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73097343189735E-3"/>
          <c:y val="1.0819367976680509E-2"/>
          <c:w val="0.96625115510484016"/>
          <c:h val="0.98535557681090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74-44E6-B107-E68C309074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74-44E6-B107-E68C309074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74-44E6-B107-E68C309074D3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30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74-44E6-B107-E68C30907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FBA-46BA-84C2-F7B9D827D863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FBA-46BA-84C2-F7B9D827D8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BA-46BA-84C2-F7B9D827D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C79-412C-86B3-E446640D75A6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C79-412C-86B3-E446640D75A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79-412C-86B3-E446640D7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6E2-4E0B-8168-E83B9F17CD3E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6E2-4E0B-8168-E83B9F17CD3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E2-4E0B-8168-E83B9F17C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5"/>
              </a:solidFill>
            </a:ln>
          </c:spPr>
          <c:marker>
            <c:symbol val="circle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cat>
            <c:strRef>
              <c:f>Sheet1!$A$2:$A$10</c:f>
              <c:strCache>
                <c:ptCount val="9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  <c:pt idx="7">
                  <c:v>Item 8</c:v>
                </c:pt>
                <c:pt idx="8">
                  <c:v>Item 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</c:v>
                </c:pt>
                <c:pt idx="1">
                  <c:v>85</c:v>
                </c:pt>
                <c:pt idx="2">
                  <c:v>40</c:v>
                </c:pt>
                <c:pt idx="3">
                  <c:v>60</c:v>
                </c:pt>
                <c:pt idx="4">
                  <c:v>25</c:v>
                </c:pt>
                <c:pt idx="5">
                  <c:v>75</c:v>
                </c:pt>
                <c:pt idx="6">
                  <c:v>15</c:v>
                </c:pt>
                <c:pt idx="7">
                  <c:v>45</c:v>
                </c:pt>
                <c:pt idx="8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9B-4F60-8409-2DD037EAF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3DC02F-AD1B-4FB6-8446-91C9CDED10E0}"/>
              </a:ext>
            </a:extLst>
          </p:cNvPr>
          <p:cNvSpPr/>
          <p:nvPr userDrawn="1"/>
        </p:nvSpPr>
        <p:spPr>
          <a:xfrm>
            <a:off x="0" y="2497335"/>
            <a:ext cx="4871870" cy="136815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2BD840C-CC99-46E2-BF9A-2E7BD2F8B6BA}"/>
              </a:ext>
            </a:extLst>
          </p:cNvPr>
          <p:cNvSpPr/>
          <p:nvPr userDrawn="1"/>
        </p:nvSpPr>
        <p:spPr>
          <a:xfrm>
            <a:off x="7320144" y="3862911"/>
            <a:ext cx="4871858" cy="136815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72C28BF4-4523-45B8-AA0D-F9395D15CA3B}"/>
              </a:ext>
            </a:extLst>
          </p:cNvPr>
          <p:cNvGrpSpPr/>
          <p:nvPr userDrawn="1"/>
        </p:nvGrpSpPr>
        <p:grpSpPr>
          <a:xfrm>
            <a:off x="4818615" y="1597888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F3E350F8-A854-40D8-87BF-7E14ADDCA131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0149D995-AD49-45E6-BC9C-E4D91BD1DDDA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0D04D329-83A3-4831-81BA-39826B822EAB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1BE9AAA4-1766-4EED-8765-B1C53C7B3F9F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F50DCC2B-7ED7-416C-A828-D77D95A2D079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268B8FCC-A9EA-41D3-9BD3-3DE594F879D3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20549C0-548E-4DF5-B940-D5987AFFD36B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25EAF59D-533A-413A-812D-89271DC16313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63A8246C-4305-4EDF-988E-B0DCBB4AB181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D953E409-D68B-4672-B5AB-37758DA1765B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3F19AB60-D214-4ED9-93EB-7E80EE514220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DE2DB149-6C1E-4107-A850-DE84724E4C96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1">
              <a:extLst>
                <a:ext uri="{FF2B5EF4-FFF2-40B4-BE49-F238E27FC236}">
                  <a16:creationId xmlns:a16="http://schemas.microsoft.com/office/drawing/2014/main" id="{2FFAB3AE-2857-4ACE-89C9-87FDFDC9217B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9" name="Oval 26">
                <a:extLst>
                  <a:ext uri="{FF2B5EF4-FFF2-40B4-BE49-F238E27FC236}">
                    <a16:creationId xmlns:a16="http://schemas.microsoft.com/office/drawing/2014/main" id="{67E96EF4-2C4B-4338-BD7E-D6E0A6226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27">
                <a:extLst>
                  <a:ext uri="{FF2B5EF4-FFF2-40B4-BE49-F238E27FC236}">
                    <a16:creationId xmlns:a16="http://schemas.microsoft.com/office/drawing/2014/main" id="{A8BABA2B-7425-4A59-8F57-B984CEE23C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8">
                <a:extLst>
                  <a:ext uri="{FF2B5EF4-FFF2-40B4-BE49-F238E27FC236}">
                    <a16:creationId xmlns:a16="http://schemas.microsoft.com/office/drawing/2014/main" id="{8C49C549-D3E4-4295-9A53-0F3DDFA02558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9">
                <a:extLst>
                  <a:ext uri="{FF2B5EF4-FFF2-40B4-BE49-F238E27FC236}">
                    <a16:creationId xmlns:a16="http://schemas.microsoft.com/office/drawing/2014/main" id="{10B0766F-E0A4-4E80-9523-05B4F2C047BD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B805E84E-BCBF-410A-B0B8-F6D3E582189C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Picture Placeholder 33">
            <a:extLst>
              <a:ext uri="{FF2B5EF4-FFF2-40B4-BE49-F238E27FC236}">
                <a16:creationId xmlns:a16="http://schemas.microsoft.com/office/drawing/2014/main" id="{32A48809-D31B-4B40-A2A5-F2DFAC5A5CF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922429" y="1695400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40248E4-A2F4-4F55-B06A-5914C81866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6562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92B5A0AE-8DFA-4BC0-84D7-2E0ABDA1901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863124"/>
            <a:ext cx="6546079" cy="513174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3A5A9D6-3A56-45C2-BAE9-19F96E10DF6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F2DD9-BD8B-4DED-B163-C16F959ADB2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8CCD52-A37D-4DA0-9C8C-14CA5FA4C680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9D8CF089-BD53-4126-9D41-EE89A746887A}"/>
              </a:ext>
            </a:extLst>
          </p:cNvPr>
          <p:cNvSpPr/>
          <p:nvPr userDrawn="1"/>
        </p:nvSpPr>
        <p:spPr>
          <a:xfrm>
            <a:off x="6816519" y="5048181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1C4F3BCC-52EB-4717-B999-DD10B5CA96ED}"/>
              </a:ext>
            </a:extLst>
          </p:cNvPr>
          <p:cNvGrpSpPr/>
          <p:nvPr userDrawn="1"/>
        </p:nvGrpSpPr>
        <p:grpSpPr>
          <a:xfrm>
            <a:off x="6859251" y="1585382"/>
            <a:ext cx="4568370" cy="3687236"/>
            <a:chOff x="2444748" y="555045"/>
            <a:chExt cx="7282048" cy="5727454"/>
          </a:xfrm>
        </p:grpSpPr>
        <p:sp>
          <p:nvSpPr>
            <p:cNvPr id="5" name="Freeform: Shape 16">
              <a:extLst>
                <a:ext uri="{FF2B5EF4-FFF2-40B4-BE49-F238E27FC236}">
                  <a16:creationId xmlns:a16="http://schemas.microsoft.com/office/drawing/2014/main" id="{96359E70-E132-462C-B7B1-DEBA060804E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7">
              <a:extLst>
                <a:ext uri="{FF2B5EF4-FFF2-40B4-BE49-F238E27FC236}">
                  <a16:creationId xmlns:a16="http://schemas.microsoft.com/office/drawing/2014/main" id="{2613B393-36A7-4432-A314-389A25ECC88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18">
              <a:extLst>
                <a:ext uri="{FF2B5EF4-FFF2-40B4-BE49-F238E27FC236}">
                  <a16:creationId xmlns:a16="http://schemas.microsoft.com/office/drawing/2014/main" id="{B7B229A5-2B55-41BA-9859-111F52A2551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9">
              <a:extLst>
                <a:ext uri="{FF2B5EF4-FFF2-40B4-BE49-F238E27FC236}">
                  <a16:creationId xmlns:a16="http://schemas.microsoft.com/office/drawing/2014/main" id="{3A0FDCAE-39A4-4F12-BB18-4D222B2847E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0">
              <a:extLst>
                <a:ext uri="{FF2B5EF4-FFF2-40B4-BE49-F238E27FC236}">
                  <a16:creationId xmlns:a16="http://schemas.microsoft.com/office/drawing/2014/main" id="{EBBE1A05-3825-4848-BD38-97E09985B0D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21">
              <a:extLst>
                <a:ext uri="{FF2B5EF4-FFF2-40B4-BE49-F238E27FC236}">
                  <a16:creationId xmlns:a16="http://schemas.microsoft.com/office/drawing/2014/main" id="{D6B36746-0612-4CA1-99AB-20EF1BBE7A2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2">
              <a:extLst>
                <a:ext uri="{FF2B5EF4-FFF2-40B4-BE49-F238E27FC236}">
                  <a16:creationId xmlns:a16="http://schemas.microsoft.com/office/drawing/2014/main" id="{B58FA714-9D32-420A-A1EB-1739C490972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3">
              <a:extLst>
                <a:ext uri="{FF2B5EF4-FFF2-40B4-BE49-F238E27FC236}">
                  <a16:creationId xmlns:a16="http://schemas.microsoft.com/office/drawing/2014/main" id="{28E6DCD2-1CD8-4095-BF2B-BF7F8ECA358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2729297-A4F1-4C0E-B5AE-727C609BFB0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016963" y="1709355"/>
            <a:ext cx="4230880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AF1C8AF-DD73-4E14-9425-BC37BC530C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6562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2C71927-9F71-4AB8-BFB7-C8057F9C0FC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370218" y="0"/>
            <a:ext cx="2735671" cy="4941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C3CB7-F070-417B-99DC-0B301733E88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8601" y="1916832"/>
            <a:ext cx="2736000" cy="4941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6562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6562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409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A4BFF77-628E-47CD-AACD-7D88EE9C04A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48466" y="1815437"/>
            <a:ext cx="2167098" cy="216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DCD6B4B-7150-4BEB-A566-65744AA5B6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75130" y="1815437"/>
            <a:ext cx="2167098" cy="216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C42B158-BE2E-41E4-97F8-B85C7F6FA95E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01794" y="1815437"/>
            <a:ext cx="2167098" cy="216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635B93F-7688-400F-AB42-B1C7580AACA2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921804" y="1815437"/>
            <a:ext cx="2167098" cy="216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C5932E3-BADF-4B2A-92BD-5214A98ED0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9290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02710FA5-4600-4CCD-BFA9-5DFCFA2A372C}"/>
              </a:ext>
            </a:extLst>
          </p:cNvPr>
          <p:cNvGrpSpPr/>
          <p:nvPr/>
        </p:nvGrpSpPr>
        <p:grpSpPr>
          <a:xfrm>
            <a:off x="6778481" y="3429000"/>
            <a:ext cx="4922288" cy="3130125"/>
            <a:chOff x="148600" y="1226407"/>
            <a:chExt cx="4838589" cy="3130125"/>
          </a:xfrm>
        </p:grpSpPr>
        <p:sp>
          <p:nvSpPr>
            <p:cNvPr id="18" name="TextBox 17">
              <a:hlinkClick r:id="rId2"/>
              <a:extLst>
                <a:ext uri="{FF2B5EF4-FFF2-40B4-BE49-F238E27FC236}">
                  <a16:creationId xmlns:a16="http://schemas.microsoft.com/office/drawing/2014/main" id="{C9330A59-2483-4FDA-AF32-0EBA191681C8}"/>
                </a:ext>
              </a:extLst>
            </p:cNvPr>
            <p:cNvSpPr txBox="1"/>
            <p:nvPr/>
          </p:nvSpPr>
          <p:spPr>
            <a:xfrm>
              <a:off x="148602" y="4110311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85AC78-3CE7-4A6C-8B66-2729EF2A0255}"/>
                </a:ext>
              </a:extLst>
            </p:cNvPr>
            <p:cNvSpPr txBox="1"/>
            <p:nvPr/>
          </p:nvSpPr>
          <p:spPr>
            <a:xfrm>
              <a:off x="148600" y="1226407"/>
              <a:ext cx="4838589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</a:t>
              </a:r>
            </a:p>
            <a:p>
              <a:pPr algn="r"/>
              <a:r>
                <a:rPr lang="en-US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Back to School </a:t>
              </a:r>
            </a:p>
            <a:p>
              <a:pPr algn="r"/>
              <a:r>
                <a:rPr lang="en-US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PPT Templates</a:t>
              </a:r>
              <a:endParaRPr lang="ko-KR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18FD7C-B2BD-4906-AD95-B07FF0FE9257}"/>
                </a:ext>
              </a:extLst>
            </p:cNvPr>
            <p:cNvSpPr txBox="1"/>
            <p:nvPr/>
          </p:nvSpPr>
          <p:spPr>
            <a:xfrm>
              <a:off x="148600" y="3615126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996F9914-CF66-468C-81CF-E237E582388A}"/>
              </a:ext>
            </a:extLst>
          </p:cNvPr>
          <p:cNvSpPr/>
          <p:nvPr/>
        </p:nvSpPr>
        <p:spPr>
          <a:xfrm>
            <a:off x="9987029" y="292126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4A72510-C59A-4D83-9564-8BABB2F0B8D4}"/>
              </a:ext>
            </a:extLst>
          </p:cNvPr>
          <p:cNvGrpSpPr/>
          <p:nvPr/>
        </p:nvGrpSpPr>
        <p:grpSpPr>
          <a:xfrm>
            <a:off x="7205152" y="4012276"/>
            <a:ext cx="1711631" cy="954597"/>
            <a:chOff x="7205148" y="3645024"/>
            <a:chExt cx="1711631" cy="954597"/>
          </a:xfrm>
        </p:grpSpPr>
        <p:sp>
          <p:nvSpPr>
            <p:cNvPr id="4" name="Rectangle 74">
              <a:extLst>
                <a:ext uri="{FF2B5EF4-FFF2-40B4-BE49-F238E27FC236}">
                  <a16:creationId xmlns:a16="http://schemas.microsoft.com/office/drawing/2014/main" id="{A5CC43D5-FFD4-4FA4-A70B-5EB74610D826}"/>
                </a:ext>
              </a:extLst>
            </p:cNvPr>
            <p:cNvSpPr/>
            <p:nvPr/>
          </p:nvSpPr>
          <p:spPr>
            <a:xfrm flipH="1">
              <a:off x="7210998" y="4389320"/>
              <a:ext cx="1699930" cy="2103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294520" y="262881"/>
                  </a:moveTo>
                  <a:lnTo>
                    <a:pt x="4294520" y="390769"/>
                  </a:lnTo>
                  <a:lnTo>
                    <a:pt x="4155512" y="390769"/>
                  </a:lnTo>
                  <a:lnTo>
                    <a:pt x="4155512" y="262881"/>
                  </a:lnTo>
                  <a:close/>
                  <a:moveTo>
                    <a:pt x="4545033" y="262881"/>
                  </a:moveTo>
                  <a:lnTo>
                    <a:pt x="4545033" y="390769"/>
                  </a:lnTo>
                  <a:lnTo>
                    <a:pt x="4406025" y="390769"/>
                  </a:lnTo>
                  <a:lnTo>
                    <a:pt x="4406025" y="262881"/>
                  </a:lnTo>
                  <a:close/>
                  <a:moveTo>
                    <a:pt x="4795546" y="262881"/>
                  </a:moveTo>
                  <a:lnTo>
                    <a:pt x="4795546" y="390769"/>
                  </a:lnTo>
                  <a:lnTo>
                    <a:pt x="4656538" y="390769"/>
                  </a:lnTo>
                  <a:lnTo>
                    <a:pt x="4656538" y="262881"/>
                  </a:lnTo>
                  <a:close/>
                  <a:moveTo>
                    <a:pt x="5393520" y="0"/>
                  </a:moveTo>
                  <a:lnTo>
                    <a:pt x="1140534" y="0"/>
                  </a:lnTo>
                  <a:lnTo>
                    <a:pt x="1140534" y="658575"/>
                  </a:lnTo>
                  <a:lnTo>
                    <a:pt x="1057129" y="658575"/>
                  </a:lnTo>
                  <a:lnTo>
                    <a:pt x="1057129" y="0"/>
                  </a:lnTo>
                  <a:lnTo>
                    <a:pt x="926444" y="0"/>
                  </a:lnTo>
                  <a:lnTo>
                    <a:pt x="926444" y="658575"/>
                  </a:lnTo>
                  <a:lnTo>
                    <a:pt x="843039" y="658575"/>
                  </a:lnTo>
                  <a:lnTo>
                    <a:pt x="843039" y="0"/>
                  </a:lnTo>
                  <a:lnTo>
                    <a:pt x="712355" y="0"/>
                  </a:lnTo>
                  <a:lnTo>
                    <a:pt x="712355" y="658575"/>
                  </a:lnTo>
                  <a:lnTo>
                    <a:pt x="628950" y="658575"/>
                  </a:lnTo>
                  <a:lnTo>
                    <a:pt x="628950" y="0"/>
                  </a:lnTo>
                  <a:lnTo>
                    <a:pt x="498265" y="0"/>
                  </a:lnTo>
                  <a:lnTo>
                    <a:pt x="498265" y="658575"/>
                  </a:lnTo>
                  <a:lnTo>
                    <a:pt x="414860" y="658575"/>
                  </a:lnTo>
                  <a:lnTo>
                    <a:pt x="414860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Rectangle 93">
              <a:extLst>
                <a:ext uri="{FF2B5EF4-FFF2-40B4-BE49-F238E27FC236}">
                  <a16:creationId xmlns:a16="http://schemas.microsoft.com/office/drawing/2014/main" id="{0534D27B-A59D-47DB-8450-CD02621C44B3}"/>
                </a:ext>
              </a:extLst>
            </p:cNvPr>
            <p:cNvSpPr/>
            <p:nvPr/>
          </p:nvSpPr>
          <p:spPr>
            <a:xfrm flipH="1">
              <a:off x="7205148" y="4121909"/>
              <a:ext cx="1711631" cy="211748"/>
            </a:xfrm>
            <a:prstGeom prst="rect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94">
              <a:extLst>
                <a:ext uri="{FF2B5EF4-FFF2-40B4-BE49-F238E27FC236}">
                  <a16:creationId xmlns:a16="http://schemas.microsoft.com/office/drawing/2014/main" id="{DA904777-59B3-4734-88BA-26EB2BC49C1F}"/>
                </a:ext>
              </a:extLst>
            </p:cNvPr>
            <p:cNvSpPr/>
            <p:nvPr/>
          </p:nvSpPr>
          <p:spPr>
            <a:xfrm flipH="1">
              <a:off x="7338190" y="3887414"/>
              <a:ext cx="1445547" cy="17883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289124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289124" y="667240"/>
                  </a:lnTo>
                  <a:close/>
                  <a:moveTo>
                    <a:pt x="629207" y="0"/>
                  </a:moveTo>
                  <a:lnTo>
                    <a:pt x="478456" y="0"/>
                  </a:lnTo>
                  <a:lnTo>
                    <a:pt x="478456" y="667240"/>
                  </a:lnTo>
                  <a:lnTo>
                    <a:pt x="629207" y="667240"/>
                  </a:lnTo>
                  <a:close/>
                  <a:moveTo>
                    <a:pt x="5393520" y="0"/>
                  </a:moveTo>
                  <a:lnTo>
                    <a:pt x="818539" y="0"/>
                  </a:lnTo>
                  <a:lnTo>
                    <a:pt x="818539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ectangle 97">
              <a:extLst>
                <a:ext uri="{FF2B5EF4-FFF2-40B4-BE49-F238E27FC236}">
                  <a16:creationId xmlns:a16="http://schemas.microsoft.com/office/drawing/2014/main" id="{DA7405E9-A0AA-4034-A051-9E39DA3C70A7}"/>
                </a:ext>
              </a:extLst>
            </p:cNvPr>
            <p:cNvSpPr/>
            <p:nvPr/>
          </p:nvSpPr>
          <p:spPr>
            <a:xfrm flipH="1">
              <a:off x="7306278" y="3645024"/>
              <a:ext cx="1509371" cy="18672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7DB23BFD-F31A-4D6B-9A86-25E3D56515F8}"/>
              </a:ext>
            </a:extLst>
          </p:cNvPr>
          <p:cNvGrpSpPr/>
          <p:nvPr/>
        </p:nvGrpSpPr>
        <p:grpSpPr>
          <a:xfrm>
            <a:off x="903000" y="5041879"/>
            <a:ext cx="10386000" cy="1276754"/>
            <a:chOff x="865132" y="4710839"/>
            <a:chExt cx="10386000" cy="1276753"/>
          </a:xfrm>
        </p:grpSpPr>
        <p:sp>
          <p:nvSpPr>
            <p:cNvPr id="9" name="Rectangle 9216">
              <a:extLst>
                <a:ext uri="{FF2B5EF4-FFF2-40B4-BE49-F238E27FC236}">
                  <a16:creationId xmlns:a16="http://schemas.microsoft.com/office/drawing/2014/main" id="{1867CBBA-0A34-405A-8161-CF80C87DB654}"/>
                </a:ext>
              </a:extLst>
            </p:cNvPr>
            <p:cNvSpPr/>
            <p:nvPr/>
          </p:nvSpPr>
          <p:spPr>
            <a:xfrm rot="10800000">
              <a:off x="865132" y="5879592"/>
              <a:ext cx="2304000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119">
              <a:extLst>
                <a:ext uri="{FF2B5EF4-FFF2-40B4-BE49-F238E27FC236}">
                  <a16:creationId xmlns:a16="http://schemas.microsoft.com/office/drawing/2014/main" id="{FE6F8D3F-6BAA-4DEF-96B8-2ADA581612CD}"/>
                </a:ext>
              </a:extLst>
            </p:cNvPr>
            <p:cNvSpPr/>
            <p:nvPr/>
          </p:nvSpPr>
          <p:spPr>
            <a:xfrm rot="5400000">
              <a:off x="2557132" y="5375592"/>
              <a:ext cx="1116000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20">
              <a:extLst>
                <a:ext uri="{FF2B5EF4-FFF2-40B4-BE49-F238E27FC236}">
                  <a16:creationId xmlns:a16="http://schemas.microsoft.com/office/drawing/2014/main" id="{10E9779F-B7AE-4DA8-96A7-D57790EF5E17}"/>
                </a:ext>
              </a:extLst>
            </p:cNvPr>
            <p:cNvSpPr/>
            <p:nvPr/>
          </p:nvSpPr>
          <p:spPr>
            <a:xfrm>
              <a:off x="3115132" y="4871592"/>
              <a:ext cx="2052000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21">
              <a:extLst>
                <a:ext uri="{FF2B5EF4-FFF2-40B4-BE49-F238E27FC236}">
                  <a16:creationId xmlns:a16="http://schemas.microsoft.com/office/drawing/2014/main" id="{C23B8112-498F-4E2C-A46A-D66DA9FCE093}"/>
                </a:ext>
              </a:extLst>
            </p:cNvPr>
            <p:cNvSpPr/>
            <p:nvPr/>
          </p:nvSpPr>
          <p:spPr>
            <a:xfrm rot="5400000">
              <a:off x="4735132" y="5195592"/>
              <a:ext cx="756000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ectangle 122">
              <a:extLst>
                <a:ext uri="{FF2B5EF4-FFF2-40B4-BE49-F238E27FC236}">
                  <a16:creationId xmlns:a16="http://schemas.microsoft.com/office/drawing/2014/main" id="{F4F2A0EF-4935-42A4-88A4-FB0DE521D983}"/>
                </a:ext>
              </a:extLst>
            </p:cNvPr>
            <p:cNvSpPr/>
            <p:nvPr/>
          </p:nvSpPr>
          <p:spPr>
            <a:xfrm>
              <a:off x="5059132" y="5538839"/>
              <a:ext cx="2052000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ectangle 123">
              <a:extLst>
                <a:ext uri="{FF2B5EF4-FFF2-40B4-BE49-F238E27FC236}">
                  <a16:creationId xmlns:a16="http://schemas.microsoft.com/office/drawing/2014/main" id="{4A67B835-F559-4BF5-8287-4ECB2DF203A5}"/>
                </a:ext>
              </a:extLst>
            </p:cNvPr>
            <p:cNvSpPr/>
            <p:nvPr/>
          </p:nvSpPr>
          <p:spPr>
            <a:xfrm rot="5400000">
              <a:off x="6589132" y="5124839"/>
              <a:ext cx="936000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124">
              <a:extLst>
                <a:ext uri="{FF2B5EF4-FFF2-40B4-BE49-F238E27FC236}">
                  <a16:creationId xmlns:a16="http://schemas.microsoft.com/office/drawing/2014/main" id="{C472F20F-47F6-427D-8482-40A2FDD26B9D}"/>
                </a:ext>
              </a:extLst>
            </p:cNvPr>
            <p:cNvSpPr/>
            <p:nvPr/>
          </p:nvSpPr>
          <p:spPr>
            <a:xfrm>
              <a:off x="7003132" y="4710839"/>
              <a:ext cx="2052000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25">
              <a:extLst>
                <a:ext uri="{FF2B5EF4-FFF2-40B4-BE49-F238E27FC236}">
                  <a16:creationId xmlns:a16="http://schemas.microsoft.com/office/drawing/2014/main" id="{814E2B55-3255-4E58-9347-12F87756452B}"/>
                </a:ext>
              </a:extLst>
            </p:cNvPr>
            <p:cNvSpPr/>
            <p:nvPr/>
          </p:nvSpPr>
          <p:spPr>
            <a:xfrm rot="5400000">
              <a:off x="8533132" y="5124839"/>
              <a:ext cx="936000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Rectangle 126">
              <a:extLst>
                <a:ext uri="{FF2B5EF4-FFF2-40B4-BE49-F238E27FC236}">
                  <a16:creationId xmlns:a16="http://schemas.microsoft.com/office/drawing/2014/main" id="{A0DD0278-5A1D-4903-A0DF-7763161B2BF3}"/>
                </a:ext>
              </a:extLst>
            </p:cNvPr>
            <p:cNvSpPr/>
            <p:nvPr/>
          </p:nvSpPr>
          <p:spPr>
            <a:xfrm>
              <a:off x="8947132" y="5538839"/>
              <a:ext cx="2304000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89178E9-7E48-4194-BB26-5C59BBC21F72}"/>
              </a:ext>
            </a:extLst>
          </p:cNvPr>
          <p:cNvGrpSpPr/>
          <p:nvPr/>
        </p:nvGrpSpPr>
        <p:grpSpPr>
          <a:xfrm>
            <a:off x="3428702" y="4237483"/>
            <a:ext cx="1489893" cy="881131"/>
            <a:chOff x="3428700" y="3933599"/>
            <a:chExt cx="1489892" cy="881131"/>
          </a:xfrm>
        </p:grpSpPr>
        <p:sp>
          <p:nvSpPr>
            <p:cNvPr id="19" name="Round Same Side Corner Rectangle 51">
              <a:extLst>
                <a:ext uri="{FF2B5EF4-FFF2-40B4-BE49-F238E27FC236}">
                  <a16:creationId xmlns:a16="http://schemas.microsoft.com/office/drawing/2014/main" id="{E6E73717-2A0F-46E7-A63C-5BC715372C64}"/>
                </a:ext>
              </a:extLst>
            </p:cNvPr>
            <p:cNvSpPr/>
            <p:nvPr/>
          </p:nvSpPr>
          <p:spPr>
            <a:xfrm rot="5400000" flipH="1">
              <a:off x="4056583" y="3629219"/>
              <a:ext cx="234126" cy="1489892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0" name="Round Same Side Corner Rectangle 51">
              <a:extLst>
                <a:ext uri="{FF2B5EF4-FFF2-40B4-BE49-F238E27FC236}">
                  <a16:creationId xmlns:a16="http://schemas.microsoft.com/office/drawing/2014/main" id="{229DB27D-9EB5-488B-A24C-61DF1195999A}"/>
                </a:ext>
              </a:extLst>
            </p:cNvPr>
            <p:cNvSpPr/>
            <p:nvPr/>
          </p:nvSpPr>
          <p:spPr>
            <a:xfrm rot="16200000" flipH="1">
              <a:off x="4063113" y="4000802"/>
              <a:ext cx="221067" cy="140679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1" name="Round Same Side Corner Rectangle 51">
              <a:extLst>
                <a:ext uri="{FF2B5EF4-FFF2-40B4-BE49-F238E27FC236}">
                  <a16:creationId xmlns:a16="http://schemas.microsoft.com/office/drawing/2014/main" id="{008D32B0-E7C5-409C-A9AC-B0EF17939BE0}"/>
                </a:ext>
              </a:extLst>
            </p:cNvPr>
            <p:cNvSpPr/>
            <p:nvPr/>
          </p:nvSpPr>
          <p:spPr>
            <a:xfrm rot="16200000" flipH="1">
              <a:off x="4063113" y="3340738"/>
              <a:ext cx="221067" cy="140679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B45C328-0437-4FD6-9CE6-86F999E64D7B}"/>
              </a:ext>
            </a:extLst>
          </p:cNvPr>
          <p:cNvGrpSpPr/>
          <p:nvPr/>
        </p:nvGrpSpPr>
        <p:grpSpPr>
          <a:xfrm>
            <a:off x="9206087" y="4097169"/>
            <a:ext cx="1534525" cy="1691872"/>
            <a:chOff x="9215137" y="3720865"/>
            <a:chExt cx="1534525" cy="1691872"/>
          </a:xfrm>
        </p:grpSpPr>
        <p:sp>
          <p:nvSpPr>
            <p:cNvPr id="23" name="Rectangle 52">
              <a:extLst>
                <a:ext uri="{FF2B5EF4-FFF2-40B4-BE49-F238E27FC236}">
                  <a16:creationId xmlns:a16="http://schemas.microsoft.com/office/drawing/2014/main" id="{36F479FA-643D-4508-88C5-6ECA1E4CBF15}"/>
                </a:ext>
              </a:extLst>
            </p:cNvPr>
            <p:cNvSpPr/>
            <p:nvPr/>
          </p:nvSpPr>
          <p:spPr>
            <a:xfrm rot="16200000" flipH="1" flipV="1">
              <a:off x="8544278" y="4528080"/>
              <a:ext cx="1555516" cy="21379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5393520" y="0"/>
                  </a:moveTo>
                  <a:lnTo>
                    <a:pt x="1875109" y="0"/>
                  </a:lnTo>
                  <a:lnTo>
                    <a:pt x="1875109" y="658575"/>
                  </a:lnTo>
                  <a:lnTo>
                    <a:pt x="1782911" y="658575"/>
                  </a:lnTo>
                  <a:lnTo>
                    <a:pt x="1782911" y="0"/>
                  </a:lnTo>
                  <a:lnTo>
                    <a:pt x="1642284" y="0"/>
                  </a:lnTo>
                  <a:lnTo>
                    <a:pt x="1642284" y="658575"/>
                  </a:lnTo>
                  <a:lnTo>
                    <a:pt x="1550085" y="658575"/>
                  </a:lnTo>
                  <a:lnTo>
                    <a:pt x="1550085" y="0"/>
                  </a:lnTo>
                  <a:lnTo>
                    <a:pt x="1409458" y="0"/>
                  </a:lnTo>
                  <a:lnTo>
                    <a:pt x="1409458" y="658575"/>
                  </a:lnTo>
                  <a:lnTo>
                    <a:pt x="1317259" y="658575"/>
                  </a:lnTo>
                  <a:lnTo>
                    <a:pt x="1317259" y="0"/>
                  </a:lnTo>
                  <a:lnTo>
                    <a:pt x="1176632" y="0"/>
                  </a:lnTo>
                  <a:lnTo>
                    <a:pt x="1176632" y="658575"/>
                  </a:lnTo>
                  <a:lnTo>
                    <a:pt x="1084434" y="658575"/>
                  </a:lnTo>
                  <a:lnTo>
                    <a:pt x="1084434" y="0"/>
                  </a:lnTo>
                  <a:lnTo>
                    <a:pt x="943806" y="0"/>
                  </a:lnTo>
                  <a:lnTo>
                    <a:pt x="943806" y="658575"/>
                  </a:lnTo>
                  <a:lnTo>
                    <a:pt x="851608" y="658575"/>
                  </a:lnTo>
                  <a:lnTo>
                    <a:pt x="851608" y="0"/>
                  </a:lnTo>
                  <a:lnTo>
                    <a:pt x="710981" y="0"/>
                  </a:lnTo>
                  <a:lnTo>
                    <a:pt x="710981" y="658575"/>
                  </a:lnTo>
                  <a:lnTo>
                    <a:pt x="618782" y="658575"/>
                  </a:lnTo>
                  <a:lnTo>
                    <a:pt x="618782" y="0"/>
                  </a:lnTo>
                  <a:lnTo>
                    <a:pt x="478155" y="0"/>
                  </a:lnTo>
                  <a:lnTo>
                    <a:pt x="478155" y="658575"/>
                  </a:lnTo>
                  <a:lnTo>
                    <a:pt x="385957" y="658575"/>
                  </a:lnTo>
                  <a:lnTo>
                    <a:pt x="385957" y="0"/>
                  </a:lnTo>
                  <a:lnTo>
                    <a:pt x="245332" y="0"/>
                  </a:lnTo>
                  <a:lnTo>
                    <a:pt x="245332" y="658575"/>
                  </a:lnTo>
                  <a:lnTo>
                    <a:pt x="153133" y="658575"/>
                  </a:lnTo>
                  <a:lnTo>
                    <a:pt x="153133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Rectangle 98">
              <a:extLst>
                <a:ext uri="{FF2B5EF4-FFF2-40B4-BE49-F238E27FC236}">
                  <a16:creationId xmlns:a16="http://schemas.microsoft.com/office/drawing/2014/main" id="{E9226065-3EA5-4BAD-8942-B164D24AA8C6}"/>
                </a:ext>
              </a:extLst>
            </p:cNvPr>
            <p:cNvSpPr/>
            <p:nvPr/>
          </p:nvSpPr>
          <p:spPr>
            <a:xfrm rot="5400000" flipH="1">
              <a:off x="8810372" y="4499101"/>
              <a:ext cx="1606471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ectangle 112">
              <a:extLst>
                <a:ext uri="{FF2B5EF4-FFF2-40B4-BE49-F238E27FC236}">
                  <a16:creationId xmlns:a16="http://schemas.microsoft.com/office/drawing/2014/main" id="{211EFAE8-8D5C-488E-A26F-AE8DBFBB6EE1}"/>
                </a:ext>
              </a:extLst>
            </p:cNvPr>
            <p:cNvSpPr/>
            <p:nvPr/>
          </p:nvSpPr>
          <p:spPr>
            <a:xfrm rot="5400000" flipH="1">
              <a:off x="9068612" y="4450531"/>
              <a:ext cx="1691872" cy="23253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ectangle 131">
              <a:extLst>
                <a:ext uri="{FF2B5EF4-FFF2-40B4-BE49-F238E27FC236}">
                  <a16:creationId xmlns:a16="http://schemas.microsoft.com/office/drawing/2014/main" id="{419511DB-39A0-4A51-B772-37390FDB5B4D}"/>
                </a:ext>
              </a:extLst>
            </p:cNvPr>
            <p:cNvSpPr/>
            <p:nvPr/>
          </p:nvSpPr>
          <p:spPr>
            <a:xfrm rot="5400000" flipH="1">
              <a:off x="9709091" y="4656737"/>
              <a:ext cx="1152000" cy="360000"/>
            </a:xfrm>
            <a:custGeom>
              <a:avLst/>
              <a:gdLst/>
              <a:ahLst/>
              <a:cxnLst/>
              <a:rect l="l" t="t" r="r" b="b"/>
              <a:pathLst>
                <a:path w="1152000" h="360000">
                  <a:moveTo>
                    <a:pt x="773299" y="360000"/>
                  </a:moveTo>
                  <a:lnTo>
                    <a:pt x="773299" y="0"/>
                  </a:lnTo>
                  <a:lnTo>
                    <a:pt x="0" y="0"/>
                  </a:lnTo>
                  <a:lnTo>
                    <a:pt x="0" y="360000"/>
                  </a:lnTo>
                  <a:close/>
                  <a:moveTo>
                    <a:pt x="929520" y="360000"/>
                  </a:moveTo>
                  <a:lnTo>
                    <a:pt x="929520" y="0"/>
                  </a:lnTo>
                  <a:lnTo>
                    <a:pt x="863339" y="0"/>
                  </a:lnTo>
                  <a:lnTo>
                    <a:pt x="863339" y="360000"/>
                  </a:lnTo>
                  <a:close/>
                  <a:moveTo>
                    <a:pt x="1152000" y="360000"/>
                  </a:moveTo>
                  <a:lnTo>
                    <a:pt x="1152000" y="0"/>
                  </a:lnTo>
                  <a:lnTo>
                    <a:pt x="1019560" y="0"/>
                  </a:lnTo>
                  <a:lnTo>
                    <a:pt x="1019560" y="36000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Rectangle 74">
              <a:extLst>
                <a:ext uri="{FF2B5EF4-FFF2-40B4-BE49-F238E27FC236}">
                  <a16:creationId xmlns:a16="http://schemas.microsoft.com/office/drawing/2014/main" id="{8F6F7D08-1509-4D5F-B9EA-D93384F36F78}"/>
                </a:ext>
              </a:extLst>
            </p:cNvPr>
            <p:cNvSpPr/>
            <p:nvPr/>
          </p:nvSpPr>
          <p:spPr>
            <a:xfrm rot="5400000" flipH="1">
              <a:off x="9879474" y="4542548"/>
              <a:ext cx="1530076" cy="2103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294520" y="262881"/>
                  </a:moveTo>
                  <a:lnTo>
                    <a:pt x="4294520" y="390769"/>
                  </a:lnTo>
                  <a:lnTo>
                    <a:pt x="4155512" y="390769"/>
                  </a:lnTo>
                  <a:lnTo>
                    <a:pt x="4155512" y="262881"/>
                  </a:lnTo>
                  <a:close/>
                  <a:moveTo>
                    <a:pt x="4545033" y="262881"/>
                  </a:moveTo>
                  <a:lnTo>
                    <a:pt x="4545033" y="390769"/>
                  </a:lnTo>
                  <a:lnTo>
                    <a:pt x="4406025" y="390769"/>
                  </a:lnTo>
                  <a:lnTo>
                    <a:pt x="4406025" y="262881"/>
                  </a:lnTo>
                  <a:close/>
                  <a:moveTo>
                    <a:pt x="4795546" y="262881"/>
                  </a:moveTo>
                  <a:lnTo>
                    <a:pt x="4795546" y="390769"/>
                  </a:lnTo>
                  <a:lnTo>
                    <a:pt x="4656538" y="390769"/>
                  </a:lnTo>
                  <a:lnTo>
                    <a:pt x="4656538" y="262881"/>
                  </a:lnTo>
                  <a:close/>
                  <a:moveTo>
                    <a:pt x="5393520" y="0"/>
                  </a:moveTo>
                  <a:lnTo>
                    <a:pt x="1140534" y="0"/>
                  </a:lnTo>
                  <a:lnTo>
                    <a:pt x="1140534" y="658575"/>
                  </a:lnTo>
                  <a:lnTo>
                    <a:pt x="1057129" y="658575"/>
                  </a:lnTo>
                  <a:lnTo>
                    <a:pt x="1057129" y="0"/>
                  </a:lnTo>
                  <a:lnTo>
                    <a:pt x="926444" y="0"/>
                  </a:lnTo>
                  <a:lnTo>
                    <a:pt x="926444" y="658575"/>
                  </a:lnTo>
                  <a:lnTo>
                    <a:pt x="843039" y="658575"/>
                  </a:lnTo>
                  <a:lnTo>
                    <a:pt x="843039" y="0"/>
                  </a:lnTo>
                  <a:lnTo>
                    <a:pt x="712355" y="0"/>
                  </a:lnTo>
                  <a:lnTo>
                    <a:pt x="712355" y="658575"/>
                  </a:lnTo>
                  <a:lnTo>
                    <a:pt x="628950" y="658575"/>
                  </a:lnTo>
                  <a:lnTo>
                    <a:pt x="628950" y="0"/>
                  </a:lnTo>
                  <a:lnTo>
                    <a:pt x="498265" y="0"/>
                  </a:lnTo>
                  <a:lnTo>
                    <a:pt x="498265" y="658575"/>
                  </a:lnTo>
                  <a:lnTo>
                    <a:pt x="414860" y="658575"/>
                  </a:lnTo>
                  <a:lnTo>
                    <a:pt x="414860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8" name="Oval 138">
            <a:extLst>
              <a:ext uri="{FF2B5EF4-FFF2-40B4-BE49-F238E27FC236}">
                <a16:creationId xmlns:a16="http://schemas.microsoft.com/office/drawing/2014/main" id="{05FBA6A3-618A-49BE-9E60-7388ED57C508}"/>
              </a:ext>
            </a:extLst>
          </p:cNvPr>
          <p:cNvSpPr/>
          <p:nvPr/>
        </p:nvSpPr>
        <p:spPr>
          <a:xfrm>
            <a:off x="1948008" y="2072331"/>
            <a:ext cx="648074" cy="64807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139">
            <a:extLst>
              <a:ext uri="{FF2B5EF4-FFF2-40B4-BE49-F238E27FC236}">
                <a16:creationId xmlns:a16="http://schemas.microsoft.com/office/drawing/2014/main" id="{020E8EDE-CC4D-4444-9A0B-6B85658F06E3}"/>
              </a:ext>
            </a:extLst>
          </p:cNvPr>
          <p:cNvSpPr/>
          <p:nvPr/>
        </p:nvSpPr>
        <p:spPr>
          <a:xfrm>
            <a:off x="3862018" y="2072331"/>
            <a:ext cx="648074" cy="64807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140">
            <a:extLst>
              <a:ext uri="{FF2B5EF4-FFF2-40B4-BE49-F238E27FC236}">
                <a16:creationId xmlns:a16="http://schemas.microsoft.com/office/drawing/2014/main" id="{3C74E209-DC0F-432F-884C-30ECFE499748}"/>
              </a:ext>
            </a:extLst>
          </p:cNvPr>
          <p:cNvSpPr/>
          <p:nvPr/>
        </p:nvSpPr>
        <p:spPr>
          <a:xfrm>
            <a:off x="7690038" y="2072331"/>
            <a:ext cx="648074" cy="64807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141">
            <a:extLst>
              <a:ext uri="{FF2B5EF4-FFF2-40B4-BE49-F238E27FC236}">
                <a16:creationId xmlns:a16="http://schemas.microsoft.com/office/drawing/2014/main" id="{B60EE0D6-37DE-4951-994C-24A665B39834}"/>
              </a:ext>
            </a:extLst>
          </p:cNvPr>
          <p:cNvSpPr/>
          <p:nvPr/>
        </p:nvSpPr>
        <p:spPr>
          <a:xfrm>
            <a:off x="5776028" y="2072331"/>
            <a:ext cx="648074" cy="64807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142">
            <a:extLst>
              <a:ext uri="{FF2B5EF4-FFF2-40B4-BE49-F238E27FC236}">
                <a16:creationId xmlns:a16="http://schemas.microsoft.com/office/drawing/2014/main" id="{5A93275C-2898-453E-BE7B-E1BDF3A7C278}"/>
              </a:ext>
            </a:extLst>
          </p:cNvPr>
          <p:cNvSpPr/>
          <p:nvPr/>
        </p:nvSpPr>
        <p:spPr>
          <a:xfrm>
            <a:off x="9604048" y="2072331"/>
            <a:ext cx="648074" cy="648074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0493BD-8B60-427F-A742-F04A796157E2}"/>
              </a:ext>
            </a:extLst>
          </p:cNvPr>
          <p:cNvSpPr txBox="1"/>
          <p:nvPr/>
        </p:nvSpPr>
        <p:spPr>
          <a:xfrm>
            <a:off x="1966866" y="2152267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F6F520-BFF4-4795-A912-322ADA37F4C1}"/>
              </a:ext>
            </a:extLst>
          </p:cNvPr>
          <p:cNvSpPr txBox="1"/>
          <p:nvPr/>
        </p:nvSpPr>
        <p:spPr>
          <a:xfrm>
            <a:off x="3880875" y="2152267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D641E9-190A-4EBA-8751-B92B6DA18E7D}"/>
              </a:ext>
            </a:extLst>
          </p:cNvPr>
          <p:cNvSpPr txBox="1"/>
          <p:nvPr/>
        </p:nvSpPr>
        <p:spPr>
          <a:xfrm>
            <a:off x="7708896" y="2152267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2AC839-4337-4222-A389-C45890E09B8C}"/>
              </a:ext>
            </a:extLst>
          </p:cNvPr>
          <p:cNvSpPr txBox="1"/>
          <p:nvPr/>
        </p:nvSpPr>
        <p:spPr>
          <a:xfrm>
            <a:off x="5794886" y="2152267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544CB5-3F70-4F20-94FC-1EF4308A8784}"/>
              </a:ext>
            </a:extLst>
          </p:cNvPr>
          <p:cNvSpPr txBox="1"/>
          <p:nvPr/>
        </p:nvSpPr>
        <p:spPr>
          <a:xfrm>
            <a:off x="9622906" y="2152267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8" name="Group 148">
            <a:extLst>
              <a:ext uri="{FF2B5EF4-FFF2-40B4-BE49-F238E27FC236}">
                <a16:creationId xmlns:a16="http://schemas.microsoft.com/office/drawing/2014/main" id="{234BD903-11ED-4280-BC87-5E971115E596}"/>
              </a:ext>
            </a:extLst>
          </p:cNvPr>
          <p:cNvGrpSpPr/>
          <p:nvPr/>
        </p:nvGrpSpPr>
        <p:grpSpPr>
          <a:xfrm>
            <a:off x="1478738" y="2805522"/>
            <a:ext cx="1586613" cy="1017474"/>
            <a:chOff x="3017859" y="4283314"/>
            <a:chExt cx="1890849" cy="151138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5C5A18-E2D5-49B7-8FF3-F3929C93431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F59E54-9E76-4AF7-8CDB-EFBC6644816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1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151">
            <a:extLst>
              <a:ext uri="{FF2B5EF4-FFF2-40B4-BE49-F238E27FC236}">
                <a16:creationId xmlns:a16="http://schemas.microsoft.com/office/drawing/2014/main" id="{C533694C-BB88-4D73-8172-8AA406F37B72}"/>
              </a:ext>
            </a:extLst>
          </p:cNvPr>
          <p:cNvGrpSpPr/>
          <p:nvPr/>
        </p:nvGrpSpPr>
        <p:grpSpPr>
          <a:xfrm>
            <a:off x="3392748" y="2805522"/>
            <a:ext cx="1586613" cy="1017474"/>
            <a:chOff x="3017859" y="4283314"/>
            <a:chExt cx="1890849" cy="151138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3519C9-4A92-4524-8D97-075E945D209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EBE47-9E06-4309-9224-0E5BB4228A1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1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54">
            <a:extLst>
              <a:ext uri="{FF2B5EF4-FFF2-40B4-BE49-F238E27FC236}">
                <a16:creationId xmlns:a16="http://schemas.microsoft.com/office/drawing/2014/main" id="{FC4316CC-75AB-4FF7-9EB3-78BD3FFE7975}"/>
              </a:ext>
            </a:extLst>
          </p:cNvPr>
          <p:cNvGrpSpPr/>
          <p:nvPr/>
        </p:nvGrpSpPr>
        <p:grpSpPr>
          <a:xfrm>
            <a:off x="5306758" y="2805522"/>
            <a:ext cx="1586613" cy="1017474"/>
            <a:chOff x="3017859" y="4283314"/>
            <a:chExt cx="1890849" cy="151138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5A21708-527E-4191-AB49-4FE317AEB76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4ACBBE-DD46-4AC1-95A6-AC53012F310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1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157">
            <a:extLst>
              <a:ext uri="{FF2B5EF4-FFF2-40B4-BE49-F238E27FC236}">
                <a16:creationId xmlns:a16="http://schemas.microsoft.com/office/drawing/2014/main" id="{9A2A98D5-987C-4D31-936B-F41BB0DA79B0}"/>
              </a:ext>
            </a:extLst>
          </p:cNvPr>
          <p:cNvGrpSpPr/>
          <p:nvPr/>
        </p:nvGrpSpPr>
        <p:grpSpPr>
          <a:xfrm>
            <a:off x="7220768" y="2805522"/>
            <a:ext cx="1586613" cy="1017474"/>
            <a:chOff x="3017859" y="4283314"/>
            <a:chExt cx="1890849" cy="151138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3799138-4C99-427C-9A1F-154463FDF8E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C7E0DB6-3631-432B-AF20-DCEBF65E60C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1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160">
            <a:extLst>
              <a:ext uri="{FF2B5EF4-FFF2-40B4-BE49-F238E27FC236}">
                <a16:creationId xmlns:a16="http://schemas.microsoft.com/office/drawing/2014/main" id="{D8FFBBB3-F8F3-4AC9-91CA-82A9EFF816BD}"/>
              </a:ext>
            </a:extLst>
          </p:cNvPr>
          <p:cNvGrpSpPr/>
          <p:nvPr/>
        </p:nvGrpSpPr>
        <p:grpSpPr>
          <a:xfrm>
            <a:off x="9134778" y="2805522"/>
            <a:ext cx="1586613" cy="1017474"/>
            <a:chOff x="3017859" y="4283314"/>
            <a:chExt cx="1890849" cy="151138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848F908-2BA7-477C-A457-827F1A3E2B0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4ED84E3-5BA6-4336-89ED-DAF3B0B7247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1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8FA27406-5F94-4048-9817-5A11EDF31628}"/>
              </a:ext>
            </a:extLst>
          </p:cNvPr>
          <p:cNvGrpSpPr/>
          <p:nvPr/>
        </p:nvGrpSpPr>
        <p:grpSpPr>
          <a:xfrm>
            <a:off x="1633825" y="4249467"/>
            <a:ext cx="1366965" cy="1879687"/>
            <a:chOff x="1610121" y="3918427"/>
            <a:chExt cx="1366965" cy="1879687"/>
          </a:xfrm>
        </p:grpSpPr>
        <p:sp>
          <p:nvSpPr>
            <p:cNvPr id="54" name="Rectangle 39">
              <a:extLst>
                <a:ext uri="{FF2B5EF4-FFF2-40B4-BE49-F238E27FC236}">
                  <a16:creationId xmlns:a16="http://schemas.microsoft.com/office/drawing/2014/main" id="{68F3DBC2-48DA-41C4-B716-60C7B51D0872}"/>
                </a:ext>
              </a:extLst>
            </p:cNvPr>
            <p:cNvSpPr/>
            <p:nvPr/>
          </p:nvSpPr>
          <p:spPr>
            <a:xfrm rot="5400000" flipV="1">
              <a:off x="2028967" y="4849995"/>
              <a:ext cx="1687478" cy="20876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Rectangle 112">
              <a:extLst>
                <a:ext uri="{FF2B5EF4-FFF2-40B4-BE49-F238E27FC236}">
                  <a16:creationId xmlns:a16="http://schemas.microsoft.com/office/drawing/2014/main" id="{EFCC8CEC-7B1E-41B2-8BF4-9FE7E5FDE6D1}"/>
                </a:ext>
              </a:extLst>
            </p:cNvPr>
            <p:cNvSpPr/>
            <p:nvPr/>
          </p:nvSpPr>
          <p:spPr>
            <a:xfrm rot="5400000" flipH="1">
              <a:off x="1636317" y="4742001"/>
              <a:ext cx="1879687" cy="23253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98">
              <a:extLst>
                <a:ext uri="{FF2B5EF4-FFF2-40B4-BE49-F238E27FC236}">
                  <a16:creationId xmlns:a16="http://schemas.microsoft.com/office/drawing/2014/main" id="{C25071FB-D145-4C33-9AEB-D65C53BB4FA0}"/>
                </a:ext>
              </a:extLst>
            </p:cNvPr>
            <p:cNvSpPr/>
            <p:nvPr/>
          </p:nvSpPr>
          <p:spPr>
            <a:xfrm rot="5400000" flipH="1">
              <a:off x="1381192" y="4795310"/>
              <a:ext cx="1784806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Rectangle 97">
              <a:extLst>
                <a:ext uri="{FF2B5EF4-FFF2-40B4-BE49-F238E27FC236}">
                  <a16:creationId xmlns:a16="http://schemas.microsoft.com/office/drawing/2014/main" id="{043FB756-711C-4213-9969-8626276FF9CE}"/>
                </a:ext>
              </a:extLst>
            </p:cNvPr>
            <p:cNvSpPr/>
            <p:nvPr/>
          </p:nvSpPr>
          <p:spPr>
            <a:xfrm rot="5400000" flipH="1">
              <a:off x="1239249" y="4950065"/>
              <a:ext cx="1509371" cy="18672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Rectangle 26">
              <a:extLst>
                <a:ext uri="{FF2B5EF4-FFF2-40B4-BE49-F238E27FC236}">
                  <a16:creationId xmlns:a16="http://schemas.microsoft.com/office/drawing/2014/main" id="{AEB0F985-D70B-44B4-8A08-4E2BFCBDC893}"/>
                </a:ext>
              </a:extLst>
            </p:cNvPr>
            <p:cNvSpPr/>
            <p:nvPr/>
          </p:nvSpPr>
          <p:spPr>
            <a:xfrm rot="16200000" flipH="1" flipV="1">
              <a:off x="850239" y="4818315"/>
              <a:ext cx="1734320" cy="21455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B6B165A1-D0E6-48DE-80FE-1E0DCCF9A359}"/>
              </a:ext>
            </a:extLst>
          </p:cNvPr>
          <p:cNvGrpSpPr/>
          <p:nvPr/>
        </p:nvGrpSpPr>
        <p:grpSpPr>
          <a:xfrm>
            <a:off x="5396050" y="3995556"/>
            <a:ext cx="1491179" cy="1794202"/>
            <a:chOff x="5396046" y="3691673"/>
            <a:chExt cx="1491179" cy="1794202"/>
          </a:xfrm>
        </p:grpSpPr>
        <p:sp>
          <p:nvSpPr>
            <p:cNvPr id="60" name="Rectangle 26">
              <a:extLst>
                <a:ext uri="{FF2B5EF4-FFF2-40B4-BE49-F238E27FC236}">
                  <a16:creationId xmlns:a16="http://schemas.microsoft.com/office/drawing/2014/main" id="{1D49E613-15AB-4694-BEA5-43B773C32EF8}"/>
                </a:ext>
              </a:extLst>
            </p:cNvPr>
            <p:cNvSpPr/>
            <p:nvPr/>
          </p:nvSpPr>
          <p:spPr>
            <a:xfrm rot="16200000" flipH="1" flipV="1">
              <a:off x="4636164" y="4505621"/>
              <a:ext cx="1734320" cy="21455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Rectangle 98">
              <a:extLst>
                <a:ext uri="{FF2B5EF4-FFF2-40B4-BE49-F238E27FC236}">
                  <a16:creationId xmlns:a16="http://schemas.microsoft.com/office/drawing/2014/main" id="{FBA12E1A-6130-4F65-8A21-1869B224F99C}"/>
                </a:ext>
              </a:extLst>
            </p:cNvPr>
            <p:cNvSpPr/>
            <p:nvPr/>
          </p:nvSpPr>
          <p:spPr>
            <a:xfrm rot="5400000" flipH="1">
              <a:off x="5154475" y="4524295"/>
              <a:ext cx="1694715" cy="20965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AA904D40-A5B6-4B8E-A62D-BAB356A71124}"/>
                </a:ext>
              </a:extLst>
            </p:cNvPr>
            <p:cNvSpPr/>
            <p:nvPr/>
          </p:nvSpPr>
          <p:spPr>
            <a:xfrm rot="5400000" flipH="1">
              <a:off x="5003815" y="4633711"/>
              <a:ext cx="1499976" cy="185564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160738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160738" y="667240"/>
                  </a:lnTo>
                  <a:close/>
                  <a:moveTo>
                    <a:pt x="374828" y="0"/>
                  </a:moveTo>
                  <a:lnTo>
                    <a:pt x="244143" y="0"/>
                  </a:lnTo>
                  <a:lnTo>
                    <a:pt x="244143" y="667240"/>
                  </a:lnTo>
                  <a:lnTo>
                    <a:pt x="374828" y="667240"/>
                  </a:lnTo>
                  <a:close/>
                  <a:moveTo>
                    <a:pt x="588917" y="0"/>
                  </a:moveTo>
                  <a:lnTo>
                    <a:pt x="458233" y="0"/>
                  </a:lnTo>
                  <a:lnTo>
                    <a:pt x="458233" y="667240"/>
                  </a:lnTo>
                  <a:lnTo>
                    <a:pt x="588917" y="667240"/>
                  </a:lnTo>
                  <a:close/>
                  <a:moveTo>
                    <a:pt x="803007" y="0"/>
                  </a:moveTo>
                  <a:lnTo>
                    <a:pt x="672322" y="0"/>
                  </a:lnTo>
                  <a:lnTo>
                    <a:pt x="672322" y="667240"/>
                  </a:lnTo>
                  <a:lnTo>
                    <a:pt x="803007" y="667240"/>
                  </a:lnTo>
                  <a:close/>
                  <a:moveTo>
                    <a:pt x="5393520" y="0"/>
                  </a:moveTo>
                  <a:lnTo>
                    <a:pt x="886412" y="0"/>
                  </a:lnTo>
                  <a:lnTo>
                    <a:pt x="886412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Rectangle 112">
              <a:extLst>
                <a:ext uri="{FF2B5EF4-FFF2-40B4-BE49-F238E27FC236}">
                  <a16:creationId xmlns:a16="http://schemas.microsoft.com/office/drawing/2014/main" id="{4B6CC11E-B1A7-42E1-86B7-D6A47CDE067C}"/>
                </a:ext>
              </a:extLst>
            </p:cNvPr>
            <p:cNvSpPr/>
            <p:nvPr/>
          </p:nvSpPr>
          <p:spPr>
            <a:xfrm rot="5400000" flipH="1">
              <a:off x="5375077" y="4473676"/>
              <a:ext cx="1784807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ectangle 97">
              <a:extLst>
                <a:ext uri="{FF2B5EF4-FFF2-40B4-BE49-F238E27FC236}">
                  <a16:creationId xmlns:a16="http://schemas.microsoft.com/office/drawing/2014/main" id="{2F934253-7E94-4D13-8D50-E4525C700D06}"/>
                </a:ext>
              </a:extLst>
            </p:cNvPr>
            <p:cNvSpPr/>
            <p:nvPr/>
          </p:nvSpPr>
          <p:spPr>
            <a:xfrm rot="5400000" flipH="1">
              <a:off x="5764657" y="4637827"/>
              <a:ext cx="1509371" cy="18672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Rectangle 98">
              <a:extLst>
                <a:ext uri="{FF2B5EF4-FFF2-40B4-BE49-F238E27FC236}">
                  <a16:creationId xmlns:a16="http://schemas.microsoft.com/office/drawing/2014/main" id="{377478F3-66F4-4C24-874B-B792133EFA58}"/>
                </a:ext>
              </a:extLst>
            </p:cNvPr>
            <p:cNvSpPr/>
            <p:nvPr/>
          </p:nvSpPr>
          <p:spPr>
            <a:xfrm rot="5400000" flipH="1">
              <a:off x="5973589" y="4562844"/>
              <a:ext cx="1606471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7292A1-1477-4506-9D2C-D1C5B92722D0}"/>
              </a:ext>
            </a:extLst>
          </p:cNvPr>
          <p:cNvSpPr txBox="1"/>
          <p:nvPr/>
        </p:nvSpPr>
        <p:spPr>
          <a:xfrm>
            <a:off x="6615368" y="1603375"/>
            <a:ext cx="4789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694EA-BEF3-4D38-B290-0CFB21AEACF2}"/>
              </a:ext>
            </a:extLst>
          </p:cNvPr>
          <p:cNvSpPr txBox="1"/>
          <p:nvPr/>
        </p:nvSpPr>
        <p:spPr>
          <a:xfrm>
            <a:off x="8183572" y="3530469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E2693-5B2D-4400-A723-07CDA39A9D51}"/>
              </a:ext>
            </a:extLst>
          </p:cNvPr>
          <p:cNvSpPr txBox="1"/>
          <p:nvPr/>
        </p:nvSpPr>
        <p:spPr>
          <a:xfrm>
            <a:off x="8183572" y="4286148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85361-EA24-4358-A7E0-FBE45A1EF1F5}"/>
              </a:ext>
            </a:extLst>
          </p:cNvPr>
          <p:cNvSpPr txBox="1"/>
          <p:nvPr/>
        </p:nvSpPr>
        <p:spPr>
          <a:xfrm>
            <a:off x="8183572" y="5041827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A346A-06F3-482E-ACC0-DD17ED6F78CA}"/>
              </a:ext>
            </a:extLst>
          </p:cNvPr>
          <p:cNvSpPr txBox="1"/>
          <p:nvPr/>
        </p:nvSpPr>
        <p:spPr>
          <a:xfrm>
            <a:off x="8183572" y="5797507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88A58-88B9-4F3B-880D-4D14EA697499}"/>
              </a:ext>
            </a:extLst>
          </p:cNvPr>
          <p:cNvSpPr txBox="1"/>
          <p:nvPr/>
        </p:nvSpPr>
        <p:spPr>
          <a:xfrm>
            <a:off x="1586139" y="261056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444CD54-0B8E-423D-BEE9-37B6C2AA4D61}"/>
              </a:ext>
            </a:extLst>
          </p:cNvPr>
          <p:cNvGrpSpPr/>
          <p:nvPr/>
        </p:nvGrpSpPr>
        <p:grpSpPr>
          <a:xfrm>
            <a:off x="7812743" y="1610174"/>
            <a:ext cx="4016121" cy="5247826"/>
            <a:chOff x="3227636" y="-18"/>
            <a:chExt cx="5246710" cy="6855827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28C27DB7-7A57-444A-9F30-1C3A2AF511ED}"/>
                </a:ext>
              </a:extLst>
            </p:cNvPr>
            <p:cNvSpPr/>
            <p:nvPr/>
          </p:nvSpPr>
          <p:spPr>
            <a:xfrm>
              <a:off x="5736701" y="-18"/>
              <a:ext cx="1700624" cy="874098"/>
            </a:xfrm>
            <a:custGeom>
              <a:avLst/>
              <a:gdLst>
                <a:gd name="connsiteX0" fmla="*/ 869433 w 1700624"/>
                <a:gd name="connsiteY0" fmla="*/ 5861 h 874098"/>
                <a:gd name="connsiteX1" fmla="*/ 818313 w 1700624"/>
                <a:gd name="connsiteY1" fmla="*/ 10242 h 874098"/>
                <a:gd name="connsiteX2" fmla="*/ 26423 w 1700624"/>
                <a:gd name="connsiteY2" fmla="*/ 434403 h 874098"/>
                <a:gd name="connsiteX3" fmla="*/ 0 w 1700624"/>
                <a:gd name="connsiteY3" fmla="*/ 454651 h 874098"/>
                <a:gd name="connsiteX4" fmla="*/ 234221 w 1700624"/>
                <a:gd name="connsiteY4" fmla="*/ 591280 h 874098"/>
                <a:gd name="connsiteX5" fmla="*/ 334203 w 1700624"/>
                <a:gd name="connsiteY5" fmla="*/ 775776 h 874098"/>
                <a:gd name="connsiteX6" fmla="*/ 339248 w 1700624"/>
                <a:gd name="connsiteY6" fmla="*/ 804257 h 874098"/>
                <a:gd name="connsiteX7" fmla="*/ 373704 w 1700624"/>
                <a:gd name="connsiteY7" fmla="*/ 827692 h 874098"/>
                <a:gd name="connsiteX8" fmla="*/ 846528 w 1700624"/>
                <a:gd name="connsiteY8" fmla="*/ 874098 h 874098"/>
                <a:gd name="connsiteX9" fmla="*/ 1317758 w 1700624"/>
                <a:gd name="connsiteY9" fmla="*/ 828290 h 874098"/>
                <a:gd name="connsiteX10" fmla="*/ 1344447 w 1700624"/>
                <a:gd name="connsiteY10" fmla="*/ 815476 h 874098"/>
                <a:gd name="connsiteX11" fmla="*/ 1361974 w 1700624"/>
                <a:gd name="connsiteY11" fmla="*/ 774581 h 874098"/>
                <a:gd name="connsiteX12" fmla="*/ 1361111 w 1700624"/>
                <a:gd name="connsiteY12" fmla="*/ 676192 h 874098"/>
                <a:gd name="connsiteX13" fmla="*/ 1383019 w 1700624"/>
                <a:gd name="connsiteY13" fmla="*/ 635230 h 874098"/>
                <a:gd name="connsiteX14" fmla="*/ 1700625 w 1700624"/>
                <a:gd name="connsiteY14" fmla="*/ 450602 h 874098"/>
                <a:gd name="connsiteX15" fmla="*/ 869433 w 1700624"/>
                <a:gd name="connsiteY15" fmla="*/ 5861 h 87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0624" h="874098">
                  <a:moveTo>
                    <a:pt x="869433" y="5861"/>
                  </a:moveTo>
                  <a:cubicBezTo>
                    <a:pt x="848719" y="-5293"/>
                    <a:pt x="834910" y="1346"/>
                    <a:pt x="818313" y="10242"/>
                  </a:cubicBezTo>
                  <a:cubicBezTo>
                    <a:pt x="554350" y="151651"/>
                    <a:pt x="290253" y="292861"/>
                    <a:pt x="26423" y="434403"/>
                  </a:cubicBezTo>
                  <a:cubicBezTo>
                    <a:pt x="17394" y="439249"/>
                    <a:pt x="5311" y="441108"/>
                    <a:pt x="0" y="454651"/>
                  </a:cubicBezTo>
                  <a:cubicBezTo>
                    <a:pt x="78406" y="500394"/>
                    <a:pt x="156280" y="545937"/>
                    <a:pt x="234221" y="591280"/>
                  </a:cubicBezTo>
                  <a:cubicBezTo>
                    <a:pt x="340643" y="653155"/>
                    <a:pt x="341506" y="653155"/>
                    <a:pt x="334203" y="775776"/>
                  </a:cubicBezTo>
                  <a:cubicBezTo>
                    <a:pt x="333473" y="787859"/>
                    <a:pt x="334867" y="797020"/>
                    <a:pt x="339248" y="804257"/>
                  </a:cubicBezTo>
                  <a:cubicBezTo>
                    <a:pt x="341572" y="812024"/>
                    <a:pt x="372509" y="827427"/>
                    <a:pt x="373704" y="827692"/>
                  </a:cubicBezTo>
                  <a:cubicBezTo>
                    <a:pt x="447729" y="854845"/>
                    <a:pt x="631494" y="874098"/>
                    <a:pt x="846528" y="874098"/>
                  </a:cubicBezTo>
                  <a:cubicBezTo>
                    <a:pt x="1060036" y="874098"/>
                    <a:pt x="1242672" y="855177"/>
                    <a:pt x="1317758" y="828290"/>
                  </a:cubicBezTo>
                  <a:cubicBezTo>
                    <a:pt x="1322605" y="827161"/>
                    <a:pt x="1341061" y="817866"/>
                    <a:pt x="1344447" y="815476"/>
                  </a:cubicBezTo>
                  <a:cubicBezTo>
                    <a:pt x="1359318" y="807111"/>
                    <a:pt x="1363169" y="793435"/>
                    <a:pt x="1361974" y="774581"/>
                  </a:cubicBezTo>
                  <a:cubicBezTo>
                    <a:pt x="1359915" y="741917"/>
                    <a:pt x="1362505" y="708988"/>
                    <a:pt x="1361111" y="676192"/>
                  </a:cubicBezTo>
                  <a:cubicBezTo>
                    <a:pt x="1360314" y="657072"/>
                    <a:pt x="1365293" y="645122"/>
                    <a:pt x="1383019" y="635230"/>
                  </a:cubicBezTo>
                  <a:cubicBezTo>
                    <a:pt x="1425176" y="611728"/>
                    <a:pt x="1645655" y="482004"/>
                    <a:pt x="1700625" y="450602"/>
                  </a:cubicBezTo>
                  <a:cubicBezTo>
                    <a:pt x="1420064" y="300894"/>
                    <a:pt x="1144416" y="153975"/>
                    <a:pt x="869433" y="5861"/>
                  </a:cubicBezTo>
                  <a:close/>
                </a:path>
              </a:pathLst>
            </a:custGeom>
            <a:solidFill>
              <a:srgbClr val="00000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0C280272-C5AD-4BB5-9F0A-9454C02BB198}"/>
                </a:ext>
              </a:extLst>
            </p:cNvPr>
            <p:cNvSpPr/>
            <p:nvPr/>
          </p:nvSpPr>
          <p:spPr>
            <a:xfrm>
              <a:off x="6095203" y="734728"/>
              <a:ext cx="975920" cy="146056"/>
            </a:xfrm>
            <a:custGeom>
              <a:avLst/>
              <a:gdLst>
                <a:gd name="connsiteX0" fmla="*/ 975921 w 975920"/>
                <a:gd name="connsiteY0" fmla="*/ 73028 h 146056"/>
                <a:gd name="connsiteX1" fmla="*/ 487960 w 975920"/>
                <a:gd name="connsiteY1" fmla="*/ 146056 h 146056"/>
                <a:gd name="connsiteX2" fmla="*/ 0 w 975920"/>
                <a:gd name="connsiteY2" fmla="*/ 73028 h 146056"/>
                <a:gd name="connsiteX3" fmla="*/ 487960 w 975920"/>
                <a:gd name="connsiteY3" fmla="*/ 0 h 146056"/>
                <a:gd name="connsiteX4" fmla="*/ 975921 w 975920"/>
                <a:gd name="connsiteY4" fmla="*/ 73028 h 14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920" h="146056">
                  <a:moveTo>
                    <a:pt x="975921" y="73028"/>
                  </a:moveTo>
                  <a:cubicBezTo>
                    <a:pt x="975921" y="113360"/>
                    <a:pt x="757454" y="146056"/>
                    <a:pt x="487960" y="146056"/>
                  </a:cubicBezTo>
                  <a:cubicBezTo>
                    <a:pt x="218467" y="146056"/>
                    <a:pt x="0" y="113360"/>
                    <a:pt x="0" y="73028"/>
                  </a:cubicBezTo>
                  <a:cubicBezTo>
                    <a:pt x="0" y="32696"/>
                    <a:pt x="218467" y="0"/>
                    <a:pt x="487960" y="0"/>
                  </a:cubicBezTo>
                  <a:cubicBezTo>
                    <a:pt x="757454" y="0"/>
                    <a:pt x="975921" y="32696"/>
                    <a:pt x="975921" y="73028"/>
                  </a:cubicBezTo>
                  <a:close/>
                </a:path>
              </a:pathLst>
            </a:custGeom>
            <a:solidFill>
              <a:srgbClr val="232B3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E5F2D9FA-CB78-4A7C-AE2B-84437DFC4B72}"/>
                </a:ext>
              </a:extLst>
            </p:cNvPr>
            <p:cNvSpPr/>
            <p:nvPr/>
          </p:nvSpPr>
          <p:spPr>
            <a:xfrm>
              <a:off x="5690229" y="827673"/>
              <a:ext cx="1938563" cy="345223"/>
            </a:xfrm>
            <a:custGeom>
              <a:avLst/>
              <a:gdLst>
                <a:gd name="connsiteX0" fmla="*/ 1918248 w 1938563"/>
                <a:gd name="connsiteY0" fmla="*/ 345224 h 345223"/>
                <a:gd name="connsiteX1" fmla="*/ 20315 w 1938563"/>
                <a:gd name="connsiteY1" fmla="*/ 345224 h 345223"/>
                <a:gd name="connsiteX2" fmla="*/ 0 w 1938563"/>
                <a:gd name="connsiteY2" fmla="*/ 324909 h 345223"/>
                <a:gd name="connsiteX3" fmla="*/ 0 w 1938563"/>
                <a:gd name="connsiteY3" fmla="*/ 20315 h 345223"/>
                <a:gd name="connsiteX4" fmla="*/ 20315 w 1938563"/>
                <a:gd name="connsiteY4" fmla="*/ 0 h 345223"/>
                <a:gd name="connsiteX5" fmla="*/ 1918248 w 1938563"/>
                <a:gd name="connsiteY5" fmla="*/ 0 h 345223"/>
                <a:gd name="connsiteX6" fmla="*/ 1938563 w 1938563"/>
                <a:gd name="connsiteY6" fmla="*/ 20315 h 345223"/>
                <a:gd name="connsiteX7" fmla="*/ 1938563 w 1938563"/>
                <a:gd name="connsiteY7" fmla="*/ 324909 h 345223"/>
                <a:gd name="connsiteX8" fmla="*/ 1918248 w 1938563"/>
                <a:gd name="connsiteY8" fmla="*/ 345224 h 34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8563" h="345223">
                  <a:moveTo>
                    <a:pt x="1918248" y="345224"/>
                  </a:moveTo>
                  <a:lnTo>
                    <a:pt x="20315" y="345224"/>
                  </a:lnTo>
                  <a:cubicBezTo>
                    <a:pt x="9095" y="345224"/>
                    <a:pt x="0" y="336128"/>
                    <a:pt x="0" y="324909"/>
                  </a:cubicBezTo>
                  <a:lnTo>
                    <a:pt x="0" y="20315"/>
                  </a:lnTo>
                  <a:cubicBezTo>
                    <a:pt x="0" y="9095"/>
                    <a:pt x="9095" y="0"/>
                    <a:pt x="20315" y="0"/>
                  </a:cubicBezTo>
                  <a:lnTo>
                    <a:pt x="1918248" y="0"/>
                  </a:lnTo>
                  <a:cubicBezTo>
                    <a:pt x="1929468" y="0"/>
                    <a:pt x="1938563" y="9095"/>
                    <a:pt x="1938563" y="20315"/>
                  </a:cubicBezTo>
                  <a:lnTo>
                    <a:pt x="1938563" y="324909"/>
                  </a:lnTo>
                  <a:cubicBezTo>
                    <a:pt x="1938563" y="336128"/>
                    <a:pt x="1929468" y="345224"/>
                    <a:pt x="1918248" y="345224"/>
                  </a:cubicBezTo>
                  <a:close/>
                </a:path>
              </a:pathLst>
            </a:custGeom>
            <a:solidFill>
              <a:srgbClr val="6F7B8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A59A776B-EF77-47C9-9FF7-231B08177F57}"/>
                </a:ext>
              </a:extLst>
            </p:cNvPr>
            <p:cNvSpPr/>
            <p:nvPr/>
          </p:nvSpPr>
          <p:spPr>
            <a:xfrm>
              <a:off x="6281093" y="1823511"/>
              <a:ext cx="219084" cy="5032298"/>
            </a:xfrm>
            <a:custGeom>
              <a:avLst/>
              <a:gdLst>
                <a:gd name="connsiteX0" fmla="*/ 177591 w 219084"/>
                <a:gd name="connsiteY0" fmla="*/ 5032299 h 5032298"/>
                <a:gd name="connsiteX1" fmla="*/ 41493 w 219084"/>
                <a:gd name="connsiteY1" fmla="*/ 5032299 h 5032298"/>
                <a:gd name="connsiteX2" fmla="*/ 0 w 219084"/>
                <a:gd name="connsiteY2" fmla="*/ 4990805 h 5032298"/>
                <a:gd name="connsiteX3" fmla="*/ 0 w 219084"/>
                <a:gd name="connsiteY3" fmla="*/ 41493 h 5032298"/>
                <a:gd name="connsiteX4" fmla="*/ 41493 w 219084"/>
                <a:gd name="connsiteY4" fmla="*/ 0 h 5032298"/>
                <a:gd name="connsiteX5" fmla="*/ 177591 w 219084"/>
                <a:gd name="connsiteY5" fmla="*/ 0 h 5032298"/>
                <a:gd name="connsiteX6" fmla="*/ 219084 w 219084"/>
                <a:gd name="connsiteY6" fmla="*/ 41493 h 5032298"/>
                <a:gd name="connsiteX7" fmla="*/ 219084 w 219084"/>
                <a:gd name="connsiteY7" fmla="*/ 4990805 h 5032298"/>
                <a:gd name="connsiteX8" fmla="*/ 177591 w 219084"/>
                <a:gd name="connsiteY8" fmla="*/ 5032299 h 503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84" h="5032298">
                  <a:moveTo>
                    <a:pt x="177591" y="5032299"/>
                  </a:moveTo>
                  <a:lnTo>
                    <a:pt x="41493" y="5032299"/>
                  </a:lnTo>
                  <a:cubicBezTo>
                    <a:pt x="18589" y="5032299"/>
                    <a:pt x="0" y="5013709"/>
                    <a:pt x="0" y="4990805"/>
                  </a:cubicBezTo>
                  <a:lnTo>
                    <a:pt x="0" y="41493"/>
                  </a:lnTo>
                  <a:cubicBezTo>
                    <a:pt x="0" y="18589"/>
                    <a:pt x="18589" y="0"/>
                    <a:pt x="41493" y="0"/>
                  </a:cubicBezTo>
                  <a:lnTo>
                    <a:pt x="177591" y="0"/>
                  </a:lnTo>
                  <a:cubicBezTo>
                    <a:pt x="200495" y="0"/>
                    <a:pt x="219084" y="18589"/>
                    <a:pt x="219084" y="41493"/>
                  </a:cubicBezTo>
                  <a:lnTo>
                    <a:pt x="219084" y="4990805"/>
                  </a:lnTo>
                  <a:cubicBezTo>
                    <a:pt x="219084" y="5013709"/>
                    <a:pt x="200495" y="5032299"/>
                    <a:pt x="177591" y="5032299"/>
                  </a:cubicBezTo>
                  <a:close/>
                </a:path>
              </a:pathLst>
            </a:custGeom>
            <a:solidFill>
              <a:srgbClr val="874636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07E36CE0-3A46-4232-B40C-1E52913809D3}"/>
                </a:ext>
              </a:extLst>
            </p:cNvPr>
            <p:cNvSpPr/>
            <p:nvPr/>
          </p:nvSpPr>
          <p:spPr>
            <a:xfrm>
              <a:off x="4950712" y="5348974"/>
              <a:ext cx="1362255" cy="434184"/>
            </a:xfrm>
            <a:custGeom>
              <a:avLst/>
              <a:gdLst>
                <a:gd name="connsiteX0" fmla="*/ 1328323 w 1362255"/>
                <a:gd name="connsiteY0" fmla="*/ 372443 h 434184"/>
                <a:gd name="connsiteX1" fmla="*/ 1321883 w 1362255"/>
                <a:gd name="connsiteY1" fmla="*/ 366800 h 434184"/>
                <a:gd name="connsiteX2" fmla="*/ 1323609 w 1362255"/>
                <a:gd name="connsiteY2" fmla="*/ 371447 h 434184"/>
                <a:gd name="connsiteX3" fmla="*/ 1207561 w 1362255"/>
                <a:gd name="connsiteY3" fmla="*/ 373638 h 434184"/>
                <a:gd name="connsiteX4" fmla="*/ 225134 w 1362255"/>
                <a:gd name="connsiteY4" fmla="*/ 373572 h 434184"/>
                <a:gd name="connsiteX5" fmla="*/ 56439 w 1362255"/>
                <a:gd name="connsiteY5" fmla="*/ 234752 h 434184"/>
                <a:gd name="connsiteX6" fmla="*/ 195259 w 1362255"/>
                <a:gd name="connsiteY6" fmla="*/ 62007 h 434184"/>
                <a:gd name="connsiteX7" fmla="*/ 238279 w 1362255"/>
                <a:gd name="connsiteY7" fmla="*/ 60016 h 434184"/>
                <a:gd name="connsiteX8" fmla="*/ 1293933 w 1362255"/>
                <a:gd name="connsiteY8" fmla="*/ 60016 h 434184"/>
                <a:gd name="connsiteX9" fmla="*/ 1323742 w 1362255"/>
                <a:gd name="connsiteY9" fmla="*/ 62605 h 434184"/>
                <a:gd name="connsiteX10" fmla="*/ 1321883 w 1362255"/>
                <a:gd name="connsiteY10" fmla="*/ 67518 h 434184"/>
                <a:gd name="connsiteX11" fmla="*/ 1328655 w 1362255"/>
                <a:gd name="connsiteY11" fmla="*/ 61808 h 434184"/>
                <a:gd name="connsiteX12" fmla="*/ 1362248 w 1362255"/>
                <a:gd name="connsiteY12" fmla="*/ 31070 h 434184"/>
                <a:gd name="connsiteX13" fmla="*/ 1327858 w 1362255"/>
                <a:gd name="connsiteY13" fmla="*/ 0 h 434184"/>
                <a:gd name="connsiteX14" fmla="*/ 1327858 w 1362255"/>
                <a:gd name="connsiteY14" fmla="*/ 0 h 434184"/>
                <a:gd name="connsiteX15" fmla="*/ 716613 w 1362255"/>
                <a:gd name="connsiteY15" fmla="*/ 1527 h 434184"/>
                <a:gd name="connsiteX16" fmla="*/ 221483 w 1362255"/>
                <a:gd name="connsiteY16" fmla="*/ 2257 h 434184"/>
                <a:gd name="connsiteX17" fmla="*/ 18465 w 1362255"/>
                <a:gd name="connsiteY17" fmla="*/ 129724 h 434184"/>
                <a:gd name="connsiteX18" fmla="*/ 18465 w 1362255"/>
                <a:gd name="connsiteY18" fmla="*/ 129724 h 434184"/>
                <a:gd name="connsiteX19" fmla="*/ 18465 w 1362255"/>
                <a:gd name="connsiteY19" fmla="*/ 129724 h 434184"/>
                <a:gd name="connsiteX20" fmla="*/ 18133 w 1362255"/>
                <a:gd name="connsiteY20" fmla="*/ 304925 h 434184"/>
                <a:gd name="connsiteX21" fmla="*/ 220354 w 1362255"/>
                <a:gd name="connsiteY21" fmla="*/ 432061 h 434184"/>
                <a:gd name="connsiteX22" fmla="*/ 879864 w 1362255"/>
                <a:gd name="connsiteY22" fmla="*/ 432326 h 434184"/>
                <a:gd name="connsiteX23" fmla="*/ 1328057 w 1362255"/>
                <a:gd name="connsiteY23" fmla="*/ 434185 h 434184"/>
                <a:gd name="connsiteX24" fmla="*/ 1362181 w 1362255"/>
                <a:gd name="connsiteY24" fmla="*/ 402982 h 434184"/>
                <a:gd name="connsiteX25" fmla="*/ 1328323 w 1362255"/>
                <a:gd name="connsiteY25" fmla="*/ 372443 h 43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2255" h="434184">
                  <a:moveTo>
                    <a:pt x="1328323" y="372443"/>
                  </a:moveTo>
                  <a:cubicBezTo>
                    <a:pt x="1326331" y="370319"/>
                    <a:pt x="1324207" y="368460"/>
                    <a:pt x="1321883" y="366800"/>
                  </a:cubicBezTo>
                  <a:cubicBezTo>
                    <a:pt x="1322481" y="368327"/>
                    <a:pt x="1323012" y="369920"/>
                    <a:pt x="1323609" y="371447"/>
                  </a:cubicBezTo>
                  <a:cubicBezTo>
                    <a:pt x="1284904" y="372244"/>
                    <a:pt x="1246266" y="373638"/>
                    <a:pt x="1207561" y="373638"/>
                  </a:cubicBezTo>
                  <a:cubicBezTo>
                    <a:pt x="880063" y="373837"/>
                    <a:pt x="552632" y="373970"/>
                    <a:pt x="225134" y="373572"/>
                  </a:cubicBezTo>
                  <a:cubicBezTo>
                    <a:pt x="132521" y="373439"/>
                    <a:pt x="65800" y="317473"/>
                    <a:pt x="56439" y="234752"/>
                  </a:cubicBezTo>
                  <a:cubicBezTo>
                    <a:pt x="47012" y="150969"/>
                    <a:pt x="110214" y="72032"/>
                    <a:pt x="195259" y="62007"/>
                  </a:cubicBezTo>
                  <a:cubicBezTo>
                    <a:pt x="209466" y="60348"/>
                    <a:pt x="223939" y="60016"/>
                    <a:pt x="238279" y="60016"/>
                  </a:cubicBezTo>
                  <a:cubicBezTo>
                    <a:pt x="590142" y="59883"/>
                    <a:pt x="942071" y="59883"/>
                    <a:pt x="1293933" y="60016"/>
                  </a:cubicBezTo>
                  <a:cubicBezTo>
                    <a:pt x="1303892" y="60016"/>
                    <a:pt x="1313784" y="61742"/>
                    <a:pt x="1323742" y="62605"/>
                  </a:cubicBezTo>
                  <a:cubicBezTo>
                    <a:pt x="1323078" y="64265"/>
                    <a:pt x="1322547" y="65924"/>
                    <a:pt x="1321883" y="67518"/>
                  </a:cubicBezTo>
                  <a:cubicBezTo>
                    <a:pt x="1324273" y="65858"/>
                    <a:pt x="1326530" y="63999"/>
                    <a:pt x="1328655" y="61808"/>
                  </a:cubicBezTo>
                  <a:cubicBezTo>
                    <a:pt x="1347642" y="60016"/>
                    <a:pt x="1362646" y="50389"/>
                    <a:pt x="1362248" y="31070"/>
                  </a:cubicBezTo>
                  <a:cubicBezTo>
                    <a:pt x="1361849" y="11950"/>
                    <a:pt x="1346182" y="2855"/>
                    <a:pt x="1327858" y="0"/>
                  </a:cubicBezTo>
                  <a:lnTo>
                    <a:pt x="1327858" y="0"/>
                  </a:lnTo>
                  <a:cubicBezTo>
                    <a:pt x="1124110" y="531"/>
                    <a:pt x="920361" y="1129"/>
                    <a:pt x="716613" y="1527"/>
                  </a:cubicBezTo>
                  <a:cubicBezTo>
                    <a:pt x="551570" y="1792"/>
                    <a:pt x="386526" y="398"/>
                    <a:pt x="221483" y="2257"/>
                  </a:cubicBezTo>
                  <a:cubicBezTo>
                    <a:pt x="129401" y="3319"/>
                    <a:pt x="59892" y="45277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-6365" y="188081"/>
                    <a:pt x="-5834" y="246437"/>
                    <a:pt x="18133" y="304925"/>
                  </a:cubicBezTo>
                  <a:cubicBezTo>
                    <a:pt x="58431" y="390501"/>
                    <a:pt x="127077" y="431861"/>
                    <a:pt x="220354" y="432061"/>
                  </a:cubicBezTo>
                  <a:cubicBezTo>
                    <a:pt x="440169" y="432592"/>
                    <a:pt x="660049" y="431994"/>
                    <a:pt x="879864" y="432326"/>
                  </a:cubicBezTo>
                  <a:cubicBezTo>
                    <a:pt x="1029240" y="432525"/>
                    <a:pt x="1178682" y="433521"/>
                    <a:pt x="1328057" y="434185"/>
                  </a:cubicBezTo>
                  <a:cubicBezTo>
                    <a:pt x="1346513" y="431397"/>
                    <a:pt x="1362049" y="422102"/>
                    <a:pt x="1362181" y="402982"/>
                  </a:cubicBezTo>
                  <a:cubicBezTo>
                    <a:pt x="1362380" y="383862"/>
                    <a:pt x="1347376" y="374169"/>
                    <a:pt x="1328323" y="372443"/>
                  </a:cubicBezTo>
                  <a:close/>
                </a:path>
              </a:pathLst>
            </a:custGeom>
            <a:solidFill>
              <a:srgbClr val="5E1F1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84E41B9-6C87-44F0-A514-08CA5300C03F}"/>
                </a:ext>
              </a:extLst>
            </p:cNvPr>
            <p:cNvSpPr/>
            <p:nvPr/>
          </p:nvSpPr>
          <p:spPr>
            <a:xfrm>
              <a:off x="5010468" y="5408293"/>
              <a:ext cx="1268234" cy="313913"/>
            </a:xfrm>
            <a:custGeom>
              <a:avLst/>
              <a:gdLst>
                <a:gd name="connsiteX0" fmla="*/ 1268235 w 1268234"/>
                <a:gd name="connsiteY0" fmla="*/ 2755 h 313913"/>
                <a:gd name="connsiteX1" fmla="*/ 1268102 w 1268234"/>
                <a:gd name="connsiteY1" fmla="*/ 311531 h 313913"/>
                <a:gd name="connsiteX2" fmla="*/ 1152054 w 1268234"/>
                <a:gd name="connsiteY2" fmla="*/ 313722 h 313913"/>
                <a:gd name="connsiteX3" fmla="*/ 169627 w 1268234"/>
                <a:gd name="connsiteY3" fmla="*/ 313656 h 313913"/>
                <a:gd name="connsiteX4" fmla="*/ 932 w 1268234"/>
                <a:gd name="connsiteY4" fmla="*/ 174836 h 313913"/>
                <a:gd name="connsiteX5" fmla="*/ 139752 w 1268234"/>
                <a:gd name="connsiteY5" fmla="*/ 2091 h 313913"/>
                <a:gd name="connsiteX6" fmla="*/ 182772 w 1268234"/>
                <a:gd name="connsiteY6" fmla="*/ 100 h 313913"/>
                <a:gd name="connsiteX7" fmla="*/ 1238426 w 1268234"/>
                <a:gd name="connsiteY7" fmla="*/ 100 h 313913"/>
                <a:gd name="connsiteX8" fmla="*/ 1268235 w 1268234"/>
                <a:gd name="connsiteY8" fmla="*/ 2755 h 31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34" h="313913">
                  <a:moveTo>
                    <a:pt x="1268235" y="2755"/>
                  </a:moveTo>
                  <a:cubicBezTo>
                    <a:pt x="1226542" y="105658"/>
                    <a:pt x="1226874" y="208628"/>
                    <a:pt x="1268102" y="311531"/>
                  </a:cubicBezTo>
                  <a:cubicBezTo>
                    <a:pt x="1229397" y="312328"/>
                    <a:pt x="1190758" y="313722"/>
                    <a:pt x="1152054" y="313722"/>
                  </a:cubicBezTo>
                  <a:cubicBezTo>
                    <a:pt x="824556" y="313921"/>
                    <a:pt x="497125" y="314054"/>
                    <a:pt x="169627" y="313656"/>
                  </a:cubicBezTo>
                  <a:cubicBezTo>
                    <a:pt x="77014" y="313523"/>
                    <a:pt x="10293" y="257557"/>
                    <a:pt x="932" y="174836"/>
                  </a:cubicBezTo>
                  <a:cubicBezTo>
                    <a:pt x="-8495" y="91053"/>
                    <a:pt x="54707" y="12116"/>
                    <a:pt x="139752" y="2091"/>
                  </a:cubicBezTo>
                  <a:cubicBezTo>
                    <a:pt x="153959" y="432"/>
                    <a:pt x="168432" y="100"/>
                    <a:pt x="182772" y="100"/>
                  </a:cubicBezTo>
                  <a:cubicBezTo>
                    <a:pt x="534635" y="-33"/>
                    <a:pt x="886564" y="-33"/>
                    <a:pt x="1238426" y="100"/>
                  </a:cubicBezTo>
                  <a:cubicBezTo>
                    <a:pt x="1248385" y="166"/>
                    <a:pt x="1258343" y="1825"/>
                    <a:pt x="1268235" y="2755"/>
                  </a:cubicBezTo>
                  <a:close/>
                </a:path>
              </a:pathLst>
            </a:custGeom>
            <a:solidFill>
              <a:srgbClr val="E9EFF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3EE027E3-93D4-4831-81DC-90599379532A}"/>
                </a:ext>
              </a:extLst>
            </p:cNvPr>
            <p:cNvSpPr/>
            <p:nvPr/>
          </p:nvSpPr>
          <p:spPr>
            <a:xfrm>
              <a:off x="4950712" y="4552304"/>
              <a:ext cx="1362255" cy="434184"/>
            </a:xfrm>
            <a:custGeom>
              <a:avLst/>
              <a:gdLst>
                <a:gd name="connsiteX0" fmla="*/ 1328323 w 1362255"/>
                <a:gd name="connsiteY0" fmla="*/ 372443 h 434184"/>
                <a:gd name="connsiteX1" fmla="*/ 1321883 w 1362255"/>
                <a:gd name="connsiteY1" fmla="*/ 366800 h 434184"/>
                <a:gd name="connsiteX2" fmla="*/ 1323609 w 1362255"/>
                <a:gd name="connsiteY2" fmla="*/ 371447 h 434184"/>
                <a:gd name="connsiteX3" fmla="*/ 1207561 w 1362255"/>
                <a:gd name="connsiteY3" fmla="*/ 373638 h 434184"/>
                <a:gd name="connsiteX4" fmla="*/ 225134 w 1362255"/>
                <a:gd name="connsiteY4" fmla="*/ 373572 h 434184"/>
                <a:gd name="connsiteX5" fmla="*/ 56439 w 1362255"/>
                <a:gd name="connsiteY5" fmla="*/ 234752 h 434184"/>
                <a:gd name="connsiteX6" fmla="*/ 195259 w 1362255"/>
                <a:gd name="connsiteY6" fmla="*/ 62007 h 434184"/>
                <a:gd name="connsiteX7" fmla="*/ 238279 w 1362255"/>
                <a:gd name="connsiteY7" fmla="*/ 60016 h 434184"/>
                <a:gd name="connsiteX8" fmla="*/ 1293933 w 1362255"/>
                <a:gd name="connsiteY8" fmla="*/ 60016 h 434184"/>
                <a:gd name="connsiteX9" fmla="*/ 1323742 w 1362255"/>
                <a:gd name="connsiteY9" fmla="*/ 62605 h 434184"/>
                <a:gd name="connsiteX10" fmla="*/ 1321883 w 1362255"/>
                <a:gd name="connsiteY10" fmla="*/ 67518 h 434184"/>
                <a:gd name="connsiteX11" fmla="*/ 1328655 w 1362255"/>
                <a:gd name="connsiteY11" fmla="*/ 61808 h 434184"/>
                <a:gd name="connsiteX12" fmla="*/ 1362248 w 1362255"/>
                <a:gd name="connsiteY12" fmla="*/ 31070 h 434184"/>
                <a:gd name="connsiteX13" fmla="*/ 1327858 w 1362255"/>
                <a:gd name="connsiteY13" fmla="*/ 0 h 434184"/>
                <a:gd name="connsiteX14" fmla="*/ 1327858 w 1362255"/>
                <a:gd name="connsiteY14" fmla="*/ 0 h 434184"/>
                <a:gd name="connsiteX15" fmla="*/ 716613 w 1362255"/>
                <a:gd name="connsiteY15" fmla="*/ 1527 h 434184"/>
                <a:gd name="connsiteX16" fmla="*/ 221483 w 1362255"/>
                <a:gd name="connsiteY16" fmla="*/ 2257 h 434184"/>
                <a:gd name="connsiteX17" fmla="*/ 18465 w 1362255"/>
                <a:gd name="connsiteY17" fmla="*/ 129724 h 434184"/>
                <a:gd name="connsiteX18" fmla="*/ 18465 w 1362255"/>
                <a:gd name="connsiteY18" fmla="*/ 129724 h 434184"/>
                <a:gd name="connsiteX19" fmla="*/ 18465 w 1362255"/>
                <a:gd name="connsiteY19" fmla="*/ 129724 h 434184"/>
                <a:gd name="connsiteX20" fmla="*/ 18133 w 1362255"/>
                <a:gd name="connsiteY20" fmla="*/ 304925 h 434184"/>
                <a:gd name="connsiteX21" fmla="*/ 220354 w 1362255"/>
                <a:gd name="connsiteY21" fmla="*/ 432061 h 434184"/>
                <a:gd name="connsiteX22" fmla="*/ 879864 w 1362255"/>
                <a:gd name="connsiteY22" fmla="*/ 432326 h 434184"/>
                <a:gd name="connsiteX23" fmla="*/ 1328057 w 1362255"/>
                <a:gd name="connsiteY23" fmla="*/ 434185 h 434184"/>
                <a:gd name="connsiteX24" fmla="*/ 1362181 w 1362255"/>
                <a:gd name="connsiteY24" fmla="*/ 402982 h 434184"/>
                <a:gd name="connsiteX25" fmla="*/ 1328323 w 1362255"/>
                <a:gd name="connsiteY25" fmla="*/ 372443 h 43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2255" h="434184">
                  <a:moveTo>
                    <a:pt x="1328323" y="372443"/>
                  </a:moveTo>
                  <a:cubicBezTo>
                    <a:pt x="1326331" y="370319"/>
                    <a:pt x="1324207" y="368460"/>
                    <a:pt x="1321883" y="366800"/>
                  </a:cubicBezTo>
                  <a:cubicBezTo>
                    <a:pt x="1322481" y="368327"/>
                    <a:pt x="1323012" y="369920"/>
                    <a:pt x="1323609" y="371447"/>
                  </a:cubicBezTo>
                  <a:cubicBezTo>
                    <a:pt x="1284904" y="372244"/>
                    <a:pt x="1246266" y="373638"/>
                    <a:pt x="1207561" y="373638"/>
                  </a:cubicBezTo>
                  <a:cubicBezTo>
                    <a:pt x="880063" y="373837"/>
                    <a:pt x="552632" y="373970"/>
                    <a:pt x="225134" y="373572"/>
                  </a:cubicBezTo>
                  <a:cubicBezTo>
                    <a:pt x="132521" y="373439"/>
                    <a:pt x="65800" y="317473"/>
                    <a:pt x="56439" y="234752"/>
                  </a:cubicBezTo>
                  <a:cubicBezTo>
                    <a:pt x="47012" y="150969"/>
                    <a:pt x="110214" y="72032"/>
                    <a:pt x="195259" y="62007"/>
                  </a:cubicBezTo>
                  <a:cubicBezTo>
                    <a:pt x="209466" y="60348"/>
                    <a:pt x="223939" y="60016"/>
                    <a:pt x="238279" y="60016"/>
                  </a:cubicBezTo>
                  <a:cubicBezTo>
                    <a:pt x="590142" y="59883"/>
                    <a:pt x="942071" y="59883"/>
                    <a:pt x="1293933" y="60016"/>
                  </a:cubicBezTo>
                  <a:cubicBezTo>
                    <a:pt x="1303892" y="60016"/>
                    <a:pt x="1313784" y="61742"/>
                    <a:pt x="1323742" y="62605"/>
                  </a:cubicBezTo>
                  <a:cubicBezTo>
                    <a:pt x="1323078" y="64265"/>
                    <a:pt x="1322547" y="65924"/>
                    <a:pt x="1321883" y="67518"/>
                  </a:cubicBezTo>
                  <a:cubicBezTo>
                    <a:pt x="1324273" y="65858"/>
                    <a:pt x="1326530" y="63999"/>
                    <a:pt x="1328655" y="61808"/>
                  </a:cubicBezTo>
                  <a:cubicBezTo>
                    <a:pt x="1347642" y="60016"/>
                    <a:pt x="1362646" y="50389"/>
                    <a:pt x="1362248" y="31070"/>
                  </a:cubicBezTo>
                  <a:cubicBezTo>
                    <a:pt x="1361849" y="11950"/>
                    <a:pt x="1346182" y="2855"/>
                    <a:pt x="1327858" y="0"/>
                  </a:cubicBezTo>
                  <a:lnTo>
                    <a:pt x="1327858" y="0"/>
                  </a:lnTo>
                  <a:cubicBezTo>
                    <a:pt x="1124110" y="531"/>
                    <a:pt x="920361" y="1129"/>
                    <a:pt x="716613" y="1527"/>
                  </a:cubicBezTo>
                  <a:cubicBezTo>
                    <a:pt x="551570" y="1792"/>
                    <a:pt x="386526" y="398"/>
                    <a:pt x="221483" y="2257"/>
                  </a:cubicBezTo>
                  <a:cubicBezTo>
                    <a:pt x="129401" y="3319"/>
                    <a:pt x="59892" y="45277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-6365" y="188081"/>
                    <a:pt x="-5834" y="246437"/>
                    <a:pt x="18133" y="304925"/>
                  </a:cubicBezTo>
                  <a:cubicBezTo>
                    <a:pt x="58431" y="390501"/>
                    <a:pt x="127077" y="431861"/>
                    <a:pt x="220354" y="432061"/>
                  </a:cubicBezTo>
                  <a:cubicBezTo>
                    <a:pt x="440169" y="432592"/>
                    <a:pt x="660049" y="431994"/>
                    <a:pt x="879864" y="432326"/>
                  </a:cubicBezTo>
                  <a:cubicBezTo>
                    <a:pt x="1029240" y="432525"/>
                    <a:pt x="1178682" y="433521"/>
                    <a:pt x="1328057" y="434185"/>
                  </a:cubicBezTo>
                  <a:cubicBezTo>
                    <a:pt x="1346513" y="431397"/>
                    <a:pt x="1362049" y="422102"/>
                    <a:pt x="1362181" y="402982"/>
                  </a:cubicBezTo>
                  <a:cubicBezTo>
                    <a:pt x="1362380" y="383862"/>
                    <a:pt x="1347376" y="374169"/>
                    <a:pt x="1328323" y="372443"/>
                  </a:cubicBezTo>
                  <a:close/>
                </a:path>
              </a:pathLst>
            </a:custGeom>
            <a:solidFill>
              <a:srgbClr val="5E1F1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7736316E-0305-461C-9A8D-CFB8E2555DB1}"/>
                </a:ext>
              </a:extLst>
            </p:cNvPr>
            <p:cNvSpPr/>
            <p:nvPr/>
          </p:nvSpPr>
          <p:spPr>
            <a:xfrm>
              <a:off x="5010468" y="4611623"/>
              <a:ext cx="1268234" cy="313913"/>
            </a:xfrm>
            <a:custGeom>
              <a:avLst/>
              <a:gdLst>
                <a:gd name="connsiteX0" fmla="*/ 1268235 w 1268234"/>
                <a:gd name="connsiteY0" fmla="*/ 2755 h 313913"/>
                <a:gd name="connsiteX1" fmla="*/ 1268102 w 1268234"/>
                <a:gd name="connsiteY1" fmla="*/ 311531 h 313913"/>
                <a:gd name="connsiteX2" fmla="*/ 1152054 w 1268234"/>
                <a:gd name="connsiteY2" fmla="*/ 313722 h 313913"/>
                <a:gd name="connsiteX3" fmla="*/ 169627 w 1268234"/>
                <a:gd name="connsiteY3" fmla="*/ 313656 h 313913"/>
                <a:gd name="connsiteX4" fmla="*/ 932 w 1268234"/>
                <a:gd name="connsiteY4" fmla="*/ 174836 h 313913"/>
                <a:gd name="connsiteX5" fmla="*/ 139752 w 1268234"/>
                <a:gd name="connsiteY5" fmla="*/ 2091 h 313913"/>
                <a:gd name="connsiteX6" fmla="*/ 182772 w 1268234"/>
                <a:gd name="connsiteY6" fmla="*/ 100 h 313913"/>
                <a:gd name="connsiteX7" fmla="*/ 1238426 w 1268234"/>
                <a:gd name="connsiteY7" fmla="*/ 100 h 313913"/>
                <a:gd name="connsiteX8" fmla="*/ 1268235 w 1268234"/>
                <a:gd name="connsiteY8" fmla="*/ 2755 h 31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34" h="313913">
                  <a:moveTo>
                    <a:pt x="1268235" y="2755"/>
                  </a:moveTo>
                  <a:cubicBezTo>
                    <a:pt x="1226542" y="105658"/>
                    <a:pt x="1226874" y="208628"/>
                    <a:pt x="1268102" y="311531"/>
                  </a:cubicBezTo>
                  <a:cubicBezTo>
                    <a:pt x="1229397" y="312328"/>
                    <a:pt x="1190758" y="313722"/>
                    <a:pt x="1152054" y="313722"/>
                  </a:cubicBezTo>
                  <a:cubicBezTo>
                    <a:pt x="824556" y="313921"/>
                    <a:pt x="497125" y="314054"/>
                    <a:pt x="169627" y="313656"/>
                  </a:cubicBezTo>
                  <a:cubicBezTo>
                    <a:pt x="77014" y="313523"/>
                    <a:pt x="10293" y="257557"/>
                    <a:pt x="932" y="174836"/>
                  </a:cubicBezTo>
                  <a:cubicBezTo>
                    <a:pt x="-8495" y="91053"/>
                    <a:pt x="54707" y="12116"/>
                    <a:pt x="139752" y="2091"/>
                  </a:cubicBezTo>
                  <a:cubicBezTo>
                    <a:pt x="153959" y="432"/>
                    <a:pt x="168432" y="100"/>
                    <a:pt x="182772" y="100"/>
                  </a:cubicBezTo>
                  <a:cubicBezTo>
                    <a:pt x="534635" y="-33"/>
                    <a:pt x="886564" y="-33"/>
                    <a:pt x="1238426" y="100"/>
                  </a:cubicBezTo>
                  <a:cubicBezTo>
                    <a:pt x="1248385" y="166"/>
                    <a:pt x="1258343" y="1825"/>
                    <a:pt x="1268235" y="2755"/>
                  </a:cubicBezTo>
                  <a:close/>
                </a:path>
              </a:pathLst>
            </a:custGeom>
            <a:solidFill>
              <a:srgbClr val="E9EFF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775F0107-FA33-44AE-9917-E4A84C7CAA77}"/>
                </a:ext>
              </a:extLst>
            </p:cNvPr>
            <p:cNvSpPr/>
            <p:nvPr/>
          </p:nvSpPr>
          <p:spPr>
            <a:xfrm>
              <a:off x="4950712" y="3742356"/>
              <a:ext cx="1362255" cy="434184"/>
            </a:xfrm>
            <a:custGeom>
              <a:avLst/>
              <a:gdLst>
                <a:gd name="connsiteX0" fmla="*/ 1328323 w 1362255"/>
                <a:gd name="connsiteY0" fmla="*/ 372443 h 434184"/>
                <a:gd name="connsiteX1" fmla="*/ 1321883 w 1362255"/>
                <a:gd name="connsiteY1" fmla="*/ 366800 h 434184"/>
                <a:gd name="connsiteX2" fmla="*/ 1323609 w 1362255"/>
                <a:gd name="connsiteY2" fmla="*/ 371447 h 434184"/>
                <a:gd name="connsiteX3" fmla="*/ 1207561 w 1362255"/>
                <a:gd name="connsiteY3" fmla="*/ 373638 h 434184"/>
                <a:gd name="connsiteX4" fmla="*/ 225134 w 1362255"/>
                <a:gd name="connsiteY4" fmla="*/ 373572 h 434184"/>
                <a:gd name="connsiteX5" fmla="*/ 56439 w 1362255"/>
                <a:gd name="connsiteY5" fmla="*/ 234752 h 434184"/>
                <a:gd name="connsiteX6" fmla="*/ 195259 w 1362255"/>
                <a:gd name="connsiteY6" fmla="*/ 62007 h 434184"/>
                <a:gd name="connsiteX7" fmla="*/ 238279 w 1362255"/>
                <a:gd name="connsiteY7" fmla="*/ 60016 h 434184"/>
                <a:gd name="connsiteX8" fmla="*/ 1293933 w 1362255"/>
                <a:gd name="connsiteY8" fmla="*/ 60016 h 434184"/>
                <a:gd name="connsiteX9" fmla="*/ 1323742 w 1362255"/>
                <a:gd name="connsiteY9" fmla="*/ 62605 h 434184"/>
                <a:gd name="connsiteX10" fmla="*/ 1321883 w 1362255"/>
                <a:gd name="connsiteY10" fmla="*/ 67518 h 434184"/>
                <a:gd name="connsiteX11" fmla="*/ 1328655 w 1362255"/>
                <a:gd name="connsiteY11" fmla="*/ 61808 h 434184"/>
                <a:gd name="connsiteX12" fmla="*/ 1362248 w 1362255"/>
                <a:gd name="connsiteY12" fmla="*/ 31070 h 434184"/>
                <a:gd name="connsiteX13" fmla="*/ 1327858 w 1362255"/>
                <a:gd name="connsiteY13" fmla="*/ 0 h 434184"/>
                <a:gd name="connsiteX14" fmla="*/ 1327858 w 1362255"/>
                <a:gd name="connsiteY14" fmla="*/ 0 h 434184"/>
                <a:gd name="connsiteX15" fmla="*/ 716613 w 1362255"/>
                <a:gd name="connsiteY15" fmla="*/ 1527 h 434184"/>
                <a:gd name="connsiteX16" fmla="*/ 221483 w 1362255"/>
                <a:gd name="connsiteY16" fmla="*/ 2257 h 434184"/>
                <a:gd name="connsiteX17" fmla="*/ 18465 w 1362255"/>
                <a:gd name="connsiteY17" fmla="*/ 129724 h 434184"/>
                <a:gd name="connsiteX18" fmla="*/ 18465 w 1362255"/>
                <a:gd name="connsiteY18" fmla="*/ 129724 h 434184"/>
                <a:gd name="connsiteX19" fmla="*/ 18465 w 1362255"/>
                <a:gd name="connsiteY19" fmla="*/ 129724 h 434184"/>
                <a:gd name="connsiteX20" fmla="*/ 18133 w 1362255"/>
                <a:gd name="connsiteY20" fmla="*/ 304925 h 434184"/>
                <a:gd name="connsiteX21" fmla="*/ 220354 w 1362255"/>
                <a:gd name="connsiteY21" fmla="*/ 432061 h 434184"/>
                <a:gd name="connsiteX22" fmla="*/ 879864 w 1362255"/>
                <a:gd name="connsiteY22" fmla="*/ 432326 h 434184"/>
                <a:gd name="connsiteX23" fmla="*/ 1328057 w 1362255"/>
                <a:gd name="connsiteY23" fmla="*/ 434185 h 434184"/>
                <a:gd name="connsiteX24" fmla="*/ 1362181 w 1362255"/>
                <a:gd name="connsiteY24" fmla="*/ 402982 h 434184"/>
                <a:gd name="connsiteX25" fmla="*/ 1328323 w 1362255"/>
                <a:gd name="connsiteY25" fmla="*/ 372443 h 43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2255" h="434184">
                  <a:moveTo>
                    <a:pt x="1328323" y="372443"/>
                  </a:moveTo>
                  <a:cubicBezTo>
                    <a:pt x="1326331" y="370319"/>
                    <a:pt x="1324207" y="368460"/>
                    <a:pt x="1321883" y="366800"/>
                  </a:cubicBezTo>
                  <a:cubicBezTo>
                    <a:pt x="1322481" y="368327"/>
                    <a:pt x="1323012" y="369920"/>
                    <a:pt x="1323609" y="371447"/>
                  </a:cubicBezTo>
                  <a:cubicBezTo>
                    <a:pt x="1284904" y="372244"/>
                    <a:pt x="1246266" y="373638"/>
                    <a:pt x="1207561" y="373638"/>
                  </a:cubicBezTo>
                  <a:cubicBezTo>
                    <a:pt x="880063" y="373837"/>
                    <a:pt x="552632" y="373970"/>
                    <a:pt x="225134" y="373572"/>
                  </a:cubicBezTo>
                  <a:cubicBezTo>
                    <a:pt x="132521" y="373439"/>
                    <a:pt x="65800" y="317473"/>
                    <a:pt x="56439" y="234752"/>
                  </a:cubicBezTo>
                  <a:cubicBezTo>
                    <a:pt x="47012" y="150969"/>
                    <a:pt x="110214" y="72032"/>
                    <a:pt x="195259" y="62007"/>
                  </a:cubicBezTo>
                  <a:cubicBezTo>
                    <a:pt x="209466" y="60348"/>
                    <a:pt x="223939" y="60016"/>
                    <a:pt x="238279" y="60016"/>
                  </a:cubicBezTo>
                  <a:cubicBezTo>
                    <a:pt x="590142" y="59883"/>
                    <a:pt x="942071" y="59883"/>
                    <a:pt x="1293933" y="60016"/>
                  </a:cubicBezTo>
                  <a:cubicBezTo>
                    <a:pt x="1303892" y="60016"/>
                    <a:pt x="1313784" y="61742"/>
                    <a:pt x="1323742" y="62605"/>
                  </a:cubicBezTo>
                  <a:cubicBezTo>
                    <a:pt x="1323078" y="64265"/>
                    <a:pt x="1322547" y="65924"/>
                    <a:pt x="1321883" y="67518"/>
                  </a:cubicBezTo>
                  <a:cubicBezTo>
                    <a:pt x="1324273" y="65858"/>
                    <a:pt x="1326530" y="63999"/>
                    <a:pt x="1328655" y="61808"/>
                  </a:cubicBezTo>
                  <a:cubicBezTo>
                    <a:pt x="1347642" y="60016"/>
                    <a:pt x="1362646" y="50389"/>
                    <a:pt x="1362248" y="31070"/>
                  </a:cubicBezTo>
                  <a:cubicBezTo>
                    <a:pt x="1361849" y="11950"/>
                    <a:pt x="1346182" y="2855"/>
                    <a:pt x="1327858" y="0"/>
                  </a:cubicBezTo>
                  <a:lnTo>
                    <a:pt x="1327858" y="0"/>
                  </a:lnTo>
                  <a:cubicBezTo>
                    <a:pt x="1124110" y="531"/>
                    <a:pt x="920361" y="1129"/>
                    <a:pt x="716613" y="1527"/>
                  </a:cubicBezTo>
                  <a:cubicBezTo>
                    <a:pt x="551570" y="1792"/>
                    <a:pt x="386526" y="398"/>
                    <a:pt x="221483" y="2257"/>
                  </a:cubicBezTo>
                  <a:cubicBezTo>
                    <a:pt x="129401" y="3319"/>
                    <a:pt x="59892" y="45277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-6365" y="188081"/>
                    <a:pt x="-5834" y="246437"/>
                    <a:pt x="18133" y="304925"/>
                  </a:cubicBezTo>
                  <a:cubicBezTo>
                    <a:pt x="58431" y="390501"/>
                    <a:pt x="127077" y="431861"/>
                    <a:pt x="220354" y="432061"/>
                  </a:cubicBezTo>
                  <a:cubicBezTo>
                    <a:pt x="440169" y="432592"/>
                    <a:pt x="660049" y="431994"/>
                    <a:pt x="879864" y="432326"/>
                  </a:cubicBezTo>
                  <a:cubicBezTo>
                    <a:pt x="1029240" y="432525"/>
                    <a:pt x="1178682" y="433521"/>
                    <a:pt x="1328057" y="434185"/>
                  </a:cubicBezTo>
                  <a:cubicBezTo>
                    <a:pt x="1346513" y="431397"/>
                    <a:pt x="1362049" y="422102"/>
                    <a:pt x="1362181" y="402982"/>
                  </a:cubicBezTo>
                  <a:cubicBezTo>
                    <a:pt x="1362380" y="383862"/>
                    <a:pt x="1347376" y="374169"/>
                    <a:pt x="1328323" y="372443"/>
                  </a:cubicBezTo>
                  <a:close/>
                </a:path>
              </a:pathLst>
            </a:custGeom>
            <a:solidFill>
              <a:srgbClr val="5E1F1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273E9C6C-6A8F-4136-A476-26E6A3EF77B7}"/>
                </a:ext>
              </a:extLst>
            </p:cNvPr>
            <p:cNvSpPr/>
            <p:nvPr/>
          </p:nvSpPr>
          <p:spPr>
            <a:xfrm>
              <a:off x="5010468" y="3801675"/>
              <a:ext cx="1268234" cy="313913"/>
            </a:xfrm>
            <a:custGeom>
              <a:avLst/>
              <a:gdLst>
                <a:gd name="connsiteX0" fmla="*/ 1268235 w 1268234"/>
                <a:gd name="connsiteY0" fmla="*/ 2755 h 313913"/>
                <a:gd name="connsiteX1" fmla="*/ 1268102 w 1268234"/>
                <a:gd name="connsiteY1" fmla="*/ 311531 h 313913"/>
                <a:gd name="connsiteX2" fmla="*/ 1152054 w 1268234"/>
                <a:gd name="connsiteY2" fmla="*/ 313722 h 313913"/>
                <a:gd name="connsiteX3" fmla="*/ 169627 w 1268234"/>
                <a:gd name="connsiteY3" fmla="*/ 313656 h 313913"/>
                <a:gd name="connsiteX4" fmla="*/ 932 w 1268234"/>
                <a:gd name="connsiteY4" fmla="*/ 174836 h 313913"/>
                <a:gd name="connsiteX5" fmla="*/ 139752 w 1268234"/>
                <a:gd name="connsiteY5" fmla="*/ 2091 h 313913"/>
                <a:gd name="connsiteX6" fmla="*/ 182772 w 1268234"/>
                <a:gd name="connsiteY6" fmla="*/ 100 h 313913"/>
                <a:gd name="connsiteX7" fmla="*/ 1238426 w 1268234"/>
                <a:gd name="connsiteY7" fmla="*/ 100 h 313913"/>
                <a:gd name="connsiteX8" fmla="*/ 1268235 w 1268234"/>
                <a:gd name="connsiteY8" fmla="*/ 2755 h 31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34" h="313913">
                  <a:moveTo>
                    <a:pt x="1268235" y="2755"/>
                  </a:moveTo>
                  <a:cubicBezTo>
                    <a:pt x="1226542" y="105658"/>
                    <a:pt x="1226874" y="208628"/>
                    <a:pt x="1268102" y="311531"/>
                  </a:cubicBezTo>
                  <a:cubicBezTo>
                    <a:pt x="1229397" y="312328"/>
                    <a:pt x="1190758" y="313722"/>
                    <a:pt x="1152054" y="313722"/>
                  </a:cubicBezTo>
                  <a:cubicBezTo>
                    <a:pt x="824556" y="313921"/>
                    <a:pt x="497125" y="314054"/>
                    <a:pt x="169627" y="313656"/>
                  </a:cubicBezTo>
                  <a:cubicBezTo>
                    <a:pt x="77014" y="313523"/>
                    <a:pt x="10293" y="257557"/>
                    <a:pt x="932" y="174836"/>
                  </a:cubicBezTo>
                  <a:cubicBezTo>
                    <a:pt x="-8495" y="91053"/>
                    <a:pt x="54707" y="12116"/>
                    <a:pt x="139752" y="2091"/>
                  </a:cubicBezTo>
                  <a:cubicBezTo>
                    <a:pt x="153959" y="432"/>
                    <a:pt x="168432" y="100"/>
                    <a:pt x="182772" y="100"/>
                  </a:cubicBezTo>
                  <a:cubicBezTo>
                    <a:pt x="534635" y="-33"/>
                    <a:pt x="886564" y="-33"/>
                    <a:pt x="1238426" y="100"/>
                  </a:cubicBezTo>
                  <a:cubicBezTo>
                    <a:pt x="1248385" y="166"/>
                    <a:pt x="1258343" y="1825"/>
                    <a:pt x="1268235" y="2755"/>
                  </a:cubicBezTo>
                  <a:close/>
                </a:path>
              </a:pathLst>
            </a:custGeom>
            <a:solidFill>
              <a:srgbClr val="E9EFF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40B74F81-25B3-4DEE-8793-526123FD2FD5}"/>
                </a:ext>
              </a:extLst>
            </p:cNvPr>
            <p:cNvSpPr/>
            <p:nvPr/>
          </p:nvSpPr>
          <p:spPr>
            <a:xfrm>
              <a:off x="4950712" y="2919131"/>
              <a:ext cx="1362255" cy="434185"/>
            </a:xfrm>
            <a:custGeom>
              <a:avLst/>
              <a:gdLst>
                <a:gd name="connsiteX0" fmla="*/ 1328323 w 1362255"/>
                <a:gd name="connsiteY0" fmla="*/ 372443 h 434185"/>
                <a:gd name="connsiteX1" fmla="*/ 1321883 w 1362255"/>
                <a:gd name="connsiteY1" fmla="*/ 366800 h 434185"/>
                <a:gd name="connsiteX2" fmla="*/ 1323609 w 1362255"/>
                <a:gd name="connsiteY2" fmla="*/ 371447 h 434185"/>
                <a:gd name="connsiteX3" fmla="*/ 1207561 w 1362255"/>
                <a:gd name="connsiteY3" fmla="*/ 373638 h 434185"/>
                <a:gd name="connsiteX4" fmla="*/ 225134 w 1362255"/>
                <a:gd name="connsiteY4" fmla="*/ 373572 h 434185"/>
                <a:gd name="connsiteX5" fmla="*/ 56439 w 1362255"/>
                <a:gd name="connsiteY5" fmla="*/ 234752 h 434185"/>
                <a:gd name="connsiteX6" fmla="*/ 195259 w 1362255"/>
                <a:gd name="connsiteY6" fmla="*/ 62007 h 434185"/>
                <a:gd name="connsiteX7" fmla="*/ 238279 w 1362255"/>
                <a:gd name="connsiteY7" fmla="*/ 60016 h 434185"/>
                <a:gd name="connsiteX8" fmla="*/ 1293933 w 1362255"/>
                <a:gd name="connsiteY8" fmla="*/ 60016 h 434185"/>
                <a:gd name="connsiteX9" fmla="*/ 1323742 w 1362255"/>
                <a:gd name="connsiteY9" fmla="*/ 62605 h 434185"/>
                <a:gd name="connsiteX10" fmla="*/ 1321883 w 1362255"/>
                <a:gd name="connsiteY10" fmla="*/ 67518 h 434185"/>
                <a:gd name="connsiteX11" fmla="*/ 1328655 w 1362255"/>
                <a:gd name="connsiteY11" fmla="*/ 61808 h 434185"/>
                <a:gd name="connsiteX12" fmla="*/ 1362248 w 1362255"/>
                <a:gd name="connsiteY12" fmla="*/ 31070 h 434185"/>
                <a:gd name="connsiteX13" fmla="*/ 1327858 w 1362255"/>
                <a:gd name="connsiteY13" fmla="*/ 0 h 434185"/>
                <a:gd name="connsiteX14" fmla="*/ 1327858 w 1362255"/>
                <a:gd name="connsiteY14" fmla="*/ 0 h 434185"/>
                <a:gd name="connsiteX15" fmla="*/ 716613 w 1362255"/>
                <a:gd name="connsiteY15" fmla="*/ 1527 h 434185"/>
                <a:gd name="connsiteX16" fmla="*/ 221483 w 1362255"/>
                <a:gd name="connsiteY16" fmla="*/ 2257 h 434185"/>
                <a:gd name="connsiteX17" fmla="*/ 18465 w 1362255"/>
                <a:gd name="connsiteY17" fmla="*/ 129724 h 434185"/>
                <a:gd name="connsiteX18" fmla="*/ 18465 w 1362255"/>
                <a:gd name="connsiteY18" fmla="*/ 129724 h 434185"/>
                <a:gd name="connsiteX19" fmla="*/ 18465 w 1362255"/>
                <a:gd name="connsiteY19" fmla="*/ 129724 h 434185"/>
                <a:gd name="connsiteX20" fmla="*/ 18133 w 1362255"/>
                <a:gd name="connsiteY20" fmla="*/ 304925 h 434185"/>
                <a:gd name="connsiteX21" fmla="*/ 220354 w 1362255"/>
                <a:gd name="connsiteY21" fmla="*/ 432061 h 434185"/>
                <a:gd name="connsiteX22" fmla="*/ 879864 w 1362255"/>
                <a:gd name="connsiteY22" fmla="*/ 432326 h 434185"/>
                <a:gd name="connsiteX23" fmla="*/ 1328057 w 1362255"/>
                <a:gd name="connsiteY23" fmla="*/ 434185 h 434185"/>
                <a:gd name="connsiteX24" fmla="*/ 1362181 w 1362255"/>
                <a:gd name="connsiteY24" fmla="*/ 402982 h 434185"/>
                <a:gd name="connsiteX25" fmla="*/ 1328323 w 1362255"/>
                <a:gd name="connsiteY25" fmla="*/ 372443 h 43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2255" h="434185">
                  <a:moveTo>
                    <a:pt x="1328323" y="372443"/>
                  </a:moveTo>
                  <a:cubicBezTo>
                    <a:pt x="1326331" y="370319"/>
                    <a:pt x="1324207" y="368460"/>
                    <a:pt x="1321883" y="366800"/>
                  </a:cubicBezTo>
                  <a:cubicBezTo>
                    <a:pt x="1322481" y="368327"/>
                    <a:pt x="1323012" y="369920"/>
                    <a:pt x="1323609" y="371447"/>
                  </a:cubicBezTo>
                  <a:cubicBezTo>
                    <a:pt x="1284904" y="372244"/>
                    <a:pt x="1246266" y="373638"/>
                    <a:pt x="1207561" y="373638"/>
                  </a:cubicBezTo>
                  <a:cubicBezTo>
                    <a:pt x="880063" y="373837"/>
                    <a:pt x="552632" y="373970"/>
                    <a:pt x="225134" y="373572"/>
                  </a:cubicBezTo>
                  <a:cubicBezTo>
                    <a:pt x="132521" y="373439"/>
                    <a:pt x="65800" y="317473"/>
                    <a:pt x="56439" y="234752"/>
                  </a:cubicBezTo>
                  <a:cubicBezTo>
                    <a:pt x="47012" y="150969"/>
                    <a:pt x="110214" y="72032"/>
                    <a:pt x="195259" y="62007"/>
                  </a:cubicBezTo>
                  <a:cubicBezTo>
                    <a:pt x="209466" y="60348"/>
                    <a:pt x="223939" y="60016"/>
                    <a:pt x="238279" y="60016"/>
                  </a:cubicBezTo>
                  <a:cubicBezTo>
                    <a:pt x="590142" y="59883"/>
                    <a:pt x="942071" y="59883"/>
                    <a:pt x="1293933" y="60016"/>
                  </a:cubicBezTo>
                  <a:cubicBezTo>
                    <a:pt x="1303892" y="60016"/>
                    <a:pt x="1313784" y="61742"/>
                    <a:pt x="1323742" y="62605"/>
                  </a:cubicBezTo>
                  <a:cubicBezTo>
                    <a:pt x="1323078" y="64265"/>
                    <a:pt x="1322547" y="65924"/>
                    <a:pt x="1321883" y="67518"/>
                  </a:cubicBezTo>
                  <a:cubicBezTo>
                    <a:pt x="1324273" y="65858"/>
                    <a:pt x="1326530" y="63999"/>
                    <a:pt x="1328655" y="61808"/>
                  </a:cubicBezTo>
                  <a:cubicBezTo>
                    <a:pt x="1347642" y="60016"/>
                    <a:pt x="1362646" y="50389"/>
                    <a:pt x="1362248" y="31070"/>
                  </a:cubicBezTo>
                  <a:cubicBezTo>
                    <a:pt x="1361849" y="11950"/>
                    <a:pt x="1346182" y="2855"/>
                    <a:pt x="1327858" y="0"/>
                  </a:cubicBezTo>
                  <a:lnTo>
                    <a:pt x="1327858" y="0"/>
                  </a:lnTo>
                  <a:cubicBezTo>
                    <a:pt x="1124110" y="531"/>
                    <a:pt x="920361" y="1129"/>
                    <a:pt x="716613" y="1527"/>
                  </a:cubicBezTo>
                  <a:cubicBezTo>
                    <a:pt x="551570" y="1792"/>
                    <a:pt x="386526" y="398"/>
                    <a:pt x="221483" y="2257"/>
                  </a:cubicBezTo>
                  <a:cubicBezTo>
                    <a:pt x="129401" y="3319"/>
                    <a:pt x="59892" y="45277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-6365" y="188080"/>
                    <a:pt x="-5834" y="246437"/>
                    <a:pt x="18133" y="304925"/>
                  </a:cubicBezTo>
                  <a:cubicBezTo>
                    <a:pt x="58431" y="390501"/>
                    <a:pt x="127077" y="431861"/>
                    <a:pt x="220354" y="432061"/>
                  </a:cubicBezTo>
                  <a:cubicBezTo>
                    <a:pt x="440169" y="432592"/>
                    <a:pt x="660049" y="431994"/>
                    <a:pt x="879864" y="432326"/>
                  </a:cubicBezTo>
                  <a:cubicBezTo>
                    <a:pt x="1029240" y="432525"/>
                    <a:pt x="1178682" y="433521"/>
                    <a:pt x="1328057" y="434185"/>
                  </a:cubicBezTo>
                  <a:cubicBezTo>
                    <a:pt x="1346513" y="431397"/>
                    <a:pt x="1362049" y="422102"/>
                    <a:pt x="1362181" y="402982"/>
                  </a:cubicBezTo>
                  <a:cubicBezTo>
                    <a:pt x="1362380" y="383862"/>
                    <a:pt x="1347376" y="374169"/>
                    <a:pt x="1328323" y="372443"/>
                  </a:cubicBezTo>
                  <a:close/>
                </a:path>
              </a:pathLst>
            </a:custGeom>
            <a:solidFill>
              <a:srgbClr val="5E1F1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2232DBE-6CF3-48E7-ADA2-A7C37382A910}"/>
                </a:ext>
              </a:extLst>
            </p:cNvPr>
            <p:cNvSpPr/>
            <p:nvPr/>
          </p:nvSpPr>
          <p:spPr>
            <a:xfrm>
              <a:off x="5010468" y="2978449"/>
              <a:ext cx="1268234" cy="313913"/>
            </a:xfrm>
            <a:custGeom>
              <a:avLst/>
              <a:gdLst>
                <a:gd name="connsiteX0" fmla="*/ 1268235 w 1268234"/>
                <a:gd name="connsiteY0" fmla="*/ 2755 h 313913"/>
                <a:gd name="connsiteX1" fmla="*/ 1268102 w 1268234"/>
                <a:gd name="connsiteY1" fmla="*/ 311531 h 313913"/>
                <a:gd name="connsiteX2" fmla="*/ 1152054 w 1268234"/>
                <a:gd name="connsiteY2" fmla="*/ 313722 h 313913"/>
                <a:gd name="connsiteX3" fmla="*/ 169627 w 1268234"/>
                <a:gd name="connsiteY3" fmla="*/ 313656 h 313913"/>
                <a:gd name="connsiteX4" fmla="*/ 932 w 1268234"/>
                <a:gd name="connsiteY4" fmla="*/ 174836 h 313913"/>
                <a:gd name="connsiteX5" fmla="*/ 139752 w 1268234"/>
                <a:gd name="connsiteY5" fmla="*/ 2091 h 313913"/>
                <a:gd name="connsiteX6" fmla="*/ 182772 w 1268234"/>
                <a:gd name="connsiteY6" fmla="*/ 100 h 313913"/>
                <a:gd name="connsiteX7" fmla="*/ 1238426 w 1268234"/>
                <a:gd name="connsiteY7" fmla="*/ 100 h 313913"/>
                <a:gd name="connsiteX8" fmla="*/ 1268235 w 1268234"/>
                <a:gd name="connsiteY8" fmla="*/ 2755 h 31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34" h="313913">
                  <a:moveTo>
                    <a:pt x="1268235" y="2755"/>
                  </a:moveTo>
                  <a:cubicBezTo>
                    <a:pt x="1226542" y="105658"/>
                    <a:pt x="1226874" y="208628"/>
                    <a:pt x="1268102" y="311531"/>
                  </a:cubicBezTo>
                  <a:cubicBezTo>
                    <a:pt x="1229397" y="312328"/>
                    <a:pt x="1190758" y="313722"/>
                    <a:pt x="1152054" y="313722"/>
                  </a:cubicBezTo>
                  <a:cubicBezTo>
                    <a:pt x="824556" y="313921"/>
                    <a:pt x="497125" y="314054"/>
                    <a:pt x="169627" y="313656"/>
                  </a:cubicBezTo>
                  <a:cubicBezTo>
                    <a:pt x="77014" y="313523"/>
                    <a:pt x="10293" y="257557"/>
                    <a:pt x="932" y="174836"/>
                  </a:cubicBezTo>
                  <a:cubicBezTo>
                    <a:pt x="-8495" y="91053"/>
                    <a:pt x="54707" y="12116"/>
                    <a:pt x="139752" y="2091"/>
                  </a:cubicBezTo>
                  <a:cubicBezTo>
                    <a:pt x="153959" y="432"/>
                    <a:pt x="168432" y="100"/>
                    <a:pt x="182772" y="100"/>
                  </a:cubicBezTo>
                  <a:cubicBezTo>
                    <a:pt x="534635" y="-33"/>
                    <a:pt x="886564" y="-33"/>
                    <a:pt x="1238426" y="100"/>
                  </a:cubicBezTo>
                  <a:cubicBezTo>
                    <a:pt x="1248385" y="166"/>
                    <a:pt x="1258343" y="1826"/>
                    <a:pt x="1268235" y="2755"/>
                  </a:cubicBezTo>
                  <a:close/>
                </a:path>
              </a:pathLst>
            </a:custGeom>
            <a:solidFill>
              <a:srgbClr val="E9EFF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F6D66A30-0479-41B6-9B96-2BB51A56EA41}"/>
                </a:ext>
              </a:extLst>
            </p:cNvPr>
            <p:cNvSpPr/>
            <p:nvPr/>
          </p:nvSpPr>
          <p:spPr>
            <a:xfrm>
              <a:off x="4950712" y="2155656"/>
              <a:ext cx="1362255" cy="434185"/>
            </a:xfrm>
            <a:custGeom>
              <a:avLst/>
              <a:gdLst>
                <a:gd name="connsiteX0" fmla="*/ 1328323 w 1362255"/>
                <a:gd name="connsiteY0" fmla="*/ 372443 h 434185"/>
                <a:gd name="connsiteX1" fmla="*/ 1321883 w 1362255"/>
                <a:gd name="connsiteY1" fmla="*/ 366800 h 434185"/>
                <a:gd name="connsiteX2" fmla="*/ 1323609 w 1362255"/>
                <a:gd name="connsiteY2" fmla="*/ 371447 h 434185"/>
                <a:gd name="connsiteX3" fmla="*/ 1207561 w 1362255"/>
                <a:gd name="connsiteY3" fmla="*/ 373638 h 434185"/>
                <a:gd name="connsiteX4" fmla="*/ 225134 w 1362255"/>
                <a:gd name="connsiteY4" fmla="*/ 373572 h 434185"/>
                <a:gd name="connsiteX5" fmla="*/ 56439 w 1362255"/>
                <a:gd name="connsiteY5" fmla="*/ 234752 h 434185"/>
                <a:gd name="connsiteX6" fmla="*/ 195259 w 1362255"/>
                <a:gd name="connsiteY6" fmla="*/ 62007 h 434185"/>
                <a:gd name="connsiteX7" fmla="*/ 238279 w 1362255"/>
                <a:gd name="connsiteY7" fmla="*/ 60016 h 434185"/>
                <a:gd name="connsiteX8" fmla="*/ 1293933 w 1362255"/>
                <a:gd name="connsiteY8" fmla="*/ 60016 h 434185"/>
                <a:gd name="connsiteX9" fmla="*/ 1323742 w 1362255"/>
                <a:gd name="connsiteY9" fmla="*/ 62605 h 434185"/>
                <a:gd name="connsiteX10" fmla="*/ 1321883 w 1362255"/>
                <a:gd name="connsiteY10" fmla="*/ 67518 h 434185"/>
                <a:gd name="connsiteX11" fmla="*/ 1328655 w 1362255"/>
                <a:gd name="connsiteY11" fmla="*/ 61808 h 434185"/>
                <a:gd name="connsiteX12" fmla="*/ 1362248 w 1362255"/>
                <a:gd name="connsiteY12" fmla="*/ 31070 h 434185"/>
                <a:gd name="connsiteX13" fmla="*/ 1327858 w 1362255"/>
                <a:gd name="connsiteY13" fmla="*/ 0 h 434185"/>
                <a:gd name="connsiteX14" fmla="*/ 1327858 w 1362255"/>
                <a:gd name="connsiteY14" fmla="*/ 0 h 434185"/>
                <a:gd name="connsiteX15" fmla="*/ 716613 w 1362255"/>
                <a:gd name="connsiteY15" fmla="*/ 1527 h 434185"/>
                <a:gd name="connsiteX16" fmla="*/ 221483 w 1362255"/>
                <a:gd name="connsiteY16" fmla="*/ 2257 h 434185"/>
                <a:gd name="connsiteX17" fmla="*/ 18465 w 1362255"/>
                <a:gd name="connsiteY17" fmla="*/ 129724 h 434185"/>
                <a:gd name="connsiteX18" fmla="*/ 18465 w 1362255"/>
                <a:gd name="connsiteY18" fmla="*/ 129724 h 434185"/>
                <a:gd name="connsiteX19" fmla="*/ 18465 w 1362255"/>
                <a:gd name="connsiteY19" fmla="*/ 129724 h 434185"/>
                <a:gd name="connsiteX20" fmla="*/ 18133 w 1362255"/>
                <a:gd name="connsiteY20" fmla="*/ 304925 h 434185"/>
                <a:gd name="connsiteX21" fmla="*/ 220354 w 1362255"/>
                <a:gd name="connsiteY21" fmla="*/ 432061 h 434185"/>
                <a:gd name="connsiteX22" fmla="*/ 879864 w 1362255"/>
                <a:gd name="connsiteY22" fmla="*/ 432326 h 434185"/>
                <a:gd name="connsiteX23" fmla="*/ 1328057 w 1362255"/>
                <a:gd name="connsiteY23" fmla="*/ 434185 h 434185"/>
                <a:gd name="connsiteX24" fmla="*/ 1362181 w 1362255"/>
                <a:gd name="connsiteY24" fmla="*/ 402982 h 434185"/>
                <a:gd name="connsiteX25" fmla="*/ 1328323 w 1362255"/>
                <a:gd name="connsiteY25" fmla="*/ 372443 h 43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2255" h="434185">
                  <a:moveTo>
                    <a:pt x="1328323" y="372443"/>
                  </a:moveTo>
                  <a:cubicBezTo>
                    <a:pt x="1326331" y="370319"/>
                    <a:pt x="1324207" y="368460"/>
                    <a:pt x="1321883" y="366800"/>
                  </a:cubicBezTo>
                  <a:cubicBezTo>
                    <a:pt x="1322481" y="368327"/>
                    <a:pt x="1323012" y="369920"/>
                    <a:pt x="1323609" y="371447"/>
                  </a:cubicBezTo>
                  <a:cubicBezTo>
                    <a:pt x="1284904" y="372244"/>
                    <a:pt x="1246266" y="373638"/>
                    <a:pt x="1207561" y="373638"/>
                  </a:cubicBezTo>
                  <a:cubicBezTo>
                    <a:pt x="880063" y="373837"/>
                    <a:pt x="552632" y="373970"/>
                    <a:pt x="225134" y="373572"/>
                  </a:cubicBezTo>
                  <a:cubicBezTo>
                    <a:pt x="132521" y="373439"/>
                    <a:pt x="65800" y="317473"/>
                    <a:pt x="56439" y="234752"/>
                  </a:cubicBezTo>
                  <a:cubicBezTo>
                    <a:pt x="47012" y="150969"/>
                    <a:pt x="110214" y="72032"/>
                    <a:pt x="195259" y="62007"/>
                  </a:cubicBezTo>
                  <a:cubicBezTo>
                    <a:pt x="209466" y="60348"/>
                    <a:pt x="223939" y="60016"/>
                    <a:pt x="238279" y="60016"/>
                  </a:cubicBezTo>
                  <a:cubicBezTo>
                    <a:pt x="590142" y="59883"/>
                    <a:pt x="942071" y="59883"/>
                    <a:pt x="1293933" y="60016"/>
                  </a:cubicBezTo>
                  <a:cubicBezTo>
                    <a:pt x="1303892" y="60016"/>
                    <a:pt x="1313784" y="61742"/>
                    <a:pt x="1323742" y="62605"/>
                  </a:cubicBezTo>
                  <a:cubicBezTo>
                    <a:pt x="1323078" y="64265"/>
                    <a:pt x="1322547" y="65924"/>
                    <a:pt x="1321883" y="67518"/>
                  </a:cubicBezTo>
                  <a:cubicBezTo>
                    <a:pt x="1324273" y="65858"/>
                    <a:pt x="1326530" y="63999"/>
                    <a:pt x="1328655" y="61808"/>
                  </a:cubicBezTo>
                  <a:cubicBezTo>
                    <a:pt x="1347642" y="60016"/>
                    <a:pt x="1362646" y="50389"/>
                    <a:pt x="1362248" y="31070"/>
                  </a:cubicBezTo>
                  <a:cubicBezTo>
                    <a:pt x="1361849" y="11950"/>
                    <a:pt x="1346182" y="2855"/>
                    <a:pt x="1327858" y="0"/>
                  </a:cubicBezTo>
                  <a:lnTo>
                    <a:pt x="1327858" y="0"/>
                  </a:lnTo>
                  <a:cubicBezTo>
                    <a:pt x="1124110" y="531"/>
                    <a:pt x="920361" y="1129"/>
                    <a:pt x="716613" y="1527"/>
                  </a:cubicBezTo>
                  <a:cubicBezTo>
                    <a:pt x="551570" y="1792"/>
                    <a:pt x="386526" y="398"/>
                    <a:pt x="221483" y="2257"/>
                  </a:cubicBezTo>
                  <a:cubicBezTo>
                    <a:pt x="129401" y="3319"/>
                    <a:pt x="59892" y="45277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-6365" y="188080"/>
                    <a:pt x="-5834" y="246437"/>
                    <a:pt x="18133" y="304925"/>
                  </a:cubicBezTo>
                  <a:cubicBezTo>
                    <a:pt x="58431" y="390501"/>
                    <a:pt x="127077" y="431861"/>
                    <a:pt x="220354" y="432061"/>
                  </a:cubicBezTo>
                  <a:cubicBezTo>
                    <a:pt x="440169" y="432592"/>
                    <a:pt x="660049" y="431994"/>
                    <a:pt x="879864" y="432326"/>
                  </a:cubicBezTo>
                  <a:cubicBezTo>
                    <a:pt x="1029240" y="432525"/>
                    <a:pt x="1178682" y="433521"/>
                    <a:pt x="1328057" y="434185"/>
                  </a:cubicBezTo>
                  <a:cubicBezTo>
                    <a:pt x="1346513" y="431397"/>
                    <a:pt x="1362049" y="422102"/>
                    <a:pt x="1362181" y="402982"/>
                  </a:cubicBezTo>
                  <a:cubicBezTo>
                    <a:pt x="1362380" y="383862"/>
                    <a:pt x="1347376" y="374169"/>
                    <a:pt x="1328323" y="372443"/>
                  </a:cubicBezTo>
                  <a:close/>
                </a:path>
              </a:pathLst>
            </a:custGeom>
            <a:solidFill>
              <a:srgbClr val="5E1F1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A3A59C3-5735-49E2-99BC-4437665B2A4B}"/>
                </a:ext>
              </a:extLst>
            </p:cNvPr>
            <p:cNvSpPr/>
            <p:nvPr/>
          </p:nvSpPr>
          <p:spPr>
            <a:xfrm>
              <a:off x="5010468" y="2214974"/>
              <a:ext cx="1268234" cy="313913"/>
            </a:xfrm>
            <a:custGeom>
              <a:avLst/>
              <a:gdLst>
                <a:gd name="connsiteX0" fmla="*/ 1268235 w 1268234"/>
                <a:gd name="connsiteY0" fmla="*/ 2755 h 313913"/>
                <a:gd name="connsiteX1" fmla="*/ 1268102 w 1268234"/>
                <a:gd name="connsiteY1" fmla="*/ 311531 h 313913"/>
                <a:gd name="connsiteX2" fmla="*/ 1152054 w 1268234"/>
                <a:gd name="connsiteY2" fmla="*/ 313722 h 313913"/>
                <a:gd name="connsiteX3" fmla="*/ 169627 w 1268234"/>
                <a:gd name="connsiteY3" fmla="*/ 313656 h 313913"/>
                <a:gd name="connsiteX4" fmla="*/ 932 w 1268234"/>
                <a:gd name="connsiteY4" fmla="*/ 174836 h 313913"/>
                <a:gd name="connsiteX5" fmla="*/ 139752 w 1268234"/>
                <a:gd name="connsiteY5" fmla="*/ 2091 h 313913"/>
                <a:gd name="connsiteX6" fmla="*/ 182772 w 1268234"/>
                <a:gd name="connsiteY6" fmla="*/ 100 h 313913"/>
                <a:gd name="connsiteX7" fmla="*/ 1238426 w 1268234"/>
                <a:gd name="connsiteY7" fmla="*/ 100 h 313913"/>
                <a:gd name="connsiteX8" fmla="*/ 1268235 w 1268234"/>
                <a:gd name="connsiteY8" fmla="*/ 2755 h 31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34" h="313913">
                  <a:moveTo>
                    <a:pt x="1268235" y="2755"/>
                  </a:moveTo>
                  <a:cubicBezTo>
                    <a:pt x="1226542" y="105658"/>
                    <a:pt x="1226874" y="208628"/>
                    <a:pt x="1268102" y="311531"/>
                  </a:cubicBezTo>
                  <a:cubicBezTo>
                    <a:pt x="1229397" y="312328"/>
                    <a:pt x="1190758" y="313722"/>
                    <a:pt x="1152054" y="313722"/>
                  </a:cubicBezTo>
                  <a:cubicBezTo>
                    <a:pt x="824556" y="313921"/>
                    <a:pt x="497125" y="314054"/>
                    <a:pt x="169627" y="313656"/>
                  </a:cubicBezTo>
                  <a:cubicBezTo>
                    <a:pt x="77014" y="313523"/>
                    <a:pt x="10293" y="257557"/>
                    <a:pt x="932" y="174836"/>
                  </a:cubicBezTo>
                  <a:cubicBezTo>
                    <a:pt x="-8495" y="91053"/>
                    <a:pt x="54707" y="12116"/>
                    <a:pt x="139752" y="2091"/>
                  </a:cubicBezTo>
                  <a:cubicBezTo>
                    <a:pt x="153959" y="432"/>
                    <a:pt x="168432" y="100"/>
                    <a:pt x="182772" y="100"/>
                  </a:cubicBezTo>
                  <a:cubicBezTo>
                    <a:pt x="534635" y="-33"/>
                    <a:pt x="886564" y="-33"/>
                    <a:pt x="1238426" y="100"/>
                  </a:cubicBezTo>
                  <a:cubicBezTo>
                    <a:pt x="1248385" y="166"/>
                    <a:pt x="1258343" y="1826"/>
                    <a:pt x="1268235" y="2755"/>
                  </a:cubicBezTo>
                  <a:close/>
                </a:path>
              </a:pathLst>
            </a:custGeom>
            <a:solidFill>
              <a:srgbClr val="E9EFF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DEB6293E-7D3E-4E78-92F1-29636A8709E4}"/>
                </a:ext>
              </a:extLst>
            </p:cNvPr>
            <p:cNvSpPr/>
            <p:nvPr/>
          </p:nvSpPr>
          <p:spPr>
            <a:xfrm>
              <a:off x="4754142" y="1823511"/>
              <a:ext cx="219084" cy="5032298"/>
            </a:xfrm>
            <a:custGeom>
              <a:avLst/>
              <a:gdLst>
                <a:gd name="connsiteX0" fmla="*/ 177591 w 219084"/>
                <a:gd name="connsiteY0" fmla="*/ 5032299 h 5032298"/>
                <a:gd name="connsiteX1" fmla="*/ 41493 w 219084"/>
                <a:gd name="connsiteY1" fmla="*/ 5032299 h 5032298"/>
                <a:gd name="connsiteX2" fmla="*/ 0 w 219084"/>
                <a:gd name="connsiteY2" fmla="*/ 4990805 h 5032298"/>
                <a:gd name="connsiteX3" fmla="*/ 0 w 219084"/>
                <a:gd name="connsiteY3" fmla="*/ 41493 h 5032298"/>
                <a:gd name="connsiteX4" fmla="*/ 41493 w 219084"/>
                <a:gd name="connsiteY4" fmla="*/ 0 h 5032298"/>
                <a:gd name="connsiteX5" fmla="*/ 177591 w 219084"/>
                <a:gd name="connsiteY5" fmla="*/ 0 h 5032298"/>
                <a:gd name="connsiteX6" fmla="*/ 219084 w 219084"/>
                <a:gd name="connsiteY6" fmla="*/ 41493 h 5032298"/>
                <a:gd name="connsiteX7" fmla="*/ 219084 w 219084"/>
                <a:gd name="connsiteY7" fmla="*/ 4990805 h 5032298"/>
                <a:gd name="connsiteX8" fmla="*/ 177591 w 219084"/>
                <a:gd name="connsiteY8" fmla="*/ 5032299 h 503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84" h="5032298">
                  <a:moveTo>
                    <a:pt x="177591" y="5032299"/>
                  </a:moveTo>
                  <a:lnTo>
                    <a:pt x="41493" y="5032299"/>
                  </a:lnTo>
                  <a:cubicBezTo>
                    <a:pt x="18589" y="5032299"/>
                    <a:pt x="0" y="5013709"/>
                    <a:pt x="0" y="4990805"/>
                  </a:cubicBezTo>
                  <a:lnTo>
                    <a:pt x="0" y="41493"/>
                  </a:lnTo>
                  <a:cubicBezTo>
                    <a:pt x="0" y="18589"/>
                    <a:pt x="18589" y="0"/>
                    <a:pt x="41493" y="0"/>
                  </a:cubicBezTo>
                  <a:lnTo>
                    <a:pt x="177591" y="0"/>
                  </a:lnTo>
                  <a:cubicBezTo>
                    <a:pt x="200495" y="0"/>
                    <a:pt x="219084" y="18589"/>
                    <a:pt x="219084" y="41493"/>
                  </a:cubicBezTo>
                  <a:lnTo>
                    <a:pt x="219084" y="4990805"/>
                  </a:lnTo>
                  <a:cubicBezTo>
                    <a:pt x="219084" y="5013709"/>
                    <a:pt x="200495" y="5032299"/>
                    <a:pt x="177591" y="5032299"/>
                  </a:cubicBezTo>
                  <a:close/>
                </a:path>
              </a:pathLst>
            </a:custGeom>
            <a:solidFill>
              <a:srgbClr val="874636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74D988F9-E5EC-4986-A3CB-7BC2176D6483}"/>
                </a:ext>
              </a:extLst>
            </p:cNvPr>
            <p:cNvSpPr/>
            <p:nvPr/>
          </p:nvSpPr>
          <p:spPr>
            <a:xfrm>
              <a:off x="4927127" y="1921634"/>
              <a:ext cx="1133799" cy="1298230"/>
            </a:xfrm>
            <a:custGeom>
              <a:avLst/>
              <a:gdLst>
                <a:gd name="connsiteX0" fmla="*/ 739003 w 1133799"/>
                <a:gd name="connsiteY0" fmla="*/ 0 h 1298230"/>
                <a:gd name="connsiteX1" fmla="*/ 1105803 w 1133799"/>
                <a:gd name="connsiteY1" fmla="*/ 132579 h 1298230"/>
                <a:gd name="connsiteX2" fmla="*/ 1128575 w 1133799"/>
                <a:gd name="connsiteY2" fmla="*/ 164313 h 1298230"/>
                <a:gd name="connsiteX3" fmla="*/ 1132094 w 1133799"/>
                <a:gd name="connsiteY3" fmla="*/ 408559 h 1298230"/>
                <a:gd name="connsiteX4" fmla="*/ 1078385 w 1133799"/>
                <a:gd name="connsiteY4" fmla="*/ 474151 h 1298230"/>
                <a:gd name="connsiteX5" fmla="*/ 995465 w 1133799"/>
                <a:gd name="connsiteY5" fmla="*/ 565768 h 1298230"/>
                <a:gd name="connsiteX6" fmla="*/ 1094783 w 1133799"/>
                <a:gd name="connsiteY6" fmla="*/ 1107371 h 1298230"/>
                <a:gd name="connsiteX7" fmla="*/ 1087613 w 1133799"/>
                <a:gd name="connsiteY7" fmla="*/ 1193080 h 1298230"/>
                <a:gd name="connsiteX8" fmla="*/ 696780 w 1133799"/>
                <a:gd name="connsiteY8" fmla="*/ 1289344 h 1298230"/>
                <a:gd name="connsiteX9" fmla="*/ 617113 w 1133799"/>
                <a:gd name="connsiteY9" fmla="*/ 1295983 h 1298230"/>
                <a:gd name="connsiteX10" fmla="*/ 221234 w 1133799"/>
                <a:gd name="connsiteY10" fmla="*/ 1265842 h 1298230"/>
                <a:gd name="connsiteX11" fmla="*/ 200056 w 1133799"/>
                <a:gd name="connsiteY11" fmla="*/ 1183188 h 1298230"/>
                <a:gd name="connsiteX12" fmla="*/ 208819 w 1133799"/>
                <a:gd name="connsiteY12" fmla="*/ 631029 h 1298230"/>
                <a:gd name="connsiteX13" fmla="*/ 199259 w 1133799"/>
                <a:gd name="connsiteY13" fmla="*/ 549702 h 1298230"/>
                <a:gd name="connsiteX14" fmla="*/ 125899 w 1133799"/>
                <a:gd name="connsiteY14" fmla="*/ 585220 h 1298230"/>
                <a:gd name="connsiteX15" fmla="*/ 95559 w 1133799"/>
                <a:gd name="connsiteY15" fmla="*/ 576723 h 1298230"/>
                <a:gd name="connsiteX16" fmla="*/ 7063 w 1133799"/>
                <a:gd name="connsiteY16" fmla="*/ 363813 h 1298230"/>
                <a:gd name="connsiteX17" fmla="*/ 43178 w 1133799"/>
                <a:gd name="connsiteY17" fmla="*/ 276112 h 1298230"/>
                <a:gd name="connsiteX18" fmla="*/ 489314 w 1133799"/>
                <a:gd name="connsiteY18" fmla="*/ 8697 h 1298230"/>
                <a:gd name="connsiteX19" fmla="*/ 739003 w 1133799"/>
                <a:gd name="connsiteY19" fmla="*/ 0 h 129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3799" h="1298230">
                  <a:moveTo>
                    <a:pt x="739003" y="0"/>
                  </a:moveTo>
                  <a:cubicBezTo>
                    <a:pt x="861292" y="44215"/>
                    <a:pt x="983515" y="88563"/>
                    <a:pt x="1105803" y="132579"/>
                  </a:cubicBezTo>
                  <a:cubicBezTo>
                    <a:pt x="1121206" y="138089"/>
                    <a:pt x="1129637" y="147583"/>
                    <a:pt x="1128575" y="164313"/>
                  </a:cubicBezTo>
                  <a:cubicBezTo>
                    <a:pt x="1134815" y="267017"/>
                    <a:pt x="1134749" y="355912"/>
                    <a:pt x="1132094" y="408559"/>
                  </a:cubicBezTo>
                  <a:cubicBezTo>
                    <a:pt x="1135878" y="448127"/>
                    <a:pt x="1110583" y="465388"/>
                    <a:pt x="1078385" y="474151"/>
                  </a:cubicBezTo>
                  <a:cubicBezTo>
                    <a:pt x="999182" y="495529"/>
                    <a:pt x="995663" y="475413"/>
                    <a:pt x="995465" y="565768"/>
                  </a:cubicBezTo>
                  <a:cubicBezTo>
                    <a:pt x="995465" y="698547"/>
                    <a:pt x="1041937" y="957464"/>
                    <a:pt x="1094783" y="1107371"/>
                  </a:cubicBezTo>
                  <a:cubicBezTo>
                    <a:pt x="1114965" y="1143354"/>
                    <a:pt x="1114965" y="1176549"/>
                    <a:pt x="1087613" y="1193080"/>
                  </a:cubicBezTo>
                  <a:cubicBezTo>
                    <a:pt x="955697" y="1241344"/>
                    <a:pt x="835068" y="1264780"/>
                    <a:pt x="696780" y="1289344"/>
                  </a:cubicBezTo>
                  <a:cubicBezTo>
                    <a:pt x="678257" y="1289941"/>
                    <a:pt x="635370" y="1292398"/>
                    <a:pt x="617113" y="1295983"/>
                  </a:cubicBezTo>
                  <a:cubicBezTo>
                    <a:pt x="480019" y="1300895"/>
                    <a:pt x="354344" y="1300497"/>
                    <a:pt x="221234" y="1265842"/>
                  </a:cubicBezTo>
                  <a:cubicBezTo>
                    <a:pt x="194745" y="1243270"/>
                    <a:pt x="199259" y="1212797"/>
                    <a:pt x="200056" y="1183188"/>
                  </a:cubicBezTo>
                  <a:cubicBezTo>
                    <a:pt x="218711" y="1023787"/>
                    <a:pt x="205434" y="691841"/>
                    <a:pt x="208819" y="631029"/>
                  </a:cubicBezTo>
                  <a:cubicBezTo>
                    <a:pt x="212072" y="578980"/>
                    <a:pt x="225483" y="562980"/>
                    <a:pt x="199259" y="549702"/>
                  </a:cubicBezTo>
                  <a:cubicBezTo>
                    <a:pt x="180405" y="540209"/>
                    <a:pt x="152721" y="575594"/>
                    <a:pt x="125899" y="585220"/>
                  </a:cubicBezTo>
                  <a:cubicBezTo>
                    <a:pt x="114348" y="587478"/>
                    <a:pt x="104057" y="585154"/>
                    <a:pt x="95559" y="576723"/>
                  </a:cubicBezTo>
                  <a:cubicBezTo>
                    <a:pt x="58249" y="509006"/>
                    <a:pt x="39660" y="433521"/>
                    <a:pt x="7063" y="363813"/>
                  </a:cubicBezTo>
                  <a:cubicBezTo>
                    <a:pt x="-7410" y="310037"/>
                    <a:pt x="-1634" y="296029"/>
                    <a:pt x="43178" y="276112"/>
                  </a:cubicBezTo>
                  <a:cubicBezTo>
                    <a:pt x="167392" y="145990"/>
                    <a:pt x="323141" y="68646"/>
                    <a:pt x="489314" y="8697"/>
                  </a:cubicBezTo>
                  <a:cubicBezTo>
                    <a:pt x="583852" y="61211"/>
                    <a:pt x="643602" y="61211"/>
                    <a:pt x="739003" y="0"/>
                  </a:cubicBezTo>
                  <a:close/>
                </a:path>
              </a:pathLst>
            </a:custGeom>
            <a:solidFill>
              <a:srgbClr val="3D99DE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5F039144-F8B4-4F3E-9F2B-F0967A9B6A26}"/>
                </a:ext>
              </a:extLst>
            </p:cNvPr>
            <p:cNvSpPr/>
            <p:nvPr/>
          </p:nvSpPr>
          <p:spPr>
            <a:xfrm>
              <a:off x="3227636" y="2412929"/>
              <a:ext cx="1105126" cy="734613"/>
            </a:xfrm>
            <a:custGeom>
              <a:avLst/>
              <a:gdLst>
                <a:gd name="connsiteX0" fmla="*/ 368347 w 1105126"/>
                <a:gd name="connsiteY0" fmla="*/ 734182 h 734613"/>
                <a:gd name="connsiteX1" fmla="*/ 194407 w 1105126"/>
                <a:gd name="connsiteY1" fmla="*/ 733917 h 734613"/>
                <a:gd name="connsiteX2" fmla="*/ 352 w 1105126"/>
                <a:gd name="connsiteY2" fmla="*/ 523397 h 734613"/>
                <a:gd name="connsiteX3" fmla="*/ 214855 w 1105126"/>
                <a:gd name="connsiteY3" fmla="*/ 334188 h 734613"/>
                <a:gd name="connsiteX4" fmla="*/ 255485 w 1105126"/>
                <a:gd name="connsiteY4" fmla="*/ 309292 h 734613"/>
                <a:gd name="connsiteX5" fmla="*/ 414554 w 1105126"/>
                <a:gd name="connsiteY5" fmla="*/ 192978 h 734613"/>
                <a:gd name="connsiteX6" fmla="*/ 467067 w 1105126"/>
                <a:gd name="connsiteY6" fmla="*/ 155335 h 734613"/>
                <a:gd name="connsiteX7" fmla="*/ 739329 w 1105126"/>
                <a:gd name="connsiteY7" fmla="*/ 1047 h 734613"/>
                <a:gd name="connsiteX8" fmla="*/ 959741 w 1105126"/>
                <a:gd name="connsiteY8" fmla="*/ 198024 h 734613"/>
                <a:gd name="connsiteX9" fmla="*/ 964256 w 1105126"/>
                <a:gd name="connsiteY9" fmla="*/ 292097 h 734613"/>
                <a:gd name="connsiteX10" fmla="*/ 993135 w 1105126"/>
                <a:gd name="connsiteY10" fmla="*/ 343084 h 734613"/>
                <a:gd name="connsiteX11" fmla="*/ 1105001 w 1105126"/>
                <a:gd name="connsiteY11" fmla="*/ 530301 h 734613"/>
                <a:gd name="connsiteX12" fmla="*/ 987758 w 1105126"/>
                <a:gd name="connsiteY12" fmla="*/ 706166 h 734613"/>
                <a:gd name="connsiteX13" fmla="*/ 900257 w 1105126"/>
                <a:gd name="connsiteY13" fmla="*/ 725153 h 734613"/>
                <a:gd name="connsiteX14" fmla="*/ 368347 w 1105126"/>
                <a:gd name="connsiteY14" fmla="*/ 734182 h 73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5126" h="734613">
                  <a:moveTo>
                    <a:pt x="368347" y="734182"/>
                  </a:moveTo>
                  <a:cubicBezTo>
                    <a:pt x="297709" y="734182"/>
                    <a:pt x="246058" y="735311"/>
                    <a:pt x="194407" y="733917"/>
                  </a:cubicBezTo>
                  <a:cubicBezTo>
                    <a:pt x="83736" y="730929"/>
                    <a:pt x="-6354" y="632541"/>
                    <a:pt x="352" y="523397"/>
                  </a:cubicBezTo>
                  <a:cubicBezTo>
                    <a:pt x="7190" y="412328"/>
                    <a:pt x="105047" y="324495"/>
                    <a:pt x="214855" y="334188"/>
                  </a:cubicBezTo>
                  <a:cubicBezTo>
                    <a:pt x="238888" y="336312"/>
                    <a:pt x="246523" y="328810"/>
                    <a:pt x="255485" y="309292"/>
                  </a:cubicBezTo>
                  <a:cubicBezTo>
                    <a:pt x="286489" y="241243"/>
                    <a:pt x="341525" y="201741"/>
                    <a:pt x="414554" y="192978"/>
                  </a:cubicBezTo>
                  <a:cubicBezTo>
                    <a:pt x="442769" y="189592"/>
                    <a:pt x="455516" y="181227"/>
                    <a:pt x="467067" y="155335"/>
                  </a:cubicBezTo>
                  <a:cubicBezTo>
                    <a:pt x="515399" y="46922"/>
                    <a:pt x="615646" y="-8447"/>
                    <a:pt x="739329" y="1047"/>
                  </a:cubicBezTo>
                  <a:cubicBezTo>
                    <a:pt x="838515" y="8682"/>
                    <a:pt x="930796" y="91535"/>
                    <a:pt x="959741" y="198024"/>
                  </a:cubicBezTo>
                  <a:cubicBezTo>
                    <a:pt x="968239" y="229227"/>
                    <a:pt x="967841" y="260961"/>
                    <a:pt x="964256" y="292097"/>
                  </a:cubicBezTo>
                  <a:cubicBezTo>
                    <a:pt x="961202" y="318586"/>
                    <a:pt x="968040" y="331067"/>
                    <a:pt x="993135" y="343084"/>
                  </a:cubicBezTo>
                  <a:cubicBezTo>
                    <a:pt x="1070279" y="380262"/>
                    <a:pt x="1107590" y="443863"/>
                    <a:pt x="1105001" y="530301"/>
                  </a:cubicBezTo>
                  <a:cubicBezTo>
                    <a:pt x="1102478" y="613553"/>
                    <a:pt x="1060852" y="670714"/>
                    <a:pt x="987758" y="706166"/>
                  </a:cubicBezTo>
                  <a:cubicBezTo>
                    <a:pt x="960538" y="719378"/>
                    <a:pt x="930796" y="725153"/>
                    <a:pt x="900257" y="725153"/>
                  </a:cubicBezTo>
                  <a:cubicBezTo>
                    <a:pt x="716558" y="724954"/>
                    <a:pt x="532992" y="728008"/>
                    <a:pt x="368347" y="734182"/>
                  </a:cubicBezTo>
                  <a:close/>
                </a:path>
              </a:pathLst>
            </a:custGeom>
            <a:solidFill>
              <a:srgbClr val="BFC9C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1B8F6CDC-8B6A-44C0-8FE5-6E0DB5B41690}"/>
                </a:ext>
              </a:extLst>
            </p:cNvPr>
            <p:cNvSpPr/>
            <p:nvPr/>
          </p:nvSpPr>
          <p:spPr>
            <a:xfrm>
              <a:off x="7486108" y="3687267"/>
              <a:ext cx="729625" cy="486737"/>
            </a:xfrm>
            <a:custGeom>
              <a:avLst/>
              <a:gdLst>
                <a:gd name="connsiteX0" fmla="*/ 241272 w 729625"/>
                <a:gd name="connsiteY0" fmla="*/ 486419 h 486737"/>
                <a:gd name="connsiteX1" fmla="*/ 133589 w 729625"/>
                <a:gd name="connsiteY1" fmla="*/ 486287 h 486737"/>
                <a:gd name="connsiteX2" fmla="*/ 80 w 729625"/>
                <a:gd name="connsiteY2" fmla="*/ 360280 h 486737"/>
                <a:gd name="connsiteX3" fmla="*/ 128344 w 729625"/>
                <a:gd name="connsiteY3" fmla="*/ 220863 h 486737"/>
                <a:gd name="connsiteX4" fmla="*/ 174285 w 729625"/>
                <a:gd name="connsiteY4" fmla="*/ 192515 h 486737"/>
                <a:gd name="connsiteX5" fmla="*/ 271479 w 729625"/>
                <a:gd name="connsiteY5" fmla="*/ 128582 h 486737"/>
                <a:gd name="connsiteX6" fmla="*/ 309254 w 729625"/>
                <a:gd name="connsiteY6" fmla="*/ 100300 h 486737"/>
                <a:gd name="connsiteX7" fmla="*/ 514530 w 729625"/>
                <a:gd name="connsiteY7" fmla="*/ 7754 h 486737"/>
                <a:gd name="connsiteX8" fmla="*/ 635424 w 729625"/>
                <a:gd name="connsiteY8" fmla="*/ 193710 h 486737"/>
                <a:gd name="connsiteX9" fmla="*/ 656071 w 729625"/>
                <a:gd name="connsiteY9" fmla="*/ 228564 h 486737"/>
                <a:gd name="connsiteX10" fmla="*/ 725249 w 729625"/>
                <a:gd name="connsiteY10" fmla="*/ 375616 h 486737"/>
                <a:gd name="connsiteX11" fmla="*/ 589948 w 729625"/>
                <a:gd name="connsiteY11" fmla="*/ 478320 h 486737"/>
                <a:gd name="connsiteX12" fmla="*/ 241272 w 729625"/>
                <a:gd name="connsiteY12" fmla="*/ 478453 h 486737"/>
                <a:gd name="connsiteX13" fmla="*/ 241272 w 729625"/>
                <a:gd name="connsiteY13" fmla="*/ 486419 h 48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9625" h="486737">
                  <a:moveTo>
                    <a:pt x="241272" y="486419"/>
                  </a:moveTo>
                  <a:cubicBezTo>
                    <a:pt x="205355" y="486419"/>
                    <a:pt x="169439" y="487216"/>
                    <a:pt x="133589" y="486287"/>
                  </a:cubicBezTo>
                  <a:cubicBezTo>
                    <a:pt x="61158" y="484361"/>
                    <a:pt x="2337" y="428395"/>
                    <a:pt x="80" y="360280"/>
                  </a:cubicBezTo>
                  <a:cubicBezTo>
                    <a:pt x="-2376" y="285327"/>
                    <a:pt x="51864" y="224315"/>
                    <a:pt x="128344" y="220863"/>
                  </a:cubicBezTo>
                  <a:cubicBezTo>
                    <a:pt x="151779" y="219801"/>
                    <a:pt x="163264" y="212896"/>
                    <a:pt x="174285" y="192515"/>
                  </a:cubicBezTo>
                  <a:cubicBezTo>
                    <a:pt x="194600" y="154938"/>
                    <a:pt x="229853" y="134623"/>
                    <a:pt x="271479" y="128582"/>
                  </a:cubicBezTo>
                  <a:cubicBezTo>
                    <a:pt x="290931" y="125727"/>
                    <a:pt x="300425" y="117362"/>
                    <a:pt x="309254" y="100300"/>
                  </a:cubicBezTo>
                  <a:cubicBezTo>
                    <a:pt x="351345" y="18774"/>
                    <a:pt x="432672" y="-17076"/>
                    <a:pt x="514530" y="7754"/>
                  </a:cubicBezTo>
                  <a:cubicBezTo>
                    <a:pt x="593931" y="31853"/>
                    <a:pt x="644652" y="107138"/>
                    <a:pt x="635424" y="193710"/>
                  </a:cubicBezTo>
                  <a:cubicBezTo>
                    <a:pt x="633101" y="215087"/>
                    <a:pt x="641266" y="220265"/>
                    <a:pt x="656071" y="228564"/>
                  </a:cubicBezTo>
                  <a:cubicBezTo>
                    <a:pt x="714892" y="261626"/>
                    <a:pt x="740651" y="317658"/>
                    <a:pt x="725249" y="375616"/>
                  </a:cubicBezTo>
                  <a:cubicBezTo>
                    <a:pt x="707589" y="441872"/>
                    <a:pt x="660851" y="478054"/>
                    <a:pt x="589948" y="478320"/>
                  </a:cubicBezTo>
                  <a:cubicBezTo>
                    <a:pt x="473700" y="478851"/>
                    <a:pt x="357519" y="478453"/>
                    <a:pt x="241272" y="478453"/>
                  </a:cubicBezTo>
                  <a:cubicBezTo>
                    <a:pt x="241272" y="480975"/>
                    <a:pt x="241272" y="483698"/>
                    <a:pt x="241272" y="486419"/>
                  </a:cubicBezTo>
                  <a:close/>
                </a:path>
              </a:pathLst>
            </a:custGeom>
            <a:solidFill>
              <a:srgbClr val="BFC9C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59E2553F-8DE9-4F8B-A463-7196129F6967}"/>
                </a:ext>
              </a:extLst>
            </p:cNvPr>
            <p:cNvSpPr/>
            <p:nvPr/>
          </p:nvSpPr>
          <p:spPr>
            <a:xfrm>
              <a:off x="5310814" y="1350688"/>
              <a:ext cx="476284" cy="555393"/>
            </a:xfrm>
            <a:custGeom>
              <a:avLst/>
              <a:gdLst>
                <a:gd name="connsiteX0" fmla="*/ 123352 w 476284"/>
                <a:gd name="connsiteY0" fmla="*/ 511527 h 555393"/>
                <a:gd name="connsiteX1" fmla="*/ 64664 w 476284"/>
                <a:gd name="connsiteY1" fmla="*/ 428806 h 555393"/>
                <a:gd name="connsiteX2" fmla="*/ 25826 w 476284"/>
                <a:gd name="connsiteY2" fmla="*/ 328891 h 555393"/>
                <a:gd name="connsiteX3" fmla="*/ 1 w 476284"/>
                <a:gd name="connsiteY3" fmla="*/ 189938 h 555393"/>
                <a:gd name="connsiteX4" fmla="*/ 55701 w 476284"/>
                <a:gd name="connsiteY4" fmla="*/ 101176 h 555393"/>
                <a:gd name="connsiteX5" fmla="*/ 127070 w 476284"/>
                <a:gd name="connsiteY5" fmla="*/ 54438 h 555393"/>
                <a:gd name="connsiteX6" fmla="*/ 369788 w 476284"/>
                <a:gd name="connsiteY6" fmla="*/ 31467 h 555393"/>
                <a:gd name="connsiteX7" fmla="*/ 473422 w 476284"/>
                <a:gd name="connsiteY7" fmla="*/ 254734 h 555393"/>
                <a:gd name="connsiteX8" fmla="*/ 462202 w 476284"/>
                <a:gd name="connsiteY8" fmla="*/ 318136 h 555393"/>
                <a:gd name="connsiteX9" fmla="*/ 423099 w 476284"/>
                <a:gd name="connsiteY9" fmla="*/ 424093 h 555393"/>
                <a:gd name="connsiteX10" fmla="*/ 341374 w 476284"/>
                <a:gd name="connsiteY10" fmla="*/ 525934 h 555393"/>
                <a:gd name="connsiteX11" fmla="*/ 123352 w 476284"/>
                <a:gd name="connsiteY11" fmla="*/ 511527 h 55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284" h="555393">
                  <a:moveTo>
                    <a:pt x="123352" y="511527"/>
                  </a:moveTo>
                  <a:cubicBezTo>
                    <a:pt x="103767" y="483976"/>
                    <a:pt x="84249" y="456358"/>
                    <a:pt x="64664" y="428806"/>
                  </a:cubicBezTo>
                  <a:cubicBezTo>
                    <a:pt x="37644" y="400989"/>
                    <a:pt x="21179" y="369056"/>
                    <a:pt x="25826" y="328891"/>
                  </a:cubicBezTo>
                  <a:cubicBezTo>
                    <a:pt x="13146" y="283348"/>
                    <a:pt x="-132" y="238070"/>
                    <a:pt x="1" y="189938"/>
                  </a:cubicBezTo>
                  <a:cubicBezTo>
                    <a:pt x="67" y="147980"/>
                    <a:pt x="17727" y="117176"/>
                    <a:pt x="55701" y="101176"/>
                  </a:cubicBezTo>
                  <a:cubicBezTo>
                    <a:pt x="82788" y="89757"/>
                    <a:pt x="104697" y="72429"/>
                    <a:pt x="127070" y="54438"/>
                  </a:cubicBezTo>
                  <a:cubicBezTo>
                    <a:pt x="206870" y="-9760"/>
                    <a:pt x="286669" y="-16864"/>
                    <a:pt x="369788" y="31467"/>
                  </a:cubicBezTo>
                  <a:cubicBezTo>
                    <a:pt x="449987" y="78073"/>
                    <a:pt x="487364" y="158271"/>
                    <a:pt x="473422" y="254734"/>
                  </a:cubicBezTo>
                  <a:cubicBezTo>
                    <a:pt x="470368" y="275979"/>
                    <a:pt x="465986" y="297024"/>
                    <a:pt x="462202" y="318136"/>
                  </a:cubicBezTo>
                  <a:cubicBezTo>
                    <a:pt x="469505" y="360957"/>
                    <a:pt x="456559" y="396342"/>
                    <a:pt x="423099" y="424093"/>
                  </a:cubicBezTo>
                  <a:cubicBezTo>
                    <a:pt x="399066" y="460607"/>
                    <a:pt x="376096" y="498050"/>
                    <a:pt x="341374" y="525934"/>
                  </a:cubicBezTo>
                  <a:cubicBezTo>
                    <a:pt x="259915" y="572406"/>
                    <a:pt x="157542" y="561120"/>
                    <a:pt x="123352" y="511527"/>
                  </a:cubicBezTo>
                  <a:close/>
                </a:path>
              </a:pathLst>
            </a:custGeom>
            <a:solidFill>
              <a:srgbClr val="00000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43FE3447-A39F-4EC4-97C3-400BFF9C3DEC}"/>
                </a:ext>
              </a:extLst>
            </p:cNvPr>
            <p:cNvSpPr/>
            <p:nvPr/>
          </p:nvSpPr>
          <p:spPr>
            <a:xfrm>
              <a:off x="6048332" y="1316007"/>
              <a:ext cx="347648" cy="1022775"/>
            </a:xfrm>
            <a:custGeom>
              <a:avLst/>
              <a:gdLst>
                <a:gd name="connsiteX0" fmla="*/ 310967 w 347648"/>
                <a:gd name="connsiteY0" fmla="*/ 510691 h 1022775"/>
                <a:gd name="connsiteX1" fmla="*/ 236146 w 347648"/>
                <a:gd name="connsiteY1" fmla="*/ 854786 h 1022775"/>
                <a:gd name="connsiteX2" fmla="*/ 189209 w 347648"/>
                <a:gd name="connsiteY2" fmla="*/ 922901 h 1022775"/>
                <a:gd name="connsiteX3" fmla="*/ 48796 w 347648"/>
                <a:gd name="connsiteY3" fmla="*/ 1012194 h 1022775"/>
                <a:gd name="connsiteX4" fmla="*/ 0 w 347648"/>
                <a:gd name="connsiteY4" fmla="*/ 1018833 h 1022775"/>
                <a:gd name="connsiteX5" fmla="*/ 7502 w 347648"/>
                <a:gd name="connsiteY5" fmla="*/ 770007 h 1022775"/>
                <a:gd name="connsiteX6" fmla="*/ 169956 w 347648"/>
                <a:gd name="connsiteY6" fmla="*/ 597926 h 1022775"/>
                <a:gd name="connsiteX7" fmla="*/ 229441 w 347648"/>
                <a:gd name="connsiteY7" fmla="*/ 325199 h 1022775"/>
                <a:gd name="connsiteX8" fmla="*/ 211981 w 347648"/>
                <a:gd name="connsiteY8" fmla="*/ 224421 h 1022775"/>
                <a:gd name="connsiteX9" fmla="*/ 222005 w 347648"/>
                <a:gd name="connsiteY9" fmla="*/ 113617 h 1022775"/>
                <a:gd name="connsiteX10" fmla="*/ 260046 w 347648"/>
                <a:gd name="connsiteY10" fmla="*/ 31826 h 1022775"/>
                <a:gd name="connsiteX11" fmla="*/ 291979 w 347648"/>
                <a:gd name="connsiteY11" fmla="*/ 2747 h 1022775"/>
                <a:gd name="connsiteX12" fmla="*/ 344161 w 347648"/>
                <a:gd name="connsiteY12" fmla="*/ 50083 h 1022775"/>
                <a:gd name="connsiteX13" fmla="*/ 332742 w 347648"/>
                <a:gd name="connsiteY13" fmla="*/ 228537 h 1022775"/>
                <a:gd name="connsiteX14" fmla="*/ 310967 w 347648"/>
                <a:gd name="connsiteY14" fmla="*/ 510691 h 102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7648" h="1022775">
                  <a:moveTo>
                    <a:pt x="310967" y="510691"/>
                  </a:moveTo>
                  <a:cubicBezTo>
                    <a:pt x="303133" y="629129"/>
                    <a:pt x="282087" y="744646"/>
                    <a:pt x="236146" y="854786"/>
                  </a:cubicBezTo>
                  <a:cubicBezTo>
                    <a:pt x="227316" y="882204"/>
                    <a:pt x="205673" y="900727"/>
                    <a:pt x="189209" y="922901"/>
                  </a:cubicBezTo>
                  <a:cubicBezTo>
                    <a:pt x="147583" y="960809"/>
                    <a:pt x="101708" y="992012"/>
                    <a:pt x="48796" y="1012194"/>
                  </a:cubicBezTo>
                  <a:cubicBezTo>
                    <a:pt x="33062" y="1018169"/>
                    <a:pt x="17859" y="1028460"/>
                    <a:pt x="0" y="1018833"/>
                  </a:cubicBezTo>
                  <a:cubicBezTo>
                    <a:pt x="2523" y="935913"/>
                    <a:pt x="4979" y="852927"/>
                    <a:pt x="7502" y="770007"/>
                  </a:cubicBezTo>
                  <a:cubicBezTo>
                    <a:pt x="100049" y="748961"/>
                    <a:pt x="143400" y="681643"/>
                    <a:pt x="169956" y="597926"/>
                  </a:cubicBezTo>
                  <a:cubicBezTo>
                    <a:pt x="198171" y="508832"/>
                    <a:pt x="212977" y="416816"/>
                    <a:pt x="229441" y="325199"/>
                  </a:cubicBezTo>
                  <a:cubicBezTo>
                    <a:pt x="235682" y="290345"/>
                    <a:pt x="221740" y="256819"/>
                    <a:pt x="211981" y="224421"/>
                  </a:cubicBezTo>
                  <a:cubicBezTo>
                    <a:pt x="200097" y="184853"/>
                    <a:pt x="201093" y="149799"/>
                    <a:pt x="222005" y="113617"/>
                  </a:cubicBezTo>
                  <a:cubicBezTo>
                    <a:pt x="236943" y="87659"/>
                    <a:pt x="245839" y="58249"/>
                    <a:pt x="260046" y="31826"/>
                  </a:cubicBezTo>
                  <a:cubicBezTo>
                    <a:pt x="266752" y="19344"/>
                    <a:pt x="265025" y="-8871"/>
                    <a:pt x="291979" y="2747"/>
                  </a:cubicBezTo>
                  <a:cubicBezTo>
                    <a:pt x="313689" y="12108"/>
                    <a:pt x="339979" y="13569"/>
                    <a:pt x="344161" y="50083"/>
                  </a:cubicBezTo>
                  <a:cubicBezTo>
                    <a:pt x="351132" y="110962"/>
                    <a:pt x="347813" y="170313"/>
                    <a:pt x="332742" y="228537"/>
                  </a:cubicBezTo>
                  <a:cubicBezTo>
                    <a:pt x="308577" y="321482"/>
                    <a:pt x="321656" y="416883"/>
                    <a:pt x="310967" y="510691"/>
                  </a:cubicBezTo>
                  <a:close/>
                </a:path>
              </a:pathLst>
            </a:custGeom>
            <a:solidFill>
              <a:srgbClr val="FEB69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4195C9B9-BED5-43CC-A043-BEB06D771292}"/>
                </a:ext>
              </a:extLst>
            </p:cNvPr>
            <p:cNvSpPr/>
            <p:nvPr/>
          </p:nvSpPr>
          <p:spPr>
            <a:xfrm>
              <a:off x="7957118" y="5782932"/>
              <a:ext cx="517228" cy="341664"/>
            </a:xfrm>
            <a:custGeom>
              <a:avLst/>
              <a:gdLst>
                <a:gd name="connsiteX0" fmla="*/ 264749 w 517228"/>
                <a:gd name="connsiteY0" fmla="*/ 339315 h 341664"/>
                <a:gd name="connsiteX1" fmla="*/ 114244 w 517228"/>
                <a:gd name="connsiteY1" fmla="*/ 339116 h 341664"/>
                <a:gd name="connsiteX2" fmla="*/ 6031 w 517228"/>
                <a:gd name="connsiteY2" fmla="*/ 271797 h 341664"/>
                <a:gd name="connsiteX3" fmla="*/ 53897 w 517228"/>
                <a:gd name="connsiteY3" fmla="*/ 160396 h 341664"/>
                <a:gd name="connsiteX4" fmla="*/ 67308 w 517228"/>
                <a:gd name="connsiteY4" fmla="*/ 122687 h 341664"/>
                <a:gd name="connsiteX5" fmla="*/ 163903 w 517228"/>
                <a:gd name="connsiteY5" fmla="*/ 3253 h 341664"/>
                <a:gd name="connsiteX6" fmla="*/ 293495 w 517228"/>
                <a:gd name="connsiteY6" fmla="*/ 64198 h 341664"/>
                <a:gd name="connsiteX7" fmla="*/ 329811 w 517228"/>
                <a:gd name="connsiteY7" fmla="*/ 93542 h 341664"/>
                <a:gd name="connsiteX8" fmla="*/ 490804 w 517228"/>
                <a:gd name="connsiteY8" fmla="*/ 190537 h 341664"/>
                <a:gd name="connsiteX9" fmla="*/ 507534 w 517228"/>
                <a:gd name="connsiteY9" fmla="*/ 284676 h 341664"/>
                <a:gd name="connsiteX10" fmla="*/ 428133 w 517228"/>
                <a:gd name="connsiteY10" fmla="*/ 340974 h 341664"/>
                <a:gd name="connsiteX11" fmla="*/ 264749 w 517228"/>
                <a:gd name="connsiteY11" fmla="*/ 341306 h 341664"/>
                <a:gd name="connsiteX12" fmla="*/ 264749 w 517228"/>
                <a:gd name="connsiteY12" fmla="*/ 339315 h 3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228" h="341664">
                  <a:moveTo>
                    <a:pt x="264749" y="339315"/>
                  </a:moveTo>
                  <a:cubicBezTo>
                    <a:pt x="214558" y="339315"/>
                    <a:pt x="164435" y="339979"/>
                    <a:pt x="114244" y="339116"/>
                  </a:cubicBezTo>
                  <a:cubicBezTo>
                    <a:pt x="55158" y="338053"/>
                    <a:pt x="21765" y="316676"/>
                    <a:pt x="6031" y="271797"/>
                  </a:cubicBezTo>
                  <a:cubicBezTo>
                    <a:pt x="-8840" y="229374"/>
                    <a:pt x="2578" y="199831"/>
                    <a:pt x="53897" y="160396"/>
                  </a:cubicBezTo>
                  <a:cubicBezTo>
                    <a:pt x="68635" y="149110"/>
                    <a:pt x="66776" y="136562"/>
                    <a:pt x="67308" y="122687"/>
                  </a:cubicBezTo>
                  <a:cubicBezTo>
                    <a:pt x="69963" y="58422"/>
                    <a:pt x="102361" y="18390"/>
                    <a:pt x="163903" y="3253"/>
                  </a:cubicBezTo>
                  <a:cubicBezTo>
                    <a:pt x="213961" y="-9029"/>
                    <a:pt x="264550" y="13941"/>
                    <a:pt x="293495" y="64198"/>
                  </a:cubicBezTo>
                  <a:cubicBezTo>
                    <a:pt x="302458" y="79733"/>
                    <a:pt x="315005" y="84911"/>
                    <a:pt x="329811" y="93542"/>
                  </a:cubicBezTo>
                  <a:cubicBezTo>
                    <a:pt x="383917" y="125077"/>
                    <a:pt x="439087" y="155483"/>
                    <a:pt x="490804" y="190537"/>
                  </a:cubicBezTo>
                  <a:cubicBezTo>
                    <a:pt x="521410" y="211316"/>
                    <a:pt x="523202" y="249689"/>
                    <a:pt x="507534" y="284676"/>
                  </a:cubicBezTo>
                  <a:cubicBezTo>
                    <a:pt x="492265" y="318801"/>
                    <a:pt x="466240" y="340045"/>
                    <a:pt x="428133" y="340974"/>
                  </a:cubicBezTo>
                  <a:cubicBezTo>
                    <a:pt x="373694" y="342302"/>
                    <a:pt x="319188" y="341306"/>
                    <a:pt x="264749" y="341306"/>
                  </a:cubicBezTo>
                  <a:cubicBezTo>
                    <a:pt x="264749" y="340709"/>
                    <a:pt x="264749" y="340045"/>
                    <a:pt x="264749" y="339315"/>
                  </a:cubicBezTo>
                  <a:close/>
                </a:path>
              </a:pathLst>
            </a:custGeom>
            <a:solidFill>
              <a:srgbClr val="BFC9C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1E28B8DD-BEC3-43FA-B1FF-4FBAEAA61CC5}"/>
                </a:ext>
              </a:extLst>
            </p:cNvPr>
            <p:cNvSpPr/>
            <p:nvPr/>
          </p:nvSpPr>
          <p:spPr>
            <a:xfrm>
              <a:off x="6704309" y="2072563"/>
              <a:ext cx="516894" cy="340366"/>
            </a:xfrm>
            <a:custGeom>
              <a:avLst/>
              <a:gdLst>
                <a:gd name="connsiteX0" fmla="*/ 260200 w 516894"/>
                <a:gd name="connsiteY0" fmla="*/ 338487 h 340366"/>
                <a:gd name="connsiteX1" fmla="*/ 105048 w 516894"/>
                <a:gd name="connsiteY1" fmla="*/ 338221 h 340366"/>
                <a:gd name="connsiteX2" fmla="*/ 3605 w 516894"/>
                <a:gd name="connsiteY2" fmla="*/ 267384 h 340366"/>
                <a:gd name="connsiteX3" fmla="*/ 51339 w 516894"/>
                <a:gd name="connsiteY3" fmla="*/ 162556 h 340366"/>
                <a:gd name="connsiteX4" fmla="*/ 68069 w 516894"/>
                <a:gd name="connsiteY4" fmla="*/ 122988 h 340366"/>
                <a:gd name="connsiteX5" fmla="*/ 151188 w 516894"/>
                <a:gd name="connsiteY5" fmla="*/ 5545 h 340366"/>
                <a:gd name="connsiteX6" fmla="*/ 291934 w 516894"/>
                <a:gd name="connsiteY6" fmla="*/ 61644 h 340366"/>
                <a:gd name="connsiteX7" fmla="*/ 332630 w 516894"/>
                <a:gd name="connsiteY7" fmla="*/ 93378 h 340366"/>
                <a:gd name="connsiteX8" fmla="*/ 484329 w 516894"/>
                <a:gd name="connsiteY8" fmla="*/ 183866 h 340366"/>
                <a:gd name="connsiteX9" fmla="*/ 509292 w 516894"/>
                <a:gd name="connsiteY9" fmla="*/ 279666 h 340366"/>
                <a:gd name="connsiteX10" fmla="*/ 428297 w 516894"/>
                <a:gd name="connsiteY10" fmla="*/ 339815 h 340366"/>
                <a:gd name="connsiteX11" fmla="*/ 260200 w 516894"/>
                <a:gd name="connsiteY11" fmla="*/ 340080 h 340366"/>
                <a:gd name="connsiteX12" fmla="*/ 260200 w 516894"/>
                <a:gd name="connsiteY12" fmla="*/ 338487 h 3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894" h="340366">
                  <a:moveTo>
                    <a:pt x="260200" y="338487"/>
                  </a:moveTo>
                  <a:cubicBezTo>
                    <a:pt x="208482" y="338487"/>
                    <a:pt x="156765" y="339350"/>
                    <a:pt x="105048" y="338221"/>
                  </a:cubicBezTo>
                  <a:cubicBezTo>
                    <a:pt x="51339" y="337093"/>
                    <a:pt x="16684" y="311931"/>
                    <a:pt x="3605" y="267384"/>
                  </a:cubicBezTo>
                  <a:cubicBezTo>
                    <a:pt x="-7747" y="228546"/>
                    <a:pt x="7589" y="190107"/>
                    <a:pt x="51339" y="162556"/>
                  </a:cubicBezTo>
                  <a:cubicBezTo>
                    <a:pt x="69131" y="151402"/>
                    <a:pt x="67737" y="138589"/>
                    <a:pt x="68069" y="122988"/>
                  </a:cubicBezTo>
                  <a:cubicBezTo>
                    <a:pt x="69397" y="63968"/>
                    <a:pt x="100467" y="20416"/>
                    <a:pt x="151188" y="5545"/>
                  </a:cubicBezTo>
                  <a:cubicBezTo>
                    <a:pt x="206822" y="-10786"/>
                    <a:pt x="260863" y="9263"/>
                    <a:pt x="291934" y="61644"/>
                  </a:cubicBezTo>
                  <a:cubicBezTo>
                    <a:pt x="302356" y="79237"/>
                    <a:pt x="316099" y="84548"/>
                    <a:pt x="332630" y="93378"/>
                  </a:cubicBezTo>
                  <a:cubicBezTo>
                    <a:pt x="384413" y="121129"/>
                    <a:pt x="430421" y="157975"/>
                    <a:pt x="484329" y="183866"/>
                  </a:cubicBezTo>
                  <a:cubicBezTo>
                    <a:pt x="517922" y="199999"/>
                    <a:pt x="524163" y="241758"/>
                    <a:pt x="509292" y="279666"/>
                  </a:cubicBezTo>
                  <a:cubicBezTo>
                    <a:pt x="494951" y="316313"/>
                    <a:pt x="468662" y="339018"/>
                    <a:pt x="428297" y="339815"/>
                  </a:cubicBezTo>
                  <a:cubicBezTo>
                    <a:pt x="372264" y="340877"/>
                    <a:pt x="316232" y="340080"/>
                    <a:pt x="260200" y="340080"/>
                  </a:cubicBezTo>
                  <a:cubicBezTo>
                    <a:pt x="260200" y="339616"/>
                    <a:pt x="260200" y="339018"/>
                    <a:pt x="260200" y="338487"/>
                  </a:cubicBezTo>
                  <a:close/>
                </a:path>
              </a:pathLst>
            </a:custGeom>
            <a:solidFill>
              <a:srgbClr val="BFC9C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7822A8E9-36A6-47B5-8C15-B0DF0ECB6A7C}"/>
                </a:ext>
              </a:extLst>
            </p:cNvPr>
            <p:cNvSpPr/>
            <p:nvPr/>
          </p:nvSpPr>
          <p:spPr>
            <a:xfrm>
              <a:off x="3994316" y="4611623"/>
              <a:ext cx="516574" cy="344451"/>
            </a:xfrm>
            <a:custGeom>
              <a:avLst/>
              <a:gdLst>
                <a:gd name="connsiteX0" fmla="*/ 411236 w 516574"/>
                <a:gd name="connsiteY0" fmla="*/ 344397 h 344451"/>
                <a:gd name="connsiteX1" fmla="*/ 102792 w 516574"/>
                <a:gd name="connsiteY1" fmla="*/ 337559 h 344451"/>
                <a:gd name="connsiteX2" fmla="*/ 4603 w 516574"/>
                <a:gd name="connsiteY2" fmla="*/ 269643 h 344451"/>
                <a:gd name="connsiteX3" fmla="*/ 49216 w 516574"/>
                <a:gd name="connsiteY3" fmla="*/ 163884 h 344451"/>
                <a:gd name="connsiteX4" fmla="*/ 67871 w 516574"/>
                <a:gd name="connsiteY4" fmla="*/ 125113 h 344451"/>
                <a:gd name="connsiteX5" fmla="*/ 157630 w 516574"/>
                <a:gd name="connsiteY5" fmla="*/ 4086 h 344451"/>
                <a:gd name="connsiteX6" fmla="*/ 292798 w 516574"/>
                <a:gd name="connsiteY6" fmla="*/ 63836 h 344451"/>
                <a:gd name="connsiteX7" fmla="*/ 330839 w 516574"/>
                <a:gd name="connsiteY7" fmla="*/ 93579 h 344451"/>
                <a:gd name="connsiteX8" fmla="*/ 482936 w 516574"/>
                <a:gd name="connsiteY8" fmla="*/ 182739 h 344451"/>
                <a:gd name="connsiteX9" fmla="*/ 508231 w 516574"/>
                <a:gd name="connsiteY9" fmla="*/ 282190 h 344451"/>
                <a:gd name="connsiteX10" fmla="*/ 411236 w 516574"/>
                <a:gd name="connsiteY10" fmla="*/ 344397 h 34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6574" h="344451">
                  <a:moveTo>
                    <a:pt x="411236" y="344397"/>
                  </a:moveTo>
                  <a:cubicBezTo>
                    <a:pt x="301030" y="334837"/>
                    <a:pt x="201778" y="339816"/>
                    <a:pt x="102792" y="337559"/>
                  </a:cubicBezTo>
                  <a:cubicBezTo>
                    <a:pt x="50477" y="336364"/>
                    <a:pt x="19407" y="314854"/>
                    <a:pt x="4603" y="269643"/>
                  </a:cubicBezTo>
                  <a:cubicBezTo>
                    <a:pt x="-8343" y="230208"/>
                    <a:pt x="5864" y="192897"/>
                    <a:pt x="49216" y="163884"/>
                  </a:cubicBezTo>
                  <a:cubicBezTo>
                    <a:pt x="65083" y="153262"/>
                    <a:pt x="67606" y="142109"/>
                    <a:pt x="67871" y="125113"/>
                  </a:cubicBezTo>
                  <a:cubicBezTo>
                    <a:pt x="68801" y="62376"/>
                    <a:pt x="101929" y="18691"/>
                    <a:pt x="157630" y="4086"/>
                  </a:cubicBezTo>
                  <a:cubicBezTo>
                    <a:pt x="210409" y="-9789"/>
                    <a:pt x="262790" y="12053"/>
                    <a:pt x="292798" y="63836"/>
                  </a:cubicBezTo>
                  <a:cubicBezTo>
                    <a:pt x="302358" y="80367"/>
                    <a:pt x="314574" y="86408"/>
                    <a:pt x="330839" y="93579"/>
                  </a:cubicBezTo>
                  <a:cubicBezTo>
                    <a:pt x="384548" y="117346"/>
                    <a:pt x="427966" y="158441"/>
                    <a:pt x="482936" y="182739"/>
                  </a:cubicBezTo>
                  <a:cubicBezTo>
                    <a:pt x="517060" y="197810"/>
                    <a:pt x="524695" y="242158"/>
                    <a:pt x="508231" y="282190"/>
                  </a:cubicBezTo>
                  <a:cubicBezTo>
                    <a:pt x="491368" y="322953"/>
                    <a:pt x="452065" y="345724"/>
                    <a:pt x="411236" y="344397"/>
                  </a:cubicBezTo>
                  <a:close/>
                </a:path>
              </a:pathLst>
            </a:custGeom>
            <a:solidFill>
              <a:srgbClr val="BFC9C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75BA39D0-5100-4742-9718-E3BE79BC3723}"/>
                </a:ext>
              </a:extLst>
            </p:cNvPr>
            <p:cNvSpPr/>
            <p:nvPr/>
          </p:nvSpPr>
          <p:spPr>
            <a:xfrm>
              <a:off x="5416440" y="1862215"/>
              <a:ext cx="249689" cy="110011"/>
            </a:xfrm>
            <a:custGeom>
              <a:avLst/>
              <a:gdLst>
                <a:gd name="connsiteX0" fmla="*/ 17726 w 249689"/>
                <a:gd name="connsiteY0" fmla="*/ 0 h 110011"/>
                <a:gd name="connsiteX1" fmla="*/ 235748 w 249689"/>
                <a:gd name="connsiteY1" fmla="*/ 14340 h 110011"/>
                <a:gd name="connsiteX2" fmla="*/ 249690 w 249689"/>
                <a:gd name="connsiteY2" fmla="*/ 59352 h 110011"/>
                <a:gd name="connsiteX3" fmla="*/ 0 w 249689"/>
                <a:gd name="connsiteY3" fmla="*/ 68115 h 110011"/>
                <a:gd name="connsiteX4" fmla="*/ 17726 w 249689"/>
                <a:gd name="connsiteY4" fmla="*/ 0 h 11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89" h="110011">
                  <a:moveTo>
                    <a:pt x="17726" y="0"/>
                  </a:moveTo>
                  <a:cubicBezTo>
                    <a:pt x="87567" y="48132"/>
                    <a:pt x="159931" y="57427"/>
                    <a:pt x="235748" y="14340"/>
                  </a:cubicBezTo>
                  <a:cubicBezTo>
                    <a:pt x="240395" y="29344"/>
                    <a:pt x="245042" y="44348"/>
                    <a:pt x="249690" y="59352"/>
                  </a:cubicBezTo>
                  <a:cubicBezTo>
                    <a:pt x="168496" y="120032"/>
                    <a:pt x="85509" y="130123"/>
                    <a:pt x="0" y="68115"/>
                  </a:cubicBezTo>
                  <a:cubicBezTo>
                    <a:pt x="5909" y="45410"/>
                    <a:pt x="11817" y="22705"/>
                    <a:pt x="17726" y="0"/>
                  </a:cubicBezTo>
                  <a:close/>
                </a:path>
              </a:pathLst>
            </a:custGeom>
            <a:solidFill>
              <a:srgbClr val="FBBFA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E3C8473D-2F14-4773-AB64-2703C0383CC6}"/>
                </a:ext>
              </a:extLst>
            </p:cNvPr>
            <p:cNvSpPr/>
            <p:nvPr/>
          </p:nvSpPr>
          <p:spPr>
            <a:xfrm>
              <a:off x="7215598" y="540739"/>
              <a:ext cx="93586" cy="247656"/>
            </a:xfrm>
            <a:custGeom>
              <a:avLst/>
              <a:gdLst>
                <a:gd name="connsiteX0" fmla="*/ 28270 w 93586"/>
                <a:gd name="connsiteY0" fmla="*/ 19983 h 247656"/>
                <a:gd name="connsiteX1" fmla="*/ 63988 w 93586"/>
                <a:gd name="connsiteY1" fmla="*/ 0 h 247656"/>
                <a:gd name="connsiteX2" fmla="*/ 64452 w 93586"/>
                <a:gd name="connsiteY2" fmla="*/ 103102 h 247656"/>
                <a:gd name="connsiteX3" fmla="*/ 81249 w 93586"/>
                <a:gd name="connsiteY3" fmla="*/ 160861 h 247656"/>
                <a:gd name="connsiteX4" fmla="*/ 80718 w 93586"/>
                <a:gd name="connsiteY4" fmla="*/ 231632 h 247656"/>
                <a:gd name="connsiteX5" fmla="*/ 22561 w 93586"/>
                <a:gd name="connsiteY5" fmla="*/ 239599 h 247656"/>
                <a:gd name="connsiteX6" fmla="*/ 8221 w 93586"/>
                <a:gd name="connsiteY6" fmla="*/ 167500 h 247656"/>
                <a:gd name="connsiteX7" fmla="*/ 28270 w 93586"/>
                <a:gd name="connsiteY7" fmla="*/ 19983 h 24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586" h="247656">
                  <a:moveTo>
                    <a:pt x="28270" y="19983"/>
                  </a:moveTo>
                  <a:cubicBezTo>
                    <a:pt x="38096" y="9560"/>
                    <a:pt x="49714" y="2523"/>
                    <a:pt x="63988" y="0"/>
                  </a:cubicBezTo>
                  <a:cubicBezTo>
                    <a:pt x="64187" y="34390"/>
                    <a:pt x="64452" y="68713"/>
                    <a:pt x="64452" y="103102"/>
                  </a:cubicBezTo>
                  <a:cubicBezTo>
                    <a:pt x="64452" y="128397"/>
                    <a:pt x="58809" y="139616"/>
                    <a:pt x="81249" y="160861"/>
                  </a:cubicBezTo>
                  <a:cubicBezTo>
                    <a:pt x="98244" y="176927"/>
                    <a:pt x="97315" y="213972"/>
                    <a:pt x="80718" y="231632"/>
                  </a:cubicBezTo>
                  <a:cubicBezTo>
                    <a:pt x="64187" y="249225"/>
                    <a:pt x="43672" y="253009"/>
                    <a:pt x="22561" y="239599"/>
                  </a:cubicBezTo>
                  <a:cubicBezTo>
                    <a:pt x="1316" y="226122"/>
                    <a:pt x="-7978" y="181043"/>
                    <a:pt x="8221" y="167500"/>
                  </a:cubicBezTo>
                  <a:cubicBezTo>
                    <a:pt x="48054" y="134239"/>
                    <a:pt x="28137" y="74489"/>
                    <a:pt x="28270" y="19983"/>
                  </a:cubicBezTo>
                  <a:close/>
                </a:path>
              </a:pathLst>
            </a:custGeom>
            <a:solidFill>
              <a:srgbClr val="FBB62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C62539B0-879D-482E-90AB-0DC24E483138}"/>
                </a:ext>
              </a:extLst>
            </p:cNvPr>
            <p:cNvSpPr/>
            <p:nvPr/>
          </p:nvSpPr>
          <p:spPr>
            <a:xfrm>
              <a:off x="5733979" y="1668757"/>
              <a:ext cx="71287" cy="107758"/>
            </a:xfrm>
            <a:custGeom>
              <a:avLst/>
              <a:gdLst>
                <a:gd name="connsiteX0" fmla="*/ 0 w 71287"/>
                <a:gd name="connsiteY0" fmla="*/ 105957 h 107758"/>
                <a:gd name="connsiteX1" fmla="*/ 39037 w 71287"/>
                <a:gd name="connsiteY1" fmla="*/ 0 h 107758"/>
                <a:gd name="connsiteX2" fmla="*/ 67252 w 71287"/>
                <a:gd name="connsiteY2" fmla="*/ 70572 h 107758"/>
                <a:gd name="connsiteX3" fmla="*/ 0 w 71287"/>
                <a:gd name="connsiteY3" fmla="*/ 105957 h 10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287" h="107758">
                  <a:moveTo>
                    <a:pt x="0" y="105957"/>
                  </a:moveTo>
                  <a:cubicBezTo>
                    <a:pt x="13012" y="70638"/>
                    <a:pt x="26025" y="35319"/>
                    <a:pt x="39037" y="0"/>
                  </a:cubicBezTo>
                  <a:cubicBezTo>
                    <a:pt x="69974" y="14871"/>
                    <a:pt x="76879" y="40962"/>
                    <a:pt x="67252" y="70572"/>
                  </a:cubicBezTo>
                  <a:cubicBezTo>
                    <a:pt x="56895" y="102372"/>
                    <a:pt x="31933" y="112264"/>
                    <a:pt x="0" y="105957"/>
                  </a:cubicBezTo>
                  <a:close/>
                </a:path>
              </a:pathLst>
            </a:custGeom>
            <a:solidFill>
              <a:srgbClr val="F9BFA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7EE2D6E4-2AD2-42D9-AE3C-2DCB004E6AB7}"/>
                </a:ext>
              </a:extLst>
            </p:cNvPr>
            <p:cNvSpPr/>
            <p:nvPr/>
          </p:nvSpPr>
          <p:spPr>
            <a:xfrm>
              <a:off x="5320270" y="1679579"/>
              <a:ext cx="55274" cy="99915"/>
            </a:xfrm>
            <a:custGeom>
              <a:avLst/>
              <a:gdLst>
                <a:gd name="connsiteX0" fmla="*/ 16436 w 55274"/>
                <a:gd name="connsiteY0" fmla="*/ 0 h 99915"/>
                <a:gd name="connsiteX1" fmla="*/ 55274 w 55274"/>
                <a:gd name="connsiteY1" fmla="*/ 99916 h 99915"/>
                <a:gd name="connsiteX2" fmla="*/ 16436 w 55274"/>
                <a:gd name="connsiteY2" fmla="*/ 0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74" h="99915">
                  <a:moveTo>
                    <a:pt x="16436" y="0"/>
                  </a:moveTo>
                  <a:cubicBezTo>
                    <a:pt x="29382" y="33327"/>
                    <a:pt x="42328" y="66655"/>
                    <a:pt x="55274" y="99916"/>
                  </a:cubicBezTo>
                  <a:cubicBezTo>
                    <a:pt x="-1024" y="84115"/>
                    <a:pt x="-14966" y="48265"/>
                    <a:pt x="16436" y="0"/>
                  </a:cubicBezTo>
                  <a:close/>
                </a:path>
              </a:pathLst>
            </a:custGeom>
            <a:solidFill>
              <a:srgbClr val="F4BDAD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54C13FCB-86C2-41C4-A832-CACD4BBF349F}"/>
                </a:ext>
              </a:extLst>
            </p:cNvPr>
            <p:cNvSpPr/>
            <p:nvPr/>
          </p:nvSpPr>
          <p:spPr>
            <a:xfrm>
              <a:off x="5131427" y="3181302"/>
              <a:ext cx="440187" cy="1455190"/>
            </a:xfrm>
            <a:custGeom>
              <a:avLst/>
              <a:gdLst>
                <a:gd name="connsiteX0" fmla="*/ 19921 w 440187"/>
                <a:gd name="connsiteY0" fmla="*/ 0 h 1455190"/>
                <a:gd name="connsiteX1" fmla="*/ 223338 w 440187"/>
                <a:gd name="connsiteY1" fmla="*/ 26224 h 1455190"/>
                <a:gd name="connsiteX2" fmla="*/ 432862 w 440187"/>
                <a:gd name="connsiteY2" fmla="*/ 34058 h 1455190"/>
                <a:gd name="connsiteX3" fmla="*/ 409626 w 440187"/>
                <a:gd name="connsiteY3" fmla="*/ 554615 h 1455190"/>
                <a:gd name="connsiteX4" fmla="*/ 376829 w 440187"/>
                <a:gd name="connsiteY4" fmla="*/ 990393 h 1455190"/>
                <a:gd name="connsiteX5" fmla="*/ 383667 w 440187"/>
                <a:gd name="connsiteY5" fmla="*/ 1395434 h 1455190"/>
                <a:gd name="connsiteX6" fmla="*/ 348880 w 440187"/>
                <a:gd name="connsiteY6" fmla="*/ 1452130 h 1455190"/>
                <a:gd name="connsiteX7" fmla="*/ 20983 w 440187"/>
                <a:gd name="connsiteY7" fmla="*/ 1449076 h 1455190"/>
                <a:gd name="connsiteX8" fmla="*/ 10361 w 440187"/>
                <a:gd name="connsiteY8" fmla="*/ 1155902 h 1455190"/>
                <a:gd name="connsiteX9" fmla="*/ 13282 w 440187"/>
                <a:gd name="connsiteY9" fmla="*/ 784454 h 1455190"/>
                <a:gd name="connsiteX10" fmla="*/ 19921 w 440187"/>
                <a:gd name="connsiteY10" fmla="*/ 0 h 145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0187" h="1455190">
                  <a:moveTo>
                    <a:pt x="19921" y="0"/>
                  </a:moveTo>
                  <a:cubicBezTo>
                    <a:pt x="87705" y="8763"/>
                    <a:pt x="155488" y="18058"/>
                    <a:pt x="223338" y="26224"/>
                  </a:cubicBezTo>
                  <a:cubicBezTo>
                    <a:pt x="292913" y="34589"/>
                    <a:pt x="362888" y="33925"/>
                    <a:pt x="432862" y="34058"/>
                  </a:cubicBezTo>
                  <a:cubicBezTo>
                    <a:pt x="457293" y="34124"/>
                    <a:pt x="413078" y="508674"/>
                    <a:pt x="409626" y="554615"/>
                  </a:cubicBezTo>
                  <a:cubicBezTo>
                    <a:pt x="398672" y="699874"/>
                    <a:pt x="387784" y="845134"/>
                    <a:pt x="376829" y="990393"/>
                  </a:cubicBezTo>
                  <a:cubicBezTo>
                    <a:pt x="366938" y="1122242"/>
                    <a:pt x="340515" y="1267170"/>
                    <a:pt x="383667" y="1395434"/>
                  </a:cubicBezTo>
                  <a:cubicBezTo>
                    <a:pt x="386323" y="1423251"/>
                    <a:pt x="383269" y="1451599"/>
                    <a:pt x="348880" y="1452130"/>
                  </a:cubicBezTo>
                  <a:cubicBezTo>
                    <a:pt x="239603" y="1453723"/>
                    <a:pt x="130194" y="1459566"/>
                    <a:pt x="20983" y="1449076"/>
                  </a:cubicBezTo>
                  <a:cubicBezTo>
                    <a:pt x="-18518" y="1445292"/>
                    <a:pt x="9764" y="1190955"/>
                    <a:pt x="10361" y="1155902"/>
                  </a:cubicBezTo>
                  <a:cubicBezTo>
                    <a:pt x="12287" y="1032086"/>
                    <a:pt x="13282" y="908270"/>
                    <a:pt x="13282" y="784454"/>
                  </a:cubicBezTo>
                  <a:cubicBezTo>
                    <a:pt x="13282" y="713152"/>
                    <a:pt x="-7697" y="0"/>
                    <a:pt x="19921" y="0"/>
                  </a:cubicBezTo>
                  <a:close/>
                </a:path>
              </a:pathLst>
            </a:custGeom>
            <a:solidFill>
              <a:srgbClr val="00000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8AE9173F-FA91-4EB2-AF74-95EBEDE7BA99}"/>
                </a:ext>
              </a:extLst>
            </p:cNvPr>
            <p:cNvSpPr/>
            <p:nvPr/>
          </p:nvSpPr>
          <p:spPr>
            <a:xfrm>
              <a:off x="5603591" y="3109197"/>
              <a:ext cx="437249" cy="1078213"/>
            </a:xfrm>
            <a:custGeom>
              <a:avLst/>
              <a:gdLst>
                <a:gd name="connsiteX0" fmla="*/ 0 w 437249"/>
                <a:gd name="connsiteY0" fmla="*/ 102577 h 1078213"/>
                <a:gd name="connsiteX1" fmla="*/ 405173 w 437249"/>
                <a:gd name="connsiteY1" fmla="*/ 6 h 1078213"/>
                <a:gd name="connsiteX2" fmla="*/ 436841 w 437249"/>
                <a:gd name="connsiteY2" fmla="*/ 477676 h 1078213"/>
                <a:gd name="connsiteX3" fmla="*/ 422965 w 437249"/>
                <a:gd name="connsiteY3" fmla="*/ 747283 h 1078213"/>
                <a:gd name="connsiteX4" fmla="*/ 425488 w 437249"/>
                <a:gd name="connsiteY4" fmla="*/ 993852 h 1078213"/>
                <a:gd name="connsiteX5" fmla="*/ 430534 w 437249"/>
                <a:gd name="connsiteY5" fmla="*/ 1031959 h 1078213"/>
                <a:gd name="connsiteX6" fmla="*/ 381870 w 437249"/>
                <a:gd name="connsiteY6" fmla="*/ 1077569 h 1078213"/>
                <a:gd name="connsiteX7" fmla="*/ 124281 w 437249"/>
                <a:gd name="connsiteY7" fmla="*/ 1076839 h 1078213"/>
                <a:gd name="connsiteX8" fmla="*/ 51452 w 437249"/>
                <a:gd name="connsiteY8" fmla="*/ 1032557 h 1078213"/>
                <a:gd name="connsiteX9" fmla="*/ 65261 w 437249"/>
                <a:gd name="connsiteY9" fmla="*/ 858683 h 1078213"/>
                <a:gd name="connsiteX10" fmla="*/ 65327 w 437249"/>
                <a:gd name="connsiteY10" fmla="*/ 650819 h 1078213"/>
                <a:gd name="connsiteX11" fmla="*/ 27552 w 437249"/>
                <a:gd name="connsiteY11" fmla="*/ 221348 h 1078213"/>
                <a:gd name="connsiteX12" fmla="*/ 0 w 437249"/>
                <a:gd name="connsiteY12" fmla="*/ 102577 h 107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249" h="1078213">
                  <a:moveTo>
                    <a:pt x="0" y="102577"/>
                  </a:moveTo>
                  <a:cubicBezTo>
                    <a:pt x="132314" y="77283"/>
                    <a:pt x="399862" y="-791"/>
                    <a:pt x="405173" y="6"/>
                  </a:cubicBezTo>
                  <a:cubicBezTo>
                    <a:pt x="411878" y="35392"/>
                    <a:pt x="441023" y="340848"/>
                    <a:pt x="436841" y="477676"/>
                  </a:cubicBezTo>
                  <a:cubicBezTo>
                    <a:pt x="434119" y="567634"/>
                    <a:pt x="429472" y="657524"/>
                    <a:pt x="422965" y="747283"/>
                  </a:cubicBezTo>
                  <a:cubicBezTo>
                    <a:pt x="417389" y="824028"/>
                    <a:pt x="389837" y="921554"/>
                    <a:pt x="425488" y="993852"/>
                  </a:cubicBezTo>
                  <a:cubicBezTo>
                    <a:pt x="431198" y="1005470"/>
                    <a:pt x="430202" y="1019013"/>
                    <a:pt x="430534" y="1031959"/>
                  </a:cubicBezTo>
                  <a:cubicBezTo>
                    <a:pt x="431862" y="1065884"/>
                    <a:pt x="411878" y="1077436"/>
                    <a:pt x="381870" y="1077569"/>
                  </a:cubicBezTo>
                  <a:cubicBezTo>
                    <a:pt x="296029" y="1077834"/>
                    <a:pt x="210122" y="1079228"/>
                    <a:pt x="124281" y="1076839"/>
                  </a:cubicBezTo>
                  <a:cubicBezTo>
                    <a:pt x="93742" y="1075975"/>
                    <a:pt x="58754" y="1075179"/>
                    <a:pt x="51452" y="1032557"/>
                  </a:cubicBezTo>
                  <a:cubicBezTo>
                    <a:pt x="41692" y="975263"/>
                    <a:pt x="61941" y="915845"/>
                    <a:pt x="65261" y="858683"/>
                  </a:cubicBezTo>
                  <a:cubicBezTo>
                    <a:pt x="69310" y="789771"/>
                    <a:pt x="67186" y="719731"/>
                    <a:pt x="65327" y="650819"/>
                  </a:cubicBezTo>
                  <a:cubicBezTo>
                    <a:pt x="61410" y="506290"/>
                    <a:pt x="45742" y="364350"/>
                    <a:pt x="27552" y="221348"/>
                  </a:cubicBezTo>
                  <a:cubicBezTo>
                    <a:pt x="22440" y="180784"/>
                    <a:pt x="13610" y="154959"/>
                    <a:pt x="0" y="102577"/>
                  </a:cubicBezTo>
                  <a:close/>
                </a:path>
              </a:pathLst>
            </a:custGeom>
            <a:solidFill>
              <a:srgbClr val="00000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8A16ECD5-1BEE-483C-A6DA-FCD9A08FE6B9}"/>
                </a:ext>
              </a:extLst>
            </p:cNvPr>
            <p:cNvSpPr/>
            <p:nvPr/>
          </p:nvSpPr>
          <p:spPr>
            <a:xfrm>
              <a:off x="4825022" y="2282260"/>
              <a:ext cx="321480" cy="822677"/>
            </a:xfrm>
            <a:custGeom>
              <a:avLst/>
              <a:gdLst>
                <a:gd name="connsiteX0" fmla="*/ 145482 w 321480"/>
                <a:gd name="connsiteY0" fmla="*/ 648622 h 822677"/>
                <a:gd name="connsiteX1" fmla="*/ 41583 w 321480"/>
                <a:gd name="connsiteY1" fmla="*/ 440957 h 822677"/>
                <a:gd name="connsiteX2" fmla="*/ 120918 w 321480"/>
                <a:gd name="connsiteY2" fmla="*/ 0 h 822677"/>
                <a:gd name="connsiteX3" fmla="*/ 202046 w 321480"/>
                <a:gd name="connsiteY3" fmla="*/ 210653 h 822677"/>
                <a:gd name="connsiteX4" fmla="*/ 181399 w 321480"/>
                <a:gd name="connsiteY4" fmla="*/ 244976 h 822677"/>
                <a:gd name="connsiteX5" fmla="*/ 181133 w 321480"/>
                <a:gd name="connsiteY5" fmla="*/ 428675 h 822677"/>
                <a:gd name="connsiteX6" fmla="*/ 246128 w 321480"/>
                <a:gd name="connsiteY6" fmla="*/ 632822 h 822677"/>
                <a:gd name="connsiteX7" fmla="*/ 292269 w 321480"/>
                <a:gd name="connsiteY7" fmla="*/ 680622 h 822677"/>
                <a:gd name="connsiteX8" fmla="*/ 321480 w 321480"/>
                <a:gd name="connsiteY8" fmla="*/ 703991 h 822677"/>
                <a:gd name="connsiteX9" fmla="*/ 315239 w 321480"/>
                <a:gd name="connsiteY9" fmla="*/ 821964 h 822677"/>
                <a:gd name="connsiteX10" fmla="*/ 198660 w 321480"/>
                <a:gd name="connsiteY10" fmla="*/ 747808 h 822677"/>
                <a:gd name="connsiteX11" fmla="*/ 145482 w 321480"/>
                <a:gd name="connsiteY11" fmla="*/ 648622 h 82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80" h="822677">
                  <a:moveTo>
                    <a:pt x="145482" y="648622"/>
                  </a:moveTo>
                  <a:cubicBezTo>
                    <a:pt x="111292" y="579179"/>
                    <a:pt x="72653" y="512126"/>
                    <a:pt x="41583" y="440957"/>
                  </a:cubicBezTo>
                  <a:cubicBezTo>
                    <a:pt x="-30648" y="275581"/>
                    <a:pt x="-11594" y="127866"/>
                    <a:pt x="120918" y="0"/>
                  </a:cubicBezTo>
                  <a:cubicBezTo>
                    <a:pt x="148005" y="70240"/>
                    <a:pt x="175026" y="140479"/>
                    <a:pt x="202046" y="210653"/>
                  </a:cubicBezTo>
                  <a:cubicBezTo>
                    <a:pt x="188038" y="225059"/>
                    <a:pt x="187241" y="229043"/>
                    <a:pt x="181399" y="244976"/>
                  </a:cubicBezTo>
                  <a:cubicBezTo>
                    <a:pt x="159291" y="300013"/>
                    <a:pt x="169714" y="371248"/>
                    <a:pt x="181133" y="428675"/>
                  </a:cubicBezTo>
                  <a:cubicBezTo>
                    <a:pt x="195208" y="499180"/>
                    <a:pt x="219573" y="566300"/>
                    <a:pt x="246128" y="632822"/>
                  </a:cubicBezTo>
                  <a:cubicBezTo>
                    <a:pt x="255091" y="655261"/>
                    <a:pt x="269365" y="671792"/>
                    <a:pt x="292269" y="680622"/>
                  </a:cubicBezTo>
                  <a:cubicBezTo>
                    <a:pt x="304285" y="685269"/>
                    <a:pt x="316235" y="690646"/>
                    <a:pt x="321480" y="703991"/>
                  </a:cubicBezTo>
                  <a:cubicBezTo>
                    <a:pt x="319422" y="743293"/>
                    <a:pt x="317297" y="782662"/>
                    <a:pt x="315239" y="821964"/>
                  </a:cubicBezTo>
                  <a:cubicBezTo>
                    <a:pt x="282908" y="830528"/>
                    <a:pt x="216253" y="759426"/>
                    <a:pt x="198660" y="747808"/>
                  </a:cubicBezTo>
                  <a:cubicBezTo>
                    <a:pt x="172038" y="719526"/>
                    <a:pt x="155706" y="685734"/>
                    <a:pt x="145482" y="648622"/>
                  </a:cubicBezTo>
                  <a:close/>
                </a:path>
              </a:pathLst>
            </a:custGeom>
            <a:solidFill>
              <a:srgbClr val="FEB69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FA908342-C6EF-496B-B3A5-DA03A097457C}"/>
                </a:ext>
              </a:extLst>
            </p:cNvPr>
            <p:cNvSpPr/>
            <p:nvPr/>
          </p:nvSpPr>
          <p:spPr>
            <a:xfrm>
              <a:off x="6081755" y="368750"/>
              <a:ext cx="1005496" cy="180022"/>
            </a:xfrm>
            <a:custGeom>
              <a:avLst/>
              <a:gdLst>
                <a:gd name="connsiteX0" fmla="*/ 2693 w 1005496"/>
                <a:gd name="connsiteY0" fmla="*/ 180022 h 180022"/>
                <a:gd name="connsiteX1" fmla="*/ 33763 w 1005496"/>
                <a:gd name="connsiteY1" fmla="*/ 117816 h 180022"/>
                <a:gd name="connsiteX2" fmla="*/ 270175 w 1005496"/>
                <a:gd name="connsiteY2" fmla="*/ 22282 h 180022"/>
                <a:gd name="connsiteX3" fmla="*/ 871661 w 1005496"/>
                <a:gd name="connsiteY3" fmla="*/ 61186 h 180022"/>
                <a:gd name="connsiteX4" fmla="*/ 985319 w 1005496"/>
                <a:gd name="connsiteY4" fmla="*/ 129301 h 180022"/>
                <a:gd name="connsiteX5" fmla="*/ 1002447 w 1005496"/>
                <a:gd name="connsiteY5" fmla="*/ 179557 h 180022"/>
                <a:gd name="connsiteX6" fmla="*/ 504263 w 1005496"/>
                <a:gd name="connsiteY6" fmla="*/ 54480 h 180022"/>
                <a:gd name="connsiteX7" fmla="*/ 2693 w 1005496"/>
                <a:gd name="connsiteY7" fmla="*/ 180022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496" h="180022">
                  <a:moveTo>
                    <a:pt x="2693" y="180022"/>
                  </a:moveTo>
                  <a:cubicBezTo>
                    <a:pt x="-7929" y="146230"/>
                    <a:pt x="15042" y="132288"/>
                    <a:pt x="33763" y="117816"/>
                  </a:cubicBezTo>
                  <a:cubicBezTo>
                    <a:pt x="103472" y="63775"/>
                    <a:pt x="184732" y="36954"/>
                    <a:pt x="270175" y="22282"/>
                  </a:cubicBezTo>
                  <a:cubicBezTo>
                    <a:pt x="473658" y="-12705"/>
                    <a:pt x="675149" y="-11245"/>
                    <a:pt x="871661" y="61186"/>
                  </a:cubicBezTo>
                  <a:cubicBezTo>
                    <a:pt x="913553" y="76654"/>
                    <a:pt x="951792" y="99227"/>
                    <a:pt x="985319" y="129301"/>
                  </a:cubicBezTo>
                  <a:cubicBezTo>
                    <a:pt x="999925" y="142446"/>
                    <a:pt x="1011144" y="156520"/>
                    <a:pt x="1002447" y="179557"/>
                  </a:cubicBezTo>
                  <a:cubicBezTo>
                    <a:pt x="854134" y="66696"/>
                    <a:pt x="679265" y="54613"/>
                    <a:pt x="504263" y="54480"/>
                  </a:cubicBezTo>
                  <a:cubicBezTo>
                    <a:pt x="329195" y="54414"/>
                    <a:pt x="154060" y="65700"/>
                    <a:pt x="2693" y="180022"/>
                  </a:cubicBezTo>
                  <a:close/>
                </a:path>
              </a:pathLst>
            </a:custGeom>
            <a:solidFill>
              <a:srgbClr val="FB000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AAD3ECF4-3D0F-44E7-84DB-0B6C8BCCF63B}"/>
                </a:ext>
              </a:extLst>
            </p:cNvPr>
            <p:cNvSpPr/>
            <p:nvPr/>
          </p:nvSpPr>
          <p:spPr>
            <a:xfrm>
              <a:off x="4957616" y="6165561"/>
              <a:ext cx="1362255" cy="434184"/>
            </a:xfrm>
            <a:custGeom>
              <a:avLst/>
              <a:gdLst>
                <a:gd name="connsiteX0" fmla="*/ 1328323 w 1362255"/>
                <a:gd name="connsiteY0" fmla="*/ 372443 h 434184"/>
                <a:gd name="connsiteX1" fmla="*/ 1321883 w 1362255"/>
                <a:gd name="connsiteY1" fmla="*/ 366800 h 434184"/>
                <a:gd name="connsiteX2" fmla="*/ 1323609 w 1362255"/>
                <a:gd name="connsiteY2" fmla="*/ 371447 h 434184"/>
                <a:gd name="connsiteX3" fmla="*/ 1207561 w 1362255"/>
                <a:gd name="connsiteY3" fmla="*/ 373638 h 434184"/>
                <a:gd name="connsiteX4" fmla="*/ 225134 w 1362255"/>
                <a:gd name="connsiteY4" fmla="*/ 373572 h 434184"/>
                <a:gd name="connsiteX5" fmla="*/ 56439 w 1362255"/>
                <a:gd name="connsiteY5" fmla="*/ 234752 h 434184"/>
                <a:gd name="connsiteX6" fmla="*/ 195259 w 1362255"/>
                <a:gd name="connsiteY6" fmla="*/ 62007 h 434184"/>
                <a:gd name="connsiteX7" fmla="*/ 238279 w 1362255"/>
                <a:gd name="connsiteY7" fmla="*/ 60016 h 434184"/>
                <a:gd name="connsiteX8" fmla="*/ 1293933 w 1362255"/>
                <a:gd name="connsiteY8" fmla="*/ 60016 h 434184"/>
                <a:gd name="connsiteX9" fmla="*/ 1323742 w 1362255"/>
                <a:gd name="connsiteY9" fmla="*/ 62605 h 434184"/>
                <a:gd name="connsiteX10" fmla="*/ 1321883 w 1362255"/>
                <a:gd name="connsiteY10" fmla="*/ 67518 h 434184"/>
                <a:gd name="connsiteX11" fmla="*/ 1328654 w 1362255"/>
                <a:gd name="connsiteY11" fmla="*/ 61808 h 434184"/>
                <a:gd name="connsiteX12" fmla="*/ 1362247 w 1362255"/>
                <a:gd name="connsiteY12" fmla="*/ 31070 h 434184"/>
                <a:gd name="connsiteX13" fmla="*/ 1327858 w 1362255"/>
                <a:gd name="connsiteY13" fmla="*/ 0 h 434184"/>
                <a:gd name="connsiteX14" fmla="*/ 1327858 w 1362255"/>
                <a:gd name="connsiteY14" fmla="*/ 0 h 434184"/>
                <a:gd name="connsiteX15" fmla="*/ 716613 w 1362255"/>
                <a:gd name="connsiteY15" fmla="*/ 1527 h 434184"/>
                <a:gd name="connsiteX16" fmla="*/ 221483 w 1362255"/>
                <a:gd name="connsiteY16" fmla="*/ 2257 h 434184"/>
                <a:gd name="connsiteX17" fmla="*/ 18465 w 1362255"/>
                <a:gd name="connsiteY17" fmla="*/ 129724 h 434184"/>
                <a:gd name="connsiteX18" fmla="*/ 18465 w 1362255"/>
                <a:gd name="connsiteY18" fmla="*/ 129724 h 434184"/>
                <a:gd name="connsiteX19" fmla="*/ 18465 w 1362255"/>
                <a:gd name="connsiteY19" fmla="*/ 129724 h 434184"/>
                <a:gd name="connsiteX20" fmla="*/ 18133 w 1362255"/>
                <a:gd name="connsiteY20" fmla="*/ 304925 h 434184"/>
                <a:gd name="connsiteX21" fmla="*/ 220354 w 1362255"/>
                <a:gd name="connsiteY21" fmla="*/ 432061 h 434184"/>
                <a:gd name="connsiteX22" fmla="*/ 879864 w 1362255"/>
                <a:gd name="connsiteY22" fmla="*/ 432326 h 434184"/>
                <a:gd name="connsiteX23" fmla="*/ 1328057 w 1362255"/>
                <a:gd name="connsiteY23" fmla="*/ 434185 h 434184"/>
                <a:gd name="connsiteX24" fmla="*/ 1362181 w 1362255"/>
                <a:gd name="connsiteY24" fmla="*/ 402982 h 434184"/>
                <a:gd name="connsiteX25" fmla="*/ 1328323 w 1362255"/>
                <a:gd name="connsiteY25" fmla="*/ 372443 h 43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2255" h="434184">
                  <a:moveTo>
                    <a:pt x="1328323" y="372443"/>
                  </a:moveTo>
                  <a:cubicBezTo>
                    <a:pt x="1326331" y="370319"/>
                    <a:pt x="1324207" y="368460"/>
                    <a:pt x="1321883" y="366800"/>
                  </a:cubicBezTo>
                  <a:cubicBezTo>
                    <a:pt x="1322480" y="368327"/>
                    <a:pt x="1323012" y="369920"/>
                    <a:pt x="1323609" y="371447"/>
                  </a:cubicBezTo>
                  <a:cubicBezTo>
                    <a:pt x="1284904" y="372244"/>
                    <a:pt x="1246266" y="373638"/>
                    <a:pt x="1207561" y="373638"/>
                  </a:cubicBezTo>
                  <a:cubicBezTo>
                    <a:pt x="880063" y="373837"/>
                    <a:pt x="552632" y="373970"/>
                    <a:pt x="225134" y="373572"/>
                  </a:cubicBezTo>
                  <a:cubicBezTo>
                    <a:pt x="132521" y="373439"/>
                    <a:pt x="65800" y="317473"/>
                    <a:pt x="56439" y="234752"/>
                  </a:cubicBezTo>
                  <a:cubicBezTo>
                    <a:pt x="47012" y="150969"/>
                    <a:pt x="110214" y="72032"/>
                    <a:pt x="195259" y="62007"/>
                  </a:cubicBezTo>
                  <a:cubicBezTo>
                    <a:pt x="209466" y="60348"/>
                    <a:pt x="223939" y="60016"/>
                    <a:pt x="238279" y="60016"/>
                  </a:cubicBezTo>
                  <a:cubicBezTo>
                    <a:pt x="590142" y="59883"/>
                    <a:pt x="942071" y="59883"/>
                    <a:pt x="1293933" y="60016"/>
                  </a:cubicBezTo>
                  <a:cubicBezTo>
                    <a:pt x="1303891" y="60016"/>
                    <a:pt x="1313783" y="61742"/>
                    <a:pt x="1323742" y="62605"/>
                  </a:cubicBezTo>
                  <a:cubicBezTo>
                    <a:pt x="1323078" y="64265"/>
                    <a:pt x="1322547" y="65924"/>
                    <a:pt x="1321883" y="67518"/>
                  </a:cubicBezTo>
                  <a:cubicBezTo>
                    <a:pt x="1324273" y="65858"/>
                    <a:pt x="1326530" y="63999"/>
                    <a:pt x="1328654" y="61808"/>
                  </a:cubicBezTo>
                  <a:cubicBezTo>
                    <a:pt x="1347642" y="60016"/>
                    <a:pt x="1362646" y="50389"/>
                    <a:pt x="1362247" y="31070"/>
                  </a:cubicBezTo>
                  <a:cubicBezTo>
                    <a:pt x="1361849" y="11950"/>
                    <a:pt x="1346181" y="2855"/>
                    <a:pt x="1327858" y="0"/>
                  </a:cubicBezTo>
                  <a:lnTo>
                    <a:pt x="1327858" y="0"/>
                  </a:lnTo>
                  <a:cubicBezTo>
                    <a:pt x="1124109" y="531"/>
                    <a:pt x="920361" y="1129"/>
                    <a:pt x="716613" y="1527"/>
                  </a:cubicBezTo>
                  <a:cubicBezTo>
                    <a:pt x="551569" y="1792"/>
                    <a:pt x="386526" y="398"/>
                    <a:pt x="221483" y="2257"/>
                  </a:cubicBezTo>
                  <a:cubicBezTo>
                    <a:pt x="129401" y="3319"/>
                    <a:pt x="59891" y="45277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-6365" y="188081"/>
                    <a:pt x="-5834" y="246437"/>
                    <a:pt x="18133" y="304925"/>
                  </a:cubicBezTo>
                  <a:cubicBezTo>
                    <a:pt x="58431" y="390501"/>
                    <a:pt x="127077" y="431861"/>
                    <a:pt x="220354" y="432061"/>
                  </a:cubicBezTo>
                  <a:cubicBezTo>
                    <a:pt x="440168" y="432592"/>
                    <a:pt x="660049" y="431994"/>
                    <a:pt x="879864" y="432326"/>
                  </a:cubicBezTo>
                  <a:cubicBezTo>
                    <a:pt x="1029240" y="432525"/>
                    <a:pt x="1178682" y="433521"/>
                    <a:pt x="1328057" y="434185"/>
                  </a:cubicBezTo>
                  <a:cubicBezTo>
                    <a:pt x="1346513" y="431397"/>
                    <a:pt x="1362048" y="422102"/>
                    <a:pt x="1362181" y="402982"/>
                  </a:cubicBezTo>
                  <a:cubicBezTo>
                    <a:pt x="1362380" y="383862"/>
                    <a:pt x="1347376" y="374169"/>
                    <a:pt x="1328323" y="372443"/>
                  </a:cubicBezTo>
                  <a:close/>
                </a:path>
              </a:pathLst>
            </a:custGeom>
            <a:solidFill>
              <a:srgbClr val="5E1F1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F63C9A0C-7A0E-4F9C-9E83-E495BACB0577}"/>
                </a:ext>
              </a:extLst>
            </p:cNvPr>
            <p:cNvSpPr/>
            <p:nvPr/>
          </p:nvSpPr>
          <p:spPr>
            <a:xfrm>
              <a:off x="6776488" y="962642"/>
              <a:ext cx="20321" cy="98919"/>
            </a:xfrm>
            <a:custGeom>
              <a:avLst/>
              <a:gdLst>
                <a:gd name="connsiteX0" fmla="*/ 4183 w 20321"/>
                <a:gd name="connsiteY0" fmla="*/ 0 h 98919"/>
                <a:gd name="connsiteX1" fmla="*/ 1925 w 20321"/>
                <a:gd name="connsiteY1" fmla="*/ 98920 h 98919"/>
                <a:gd name="connsiteX2" fmla="*/ 0 w 20321"/>
                <a:gd name="connsiteY2" fmla="*/ 3452 h 98919"/>
                <a:gd name="connsiteX3" fmla="*/ 4183 w 20321"/>
                <a:gd name="connsiteY3" fmla="*/ 0 h 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1" h="98919">
                  <a:moveTo>
                    <a:pt x="4183" y="0"/>
                  </a:moveTo>
                  <a:cubicBezTo>
                    <a:pt x="27087" y="33460"/>
                    <a:pt x="24962" y="66389"/>
                    <a:pt x="1925" y="98920"/>
                  </a:cubicBezTo>
                  <a:cubicBezTo>
                    <a:pt x="6307" y="66920"/>
                    <a:pt x="7303" y="35053"/>
                    <a:pt x="0" y="3452"/>
                  </a:cubicBezTo>
                  <a:cubicBezTo>
                    <a:pt x="1527" y="2456"/>
                    <a:pt x="2921" y="1328"/>
                    <a:pt x="4183" y="0"/>
                  </a:cubicBezTo>
                  <a:close/>
                </a:path>
              </a:pathLst>
            </a:custGeom>
            <a:solidFill>
              <a:srgbClr val="FAB8B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57B8669-D338-4FA7-892D-2AC5DDB60CAA}"/>
                </a:ext>
              </a:extLst>
            </p:cNvPr>
            <p:cNvSpPr/>
            <p:nvPr/>
          </p:nvSpPr>
          <p:spPr>
            <a:xfrm>
              <a:off x="5014717" y="6224879"/>
              <a:ext cx="1268234" cy="313913"/>
            </a:xfrm>
            <a:custGeom>
              <a:avLst/>
              <a:gdLst>
                <a:gd name="connsiteX0" fmla="*/ 1268235 w 1268234"/>
                <a:gd name="connsiteY0" fmla="*/ 2755 h 313913"/>
                <a:gd name="connsiteX1" fmla="*/ 1268102 w 1268234"/>
                <a:gd name="connsiteY1" fmla="*/ 311531 h 313913"/>
                <a:gd name="connsiteX2" fmla="*/ 1152054 w 1268234"/>
                <a:gd name="connsiteY2" fmla="*/ 313722 h 313913"/>
                <a:gd name="connsiteX3" fmla="*/ 169627 w 1268234"/>
                <a:gd name="connsiteY3" fmla="*/ 313656 h 313913"/>
                <a:gd name="connsiteX4" fmla="*/ 932 w 1268234"/>
                <a:gd name="connsiteY4" fmla="*/ 174836 h 313913"/>
                <a:gd name="connsiteX5" fmla="*/ 139752 w 1268234"/>
                <a:gd name="connsiteY5" fmla="*/ 2091 h 313913"/>
                <a:gd name="connsiteX6" fmla="*/ 182772 w 1268234"/>
                <a:gd name="connsiteY6" fmla="*/ 100 h 313913"/>
                <a:gd name="connsiteX7" fmla="*/ 1238426 w 1268234"/>
                <a:gd name="connsiteY7" fmla="*/ 100 h 313913"/>
                <a:gd name="connsiteX8" fmla="*/ 1268235 w 1268234"/>
                <a:gd name="connsiteY8" fmla="*/ 2755 h 31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34" h="313913">
                  <a:moveTo>
                    <a:pt x="1268235" y="2755"/>
                  </a:moveTo>
                  <a:cubicBezTo>
                    <a:pt x="1226543" y="105658"/>
                    <a:pt x="1226874" y="208628"/>
                    <a:pt x="1268102" y="311531"/>
                  </a:cubicBezTo>
                  <a:cubicBezTo>
                    <a:pt x="1229397" y="312328"/>
                    <a:pt x="1190759" y="313722"/>
                    <a:pt x="1152054" y="313722"/>
                  </a:cubicBezTo>
                  <a:cubicBezTo>
                    <a:pt x="824556" y="313921"/>
                    <a:pt x="497125" y="314054"/>
                    <a:pt x="169627" y="313656"/>
                  </a:cubicBezTo>
                  <a:cubicBezTo>
                    <a:pt x="77014" y="313523"/>
                    <a:pt x="10293" y="257557"/>
                    <a:pt x="932" y="174836"/>
                  </a:cubicBezTo>
                  <a:cubicBezTo>
                    <a:pt x="-8495" y="91053"/>
                    <a:pt x="54707" y="12116"/>
                    <a:pt x="139752" y="2091"/>
                  </a:cubicBezTo>
                  <a:cubicBezTo>
                    <a:pt x="153959" y="432"/>
                    <a:pt x="168432" y="100"/>
                    <a:pt x="182772" y="100"/>
                  </a:cubicBezTo>
                  <a:cubicBezTo>
                    <a:pt x="534635" y="-33"/>
                    <a:pt x="886563" y="-33"/>
                    <a:pt x="1238426" y="100"/>
                  </a:cubicBezTo>
                  <a:cubicBezTo>
                    <a:pt x="1248384" y="166"/>
                    <a:pt x="1258343" y="1825"/>
                    <a:pt x="1268235" y="2755"/>
                  </a:cubicBezTo>
                  <a:close/>
                </a:path>
              </a:pathLst>
            </a:custGeom>
            <a:solidFill>
              <a:srgbClr val="E9EFF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9A700B18-8BD6-4DF9-8A99-BE25F855130A}"/>
                </a:ext>
              </a:extLst>
            </p:cNvPr>
            <p:cNvSpPr/>
            <p:nvPr/>
          </p:nvSpPr>
          <p:spPr>
            <a:xfrm>
              <a:off x="6613768" y="604805"/>
              <a:ext cx="132844" cy="792885"/>
            </a:xfrm>
            <a:custGeom>
              <a:avLst/>
              <a:gdLst>
                <a:gd name="connsiteX0" fmla="*/ 43551 w 132844"/>
                <a:gd name="connsiteY0" fmla="*/ 735459 h 792885"/>
                <a:gd name="connsiteX1" fmla="*/ 85177 w 132844"/>
                <a:gd name="connsiteY1" fmla="*/ 735459 h 792885"/>
                <a:gd name="connsiteX2" fmla="*/ 132845 w 132844"/>
                <a:gd name="connsiteY2" fmla="*/ 792886 h 792885"/>
                <a:gd name="connsiteX3" fmla="*/ 132845 w 132844"/>
                <a:gd name="connsiteY3" fmla="*/ 3718 h 792885"/>
                <a:gd name="connsiteX4" fmla="*/ 90555 w 132844"/>
                <a:gd name="connsiteY4" fmla="*/ 54638 h 792885"/>
                <a:gd name="connsiteX5" fmla="*/ 48929 w 132844"/>
                <a:gd name="connsiteY5" fmla="*/ 54638 h 792885"/>
                <a:gd name="connsiteX6" fmla="*/ 3585 w 132844"/>
                <a:gd name="connsiteY6" fmla="*/ 0 h 792885"/>
                <a:gd name="connsiteX7" fmla="*/ 0 w 132844"/>
                <a:gd name="connsiteY7" fmla="*/ 0 h 792885"/>
                <a:gd name="connsiteX8" fmla="*/ 0 w 132844"/>
                <a:gd name="connsiteY8" fmla="*/ 787840 h 792885"/>
                <a:gd name="connsiteX9" fmla="*/ 43551 w 132844"/>
                <a:gd name="connsiteY9" fmla="*/ 735459 h 79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4" h="792885">
                  <a:moveTo>
                    <a:pt x="43551" y="735459"/>
                  </a:moveTo>
                  <a:cubicBezTo>
                    <a:pt x="54373" y="722447"/>
                    <a:pt x="74356" y="722447"/>
                    <a:pt x="85177" y="735459"/>
                  </a:cubicBezTo>
                  <a:lnTo>
                    <a:pt x="132845" y="792886"/>
                  </a:lnTo>
                  <a:lnTo>
                    <a:pt x="132845" y="3718"/>
                  </a:lnTo>
                  <a:lnTo>
                    <a:pt x="90555" y="54638"/>
                  </a:lnTo>
                  <a:cubicBezTo>
                    <a:pt x="79733" y="67651"/>
                    <a:pt x="59750" y="67651"/>
                    <a:pt x="48929" y="54638"/>
                  </a:cubicBezTo>
                  <a:lnTo>
                    <a:pt x="3585" y="0"/>
                  </a:lnTo>
                  <a:lnTo>
                    <a:pt x="0" y="0"/>
                  </a:lnTo>
                  <a:lnTo>
                    <a:pt x="0" y="787840"/>
                  </a:lnTo>
                  <a:lnTo>
                    <a:pt x="43551" y="735459"/>
                  </a:lnTo>
                  <a:close/>
                </a:path>
              </a:pathLst>
            </a:custGeom>
            <a:solidFill>
              <a:srgbClr val="F34336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B0061CF5-4B54-4B27-A820-E218B9ACD319}"/>
                </a:ext>
              </a:extLst>
            </p:cNvPr>
            <p:cNvSpPr/>
            <p:nvPr/>
          </p:nvSpPr>
          <p:spPr>
            <a:xfrm>
              <a:off x="6497919" y="819043"/>
              <a:ext cx="364476" cy="364476"/>
            </a:xfrm>
            <a:custGeom>
              <a:avLst/>
              <a:gdLst>
                <a:gd name="connsiteX0" fmla="*/ 324776 w 364476"/>
                <a:gd name="connsiteY0" fmla="*/ 192529 h 364476"/>
                <a:gd name="connsiteX1" fmla="*/ 364477 w 364476"/>
                <a:gd name="connsiteY1" fmla="*/ 182238 h 364476"/>
                <a:gd name="connsiteX2" fmla="*/ 319531 w 364476"/>
                <a:gd name="connsiteY2" fmla="*/ 171948 h 364476"/>
                <a:gd name="connsiteX3" fmla="*/ 362153 w 364476"/>
                <a:gd name="connsiteY3" fmla="*/ 153226 h 364476"/>
                <a:gd name="connsiteX4" fmla="*/ 314220 w 364476"/>
                <a:gd name="connsiteY4" fmla="*/ 150106 h 364476"/>
                <a:gd name="connsiteX5" fmla="*/ 355580 w 364476"/>
                <a:gd name="connsiteY5" fmla="*/ 125874 h 364476"/>
                <a:gd name="connsiteX6" fmla="*/ 306386 w 364476"/>
                <a:gd name="connsiteY6" fmla="*/ 130388 h 364476"/>
                <a:gd name="connsiteX7" fmla="*/ 344427 w 364476"/>
                <a:gd name="connsiteY7" fmla="*/ 99053 h 364476"/>
                <a:gd name="connsiteX8" fmla="*/ 299614 w 364476"/>
                <a:gd name="connsiteY8" fmla="*/ 110472 h 364476"/>
                <a:gd name="connsiteX9" fmla="*/ 329689 w 364476"/>
                <a:gd name="connsiteY9" fmla="*/ 75086 h 364476"/>
                <a:gd name="connsiteX10" fmla="*/ 286469 w 364476"/>
                <a:gd name="connsiteY10" fmla="*/ 93144 h 364476"/>
                <a:gd name="connsiteX11" fmla="*/ 310768 w 364476"/>
                <a:gd name="connsiteY11" fmla="*/ 52979 h 364476"/>
                <a:gd name="connsiteX12" fmla="*/ 270204 w 364476"/>
                <a:gd name="connsiteY12" fmla="*/ 78206 h 364476"/>
                <a:gd name="connsiteX13" fmla="*/ 289391 w 364476"/>
                <a:gd name="connsiteY13" fmla="*/ 34788 h 364476"/>
                <a:gd name="connsiteX14" fmla="*/ 251814 w 364476"/>
                <a:gd name="connsiteY14" fmla="*/ 68248 h 364476"/>
                <a:gd name="connsiteX15" fmla="*/ 264561 w 364476"/>
                <a:gd name="connsiteY15" fmla="*/ 19585 h 364476"/>
                <a:gd name="connsiteX16" fmla="*/ 234619 w 364476"/>
                <a:gd name="connsiteY16" fmla="*/ 56431 h 364476"/>
                <a:gd name="connsiteX17" fmla="*/ 238536 w 364476"/>
                <a:gd name="connsiteY17" fmla="*/ 8896 h 364476"/>
                <a:gd name="connsiteX18" fmla="*/ 213840 w 364476"/>
                <a:gd name="connsiteY18" fmla="*/ 48597 h 364476"/>
                <a:gd name="connsiteX19" fmla="*/ 210255 w 364476"/>
                <a:gd name="connsiteY19" fmla="*/ 2124 h 364476"/>
                <a:gd name="connsiteX20" fmla="*/ 193325 w 364476"/>
                <a:gd name="connsiteY20" fmla="*/ 42622 h 364476"/>
                <a:gd name="connsiteX21" fmla="*/ 182238 w 364476"/>
                <a:gd name="connsiteY21" fmla="*/ 0 h 364476"/>
                <a:gd name="connsiteX22" fmla="*/ 171550 w 364476"/>
                <a:gd name="connsiteY22" fmla="*/ 44082 h 364476"/>
                <a:gd name="connsiteX23" fmla="*/ 153226 w 364476"/>
                <a:gd name="connsiteY23" fmla="*/ 2324 h 364476"/>
                <a:gd name="connsiteX24" fmla="*/ 149708 w 364476"/>
                <a:gd name="connsiteY24" fmla="*/ 48066 h 364476"/>
                <a:gd name="connsiteX25" fmla="*/ 125874 w 364476"/>
                <a:gd name="connsiteY25" fmla="*/ 8896 h 364476"/>
                <a:gd name="connsiteX26" fmla="*/ 129393 w 364476"/>
                <a:gd name="connsiteY26" fmla="*/ 55700 h 364476"/>
                <a:gd name="connsiteX27" fmla="*/ 99053 w 364476"/>
                <a:gd name="connsiteY27" fmla="*/ 20050 h 364476"/>
                <a:gd name="connsiteX28" fmla="*/ 109343 w 364476"/>
                <a:gd name="connsiteY28" fmla="*/ 63202 h 364476"/>
                <a:gd name="connsiteX29" fmla="*/ 75086 w 364476"/>
                <a:gd name="connsiteY29" fmla="*/ 34788 h 364476"/>
                <a:gd name="connsiteX30" fmla="*/ 92016 w 364476"/>
                <a:gd name="connsiteY30" fmla="*/ 76746 h 364476"/>
                <a:gd name="connsiteX31" fmla="*/ 52979 w 364476"/>
                <a:gd name="connsiteY31" fmla="*/ 53709 h 364476"/>
                <a:gd name="connsiteX32" fmla="*/ 75684 w 364476"/>
                <a:gd name="connsiteY32" fmla="*/ 91219 h 364476"/>
                <a:gd name="connsiteX33" fmla="*/ 34788 w 364476"/>
                <a:gd name="connsiteY33" fmla="*/ 75153 h 364476"/>
                <a:gd name="connsiteX34" fmla="*/ 64132 w 364476"/>
                <a:gd name="connsiteY34" fmla="*/ 109675 h 364476"/>
                <a:gd name="connsiteX35" fmla="*/ 19651 w 364476"/>
                <a:gd name="connsiteY35" fmla="*/ 99982 h 364476"/>
                <a:gd name="connsiteX36" fmla="*/ 52381 w 364476"/>
                <a:gd name="connsiteY36" fmla="*/ 127932 h 364476"/>
                <a:gd name="connsiteX37" fmla="*/ 8896 w 364476"/>
                <a:gd name="connsiteY37" fmla="*/ 125940 h 364476"/>
                <a:gd name="connsiteX38" fmla="*/ 45078 w 364476"/>
                <a:gd name="connsiteY38" fmla="*/ 149376 h 364476"/>
                <a:gd name="connsiteX39" fmla="*/ 2125 w 364476"/>
                <a:gd name="connsiteY39" fmla="*/ 154222 h 364476"/>
                <a:gd name="connsiteX40" fmla="*/ 39900 w 364476"/>
                <a:gd name="connsiteY40" fmla="*/ 170886 h 364476"/>
                <a:gd name="connsiteX41" fmla="*/ 0 w 364476"/>
                <a:gd name="connsiteY41" fmla="*/ 182238 h 364476"/>
                <a:gd name="connsiteX42" fmla="*/ 40564 w 364476"/>
                <a:gd name="connsiteY42" fmla="*/ 193325 h 364476"/>
                <a:gd name="connsiteX43" fmla="*/ 2324 w 364476"/>
                <a:gd name="connsiteY43" fmla="*/ 211250 h 364476"/>
                <a:gd name="connsiteX44" fmla="*/ 42423 w 364476"/>
                <a:gd name="connsiteY44" fmla="*/ 215566 h 364476"/>
                <a:gd name="connsiteX45" fmla="*/ 8896 w 364476"/>
                <a:gd name="connsiteY45" fmla="*/ 238603 h 364476"/>
                <a:gd name="connsiteX46" fmla="*/ 49991 w 364476"/>
                <a:gd name="connsiteY46" fmla="*/ 236943 h 364476"/>
                <a:gd name="connsiteX47" fmla="*/ 20116 w 364476"/>
                <a:gd name="connsiteY47" fmla="*/ 265424 h 364476"/>
                <a:gd name="connsiteX48" fmla="*/ 62141 w 364476"/>
                <a:gd name="connsiteY48" fmla="*/ 256926 h 364476"/>
                <a:gd name="connsiteX49" fmla="*/ 34788 w 364476"/>
                <a:gd name="connsiteY49" fmla="*/ 289390 h 364476"/>
                <a:gd name="connsiteX50" fmla="*/ 77211 w 364476"/>
                <a:gd name="connsiteY50" fmla="*/ 272262 h 364476"/>
                <a:gd name="connsiteX51" fmla="*/ 53709 w 364476"/>
                <a:gd name="connsiteY51" fmla="*/ 311498 h 364476"/>
                <a:gd name="connsiteX52" fmla="*/ 91285 w 364476"/>
                <a:gd name="connsiteY52" fmla="*/ 288793 h 364476"/>
                <a:gd name="connsiteX53" fmla="*/ 75153 w 364476"/>
                <a:gd name="connsiteY53" fmla="*/ 329689 h 364476"/>
                <a:gd name="connsiteX54" fmla="*/ 109410 w 364476"/>
                <a:gd name="connsiteY54" fmla="*/ 301672 h 364476"/>
                <a:gd name="connsiteX55" fmla="*/ 99982 w 364476"/>
                <a:gd name="connsiteY55" fmla="*/ 344892 h 364476"/>
                <a:gd name="connsiteX56" fmla="*/ 128397 w 364476"/>
                <a:gd name="connsiteY56" fmla="*/ 312826 h 364476"/>
                <a:gd name="connsiteX57" fmla="*/ 125940 w 364476"/>
                <a:gd name="connsiteY57" fmla="*/ 355580 h 364476"/>
                <a:gd name="connsiteX58" fmla="*/ 149907 w 364476"/>
                <a:gd name="connsiteY58" fmla="*/ 319996 h 364476"/>
                <a:gd name="connsiteX59" fmla="*/ 154222 w 364476"/>
                <a:gd name="connsiteY59" fmla="*/ 362352 h 364476"/>
                <a:gd name="connsiteX60" fmla="*/ 171284 w 364476"/>
                <a:gd name="connsiteY60" fmla="*/ 325307 h 364476"/>
                <a:gd name="connsiteX61" fmla="*/ 182305 w 364476"/>
                <a:gd name="connsiteY61" fmla="*/ 364477 h 364476"/>
                <a:gd name="connsiteX62" fmla="*/ 193790 w 364476"/>
                <a:gd name="connsiteY62" fmla="*/ 324311 h 364476"/>
                <a:gd name="connsiteX63" fmla="*/ 211250 w 364476"/>
                <a:gd name="connsiteY63" fmla="*/ 362153 h 364476"/>
                <a:gd name="connsiteX64" fmla="*/ 216163 w 364476"/>
                <a:gd name="connsiteY64" fmla="*/ 321523 h 364476"/>
                <a:gd name="connsiteX65" fmla="*/ 238603 w 364476"/>
                <a:gd name="connsiteY65" fmla="*/ 355580 h 364476"/>
                <a:gd name="connsiteX66" fmla="*/ 237872 w 364476"/>
                <a:gd name="connsiteY66" fmla="*/ 314353 h 364476"/>
                <a:gd name="connsiteX67" fmla="*/ 265424 w 364476"/>
                <a:gd name="connsiteY67" fmla="*/ 344427 h 364476"/>
                <a:gd name="connsiteX68" fmla="*/ 258519 w 364476"/>
                <a:gd name="connsiteY68" fmla="*/ 305921 h 364476"/>
                <a:gd name="connsiteX69" fmla="*/ 289391 w 364476"/>
                <a:gd name="connsiteY69" fmla="*/ 329689 h 364476"/>
                <a:gd name="connsiteX70" fmla="*/ 275117 w 364476"/>
                <a:gd name="connsiteY70" fmla="*/ 291050 h 364476"/>
                <a:gd name="connsiteX71" fmla="*/ 311498 w 364476"/>
                <a:gd name="connsiteY71" fmla="*/ 310768 h 364476"/>
                <a:gd name="connsiteX72" fmla="*/ 291316 w 364476"/>
                <a:gd name="connsiteY72" fmla="*/ 275050 h 364476"/>
                <a:gd name="connsiteX73" fmla="*/ 329689 w 364476"/>
                <a:gd name="connsiteY73" fmla="*/ 289324 h 364476"/>
                <a:gd name="connsiteX74" fmla="*/ 304859 w 364476"/>
                <a:gd name="connsiteY74" fmla="*/ 256528 h 364476"/>
                <a:gd name="connsiteX75" fmla="*/ 344892 w 364476"/>
                <a:gd name="connsiteY75" fmla="*/ 264494 h 364476"/>
                <a:gd name="connsiteX76" fmla="*/ 314220 w 364476"/>
                <a:gd name="connsiteY76" fmla="*/ 235217 h 364476"/>
                <a:gd name="connsiteX77" fmla="*/ 355580 w 364476"/>
                <a:gd name="connsiteY77" fmla="*/ 238536 h 364476"/>
                <a:gd name="connsiteX78" fmla="*/ 319266 w 364476"/>
                <a:gd name="connsiteY78" fmla="*/ 213707 h 364476"/>
                <a:gd name="connsiteX79" fmla="*/ 362352 w 364476"/>
                <a:gd name="connsiteY79" fmla="*/ 210254 h 36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64476" h="364476">
                  <a:moveTo>
                    <a:pt x="324776" y="192529"/>
                  </a:moveTo>
                  <a:lnTo>
                    <a:pt x="364477" y="182238"/>
                  </a:lnTo>
                  <a:lnTo>
                    <a:pt x="319531" y="171948"/>
                  </a:lnTo>
                  <a:lnTo>
                    <a:pt x="362153" y="153226"/>
                  </a:lnTo>
                  <a:lnTo>
                    <a:pt x="314220" y="150106"/>
                  </a:lnTo>
                  <a:lnTo>
                    <a:pt x="355580" y="125874"/>
                  </a:lnTo>
                  <a:lnTo>
                    <a:pt x="306386" y="130388"/>
                  </a:lnTo>
                  <a:lnTo>
                    <a:pt x="344427" y="99053"/>
                  </a:lnTo>
                  <a:lnTo>
                    <a:pt x="299614" y="110472"/>
                  </a:lnTo>
                  <a:lnTo>
                    <a:pt x="329689" y="75086"/>
                  </a:lnTo>
                  <a:lnTo>
                    <a:pt x="286469" y="93144"/>
                  </a:lnTo>
                  <a:lnTo>
                    <a:pt x="310768" y="52979"/>
                  </a:lnTo>
                  <a:lnTo>
                    <a:pt x="270204" y="78206"/>
                  </a:lnTo>
                  <a:lnTo>
                    <a:pt x="289391" y="34788"/>
                  </a:lnTo>
                  <a:lnTo>
                    <a:pt x="251814" y="68248"/>
                  </a:lnTo>
                  <a:lnTo>
                    <a:pt x="264561" y="19585"/>
                  </a:lnTo>
                  <a:lnTo>
                    <a:pt x="234619" y="56431"/>
                  </a:lnTo>
                  <a:lnTo>
                    <a:pt x="238536" y="8896"/>
                  </a:lnTo>
                  <a:lnTo>
                    <a:pt x="213840" y="48597"/>
                  </a:lnTo>
                  <a:lnTo>
                    <a:pt x="210255" y="2124"/>
                  </a:lnTo>
                  <a:lnTo>
                    <a:pt x="193325" y="42622"/>
                  </a:lnTo>
                  <a:lnTo>
                    <a:pt x="182238" y="0"/>
                  </a:lnTo>
                  <a:lnTo>
                    <a:pt x="171550" y="44082"/>
                  </a:lnTo>
                  <a:lnTo>
                    <a:pt x="153226" y="2324"/>
                  </a:lnTo>
                  <a:lnTo>
                    <a:pt x="149708" y="48066"/>
                  </a:lnTo>
                  <a:lnTo>
                    <a:pt x="125874" y="8896"/>
                  </a:lnTo>
                  <a:lnTo>
                    <a:pt x="129393" y="55700"/>
                  </a:lnTo>
                  <a:lnTo>
                    <a:pt x="99053" y="20050"/>
                  </a:lnTo>
                  <a:lnTo>
                    <a:pt x="109343" y="63202"/>
                  </a:lnTo>
                  <a:lnTo>
                    <a:pt x="75086" y="34788"/>
                  </a:lnTo>
                  <a:lnTo>
                    <a:pt x="92016" y="76746"/>
                  </a:lnTo>
                  <a:lnTo>
                    <a:pt x="52979" y="53709"/>
                  </a:lnTo>
                  <a:lnTo>
                    <a:pt x="75684" y="91219"/>
                  </a:lnTo>
                  <a:lnTo>
                    <a:pt x="34788" y="75153"/>
                  </a:lnTo>
                  <a:lnTo>
                    <a:pt x="64132" y="109675"/>
                  </a:lnTo>
                  <a:lnTo>
                    <a:pt x="19651" y="99982"/>
                  </a:lnTo>
                  <a:lnTo>
                    <a:pt x="52381" y="127932"/>
                  </a:lnTo>
                  <a:lnTo>
                    <a:pt x="8896" y="125940"/>
                  </a:lnTo>
                  <a:lnTo>
                    <a:pt x="45078" y="149376"/>
                  </a:lnTo>
                  <a:lnTo>
                    <a:pt x="2125" y="154222"/>
                  </a:lnTo>
                  <a:lnTo>
                    <a:pt x="39900" y="170886"/>
                  </a:lnTo>
                  <a:lnTo>
                    <a:pt x="0" y="182238"/>
                  </a:lnTo>
                  <a:lnTo>
                    <a:pt x="40564" y="193325"/>
                  </a:lnTo>
                  <a:lnTo>
                    <a:pt x="2324" y="211250"/>
                  </a:lnTo>
                  <a:lnTo>
                    <a:pt x="42423" y="215566"/>
                  </a:lnTo>
                  <a:lnTo>
                    <a:pt x="8896" y="238603"/>
                  </a:lnTo>
                  <a:lnTo>
                    <a:pt x="49991" y="236943"/>
                  </a:lnTo>
                  <a:lnTo>
                    <a:pt x="20116" y="265424"/>
                  </a:lnTo>
                  <a:lnTo>
                    <a:pt x="62141" y="256926"/>
                  </a:lnTo>
                  <a:lnTo>
                    <a:pt x="34788" y="289390"/>
                  </a:lnTo>
                  <a:lnTo>
                    <a:pt x="77211" y="272262"/>
                  </a:lnTo>
                  <a:lnTo>
                    <a:pt x="53709" y="311498"/>
                  </a:lnTo>
                  <a:lnTo>
                    <a:pt x="91285" y="288793"/>
                  </a:lnTo>
                  <a:lnTo>
                    <a:pt x="75153" y="329689"/>
                  </a:lnTo>
                  <a:lnTo>
                    <a:pt x="109410" y="301672"/>
                  </a:lnTo>
                  <a:lnTo>
                    <a:pt x="99982" y="344892"/>
                  </a:lnTo>
                  <a:lnTo>
                    <a:pt x="128397" y="312826"/>
                  </a:lnTo>
                  <a:lnTo>
                    <a:pt x="125940" y="355580"/>
                  </a:lnTo>
                  <a:lnTo>
                    <a:pt x="149907" y="319996"/>
                  </a:lnTo>
                  <a:lnTo>
                    <a:pt x="154222" y="362352"/>
                  </a:lnTo>
                  <a:lnTo>
                    <a:pt x="171284" y="325307"/>
                  </a:lnTo>
                  <a:lnTo>
                    <a:pt x="182305" y="364477"/>
                  </a:lnTo>
                  <a:lnTo>
                    <a:pt x="193790" y="324311"/>
                  </a:lnTo>
                  <a:lnTo>
                    <a:pt x="211250" y="362153"/>
                  </a:lnTo>
                  <a:lnTo>
                    <a:pt x="216163" y="321523"/>
                  </a:lnTo>
                  <a:lnTo>
                    <a:pt x="238603" y="355580"/>
                  </a:lnTo>
                  <a:lnTo>
                    <a:pt x="237872" y="314353"/>
                  </a:lnTo>
                  <a:lnTo>
                    <a:pt x="265424" y="344427"/>
                  </a:lnTo>
                  <a:lnTo>
                    <a:pt x="258519" y="305921"/>
                  </a:lnTo>
                  <a:lnTo>
                    <a:pt x="289391" y="329689"/>
                  </a:lnTo>
                  <a:lnTo>
                    <a:pt x="275117" y="291050"/>
                  </a:lnTo>
                  <a:lnTo>
                    <a:pt x="311498" y="310768"/>
                  </a:lnTo>
                  <a:lnTo>
                    <a:pt x="291316" y="275050"/>
                  </a:lnTo>
                  <a:lnTo>
                    <a:pt x="329689" y="289324"/>
                  </a:lnTo>
                  <a:lnTo>
                    <a:pt x="304859" y="256528"/>
                  </a:lnTo>
                  <a:lnTo>
                    <a:pt x="344892" y="264494"/>
                  </a:lnTo>
                  <a:lnTo>
                    <a:pt x="314220" y="235217"/>
                  </a:lnTo>
                  <a:lnTo>
                    <a:pt x="355580" y="238536"/>
                  </a:lnTo>
                  <a:lnTo>
                    <a:pt x="319266" y="213707"/>
                  </a:lnTo>
                  <a:lnTo>
                    <a:pt x="362352" y="210254"/>
                  </a:lnTo>
                  <a:close/>
                </a:path>
              </a:pathLst>
            </a:custGeom>
            <a:solidFill>
              <a:srgbClr val="F34336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160F74B1-37FE-4E45-9950-4F4FFB9D43E8}"/>
                </a:ext>
              </a:extLst>
            </p:cNvPr>
            <p:cNvSpPr/>
            <p:nvPr/>
          </p:nvSpPr>
          <p:spPr>
            <a:xfrm>
              <a:off x="6565836" y="886959"/>
              <a:ext cx="228644" cy="228644"/>
            </a:xfrm>
            <a:custGeom>
              <a:avLst/>
              <a:gdLst>
                <a:gd name="connsiteX0" fmla="*/ 114322 w 228644"/>
                <a:gd name="connsiteY0" fmla="*/ 0 h 228644"/>
                <a:gd name="connsiteX1" fmla="*/ 0 w 228644"/>
                <a:gd name="connsiteY1" fmla="*/ 114322 h 228644"/>
                <a:gd name="connsiteX2" fmla="*/ 114322 w 228644"/>
                <a:gd name="connsiteY2" fmla="*/ 228644 h 228644"/>
                <a:gd name="connsiteX3" fmla="*/ 228644 w 228644"/>
                <a:gd name="connsiteY3" fmla="*/ 114322 h 228644"/>
                <a:gd name="connsiteX4" fmla="*/ 114322 w 228644"/>
                <a:gd name="connsiteY4" fmla="*/ 0 h 228644"/>
                <a:gd name="connsiteX5" fmla="*/ 114322 w 228644"/>
                <a:gd name="connsiteY5" fmla="*/ 211117 h 228644"/>
                <a:gd name="connsiteX6" fmla="*/ 17526 w 228644"/>
                <a:gd name="connsiteY6" fmla="*/ 114322 h 228644"/>
                <a:gd name="connsiteX7" fmla="*/ 114322 w 228644"/>
                <a:gd name="connsiteY7" fmla="*/ 17527 h 228644"/>
                <a:gd name="connsiteX8" fmla="*/ 211117 w 228644"/>
                <a:gd name="connsiteY8" fmla="*/ 114322 h 228644"/>
                <a:gd name="connsiteX9" fmla="*/ 114322 w 228644"/>
                <a:gd name="connsiteY9" fmla="*/ 211117 h 22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44" h="228644">
                  <a:moveTo>
                    <a:pt x="114322" y="0"/>
                  </a:moveTo>
                  <a:cubicBezTo>
                    <a:pt x="51186" y="0"/>
                    <a:pt x="0" y="51186"/>
                    <a:pt x="0" y="114322"/>
                  </a:cubicBezTo>
                  <a:cubicBezTo>
                    <a:pt x="0" y="177458"/>
                    <a:pt x="51186" y="228644"/>
                    <a:pt x="114322" y="228644"/>
                  </a:cubicBezTo>
                  <a:cubicBezTo>
                    <a:pt x="177458" y="228644"/>
                    <a:pt x="228644" y="177458"/>
                    <a:pt x="228644" y="114322"/>
                  </a:cubicBezTo>
                  <a:cubicBezTo>
                    <a:pt x="228644" y="51186"/>
                    <a:pt x="177458" y="0"/>
                    <a:pt x="114322" y="0"/>
                  </a:cubicBezTo>
                  <a:close/>
                  <a:moveTo>
                    <a:pt x="114322" y="211117"/>
                  </a:moveTo>
                  <a:cubicBezTo>
                    <a:pt x="60879" y="211117"/>
                    <a:pt x="17526" y="167765"/>
                    <a:pt x="17526" y="114322"/>
                  </a:cubicBezTo>
                  <a:cubicBezTo>
                    <a:pt x="17526" y="60879"/>
                    <a:pt x="60879" y="17527"/>
                    <a:pt x="114322" y="17527"/>
                  </a:cubicBezTo>
                  <a:cubicBezTo>
                    <a:pt x="167765" y="17527"/>
                    <a:pt x="211117" y="60879"/>
                    <a:pt x="211117" y="114322"/>
                  </a:cubicBezTo>
                  <a:cubicBezTo>
                    <a:pt x="211117" y="167765"/>
                    <a:pt x="167765" y="211117"/>
                    <a:pt x="114322" y="211117"/>
                  </a:cubicBezTo>
                  <a:close/>
                </a:path>
              </a:pathLst>
            </a:custGeom>
            <a:solidFill>
              <a:srgbClr val="F8B5B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" name="Group 2">
            <a:extLst>
              <a:ext uri="{FF2B5EF4-FFF2-40B4-BE49-F238E27FC236}">
                <a16:creationId xmlns:a16="http://schemas.microsoft.com/office/drawing/2014/main" id="{333A2ED0-E784-433C-9746-D857FBAF55C6}"/>
              </a:ext>
            </a:extLst>
          </p:cNvPr>
          <p:cNvGrpSpPr/>
          <p:nvPr/>
        </p:nvGrpSpPr>
        <p:grpSpPr>
          <a:xfrm>
            <a:off x="1872354" y="3158658"/>
            <a:ext cx="3933092" cy="869319"/>
            <a:chOff x="1985513" y="4307149"/>
            <a:chExt cx="2380861" cy="86931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B55470-F1E9-414C-A573-F9052DE7F95B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212312D-E478-4E4E-9106-E555736A8F6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6">
            <a:extLst>
              <a:ext uri="{FF2B5EF4-FFF2-40B4-BE49-F238E27FC236}">
                <a16:creationId xmlns:a16="http://schemas.microsoft.com/office/drawing/2014/main" id="{AA49A5CF-D7CE-44C7-A1EB-952624D6FE32}"/>
              </a:ext>
            </a:extLst>
          </p:cNvPr>
          <p:cNvGrpSpPr/>
          <p:nvPr/>
        </p:nvGrpSpPr>
        <p:grpSpPr>
          <a:xfrm>
            <a:off x="1607184" y="4216605"/>
            <a:ext cx="3933092" cy="869319"/>
            <a:chOff x="1985513" y="4307149"/>
            <a:chExt cx="2380861" cy="86931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9AF2F7-8402-46C2-BB7C-DD1AE1C2AEE3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87DA93-B412-4E56-8ECF-60CB811DCEA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9">
            <a:extLst>
              <a:ext uri="{FF2B5EF4-FFF2-40B4-BE49-F238E27FC236}">
                <a16:creationId xmlns:a16="http://schemas.microsoft.com/office/drawing/2014/main" id="{F8D7E934-38A7-49BA-B0F4-1623EE3F37A2}"/>
              </a:ext>
            </a:extLst>
          </p:cNvPr>
          <p:cNvGrpSpPr/>
          <p:nvPr/>
        </p:nvGrpSpPr>
        <p:grpSpPr>
          <a:xfrm>
            <a:off x="1872354" y="5274552"/>
            <a:ext cx="3933092" cy="869319"/>
            <a:chOff x="1985513" y="4307149"/>
            <a:chExt cx="2380861" cy="86931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1C8DA9F-ABEF-404C-B8CE-6FF7C8EF36E3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1717FA8-29B4-43F9-9AAE-BDE26D41013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50" name="Trapezoid 13">
            <a:extLst>
              <a:ext uri="{FF2B5EF4-FFF2-40B4-BE49-F238E27FC236}">
                <a16:creationId xmlns:a16="http://schemas.microsoft.com/office/drawing/2014/main" id="{3599BED9-62F2-495E-93EB-B1CD4BEBEDA4}"/>
              </a:ext>
            </a:extLst>
          </p:cNvPr>
          <p:cNvSpPr/>
          <p:nvPr/>
        </p:nvSpPr>
        <p:spPr>
          <a:xfrm>
            <a:off x="781118" y="2247715"/>
            <a:ext cx="540339" cy="4568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ounded Rectangle 7">
            <a:extLst>
              <a:ext uri="{FF2B5EF4-FFF2-40B4-BE49-F238E27FC236}">
                <a16:creationId xmlns:a16="http://schemas.microsoft.com/office/drawing/2014/main" id="{FBEA8249-6329-4816-9F3A-D7293A495E27}"/>
              </a:ext>
            </a:extLst>
          </p:cNvPr>
          <p:cNvSpPr/>
          <p:nvPr/>
        </p:nvSpPr>
        <p:spPr>
          <a:xfrm>
            <a:off x="6093348" y="5463372"/>
            <a:ext cx="284112" cy="49167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Rectangle 18">
            <a:extLst>
              <a:ext uri="{FF2B5EF4-FFF2-40B4-BE49-F238E27FC236}">
                <a16:creationId xmlns:a16="http://schemas.microsoft.com/office/drawing/2014/main" id="{B541B7FD-E5AC-47C0-AEE2-394F6DDFD5B3}"/>
              </a:ext>
            </a:extLst>
          </p:cNvPr>
          <p:cNvSpPr/>
          <p:nvPr/>
        </p:nvSpPr>
        <p:spPr>
          <a:xfrm>
            <a:off x="5978277" y="3389024"/>
            <a:ext cx="514255" cy="40858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ounded Rectangle 25">
            <a:extLst>
              <a:ext uri="{FF2B5EF4-FFF2-40B4-BE49-F238E27FC236}">
                <a16:creationId xmlns:a16="http://schemas.microsoft.com/office/drawing/2014/main" id="{CFE74691-FE13-465B-847C-673A5F13E26D}"/>
              </a:ext>
            </a:extLst>
          </p:cNvPr>
          <p:cNvSpPr/>
          <p:nvPr/>
        </p:nvSpPr>
        <p:spPr>
          <a:xfrm>
            <a:off x="894710" y="4431103"/>
            <a:ext cx="313154" cy="44032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4" name="Group 16">
            <a:extLst>
              <a:ext uri="{FF2B5EF4-FFF2-40B4-BE49-F238E27FC236}">
                <a16:creationId xmlns:a16="http://schemas.microsoft.com/office/drawing/2014/main" id="{22B2BA9E-1A22-4394-A902-6842797392E4}"/>
              </a:ext>
            </a:extLst>
          </p:cNvPr>
          <p:cNvGrpSpPr/>
          <p:nvPr/>
        </p:nvGrpSpPr>
        <p:grpSpPr>
          <a:xfrm>
            <a:off x="1607184" y="2100711"/>
            <a:ext cx="3933092" cy="869319"/>
            <a:chOff x="1985513" y="4307149"/>
            <a:chExt cx="2380861" cy="86931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AB570D4-B127-4C06-AC9D-C3BB4C118D06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5B7CE62-2715-44E6-84C5-18FE1EEB758C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94081F66-4E3A-4CD4-867A-1AC7E39BF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28702"/>
              </p:ext>
            </p:extLst>
          </p:nvPr>
        </p:nvGraphicFramePr>
        <p:xfrm>
          <a:off x="1016308" y="2254290"/>
          <a:ext cx="3643655" cy="356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타원 3">
            <a:extLst>
              <a:ext uri="{FF2B5EF4-FFF2-40B4-BE49-F238E27FC236}">
                <a16:creationId xmlns:a16="http://schemas.microsoft.com/office/drawing/2014/main" id="{727B96EA-6248-467F-9928-CCADFA9426F8}"/>
              </a:ext>
            </a:extLst>
          </p:cNvPr>
          <p:cNvSpPr/>
          <p:nvPr/>
        </p:nvSpPr>
        <p:spPr>
          <a:xfrm>
            <a:off x="977837" y="2144775"/>
            <a:ext cx="1021079" cy="1021079"/>
          </a:xfrm>
          <a:prstGeom prst="ellips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3927BFD2-B883-4C8D-90D3-42C6D4D07F57}"/>
              </a:ext>
            </a:extLst>
          </p:cNvPr>
          <p:cNvSpPr/>
          <p:nvPr/>
        </p:nvSpPr>
        <p:spPr>
          <a:xfrm>
            <a:off x="4205682" y="3394181"/>
            <a:ext cx="1309902" cy="13099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04D78FFA-A5FC-4884-96E1-7813D35BA5BA}"/>
              </a:ext>
            </a:extLst>
          </p:cNvPr>
          <p:cNvSpPr/>
          <p:nvPr/>
        </p:nvSpPr>
        <p:spPr>
          <a:xfrm>
            <a:off x="977837" y="4906949"/>
            <a:ext cx="1021079" cy="102107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9BDCDD61-E0FA-4DE4-AA88-6939942CF97A}"/>
              </a:ext>
            </a:extLst>
          </p:cNvPr>
          <p:cNvGrpSpPr/>
          <p:nvPr/>
        </p:nvGrpSpPr>
        <p:grpSpPr>
          <a:xfrm>
            <a:off x="4133309" y="3622019"/>
            <a:ext cx="1454648" cy="854224"/>
            <a:chOff x="4133620" y="3594370"/>
            <a:chExt cx="1454648" cy="8542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C471B0-5188-44F5-A1A9-7BD44278EDC0}"/>
                </a:ext>
              </a:extLst>
            </p:cNvPr>
            <p:cNvSpPr txBox="1"/>
            <p:nvPr/>
          </p:nvSpPr>
          <p:spPr>
            <a:xfrm>
              <a:off x="4133620" y="3594370"/>
              <a:ext cx="145464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45%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0124D4-FE67-4760-89D4-FB29FCD5E98D}"/>
                </a:ext>
              </a:extLst>
            </p:cNvPr>
            <p:cNvSpPr txBox="1"/>
            <p:nvPr/>
          </p:nvSpPr>
          <p:spPr>
            <a:xfrm>
              <a:off x="4133620" y="4110040"/>
              <a:ext cx="145464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318243C-CDFA-4B5F-BDC5-234996D9696D}"/>
              </a:ext>
            </a:extLst>
          </p:cNvPr>
          <p:cNvGrpSpPr/>
          <p:nvPr/>
        </p:nvGrpSpPr>
        <p:grpSpPr>
          <a:xfrm>
            <a:off x="912284" y="5075922"/>
            <a:ext cx="1152184" cy="705117"/>
            <a:chOff x="4133620" y="3625147"/>
            <a:chExt cx="1454648" cy="70511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A351F5-C6F2-45D3-B12A-93A2466716BD}"/>
                </a:ext>
              </a:extLst>
            </p:cNvPr>
            <p:cNvSpPr txBox="1"/>
            <p:nvPr/>
          </p:nvSpPr>
          <p:spPr>
            <a:xfrm>
              <a:off x="4133620" y="3625147"/>
              <a:ext cx="145464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30%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3440F3-7E75-43AA-BDAA-1804D37CF12D}"/>
                </a:ext>
              </a:extLst>
            </p:cNvPr>
            <p:cNvSpPr txBox="1"/>
            <p:nvPr/>
          </p:nvSpPr>
          <p:spPr>
            <a:xfrm>
              <a:off x="4133620" y="4053265"/>
              <a:ext cx="14546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F869EAA-F64C-4FB0-91E9-F5E10A79ACF7}"/>
              </a:ext>
            </a:extLst>
          </p:cNvPr>
          <p:cNvGrpSpPr/>
          <p:nvPr/>
        </p:nvGrpSpPr>
        <p:grpSpPr>
          <a:xfrm>
            <a:off x="919807" y="2275560"/>
            <a:ext cx="1152184" cy="705117"/>
            <a:chOff x="4133620" y="3625147"/>
            <a:chExt cx="1454648" cy="7051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0BC569-6B83-4FAE-A420-EE7702F574D2}"/>
                </a:ext>
              </a:extLst>
            </p:cNvPr>
            <p:cNvSpPr txBox="1"/>
            <p:nvPr/>
          </p:nvSpPr>
          <p:spPr>
            <a:xfrm>
              <a:off x="4133620" y="3625147"/>
              <a:ext cx="145464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25%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BF0DC9-4E7D-4BB7-9A49-8BF190D792A9}"/>
                </a:ext>
              </a:extLst>
            </p:cNvPr>
            <p:cNvSpPr txBox="1"/>
            <p:nvPr/>
          </p:nvSpPr>
          <p:spPr>
            <a:xfrm>
              <a:off x="4133620" y="4053265"/>
              <a:ext cx="14546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722CDD-4623-4E7A-BC3A-81A588A83490}"/>
              </a:ext>
            </a:extLst>
          </p:cNvPr>
          <p:cNvSpPr txBox="1"/>
          <p:nvPr/>
        </p:nvSpPr>
        <p:spPr>
          <a:xfrm>
            <a:off x="6175306" y="3596514"/>
            <a:ext cx="16425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A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24C32-477C-4C09-97CE-70EFBAB8FA6E}"/>
              </a:ext>
            </a:extLst>
          </p:cNvPr>
          <p:cNvSpPr txBox="1"/>
          <p:nvPr/>
        </p:nvSpPr>
        <p:spPr>
          <a:xfrm>
            <a:off x="7969636" y="3596514"/>
            <a:ext cx="16425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B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6F4D60-3D69-4424-B23A-BF18CD5485D8}"/>
              </a:ext>
            </a:extLst>
          </p:cNvPr>
          <p:cNvSpPr txBox="1"/>
          <p:nvPr/>
        </p:nvSpPr>
        <p:spPr>
          <a:xfrm>
            <a:off x="9763966" y="3596514"/>
            <a:ext cx="16425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C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3905BE-BF5C-48EF-9CB1-9042779ACC4A}"/>
              </a:ext>
            </a:extLst>
          </p:cNvPr>
          <p:cNvSpPr txBox="1"/>
          <p:nvPr/>
        </p:nvSpPr>
        <p:spPr>
          <a:xfrm>
            <a:off x="6420497" y="4014578"/>
            <a:ext cx="11521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9DED34-F22C-46E1-BA71-8D2DFA41FF11}"/>
              </a:ext>
            </a:extLst>
          </p:cNvPr>
          <p:cNvSpPr txBox="1"/>
          <p:nvPr/>
        </p:nvSpPr>
        <p:spPr>
          <a:xfrm>
            <a:off x="8210524" y="4014578"/>
            <a:ext cx="11521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507D3D-625D-4C73-960B-702EE0642A47}"/>
              </a:ext>
            </a:extLst>
          </p:cNvPr>
          <p:cNvSpPr txBox="1"/>
          <p:nvPr/>
        </p:nvSpPr>
        <p:spPr>
          <a:xfrm>
            <a:off x="10009157" y="4014578"/>
            <a:ext cx="11521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7C8340-9F13-444A-AE78-0189DD8DA244}"/>
              </a:ext>
            </a:extLst>
          </p:cNvPr>
          <p:cNvSpPr txBox="1"/>
          <p:nvPr/>
        </p:nvSpPr>
        <p:spPr>
          <a:xfrm>
            <a:off x="6110127" y="4564562"/>
            <a:ext cx="1772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269653-5181-4671-8A60-6482F4EF55D5}"/>
              </a:ext>
            </a:extLst>
          </p:cNvPr>
          <p:cNvSpPr txBox="1"/>
          <p:nvPr/>
        </p:nvSpPr>
        <p:spPr>
          <a:xfrm>
            <a:off x="7904457" y="4564562"/>
            <a:ext cx="1772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B0A29A-A8E2-4A57-8944-090074A4226E}"/>
              </a:ext>
            </a:extLst>
          </p:cNvPr>
          <p:cNvSpPr txBox="1"/>
          <p:nvPr/>
        </p:nvSpPr>
        <p:spPr>
          <a:xfrm>
            <a:off x="9698787" y="4564562"/>
            <a:ext cx="1772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Oval 22">
            <a:extLst>
              <a:ext uri="{FF2B5EF4-FFF2-40B4-BE49-F238E27FC236}">
                <a16:creationId xmlns:a16="http://schemas.microsoft.com/office/drawing/2014/main" id="{E8991D00-CCFC-42DE-9AB7-EAF216D29B87}"/>
              </a:ext>
            </a:extLst>
          </p:cNvPr>
          <p:cNvSpPr/>
          <p:nvPr/>
        </p:nvSpPr>
        <p:spPr>
          <a:xfrm>
            <a:off x="2008405" y="3301169"/>
            <a:ext cx="1475656" cy="147565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Block Arc 14">
            <a:extLst>
              <a:ext uri="{FF2B5EF4-FFF2-40B4-BE49-F238E27FC236}">
                <a16:creationId xmlns:a16="http://schemas.microsoft.com/office/drawing/2014/main" id="{AF4DF4C0-1CEE-4DE0-BF23-5C237D85DA75}"/>
              </a:ext>
            </a:extLst>
          </p:cNvPr>
          <p:cNvSpPr/>
          <p:nvPr/>
        </p:nvSpPr>
        <p:spPr>
          <a:xfrm rot="16200000">
            <a:off x="2335367" y="3621751"/>
            <a:ext cx="821732" cy="82226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7" name="Chart 46">
            <a:extLst>
              <a:ext uri="{FF2B5EF4-FFF2-40B4-BE49-F238E27FC236}">
                <a16:creationId xmlns:a16="http://schemas.microsoft.com/office/drawing/2014/main" id="{CB187356-B5F9-44F5-86E8-2EEB1D7F5ABB}"/>
              </a:ext>
            </a:extLst>
          </p:cNvPr>
          <p:cNvGraphicFramePr/>
          <p:nvPr/>
        </p:nvGraphicFramePr>
        <p:xfrm>
          <a:off x="6110127" y="2082274"/>
          <a:ext cx="1772924" cy="1309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46">
            <a:extLst>
              <a:ext uri="{FF2B5EF4-FFF2-40B4-BE49-F238E27FC236}">
                <a16:creationId xmlns:a16="http://schemas.microsoft.com/office/drawing/2014/main" id="{6A961359-EBBF-400A-A07F-8FA3EBCD7C2F}"/>
              </a:ext>
            </a:extLst>
          </p:cNvPr>
          <p:cNvGraphicFramePr/>
          <p:nvPr/>
        </p:nvGraphicFramePr>
        <p:xfrm>
          <a:off x="9698787" y="2082274"/>
          <a:ext cx="1772924" cy="1309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46">
            <a:extLst>
              <a:ext uri="{FF2B5EF4-FFF2-40B4-BE49-F238E27FC236}">
                <a16:creationId xmlns:a16="http://schemas.microsoft.com/office/drawing/2014/main" id="{638CA794-DE46-4BF1-866F-EE0772584777}"/>
              </a:ext>
            </a:extLst>
          </p:cNvPr>
          <p:cNvGraphicFramePr/>
          <p:nvPr/>
        </p:nvGraphicFramePr>
        <p:xfrm>
          <a:off x="7904457" y="2082274"/>
          <a:ext cx="1772924" cy="1309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415221-DB53-48E3-8F9C-B2DF0B3CA9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82ACF8E-016D-45AE-B730-7E1A7D3BAD79}"/>
              </a:ext>
            </a:extLst>
          </p:cNvPr>
          <p:cNvGrpSpPr/>
          <p:nvPr/>
        </p:nvGrpSpPr>
        <p:grpSpPr>
          <a:xfrm>
            <a:off x="1828702" y="2722443"/>
            <a:ext cx="2016000" cy="924999"/>
            <a:chOff x="304702" y="2722441"/>
            <a:chExt cx="2016000" cy="924999"/>
          </a:xfrm>
        </p:grpSpPr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B4CB1ABF-37CC-4FD6-8467-6C9C80D2DE9C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 Placeholder 4">
              <a:extLst>
                <a:ext uri="{FF2B5EF4-FFF2-40B4-BE49-F238E27FC236}">
                  <a16:creationId xmlns:a16="http://schemas.microsoft.com/office/drawing/2014/main" id="{C59EBB4C-B76F-416F-980F-D9900F15DA48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4E1173FC-4361-4CA0-8D2A-DD80677C2A2D}"/>
              </a:ext>
            </a:extLst>
          </p:cNvPr>
          <p:cNvGrpSpPr/>
          <p:nvPr/>
        </p:nvGrpSpPr>
        <p:grpSpPr>
          <a:xfrm>
            <a:off x="1828702" y="4116967"/>
            <a:ext cx="2016000" cy="923531"/>
            <a:chOff x="304702" y="4116965"/>
            <a:chExt cx="2016000" cy="923531"/>
          </a:xfrm>
        </p:grpSpPr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BBC8F130-063A-409A-9CFA-0EB14C3E089D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0" name="Text Placeholder 8">
              <a:extLst>
                <a:ext uri="{FF2B5EF4-FFF2-40B4-BE49-F238E27FC236}">
                  <a16:creationId xmlns:a16="http://schemas.microsoft.com/office/drawing/2014/main" id="{CC4EF3D8-6408-4EAA-885E-A08B3D370DAA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B3ABF9D-5021-4A53-A43B-4534BF5F8FEC}"/>
              </a:ext>
            </a:extLst>
          </p:cNvPr>
          <p:cNvGrpSpPr/>
          <p:nvPr/>
        </p:nvGrpSpPr>
        <p:grpSpPr>
          <a:xfrm>
            <a:off x="8328472" y="2722443"/>
            <a:ext cx="2016000" cy="924999"/>
            <a:chOff x="6804472" y="2722441"/>
            <a:chExt cx="2016000" cy="924999"/>
          </a:xfrm>
        </p:grpSpPr>
        <p:sp>
          <p:nvSpPr>
            <p:cNvPr id="12" name="Text Placeholder 28">
              <a:extLst>
                <a:ext uri="{FF2B5EF4-FFF2-40B4-BE49-F238E27FC236}">
                  <a16:creationId xmlns:a16="http://schemas.microsoft.com/office/drawing/2014/main" id="{F2178A9B-163F-4292-AA87-663E175F0C28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" name="Text Placeholder 29">
              <a:extLst>
                <a:ext uri="{FF2B5EF4-FFF2-40B4-BE49-F238E27FC236}">
                  <a16:creationId xmlns:a16="http://schemas.microsoft.com/office/drawing/2014/main" id="{1266417C-1F8F-40F9-B3BD-D7C3C294118D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AD0336B-33AF-428C-8340-C0E7495A5695}"/>
              </a:ext>
            </a:extLst>
          </p:cNvPr>
          <p:cNvGrpSpPr/>
          <p:nvPr/>
        </p:nvGrpSpPr>
        <p:grpSpPr>
          <a:xfrm>
            <a:off x="8328472" y="4116967"/>
            <a:ext cx="2016000" cy="923531"/>
            <a:chOff x="6804472" y="4116965"/>
            <a:chExt cx="2016000" cy="923531"/>
          </a:xfrm>
        </p:grpSpPr>
        <p:sp>
          <p:nvSpPr>
            <p:cNvPr id="15" name="Text Placeholder 30">
              <a:extLst>
                <a:ext uri="{FF2B5EF4-FFF2-40B4-BE49-F238E27FC236}">
                  <a16:creationId xmlns:a16="http://schemas.microsoft.com/office/drawing/2014/main" id="{C442D065-A280-41CB-B9D0-5E25E6D35C48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 Placeholder 31">
              <a:extLst>
                <a:ext uri="{FF2B5EF4-FFF2-40B4-BE49-F238E27FC236}">
                  <a16:creationId xmlns:a16="http://schemas.microsoft.com/office/drawing/2014/main" id="{1D2235EA-72B9-4BB7-A3B6-053289E938D9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17" name="Rectangle 12">
            <a:extLst>
              <a:ext uri="{FF2B5EF4-FFF2-40B4-BE49-F238E27FC236}">
                <a16:creationId xmlns:a16="http://schemas.microsoft.com/office/drawing/2014/main" id="{A058DCE1-3535-43C7-8317-D771DE8E5B23}"/>
              </a:ext>
            </a:extLst>
          </p:cNvPr>
          <p:cNvSpPr/>
          <p:nvPr/>
        </p:nvSpPr>
        <p:spPr>
          <a:xfrm>
            <a:off x="3967809" y="2876931"/>
            <a:ext cx="616022" cy="6160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E62E7234-7ACF-4136-8897-455EE3C1A245}"/>
              </a:ext>
            </a:extLst>
          </p:cNvPr>
          <p:cNvSpPr/>
          <p:nvPr/>
        </p:nvSpPr>
        <p:spPr>
          <a:xfrm>
            <a:off x="3967809" y="4270721"/>
            <a:ext cx="616022" cy="61602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3812103A-CDF3-4BAD-8303-8EE2A4C45978}"/>
              </a:ext>
            </a:extLst>
          </p:cNvPr>
          <p:cNvSpPr/>
          <p:nvPr/>
        </p:nvSpPr>
        <p:spPr>
          <a:xfrm>
            <a:off x="7552185" y="4270721"/>
            <a:ext cx="616022" cy="6160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7144BC07-4F26-4A62-8D2F-C7E0D7F3554D}"/>
              </a:ext>
            </a:extLst>
          </p:cNvPr>
          <p:cNvSpPr/>
          <p:nvPr/>
        </p:nvSpPr>
        <p:spPr>
          <a:xfrm>
            <a:off x="7552185" y="2876931"/>
            <a:ext cx="616022" cy="61602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Donut 39">
            <a:extLst>
              <a:ext uri="{FF2B5EF4-FFF2-40B4-BE49-F238E27FC236}">
                <a16:creationId xmlns:a16="http://schemas.microsoft.com/office/drawing/2014/main" id="{A18D0F47-96CC-4F29-AEDE-9BD8617ED7ED}"/>
              </a:ext>
            </a:extLst>
          </p:cNvPr>
          <p:cNvSpPr/>
          <p:nvPr/>
        </p:nvSpPr>
        <p:spPr>
          <a:xfrm>
            <a:off x="7680640" y="300494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3192C454-8CFA-4610-8582-A22FAFE6252A}"/>
              </a:ext>
            </a:extLst>
          </p:cNvPr>
          <p:cNvSpPr/>
          <p:nvPr/>
        </p:nvSpPr>
        <p:spPr>
          <a:xfrm>
            <a:off x="7683649" y="4434778"/>
            <a:ext cx="344421" cy="2879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560E0B2B-2E62-465C-9334-7DF0320F5AB8}"/>
              </a:ext>
            </a:extLst>
          </p:cNvPr>
          <p:cNvSpPr/>
          <p:nvPr/>
        </p:nvSpPr>
        <p:spPr>
          <a:xfrm>
            <a:off x="4096089" y="3066109"/>
            <a:ext cx="361627" cy="2376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557289FC-0A0F-4F5B-A98D-2DE105B03349}"/>
              </a:ext>
            </a:extLst>
          </p:cNvPr>
          <p:cNvSpPr>
            <a:spLocks noChangeAspect="1"/>
          </p:cNvSpPr>
          <p:nvPr/>
        </p:nvSpPr>
        <p:spPr>
          <a:xfrm>
            <a:off x="4135695" y="4437436"/>
            <a:ext cx="280251" cy="28259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0D02BD7E-9C6C-4CAB-80B9-E81AE1AFEA8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그래픽 2">
            <a:extLst>
              <a:ext uri="{FF2B5EF4-FFF2-40B4-BE49-F238E27FC236}">
                <a16:creationId xmlns:a16="http://schemas.microsoft.com/office/drawing/2014/main" id="{6C7BA812-0C25-4B1B-B296-B53339F0D2E7}"/>
              </a:ext>
            </a:extLst>
          </p:cNvPr>
          <p:cNvSpPr/>
          <p:nvPr/>
        </p:nvSpPr>
        <p:spPr>
          <a:xfrm>
            <a:off x="765104" y="1368787"/>
            <a:ext cx="4969164" cy="2968501"/>
          </a:xfrm>
          <a:custGeom>
            <a:avLst/>
            <a:gdLst>
              <a:gd name="connsiteX0" fmla="*/ 11355735 w 11478418"/>
              <a:gd name="connsiteY0" fmla="*/ 539 h 6857032"/>
              <a:gd name="connsiteX1" fmla="*/ 11379073 w 11478418"/>
              <a:gd name="connsiteY1" fmla="*/ 29712 h 6857032"/>
              <a:gd name="connsiteX2" fmla="*/ 11438049 w 11478418"/>
              <a:gd name="connsiteY2" fmla="*/ 132223 h 6857032"/>
              <a:gd name="connsiteX3" fmla="*/ 11477724 w 11478418"/>
              <a:gd name="connsiteY3" fmla="*/ 498911 h 6857032"/>
              <a:gd name="connsiteX4" fmla="*/ 11384279 w 11478418"/>
              <a:gd name="connsiteY4" fmla="*/ 739479 h 6857032"/>
              <a:gd name="connsiteX5" fmla="*/ 11328895 w 11478418"/>
              <a:gd name="connsiteY5" fmla="*/ 797826 h 6857032"/>
              <a:gd name="connsiteX6" fmla="*/ 10851079 w 11478418"/>
              <a:gd name="connsiteY6" fmla="*/ 1288299 h 6857032"/>
              <a:gd name="connsiteX7" fmla="*/ 10400461 w 11478418"/>
              <a:gd name="connsiteY7" fmla="*/ 1736762 h 6857032"/>
              <a:gd name="connsiteX8" fmla="*/ 10093827 w 11478418"/>
              <a:gd name="connsiteY8" fmla="*/ 2017365 h 6857032"/>
              <a:gd name="connsiteX9" fmla="*/ 10009628 w 11478418"/>
              <a:gd name="connsiteY9" fmla="*/ 2138996 h 6857032"/>
              <a:gd name="connsiteX10" fmla="*/ 9907655 w 11478418"/>
              <a:gd name="connsiteY10" fmla="*/ 2638445 h 6857032"/>
              <a:gd name="connsiteX11" fmla="*/ 9822290 w 11478418"/>
              <a:gd name="connsiteY11" fmla="*/ 3331247 h 6857032"/>
              <a:gd name="connsiteX12" fmla="*/ 9878751 w 11478418"/>
              <a:gd name="connsiteY12" fmla="*/ 3664452 h 6857032"/>
              <a:gd name="connsiteX13" fmla="*/ 9943830 w 11478418"/>
              <a:gd name="connsiteY13" fmla="*/ 3869115 h 6857032"/>
              <a:gd name="connsiteX14" fmla="*/ 9951281 w 11478418"/>
              <a:gd name="connsiteY14" fmla="*/ 3889671 h 6857032"/>
              <a:gd name="connsiteX15" fmla="*/ 10067705 w 11478418"/>
              <a:gd name="connsiteY15" fmla="*/ 4126021 h 6857032"/>
              <a:gd name="connsiteX16" fmla="*/ 10163663 w 11478418"/>
              <a:gd name="connsiteY16" fmla="*/ 4440825 h 6857032"/>
              <a:gd name="connsiteX17" fmla="*/ 10172999 w 11478418"/>
              <a:gd name="connsiteY17" fmla="*/ 4478615 h 6857032"/>
              <a:gd name="connsiteX18" fmla="*/ 10158727 w 11478418"/>
              <a:gd name="connsiteY18" fmla="*/ 4484181 h 6857032"/>
              <a:gd name="connsiteX19" fmla="*/ 10076772 w 11478418"/>
              <a:gd name="connsiteY19" fmla="*/ 4296483 h 6857032"/>
              <a:gd name="connsiteX20" fmla="*/ 10072014 w 11478418"/>
              <a:gd name="connsiteY20" fmla="*/ 4296842 h 6857032"/>
              <a:gd name="connsiteX21" fmla="*/ 10080631 w 11478418"/>
              <a:gd name="connsiteY21" fmla="*/ 4399623 h 6857032"/>
              <a:gd name="connsiteX22" fmla="*/ 10006755 w 11478418"/>
              <a:gd name="connsiteY22" fmla="*/ 5046914 h 6857032"/>
              <a:gd name="connsiteX23" fmla="*/ 9826688 w 11478418"/>
              <a:gd name="connsiteY23" fmla="*/ 5731098 h 6857032"/>
              <a:gd name="connsiteX24" fmla="*/ 9853617 w 11478418"/>
              <a:gd name="connsiteY24" fmla="*/ 5822030 h 6857032"/>
              <a:gd name="connsiteX25" fmla="*/ 9919504 w 11478418"/>
              <a:gd name="connsiteY25" fmla="*/ 6014933 h 6857032"/>
              <a:gd name="connsiteX26" fmla="*/ 9925877 w 11478418"/>
              <a:gd name="connsiteY26" fmla="*/ 6181536 h 6857032"/>
              <a:gd name="connsiteX27" fmla="*/ 9942305 w 11478418"/>
              <a:gd name="connsiteY27" fmla="*/ 6282700 h 6857032"/>
              <a:gd name="connsiteX28" fmla="*/ 10015731 w 11478418"/>
              <a:gd name="connsiteY28" fmla="*/ 6521832 h 6857032"/>
              <a:gd name="connsiteX29" fmla="*/ 10037903 w 11478418"/>
              <a:gd name="connsiteY29" fmla="*/ 6630448 h 6857032"/>
              <a:gd name="connsiteX30" fmla="*/ 9991765 w 11478418"/>
              <a:gd name="connsiteY30" fmla="*/ 6690051 h 6857032"/>
              <a:gd name="connsiteX31" fmla="*/ 9983327 w 11478418"/>
              <a:gd name="connsiteY31" fmla="*/ 6781431 h 6857032"/>
              <a:gd name="connsiteX32" fmla="*/ 9856939 w 11478418"/>
              <a:gd name="connsiteY32" fmla="*/ 6855218 h 6857032"/>
              <a:gd name="connsiteX33" fmla="*/ 9824264 w 11478418"/>
              <a:gd name="connsiteY33" fmla="*/ 6850371 h 6857032"/>
              <a:gd name="connsiteX34" fmla="*/ 9756582 w 11478418"/>
              <a:gd name="connsiteY34" fmla="*/ 6743730 h 6857032"/>
              <a:gd name="connsiteX35" fmla="*/ 9709545 w 11478418"/>
              <a:gd name="connsiteY35" fmla="*/ 6512676 h 6857032"/>
              <a:gd name="connsiteX36" fmla="*/ 9694286 w 11478418"/>
              <a:gd name="connsiteY36" fmla="*/ 6380095 h 6857032"/>
              <a:gd name="connsiteX37" fmla="*/ 9687284 w 11478418"/>
              <a:gd name="connsiteY37" fmla="*/ 6341855 h 6857032"/>
              <a:gd name="connsiteX38" fmla="*/ 9671665 w 11478418"/>
              <a:gd name="connsiteY38" fmla="*/ 6258733 h 6857032"/>
              <a:gd name="connsiteX39" fmla="*/ 9597070 w 11478418"/>
              <a:gd name="connsiteY39" fmla="*/ 6145002 h 6857032"/>
              <a:gd name="connsiteX40" fmla="*/ 9452999 w 11478418"/>
              <a:gd name="connsiteY40" fmla="*/ 6041413 h 6857032"/>
              <a:gd name="connsiteX41" fmla="*/ 9376519 w 11478418"/>
              <a:gd name="connsiteY41" fmla="*/ 5935491 h 6857032"/>
              <a:gd name="connsiteX42" fmla="*/ 9357489 w 11478418"/>
              <a:gd name="connsiteY42" fmla="*/ 5855601 h 6857032"/>
              <a:gd name="connsiteX43" fmla="*/ 9314941 w 11478418"/>
              <a:gd name="connsiteY43" fmla="*/ 5816733 h 6857032"/>
              <a:gd name="connsiteX44" fmla="*/ 9134335 w 11478418"/>
              <a:gd name="connsiteY44" fmla="*/ 5875529 h 6857032"/>
              <a:gd name="connsiteX45" fmla="*/ 8966835 w 11478418"/>
              <a:gd name="connsiteY45" fmla="*/ 6000750 h 6857032"/>
              <a:gd name="connsiteX46" fmla="*/ 8890086 w 11478418"/>
              <a:gd name="connsiteY46" fmla="*/ 6032976 h 6857032"/>
              <a:gd name="connsiteX47" fmla="*/ 8668458 w 11478418"/>
              <a:gd name="connsiteY47" fmla="*/ 5901381 h 6857032"/>
              <a:gd name="connsiteX48" fmla="*/ 8584079 w 11478418"/>
              <a:gd name="connsiteY48" fmla="*/ 5835404 h 6857032"/>
              <a:gd name="connsiteX49" fmla="*/ 8423042 w 11478418"/>
              <a:gd name="connsiteY49" fmla="*/ 5796895 h 6857032"/>
              <a:gd name="connsiteX50" fmla="*/ 8063356 w 11478418"/>
              <a:gd name="connsiteY50" fmla="*/ 5834058 h 6857032"/>
              <a:gd name="connsiteX51" fmla="*/ 7213826 w 11478418"/>
              <a:gd name="connsiteY51" fmla="*/ 6169597 h 6857032"/>
              <a:gd name="connsiteX52" fmla="*/ 6763658 w 11478418"/>
              <a:gd name="connsiteY52" fmla="*/ 5999314 h 6857032"/>
              <a:gd name="connsiteX53" fmla="*/ 6426592 w 11478418"/>
              <a:gd name="connsiteY53" fmla="*/ 5215042 h 6857032"/>
              <a:gd name="connsiteX54" fmla="*/ 6257117 w 11478418"/>
              <a:gd name="connsiteY54" fmla="*/ 5003917 h 6857032"/>
              <a:gd name="connsiteX55" fmla="*/ 6102632 w 11478418"/>
              <a:gd name="connsiteY55" fmla="*/ 5021510 h 6857032"/>
              <a:gd name="connsiteX56" fmla="*/ 5921758 w 11478418"/>
              <a:gd name="connsiteY56" fmla="*/ 5408305 h 6857032"/>
              <a:gd name="connsiteX57" fmla="*/ 5808834 w 11478418"/>
              <a:gd name="connsiteY57" fmla="*/ 5901022 h 6857032"/>
              <a:gd name="connsiteX58" fmla="*/ 5703630 w 11478418"/>
              <a:gd name="connsiteY58" fmla="*/ 6184408 h 6857032"/>
              <a:gd name="connsiteX59" fmla="*/ 5566200 w 11478418"/>
              <a:gd name="connsiteY59" fmla="*/ 6326685 h 6857032"/>
              <a:gd name="connsiteX60" fmla="*/ 5406240 w 11478418"/>
              <a:gd name="connsiteY60" fmla="*/ 6334584 h 6857032"/>
              <a:gd name="connsiteX61" fmla="*/ 5084615 w 11478418"/>
              <a:gd name="connsiteY61" fmla="*/ 6165737 h 6857032"/>
              <a:gd name="connsiteX62" fmla="*/ 4960650 w 11478418"/>
              <a:gd name="connsiteY62" fmla="*/ 6072831 h 6857032"/>
              <a:gd name="connsiteX63" fmla="*/ 4905176 w 11478418"/>
              <a:gd name="connsiteY63" fmla="*/ 6088091 h 6857032"/>
              <a:gd name="connsiteX64" fmla="*/ 4824208 w 11478418"/>
              <a:gd name="connsiteY64" fmla="*/ 6222199 h 6857032"/>
              <a:gd name="connsiteX65" fmla="*/ 4713439 w 11478418"/>
              <a:gd name="connsiteY65" fmla="*/ 6441673 h 6857032"/>
              <a:gd name="connsiteX66" fmla="*/ 4667389 w 11478418"/>
              <a:gd name="connsiteY66" fmla="*/ 6499751 h 6857032"/>
              <a:gd name="connsiteX67" fmla="*/ 4626008 w 11478418"/>
              <a:gd name="connsiteY67" fmla="*/ 6505675 h 6857032"/>
              <a:gd name="connsiteX68" fmla="*/ 4467754 w 11478418"/>
              <a:gd name="connsiteY68" fmla="*/ 6363758 h 6857032"/>
              <a:gd name="connsiteX69" fmla="*/ 4462547 w 11478418"/>
              <a:gd name="connsiteY69" fmla="*/ 6342214 h 6857032"/>
              <a:gd name="connsiteX70" fmla="*/ 4540014 w 11478418"/>
              <a:gd name="connsiteY70" fmla="*/ 6071126 h 6857032"/>
              <a:gd name="connsiteX71" fmla="*/ 4670172 w 11478418"/>
              <a:gd name="connsiteY71" fmla="*/ 5839174 h 6857032"/>
              <a:gd name="connsiteX72" fmla="*/ 4737585 w 11478418"/>
              <a:gd name="connsiteY72" fmla="*/ 5708477 h 6857032"/>
              <a:gd name="connsiteX73" fmla="*/ 4897545 w 11478418"/>
              <a:gd name="connsiteY73" fmla="*/ 5693846 h 6857032"/>
              <a:gd name="connsiteX74" fmla="*/ 5029409 w 11478418"/>
              <a:gd name="connsiteY74" fmla="*/ 5740792 h 6857032"/>
              <a:gd name="connsiteX75" fmla="*/ 5204001 w 11478418"/>
              <a:gd name="connsiteY75" fmla="*/ 5742049 h 6857032"/>
              <a:gd name="connsiteX76" fmla="*/ 5243587 w 11478418"/>
              <a:gd name="connsiteY76" fmla="*/ 5749500 h 6857032"/>
              <a:gd name="connsiteX77" fmla="*/ 5323119 w 11478418"/>
              <a:gd name="connsiteY77" fmla="*/ 5695551 h 6857032"/>
              <a:gd name="connsiteX78" fmla="*/ 5437748 w 11478418"/>
              <a:gd name="connsiteY78" fmla="*/ 4270811 h 6857032"/>
              <a:gd name="connsiteX79" fmla="*/ 5353279 w 11478418"/>
              <a:gd name="connsiteY79" fmla="*/ 4117493 h 6857032"/>
              <a:gd name="connsiteX80" fmla="*/ 5333711 w 11478418"/>
              <a:gd name="connsiteY80" fmla="*/ 4100976 h 6857032"/>
              <a:gd name="connsiteX81" fmla="*/ 5375362 w 11478418"/>
              <a:gd name="connsiteY81" fmla="*/ 4077817 h 6857032"/>
              <a:gd name="connsiteX82" fmla="*/ 5435324 w 11478418"/>
              <a:gd name="connsiteY82" fmla="*/ 4018573 h 6857032"/>
              <a:gd name="connsiteX83" fmla="*/ 5445018 w 11478418"/>
              <a:gd name="connsiteY83" fmla="*/ 3791289 h 6857032"/>
              <a:gd name="connsiteX84" fmla="*/ 5443762 w 11478418"/>
              <a:gd name="connsiteY84" fmla="*/ 3778004 h 6857032"/>
              <a:gd name="connsiteX85" fmla="*/ 5472038 w 11478418"/>
              <a:gd name="connsiteY85" fmla="*/ 3481961 h 6857032"/>
              <a:gd name="connsiteX86" fmla="*/ 5469345 w 11478418"/>
              <a:gd name="connsiteY86" fmla="*/ 3448030 h 6857032"/>
              <a:gd name="connsiteX87" fmla="*/ 5447801 w 11478418"/>
              <a:gd name="connsiteY87" fmla="*/ 3297136 h 6857032"/>
              <a:gd name="connsiteX88" fmla="*/ 5510457 w 11478418"/>
              <a:gd name="connsiteY88" fmla="*/ 2963392 h 6857032"/>
              <a:gd name="connsiteX89" fmla="*/ 5534873 w 11478418"/>
              <a:gd name="connsiteY89" fmla="*/ 2869409 h 6857032"/>
              <a:gd name="connsiteX90" fmla="*/ 5471230 w 11478418"/>
              <a:gd name="connsiteY90" fmla="*/ 2766988 h 6857032"/>
              <a:gd name="connsiteX91" fmla="*/ 5379491 w 11478418"/>
              <a:gd name="connsiteY91" fmla="*/ 2816897 h 6857032"/>
              <a:gd name="connsiteX92" fmla="*/ 5290444 w 11478418"/>
              <a:gd name="connsiteY92" fmla="*/ 2882245 h 6857032"/>
              <a:gd name="connsiteX93" fmla="*/ 5111813 w 11478418"/>
              <a:gd name="connsiteY93" fmla="*/ 3004863 h 6857032"/>
              <a:gd name="connsiteX94" fmla="*/ 5012175 w 11478418"/>
              <a:gd name="connsiteY94" fmla="*/ 3070661 h 6857032"/>
              <a:gd name="connsiteX95" fmla="*/ 4922590 w 11478418"/>
              <a:gd name="connsiteY95" fmla="*/ 3129277 h 6857032"/>
              <a:gd name="connsiteX96" fmla="*/ 4790457 w 11478418"/>
              <a:gd name="connsiteY96" fmla="*/ 3197947 h 6857032"/>
              <a:gd name="connsiteX97" fmla="*/ 4442709 w 11478418"/>
              <a:gd name="connsiteY97" fmla="*/ 3279273 h 6857032"/>
              <a:gd name="connsiteX98" fmla="*/ 4376733 w 11478418"/>
              <a:gd name="connsiteY98" fmla="*/ 3290314 h 6857032"/>
              <a:gd name="connsiteX99" fmla="*/ 4329606 w 11478418"/>
              <a:gd name="connsiteY99" fmla="*/ 3267334 h 6857032"/>
              <a:gd name="connsiteX100" fmla="*/ 4245587 w 11478418"/>
              <a:gd name="connsiteY100" fmla="*/ 3239956 h 6857032"/>
              <a:gd name="connsiteX101" fmla="*/ 4225480 w 11478418"/>
              <a:gd name="connsiteY101" fmla="*/ 3263834 h 6857032"/>
              <a:gd name="connsiteX102" fmla="*/ 4245138 w 11478418"/>
              <a:gd name="connsiteY102" fmla="*/ 3282235 h 6857032"/>
              <a:gd name="connsiteX103" fmla="*/ 4340647 w 11478418"/>
              <a:gd name="connsiteY103" fmla="*/ 3306203 h 6857032"/>
              <a:gd name="connsiteX104" fmla="*/ 4369192 w 11478418"/>
              <a:gd name="connsiteY104" fmla="*/ 3329541 h 6857032"/>
              <a:gd name="connsiteX105" fmla="*/ 4343071 w 11478418"/>
              <a:gd name="connsiteY105" fmla="*/ 3357009 h 6857032"/>
              <a:gd name="connsiteX106" fmla="*/ 4240201 w 11478418"/>
              <a:gd name="connsiteY106" fmla="*/ 3377026 h 6857032"/>
              <a:gd name="connsiteX107" fmla="*/ 4255191 w 11478418"/>
              <a:gd name="connsiteY107" fmla="*/ 3420024 h 6857032"/>
              <a:gd name="connsiteX108" fmla="*/ 4276466 w 11478418"/>
              <a:gd name="connsiteY108" fmla="*/ 3496593 h 6857032"/>
              <a:gd name="connsiteX109" fmla="*/ 4196037 w 11478418"/>
              <a:gd name="connsiteY109" fmla="*/ 3519124 h 6857032"/>
              <a:gd name="connsiteX110" fmla="*/ 4156271 w 11478418"/>
              <a:gd name="connsiteY110" fmla="*/ 3588063 h 6857032"/>
              <a:gd name="connsiteX111" fmla="*/ 4083742 w 11478418"/>
              <a:gd name="connsiteY111" fmla="*/ 3625405 h 6857032"/>
              <a:gd name="connsiteX112" fmla="*/ 3884016 w 11478418"/>
              <a:gd name="connsiteY112" fmla="*/ 3556107 h 6857032"/>
              <a:gd name="connsiteX113" fmla="*/ 3806190 w 11478418"/>
              <a:gd name="connsiteY113" fmla="*/ 3453057 h 6857032"/>
              <a:gd name="connsiteX114" fmla="*/ 3779709 w 11478418"/>
              <a:gd name="connsiteY114" fmla="*/ 3463470 h 6857032"/>
              <a:gd name="connsiteX115" fmla="*/ 3696947 w 11478418"/>
              <a:gd name="connsiteY115" fmla="*/ 3441029 h 6857032"/>
              <a:gd name="connsiteX116" fmla="*/ 3484474 w 11478418"/>
              <a:gd name="connsiteY116" fmla="*/ 3289775 h 6857032"/>
              <a:gd name="connsiteX117" fmla="*/ 3349289 w 11478418"/>
              <a:gd name="connsiteY117" fmla="*/ 3233314 h 6857032"/>
              <a:gd name="connsiteX118" fmla="*/ 3308895 w 11478418"/>
              <a:gd name="connsiteY118" fmla="*/ 3264193 h 6857032"/>
              <a:gd name="connsiteX119" fmla="*/ 3332234 w 11478418"/>
              <a:gd name="connsiteY119" fmla="*/ 3484564 h 6857032"/>
              <a:gd name="connsiteX120" fmla="*/ 3379181 w 11478418"/>
              <a:gd name="connsiteY120" fmla="*/ 3631868 h 6857032"/>
              <a:gd name="connsiteX121" fmla="*/ 3431693 w 11478418"/>
              <a:gd name="connsiteY121" fmla="*/ 3709783 h 6857032"/>
              <a:gd name="connsiteX122" fmla="*/ 3487078 w 11478418"/>
              <a:gd name="connsiteY122" fmla="*/ 3801163 h 6857032"/>
              <a:gd name="connsiteX123" fmla="*/ 3490309 w 11478418"/>
              <a:gd name="connsiteY123" fmla="*/ 3836890 h 6857032"/>
              <a:gd name="connsiteX124" fmla="*/ 3573162 w 11478418"/>
              <a:gd name="connsiteY124" fmla="*/ 3938593 h 6857032"/>
              <a:gd name="connsiteX125" fmla="*/ 3457904 w 11478418"/>
              <a:gd name="connsiteY125" fmla="*/ 3970190 h 6857032"/>
              <a:gd name="connsiteX126" fmla="*/ 3272092 w 11478418"/>
              <a:gd name="connsiteY126" fmla="*/ 3906277 h 6857032"/>
              <a:gd name="connsiteX127" fmla="*/ 3189329 w 11478418"/>
              <a:gd name="connsiteY127" fmla="*/ 3914446 h 6857032"/>
              <a:gd name="connsiteX128" fmla="*/ 2871383 w 11478418"/>
              <a:gd name="connsiteY128" fmla="*/ 4052324 h 6857032"/>
              <a:gd name="connsiteX129" fmla="*/ 2797508 w 11478418"/>
              <a:gd name="connsiteY129" fmla="*/ 4075842 h 6857032"/>
              <a:gd name="connsiteX130" fmla="*/ 2833772 w 11478418"/>
              <a:gd name="connsiteY130" fmla="*/ 4182393 h 6857032"/>
              <a:gd name="connsiteX131" fmla="*/ 2886015 w 11478418"/>
              <a:gd name="connsiteY131" fmla="*/ 4213810 h 6857032"/>
              <a:gd name="connsiteX132" fmla="*/ 3500363 w 11478418"/>
              <a:gd name="connsiteY132" fmla="*/ 4899700 h 6857032"/>
              <a:gd name="connsiteX133" fmla="*/ 3601437 w 11478418"/>
              <a:gd name="connsiteY133" fmla="*/ 5160825 h 6857032"/>
              <a:gd name="connsiteX134" fmla="*/ 3531242 w 11478418"/>
              <a:gd name="connsiteY134" fmla="*/ 5382902 h 6857032"/>
              <a:gd name="connsiteX135" fmla="*/ 3105220 w 11478418"/>
              <a:gd name="connsiteY135" fmla="*/ 5694654 h 6857032"/>
              <a:gd name="connsiteX136" fmla="*/ 3019046 w 11478418"/>
              <a:gd name="connsiteY136" fmla="*/ 5729033 h 6857032"/>
              <a:gd name="connsiteX137" fmla="*/ 2726683 w 11478418"/>
              <a:gd name="connsiteY137" fmla="*/ 5758745 h 6857032"/>
              <a:gd name="connsiteX138" fmla="*/ 2603796 w 11478418"/>
              <a:gd name="connsiteY138" fmla="*/ 5777506 h 6857032"/>
              <a:gd name="connsiteX139" fmla="*/ 2138368 w 11478418"/>
              <a:gd name="connsiteY139" fmla="*/ 5936838 h 6857032"/>
              <a:gd name="connsiteX140" fmla="*/ 2062157 w 11478418"/>
              <a:gd name="connsiteY140" fmla="*/ 5996980 h 6857032"/>
              <a:gd name="connsiteX141" fmla="*/ 1984601 w 11478418"/>
              <a:gd name="connsiteY141" fmla="*/ 6098773 h 6857032"/>
              <a:gd name="connsiteX142" fmla="*/ 1988192 w 11478418"/>
              <a:gd name="connsiteY142" fmla="*/ 6176958 h 6857032"/>
              <a:gd name="connsiteX143" fmla="*/ 1992859 w 11478418"/>
              <a:gd name="connsiteY143" fmla="*/ 6192397 h 6857032"/>
              <a:gd name="connsiteX144" fmla="*/ 1948247 w 11478418"/>
              <a:gd name="connsiteY144" fmla="*/ 6414205 h 6857032"/>
              <a:gd name="connsiteX145" fmla="*/ 1937475 w 11478418"/>
              <a:gd name="connsiteY145" fmla="*/ 6442930 h 6857032"/>
              <a:gd name="connsiteX146" fmla="*/ 1839003 w 11478418"/>
              <a:gd name="connsiteY146" fmla="*/ 6632422 h 6857032"/>
              <a:gd name="connsiteX147" fmla="*/ 1802110 w 11478418"/>
              <a:gd name="connsiteY147" fmla="*/ 6680446 h 6857032"/>
              <a:gd name="connsiteX148" fmla="*/ 1732543 w 11478418"/>
              <a:gd name="connsiteY148" fmla="*/ 6660429 h 6857032"/>
              <a:gd name="connsiteX149" fmla="*/ 1644753 w 11478418"/>
              <a:gd name="connsiteY149" fmla="*/ 6199758 h 6857032"/>
              <a:gd name="connsiteX150" fmla="*/ 1616208 w 11478418"/>
              <a:gd name="connsiteY150" fmla="*/ 5843483 h 6857032"/>
              <a:gd name="connsiteX151" fmla="*/ 1558490 w 11478418"/>
              <a:gd name="connsiteY151" fmla="*/ 5812155 h 6857032"/>
              <a:gd name="connsiteX152" fmla="*/ 1372946 w 11478418"/>
              <a:gd name="connsiteY152" fmla="*/ 5901471 h 6857032"/>
              <a:gd name="connsiteX153" fmla="*/ 1335964 w 11478418"/>
              <a:gd name="connsiteY153" fmla="*/ 5933876 h 6857032"/>
              <a:gd name="connsiteX154" fmla="*/ 1291171 w 11478418"/>
              <a:gd name="connsiteY154" fmla="*/ 6005687 h 6857032"/>
              <a:gd name="connsiteX155" fmla="*/ 1184262 w 11478418"/>
              <a:gd name="connsiteY155" fmla="*/ 6124535 h 6857032"/>
              <a:gd name="connsiteX156" fmla="*/ 1133096 w 11478418"/>
              <a:gd name="connsiteY156" fmla="*/ 6156132 h 6857032"/>
              <a:gd name="connsiteX157" fmla="*/ 995577 w 11478418"/>
              <a:gd name="connsiteY157" fmla="*/ 6253706 h 6857032"/>
              <a:gd name="connsiteX158" fmla="*/ 870266 w 11478418"/>
              <a:gd name="connsiteY158" fmla="*/ 6311604 h 6857032"/>
              <a:gd name="connsiteX159" fmla="*/ 895041 w 11478418"/>
              <a:gd name="connsiteY159" fmla="*/ 6019870 h 6857032"/>
              <a:gd name="connsiteX160" fmla="*/ 1108770 w 11478418"/>
              <a:gd name="connsiteY160" fmla="*/ 5432093 h 6857032"/>
              <a:gd name="connsiteX161" fmla="*/ 1258946 w 11478418"/>
              <a:gd name="connsiteY161" fmla="*/ 5362436 h 6857032"/>
              <a:gd name="connsiteX162" fmla="*/ 1459749 w 11478418"/>
              <a:gd name="connsiteY162" fmla="*/ 5407318 h 6857032"/>
              <a:gd name="connsiteX163" fmla="*/ 1606154 w 11478418"/>
              <a:gd name="connsiteY163" fmla="*/ 5415756 h 6857032"/>
              <a:gd name="connsiteX164" fmla="*/ 1719437 w 11478418"/>
              <a:gd name="connsiteY164" fmla="*/ 5392507 h 6857032"/>
              <a:gd name="connsiteX165" fmla="*/ 1895285 w 11478418"/>
              <a:gd name="connsiteY165" fmla="*/ 5372489 h 6857032"/>
              <a:gd name="connsiteX166" fmla="*/ 1916560 w 11478418"/>
              <a:gd name="connsiteY166" fmla="*/ 5366385 h 6857032"/>
              <a:gd name="connsiteX167" fmla="*/ 2173017 w 11478418"/>
              <a:gd name="connsiteY167" fmla="*/ 5278147 h 6857032"/>
              <a:gd name="connsiteX168" fmla="*/ 2346801 w 11478418"/>
              <a:gd name="connsiteY168" fmla="*/ 5236137 h 6857032"/>
              <a:gd name="connsiteX169" fmla="*/ 2422831 w 11478418"/>
              <a:gd name="connsiteY169" fmla="*/ 5224468 h 6857032"/>
              <a:gd name="connsiteX170" fmla="*/ 1800045 w 11478418"/>
              <a:gd name="connsiteY170" fmla="*/ 4688843 h 6857032"/>
              <a:gd name="connsiteX171" fmla="*/ 1687750 w 11478418"/>
              <a:gd name="connsiteY171" fmla="*/ 4533462 h 6857032"/>
              <a:gd name="connsiteX172" fmla="*/ 1590356 w 11478418"/>
              <a:gd name="connsiteY172" fmla="*/ 4153129 h 6857032"/>
              <a:gd name="connsiteX173" fmla="*/ 1645830 w 11478418"/>
              <a:gd name="connsiteY173" fmla="*/ 4028985 h 6857032"/>
              <a:gd name="connsiteX174" fmla="*/ 1734428 w 11478418"/>
              <a:gd name="connsiteY174" fmla="*/ 3921537 h 6857032"/>
              <a:gd name="connsiteX175" fmla="*/ 1633892 w 11478418"/>
              <a:gd name="connsiteY175" fmla="*/ 3820732 h 6857032"/>
              <a:gd name="connsiteX176" fmla="*/ 1761177 w 11478418"/>
              <a:gd name="connsiteY176" fmla="*/ 3545425 h 6857032"/>
              <a:gd name="connsiteX177" fmla="*/ 1786042 w 11478418"/>
              <a:gd name="connsiteY177" fmla="*/ 3416343 h 6857032"/>
              <a:gd name="connsiteX178" fmla="*/ 1794211 w 11478418"/>
              <a:gd name="connsiteY178" fmla="*/ 3316885 h 6857032"/>
              <a:gd name="connsiteX179" fmla="*/ 1911443 w 11478418"/>
              <a:gd name="connsiteY179" fmla="*/ 3230531 h 6857032"/>
              <a:gd name="connsiteX180" fmla="*/ 1992680 w 11478418"/>
              <a:gd name="connsiteY180" fmla="*/ 3149204 h 6857032"/>
              <a:gd name="connsiteX181" fmla="*/ 2024995 w 11478418"/>
              <a:gd name="connsiteY181" fmla="*/ 3096154 h 6857032"/>
              <a:gd name="connsiteX182" fmla="*/ 2072480 w 11478418"/>
              <a:gd name="connsiteY182" fmla="*/ 2817884 h 6857032"/>
              <a:gd name="connsiteX183" fmla="*/ 2028496 w 11478418"/>
              <a:gd name="connsiteY183" fmla="*/ 2777311 h 6857032"/>
              <a:gd name="connsiteX184" fmla="*/ 1260741 w 11478418"/>
              <a:gd name="connsiteY184" fmla="*/ 2752625 h 6857032"/>
              <a:gd name="connsiteX185" fmla="*/ 1153742 w 11478418"/>
              <a:gd name="connsiteY185" fmla="*/ 2757652 h 6857032"/>
              <a:gd name="connsiteX186" fmla="*/ 763895 w 11478418"/>
              <a:gd name="connsiteY186" fmla="*/ 2705140 h 6857032"/>
              <a:gd name="connsiteX187" fmla="*/ 613270 w 11478418"/>
              <a:gd name="connsiteY187" fmla="*/ 2663849 h 6857032"/>
              <a:gd name="connsiteX188" fmla="*/ 522070 w 11478418"/>
              <a:gd name="connsiteY188" fmla="*/ 2680006 h 6857032"/>
              <a:gd name="connsiteX189" fmla="*/ 413006 w 11478418"/>
              <a:gd name="connsiteY189" fmla="*/ 2701190 h 6857032"/>
              <a:gd name="connsiteX190" fmla="*/ 414622 w 11478418"/>
              <a:gd name="connsiteY190" fmla="*/ 2664118 h 6857032"/>
              <a:gd name="connsiteX191" fmla="*/ 298287 w 11478418"/>
              <a:gd name="connsiteY191" fmla="*/ 2668965 h 6857032"/>
              <a:gd name="connsiteX192" fmla="*/ 241915 w 11478418"/>
              <a:gd name="connsiteY192" fmla="*/ 2565556 h 6857032"/>
              <a:gd name="connsiteX193" fmla="*/ 182401 w 11478418"/>
              <a:gd name="connsiteY193" fmla="*/ 2641048 h 6857032"/>
              <a:gd name="connsiteX194" fmla="*/ 105204 w 11478418"/>
              <a:gd name="connsiteY194" fmla="*/ 2609451 h 6857032"/>
              <a:gd name="connsiteX195" fmla="*/ 92547 w 11478418"/>
              <a:gd name="connsiteY195" fmla="*/ 2548232 h 6857032"/>
              <a:gd name="connsiteX196" fmla="*/ 66874 w 11478418"/>
              <a:gd name="connsiteY196" fmla="*/ 2501824 h 6857032"/>
              <a:gd name="connsiteX197" fmla="*/ 44613 w 11478418"/>
              <a:gd name="connsiteY197" fmla="*/ 2478754 h 6857032"/>
              <a:gd name="connsiteX198" fmla="*/ 27827 w 11478418"/>
              <a:gd name="connsiteY198" fmla="*/ 2359547 h 6857032"/>
              <a:gd name="connsiteX199" fmla="*/ 0 w 11478418"/>
              <a:gd name="connsiteY199" fmla="*/ 2322295 h 6857032"/>
              <a:gd name="connsiteX200" fmla="*/ 0 w 11478418"/>
              <a:gd name="connsiteY200" fmla="*/ 2250573 h 6857032"/>
              <a:gd name="connsiteX201" fmla="*/ 76659 w 11478418"/>
              <a:gd name="connsiteY201" fmla="*/ 2035228 h 6857032"/>
              <a:gd name="connsiteX202" fmla="*/ 126927 w 11478418"/>
              <a:gd name="connsiteY202" fmla="*/ 2030740 h 6857032"/>
              <a:gd name="connsiteX203" fmla="*/ 233746 w 11478418"/>
              <a:gd name="connsiteY203" fmla="*/ 2084509 h 6857032"/>
              <a:gd name="connsiteX204" fmla="*/ 259150 w 11478418"/>
              <a:gd name="connsiteY204" fmla="*/ 2174184 h 6857032"/>
              <a:gd name="connsiteX205" fmla="*/ 278718 w 11478418"/>
              <a:gd name="connsiteY205" fmla="*/ 2211795 h 6857032"/>
              <a:gd name="connsiteX206" fmla="*/ 395681 w 11478418"/>
              <a:gd name="connsiteY206" fmla="*/ 2292942 h 6857032"/>
              <a:gd name="connsiteX207" fmla="*/ 527007 w 11478418"/>
              <a:gd name="connsiteY207" fmla="*/ 2369601 h 6857032"/>
              <a:gd name="connsiteX208" fmla="*/ 784541 w 11478418"/>
              <a:gd name="connsiteY208" fmla="*/ 2389977 h 6857032"/>
              <a:gd name="connsiteX209" fmla="*/ 788131 w 11478418"/>
              <a:gd name="connsiteY209" fmla="*/ 2387464 h 6857032"/>
              <a:gd name="connsiteX210" fmla="*/ 992345 w 11478418"/>
              <a:gd name="connsiteY210" fmla="*/ 2345723 h 6857032"/>
              <a:gd name="connsiteX211" fmla="*/ 1134353 w 11478418"/>
              <a:gd name="connsiteY211" fmla="*/ 2346621 h 6857032"/>
              <a:gd name="connsiteX212" fmla="*/ 1465404 w 11478418"/>
              <a:gd name="connsiteY212" fmla="*/ 2362150 h 6857032"/>
              <a:gd name="connsiteX213" fmla="*/ 1834605 w 11478418"/>
              <a:gd name="connsiteY213" fmla="*/ 2343749 h 6857032"/>
              <a:gd name="connsiteX214" fmla="*/ 2088907 w 11478418"/>
              <a:gd name="connsiteY214" fmla="*/ 2278131 h 6857032"/>
              <a:gd name="connsiteX215" fmla="*/ 2278310 w 11478418"/>
              <a:gd name="connsiteY215" fmla="*/ 2209641 h 6857032"/>
              <a:gd name="connsiteX216" fmla="*/ 2484499 w 11478418"/>
              <a:gd name="connsiteY216" fmla="*/ 2123646 h 6857032"/>
              <a:gd name="connsiteX217" fmla="*/ 2525073 w 11478418"/>
              <a:gd name="connsiteY217" fmla="*/ 2088818 h 6857032"/>
              <a:gd name="connsiteX218" fmla="*/ 2577046 w 11478418"/>
              <a:gd name="connsiteY218" fmla="*/ 2046718 h 6857032"/>
              <a:gd name="connsiteX219" fmla="*/ 2679108 w 11478418"/>
              <a:gd name="connsiteY219" fmla="*/ 2036305 h 6857032"/>
              <a:gd name="connsiteX220" fmla="*/ 2670132 w 11478418"/>
              <a:gd name="connsiteY220" fmla="*/ 1987833 h 6857032"/>
              <a:gd name="connsiteX221" fmla="*/ 2633508 w 11478418"/>
              <a:gd name="connsiteY221" fmla="*/ 1825628 h 6857032"/>
              <a:gd name="connsiteX222" fmla="*/ 2631533 w 11478418"/>
              <a:gd name="connsiteY222" fmla="*/ 1816921 h 6857032"/>
              <a:gd name="connsiteX223" fmla="*/ 2596345 w 11478418"/>
              <a:gd name="connsiteY223" fmla="*/ 1635507 h 6857032"/>
              <a:gd name="connsiteX224" fmla="*/ 2631174 w 11478418"/>
              <a:gd name="connsiteY224" fmla="*/ 1453196 h 6857032"/>
              <a:gd name="connsiteX225" fmla="*/ 2717348 w 11478418"/>
              <a:gd name="connsiteY225" fmla="*/ 1369266 h 6857032"/>
              <a:gd name="connsiteX226" fmla="*/ 2794994 w 11478418"/>
              <a:gd name="connsiteY226" fmla="*/ 1314600 h 6857032"/>
              <a:gd name="connsiteX227" fmla="*/ 2938707 w 11478418"/>
              <a:gd name="connsiteY227" fmla="*/ 1245661 h 6857032"/>
              <a:gd name="connsiteX228" fmla="*/ 2997323 w 11478418"/>
              <a:gd name="connsiteY228" fmla="*/ 1215500 h 6857032"/>
              <a:gd name="connsiteX229" fmla="*/ 3052438 w 11478418"/>
              <a:gd name="connsiteY229" fmla="*/ 1193867 h 6857032"/>
              <a:gd name="connsiteX230" fmla="*/ 3204589 w 11478418"/>
              <a:gd name="connsiteY230" fmla="*/ 1220975 h 6857032"/>
              <a:gd name="connsiteX231" fmla="*/ 3212937 w 11478418"/>
              <a:gd name="connsiteY231" fmla="*/ 1223579 h 6857032"/>
              <a:gd name="connsiteX232" fmla="*/ 3339684 w 11478418"/>
              <a:gd name="connsiteY232" fmla="*/ 1339554 h 6857032"/>
              <a:gd name="connsiteX233" fmla="*/ 3406020 w 11478418"/>
              <a:gd name="connsiteY233" fmla="*/ 1400235 h 6857032"/>
              <a:gd name="connsiteX234" fmla="*/ 3509339 w 11478418"/>
              <a:gd name="connsiteY234" fmla="*/ 1470520 h 6857032"/>
              <a:gd name="connsiteX235" fmla="*/ 3468407 w 11478418"/>
              <a:gd name="connsiteY235" fmla="*/ 1603821 h 6857032"/>
              <a:gd name="connsiteX236" fmla="*/ 3464188 w 11478418"/>
              <a:gd name="connsiteY236" fmla="*/ 1793403 h 6857032"/>
              <a:gd name="connsiteX237" fmla="*/ 3387439 w 11478418"/>
              <a:gd name="connsiteY237" fmla="*/ 2048065 h 6857032"/>
              <a:gd name="connsiteX238" fmla="*/ 3397583 w 11478418"/>
              <a:gd name="connsiteY238" fmla="*/ 2089895 h 6857032"/>
              <a:gd name="connsiteX239" fmla="*/ 3528010 w 11478418"/>
              <a:gd name="connsiteY239" fmla="*/ 2382437 h 6857032"/>
              <a:gd name="connsiteX240" fmla="*/ 3523881 w 11478418"/>
              <a:gd name="connsiteY240" fmla="*/ 2832516 h 6857032"/>
              <a:gd name="connsiteX241" fmla="*/ 3530344 w 11478418"/>
              <a:gd name="connsiteY241" fmla="*/ 2871294 h 6857032"/>
              <a:gd name="connsiteX242" fmla="*/ 3630521 w 11478418"/>
              <a:gd name="connsiteY242" fmla="*/ 3023893 h 6857032"/>
              <a:gd name="connsiteX243" fmla="*/ 3691471 w 11478418"/>
              <a:gd name="connsiteY243" fmla="*/ 3060517 h 6857032"/>
              <a:gd name="connsiteX244" fmla="*/ 3886619 w 11478418"/>
              <a:gd name="connsiteY244" fmla="*/ 3160964 h 6857032"/>
              <a:gd name="connsiteX245" fmla="*/ 3951070 w 11478418"/>
              <a:gd name="connsiteY245" fmla="*/ 3236994 h 6857032"/>
              <a:gd name="connsiteX246" fmla="*/ 4010045 w 11478418"/>
              <a:gd name="connsiteY246" fmla="*/ 3137984 h 6857032"/>
              <a:gd name="connsiteX247" fmla="*/ 4054478 w 11478418"/>
              <a:gd name="connsiteY247" fmla="*/ 3051182 h 6857032"/>
              <a:gd name="connsiteX248" fmla="*/ 4131765 w 11478418"/>
              <a:gd name="connsiteY248" fmla="*/ 3021470 h 6857032"/>
              <a:gd name="connsiteX249" fmla="*/ 4320630 w 11478418"/>
              <a:gd name="connsiteY249" fmla="*/ 2995528 h 6857032"/>
              <a:gd name="connsiteX250" fmla="*/ 4557159 w 11478418"/>
              <a:gd name="connsiteY250" fmla="*/ 2882694 h 6857032"/>
              <a:gd name="connsiteX251" fmla="*/ 4564340 w 11478418"/>
              <a:gd name="connsiteY251" fmla="*/ 2877578 h 6857032"/>
              <a:gd name="connsiteX252" fmla="*/ 4669185 w 11478418"/>
              <a:gd name="connsiteY252" fmla="*/ 2839966 h 6857032"/>
              <a:gd name="connsiteX253" fmla="*/ 4707335 w 11478418"/>
              <a:gd name="connsiteY253" fmla="*/ 2832336 h 6857032"/>
              <a:gd name="connsiteX254" fmla="*/ 4861371 w 11478418"/>
              <a:gd name="connsiteY254" fmla="*/ 2757383 h 6857032"/>
              <a:gd name="connsiteX255" fmla="*/ 4883273 w 11478418"/>
              <a:gd name="connsiteY255" fmla="*/ 2736827 h 6857032"/>
              <a:gd name="connsiteX256" fmla="*/ 5560186 w 11478418"/>
              <a:gd name="connsiteY256" fmla="*/ 2231633 h 6857032"/>
              <a:gd name="connsiteX257" fmla="*/ 5575087 w 11478418"/>
              <a:gd name="connsiteY257" fmla="*/ 2212244 h 6857032"/>
              <a:gd name="connsiteX258" fmla="*/ 5408305 w 11478418"/>
              <a:gd name="connsiteY258" fmla="*/ 2301739 h 6857032"/>
              <a:gd name="connsiteX259" fmla="*/ 5345649 w 11478418"/>
              <a:gd name="connsiteY259" fmla="*/ 2337465 h 6857032"/>
              <a:gd name="connsiteX260" fmla="*/ 5380658 w 11478418"/>
              <a:gd name="connsiteY260" fmla="*/ 2267179 h 6857032"/>
              <a:gd name="connsiteX261" fmla="*/ 5500403 w 11478418"/>
              <a:gd name="connsiteY261" fmla="*/ 2181275 h 6857032"/>
              <a:gd name="connsiteX262" fmla="*/ 5480296 w 11478418"/>
              <a:gd name="connsiteY262" fmla="*/ 2058118 h 6857032"/>
              <a:gd name="connsiteX263" fmla="*/ 5466293 w 11478418"/>
              <a:gd name="connsiteY263" fmla="*/ 2014852 h 6857032"/>
              <a:gd name="connsiteX264" fmla="*/ 5420962 w 11478418"/>
              <a:gd name="connsiteY264" fmla="*/ 2034061 h 6857032"/>
              <a:gd name="connsiteX265" fmla="*/ 5262977 w 11478418"/>
              <a:gd name="connsiteY265" fmla="*/ 2056951 h 6857032"/>
              <a:gd name="connsiteX266" fmla="*/ 5231649 w 11478418"/>
              <a:gd name="connsiteY266" fmla="*/ 2033702 h 6857032"/>
              <a:gd name="connsiteX267" fmla="*/ 5148257 w 11478418"/>
              <a:gd name="connsiteY267" fmla="*/ 1963866 h 6857032"/>
              <a:gd name="connsiteX268" fmla="*/ 5148347 w 11478418"/>
              <a:gd name="connsiteY268" fmla="*/ 1942681 h 6857032"/>
              <a:gd name="connsiteX269" fmla="*/ 5174738 w 11478418"/>
              <a:gd name="connsiteY269" fmla="*/ 1854622 h 6857032"/>
              <a:gd name="connsiteX270" fmla="*/ 5149155 w 11478418"/>
              <a:gd name="connsiteY270" fmla="*/ 1963058 h 6857032"/>
              <a:gd name="connsiteX271" fmla="*/ 5116840 w 11478418"/>
              <a:gd name="connsiteY271" fmla="*/ 1904890 h 6857032"/>
              <a:gd name="connsiteX272" fmla="*/ 5238920 w 11478418"/>
              <a:gd name="connsiteY272" fmla="*/ 1741070 h 6857032"/>
              <a:gd name="connsiteX273" fmla="*/ 5313334 w 11478418"/>
              <a:gd name="connsiteY273" fmla="*/ 1602205 h 6857032"/>
              <a:gd name="connsiteX274" fmla="*/ 5420064 w 11478418"/>
              <a:gd name="connsiteY274" fmla="*/ 1467738 h 6857032"/>
              <a:gd name="connsiteX275" fmla="*/ 5569791 w 11478418"/>
              <a:gd name="connsiteY275" fmla="*/ 1408314 h 6857032"/>
              <a:gd name="connsiteX276" fmla="*/ 5907575 w 11478418"/>
              <a:gd name="connsiteY276" fmla="*/ 1228067 h 6857032"/>
              <a:gd name="connsiteX277" fmla="*/ 6036476 w 11478418"/>
              <a:gd name="connsiteY277" fmla="*/ 1158589 h 6857032"/>
              <a:gd name="connsiteX278" fmla="*/ 6589425 w 11478418"/>
              <a:gd name="connsiteY278" fmla="*/ 1253021 h 6857032"/>
              <a:gd name="connsiteX279" fmla="*/ 6773531 w 11478418"/>
              <a:gd name="connsiteY279" fmla="*/ 1364239 h 6857032"/>
              <a:gd name="connsiteX280" fmla="*/ 7035375 w 11478418"/>
              <a:gd name="connsiteY280" fmla="*/ 1540088 h 6857032"/>
              <a:gd name="connsiteX281" fmla="*/ 7083219 w 11478418"/>
              <a:gd name="connsiteY281" fmla="*/ 1715757 h 6857032"/>
              <a:gd name="connsiteX282" fmla="*/ 7077833 w 11478418"/>
              <a:gd name="connsiteY282" fmla="*/ 1750855 h 6857032"/>
              <a:gd name="connsiteX283" fmla="*/ 7048390 w 11478418"/>
              <a:gd name="connsiteY283" fmla="*/ 1894567 h 6857032"/>
              <a:gd name="connsiteX284" fmla="*/ 7019576 w 11478418"/>
              <a:gd name="connsiteY284" fmla="*/ 2063953 h 6857032"/>
              <a:gd name="connsiteX285" fmla="*/ 6958536 w 11478418"/>
              <a:gd name="connsiteY285" fmla="*/ 2137021 h 6857032"/>
              <a:gd name="connsiteX286" fmla="*/ 6911320 w 11478418"/>
              <a:gd name="connsiteY286" fmla="*/ 2215475 h 6857032"/>
              <a:gd name="connsiteX287" fmla="*/ 6937890 w 11478418"/>
              <a:gd name="connsiteY287" fmla="*/ 2290518 h 6857032"/>
              <a:gd name="connsiteX288" fmla="*/ 6892021 w 11478418"/>
              <a:gd name="connsiteY288" fmla="*/ 2275438 h 6857032"/>
              <a:gd name="connsiteX289" fmla="*/ 6779008 w 11478418"/>
              <a:gd name="connsiteY289" fmla="*/ 2267090 h 6857032"/>
              <a:gd name="connsiteX290" fmla="*/ 6763927 w 11478418"/>
              <a:gd name="connsiteY290" fmla="*/ 2290967 h 6857032"/>
              <a:gd name="connsiteX291" fmla="*/ 6757464 w 11478418"/>
              <a:gd name="connsiteY291" fmla="*/ 2362150 h 6857032"/>
              <a:gd name="connsiteX292" fmla="*/ 6820209 w 11478418"/>
              <a:gd name="connsiteY292" fmla="*/ 2527317 h 6857032"/>
              <a:gd name="connsiteX293" fmla="*/ 7036092 w 11478418"/>
              <a:gd name="connsiteY293" fmla="*/ 2699844 h 6857032"/>
              <a:gd name="connsiteX294" fmla="*/ 7070382 w 11478418"/>
              <a:gd name="connsiteY294" fmla="*/ 2995438 h 6857032"/>
              <a:gd name="connsiteX295" fmla="*/ 7040940 w 11478418"/>
              <a:gd name="connsiteY295" fmla="*/ 3095525 h 6857032"/>
              <a:gd name="connsiteX296" fmla="*/ 7074602 w 11478418"/>
              <a:gd name="connsiteY296" fmla="*/ 3590217 h 6857032"/>
              <a:gd name="connsiteX297" fmla="*/ 7111046 w 11478418"/>
              <a:gd name="connsiteY297" fmla="*/ 3624238 h 6857032"/>
              <a:gd name="connsiteX298" fmla="*/ 7180434 w 11478418"/>
              <a:gd name="connsiteY298" fmla="*/ 3692728 h 6857032"/>
              <a:gd name="connsiteX299" fmla="*/ 7232587 w 11478418"/>
              <a:gd name="connsiteY299" fmla="*/ 3723786 h 6857032"/>
              <a:gd name="connsiteX300" fmla="*/ 7285099 w 11478418"/>
              <a:gd name="connsiteY300" fmla="*/ 3720555 h 6857032"/>
              <a:gd name="connsiteX301" fmla="*/ 7424323 w 11478418"/>
              <a:gd name="connsiteY301" fmla="*/ 3695421 h 6857032"/>
              <a:gd name="connsiteX302" fmla="*/ 7500713 w 11478418"/>
              <a:gd name="connsiteY302" fmla="*/ 3638959 h 6857032"/>
              <a:gd name="connsiteX303" fmla="*/ 8011203 w 11478418"/>
              <a:gd name="connsiteY303" fmla="*/ 3132778 h 6857032"/>
              <a:gd name="connsiteX304" fmla="*/ 8140733 w 11478418"/>
              <a:gd name="connsiteY304" fmla="*/ 2975421 h 6857032"/>
              <a:gd name="connsiteX305" fmla="*/ 8540005 w 11478418"/>
              <a:gd name="connsiteY305" fmla="*/ 2226337 h 6857032"/>
              <a:gd name="connsiteX306" fmla="*/ 8693053 w 11478418"/>
              <a:gd name="connsiteY306" fmla="*/ 2075892 h 6857032"/>
              <a:gd name="connsiteX307" fmla="*/ 8705531 w 11478418"/>
              <a:gd name="connsiteY307" fmla="*/ 2071314 h 6857032"/>
              <a:gd name="connsiteX308" fmla="*/ 8817377 w 11478418"/>
              <a:gd name="connsiteY308" fmla="*/ 1842863 h 6857032"/>
              <a:gd name="connsiteX309" fmla="*/ 8766391 w 11478418"/>
              <a:gd name="connsiteY309" fmla="*/ 1878051 h 6857032"/>
              <a:gd name="connsiteX310" fmla="*/ 8568101 w 11478418"/>
              <a:gd name="connsiteY310" fmla="*/ 1980203 h 6857032"/>
              <a:gd name="connsiteX311" fmla="*/ 8461551 w 11478418"/>
              <a:gd name="connsiteY311" fmla="*/ 1964314 h 6857032"/>
              <a:gd name="connsiteX312" fmla="*/ 8683718 w 11478418"/>
              <a:gd name="connsiteY312" fmla="*/ 1824820 h 6857032"/>
              <a:gd name="connsiteX313" fmla="*/ 8676357 w 11478418"/>
              <a:gd name="connsiteY313" fmla="*/ 1811087 h 6857032"/>
              <a:gd name="connsiteX314" fmla="*/ 8501855 w 11478418"/>
              <a:gd name="connsiteY314" fmla="*/ 1890079 h 6857032"/>
              <a:gd name="connsiteX315" fmla="*/ 8496559 w 11478418"/>
              <a:gd name="connsiteY315" fmla="*/ 1877871 h 6857032"/>
              <a:gd name="connsiteX316" fmla="*/ 8715674 w 11478418"/>
              <a:gd name="connsiteY316" fmla="*/ 1759203 h 6857032"/>
              <a:gd name="connsiteX317" fmla="*/ 8736948 w 11478418"/>
              <a:gd name="connsiteY317" fmla="*/ 1731376 h 6857032"/>
              <a:gd name="connsiteX318" fmla="*/ 8742872 w 11478418"/>
              <a:gd name="connsiteY318" fmla="*/ 1704267 h 6857032"/>
              <a:gd name="connsiteX319" fmla="*/ 8811991 w 11478418"/>
              <a:gd name="connsiteY319" fmla="*/ 1586765 h 6857032"/>
              <a:gd name="connsiteX320" fmla="*/ 8818992 w 11478418"/>
              <a:gd name="connsiteY320" fmla="*/ 1559297 h 6857032"/>
              <a:gd name="connsiteX321" fmla="*/ 8755170 w 11478418"/>
              <a:gd name="connsiteY321" fmla="*/ 1416931 h 6857032"/>
              <a:gd name="connsiteX322" fmla="*/ 8767827 w 11478418"/>
              <a:gd name="connsiteY322" fmla="*/ 1365855 h 6857032"/>
              <a:gd name="connsiteX323" fmla="*/ 8730306 w 11478418"/>
              <a:gd name="connsiteY323" fmla="*/ 1308047 h 6857032"/>
              <a:gd name="connsiteX324" fmla="*/ 8683897 w 11478418"/>
              <a:gd name="connsiteY324" fmla="*/ 1238659 h 6857032"/>
              <a:gd name="connsiteX325" fmla="*/ 8691168 w 11478418"/>
              <a:gd name="connsiteY325" fmla="*/ 1095844 h 6857032"/>
              <a:gd name="connsiteX326" fmla="*/ 8744309 w 11478418"/>
              <a:gd name="connsiteY326" fmla="*/ 999078 h 6857032"/>
              <a:gd name="connsiteX327" fmla="*/ 8835599 w 11478418"/>
              <a:gd name="connsiteY327" fmla="*/ 938397 h 6857032"/>
              <a:gd name="connsiteX328" fmla="*/ 8811901 w 11478418"/>
              <a:gd name="connsiteY328" fmla="*/ 919995 h 6857032"/>
              <a:gd name="connsiteX329" fmla="*/ 8916746 w 11478418"/>
              <a:gd name="connsiteY329" fmla="*/ 899619 h 6857032"/>
              <a:gd name="connsiteX330" fmla="*/ 9108572 w 11478418"/>
              <a:gd name="connsiteY330" fmla="*/ 861918 h 6857032"/>
              <a:gd name="connsiteX331" fmla="*/ 9275265 w 11478418"/>
              <a:gd name="connsiteY331" fmla="*/ 869817 h 6857032"/>
              <a:gd name="connsiteX332" fmla="*/ 9407757 w 11478418"/>
              <a:gd name="connsiteY332" fmla="*/ 857070 h 6857032"/>
              <a:gd name="connsiteX333" fmla="*/ 9457128 w 11478418"/>
              <a:gd name="connsiteY333" fmla="*/ 841631 h 6857032"/>
              <a:gd name="connsiteX334" fmla="*/ 9703082 w 11478418"/>
              <a:gd name="connsiteY334" fmla="*/ 902491 h 6857032"/>
              <a:gd name="connsiteX335" fmla="*/ 9789615 w 11478418"/>
              <a:gd name="connsiteY335" fmla="*/ 1098178 h 6857032"/>
              <a:gd name="connsiteX336" fmla="*/ 9785575 w 11478418"/>
              <a:gd name="connsiteY336" fmla="*/ 1180492 h 6857032"/>
              <a:gd name="connsiteX337" fmla="*/ 9804965 w 11478418"/>
              <a:gd name="connsiteY337" fmla="*/ 1507234 h 6857032"/>
              <a:gd name="connsiteX338" fmla="*/ 9769059 w 11478418"/>
              <a:gd name="connsiteY338" fmla="*/ 1601935 h 6857032"/>
              <a:gd name="connsiteX339" fmla="*/ 9856130 w 11478418"/>
              <a:gd name="connsiteY339" fmla="*/ 1603641 h 6857032"/>
              <a:gd name="connsiteX340" fmla="*/ 9785845 w 11478418"/>
              <a:gd name="connsiteY340" fmla="*/ 1718988 h 6857032"/>
              <a:gd name="connsiteX341" fmla="*/ 9854695 w 11478418"/>
              <a:gd name="connsiteY341" fmla="*/ 1602205 h 6857032"/>
              <a:gd name="connsiteX342" fmla="*/ 9929378 w 11478418"/>
              <a:gd name="connsiteY342" fmla="*/ 1618452 h 6857032"/>
              <a:gd name="connsiteX343" fmla="*/ 9915465 w 11478418"/>
              <a:gd name="connsiteY343" fmla="*/ 1649780 h 6857032"/>
              <a:gd name="connsiteX344" fmla="*/ 9924530 w 11478418"/>
              <a:gd name="connsiteY344" fmla="*/ 1662257 h 6857032"/>
              <a:gd name="connsiteX345" fmla="*/ 10119948 w 11478418"/>
              <a:gd name="connsiteY345" fmla="*/ 1552386 h 6857032"/>
              <a:gd name="connsiteX346" fmla="*/ 10405219 w 11478418"/>
              <a:gd name="connsiteY346" fmla="*/ 1307418 h 6857032"/>
              <a:gd name="connsiteX347" fmla="*/ 10506922 w 11478418"/>
              <a:gd name="connsiteY347" fmla="*/ 1201407 h 6857032"/>
              <a:gd name="connsiteX348" fmla="*/ 10724780 w 11478418"/>
              <a:gd name="connsiteY348" fmla="*/ 998629 h 6857032"/>
              <a:gd name="connsiteX349" fmla="*/ 11158791 w 11478418"/>
              <a:gd name="connsiteY349" fmla="*/ 690647 h 6857032"/>
              <a:gd name="connsiteX350" fmla="*/ 11295771 w 11478418"/>
              <a:gd name="connsiteY350" fmla="*/ 368932 h 6857032"/>
              <a:gd name="connsiteX351" fmla="*/ 11312019 w 11478418"/>
              <a:gd name="connsiteY351" fmla="*/ 216691 h 6857032"/>
              <a:gd name="connsiteX352" fmla="*/ 11331229 w 11478418"/>
              <a:gd name="connsiteY352" fmla="*/ 79441 h 6857032"/>
              <a:gd name="connsiteX353" fmla="*/ 11337512 w 11478418"/>
              <a:gd name="connsiteY353" fmla="*/ 0 h 6857032"/>
              <a:gd name="connsiteX354" fmla="*/ 11355735 w 11478418"/>
              <a:gd name="connsiteY354" fmla="*/ 539 h 6857032"/>
              <a:gd name="connsiteX355" fmla="*/ 5665929 w 11478418"/>
              <a:gd name="connsiteY355" fmla="*/ 1895016 h 6857032"/>
              <a:gd name="connsiteX356" fmla="*/ 5698693 w 11478418"/>
              <a:gd name="connsiteY356" fmla="*/ 1885501 h 6857032"/>
              <a:gd name="connsiteX357" fmla="*/ 5681638 w 11478418"/>
              <a:gd name="connsiteY357" fmla="*/ 1862881 h 6857032"/>
              <a:gd name="connsiteX358" fmla="*/ 5602466 w 11478418"/>
              <a:gd name="connsiteY358" fmla="*/ 1827513 h 6857032"/>
              <a:gd name="connsiteX359" fmla="*/ 5610544 w 11478418"/>
              <a:gd name="connsiteY359" fmla="*/ 1862073 h 6857032"/>
              <a:gd name="connsiteX360" fmla="*/ 5576613 w 11478418"/>
              <a:gd name="connsiteY360" fmla="*/ 1845107 h 6857032"/>
              <a:gd name="connsiteX361" fmla="*/ 5598246 w 11478418"/>
              <a:gd name="connsiteY361" fmla="*/ 1903903 h 6857032"/>
              <a:gd name="connsiteX362" fmla="*/ 5639089 w 11478418"/>
              <a:gd name="connsiteY362" fmla="*/ 1920509 h 6857032"/>
              <a:gd name="connsiteX363" fmla="*/ 5666557 w 11478418"/>
              <a:gd name="connsiteY363" fmla="*/ 1929486 h 6857032"/>
              <a:gd name="connsiteX364" fmla="*/ 5665929 w 11478418"/>
              <a:gd name="connsiteY364" fmla="*/ 1895016 h 6857032"/>
              <a:gd name="connsiteX365" fmla="*/ 5794292 w 11478418"/>
              <a:gd name="connsiteY365" fmla="*/ 2071942 h 6857032"/>
              <a:gd name="connsiteX366" fmla="*/ 5777685 w 11478418"/>
              <a:gd name="connsiteY366" fmla="*/ 2058746 h 6857032"/>
              <a:gd name="connsiteX367" fmla="*/ 5715927 w 11478418"/>
              <a:gd name="connsiteY367" fmla="*/ 2068172 h 6857032"/>
              <a:gd name="connsiteX368" fmla="*/ 5700758 w 11478418"/>
              <a:gd name="connsiteY368" fmla="*/ 2105963 h 6857032"/>
              <a:gd name="connsiteX369" fmla="*/ 5732714 w 11478418"/>
              <a:gd name="connsiteY369" fmla="*/ 2137829 h 6857032"/>
              <a:gd name="connsiteX370" fmla="*/ 5822657 w 11478418"/>
              <a:gd name="connsiteY370" fmla="*/ 2120235 h 6857032"/>
              <a:gd name="connsiteX371" fmla="*/ 5792766 w 11478418"/>
              <a:gd name="connsiteY371" fmla="*/ 2070416 h 6857032"/>
              <a:gd name="connsiteX372" fmla="*/ 5842944 w 11478418"/>
              <a:gd name="connsiteY372" fmla="*/ 2107130 h 6857032"/>
              <a:gd name="connsiteX373" fmla="*/ 5855511 w 11478418"/>
              <a:gd name="connsiteY373" fmla="*/ 2103090 h 6857032"/>
              <a:gd name="connsiteX374" fmla="*/ 5848689 w 11478418"/>
              <a:gd name="connsiteY374" fmla="*/ 2055964 h 6857032"/>
              <a:gd name="connsiteX375" fmla="*/ 5794292 w 11478418"/>
              <a:gd name="connsiteY375" fmla="*/ 2071942 h 6857032"/>
              <a:gd name="connsiteX376" fmla="*/ 5878311 w 11478418"/>
              <a:gd name="connsiteY376" fmla="*/ 1966828 h 6857032"/>
              <a:gd name="connsiteX377" fmla="*/ 5836032 w 11478418"/>
              <a:gd name="connsiteY377" fmla="*/ 1955517 h 6857032"/>
              <a:gd name="connsiteX378" fmla="*/ 5739715 w 11478418"/>
              <a:gd name="connsiteY378" fmla="*/ 1986486 h 6857032"/>
              <a:gd name="connsiteX379" fmla="*/ 5702822 w 11478418"/>
              <a:gd name="connsiteY379" fmla="*/ 1976522 h 6857032"/>
              <a:gd name="connsiteX380" fmla="*/ 5678227 w 11478418"/>
              <a:gd name="connsiteY380" fmla="*/ 2056054 h 6857032"/>
              <a:gd name="connsiteX381" fmla="*/ 5757040 w 11478418"/>
              <a:gd name="connsiteY381" fmla="*/ 2034869 h 6857032"/>
              <a:gd name="connsiteX382" fmla="*/ 5742229 w 11478418"/>
              <a:gd name="connsiteY382" fmla="*/ 2003631 h 6857032"/>
              <a:gd name="connsiteX383" fmla="*/ 5963946 w 11478418"/>
              <a:gd name="connsiteY383" fmla="*/ 2035857 h 6857032"/>
              <a:gd name="connsiteX384" fmla="*/ 5968345 w 11478418"/>
              <a:gd name="connsiteY384" fmla="*/ 2019519 h 6857032"/>
              <a:gd name="connsiteX385" fmla="*/ 5876875 w 11478418"/>
              <a:gd name="connsiteY385" fmla="*/ 1965481 h 6857032"/>
              <a:gd name="connsiteX386" fmla="*/ 5934684 w 11478418"/>
              <a:gd name="connsiteY386" fmla="*/ 1983883 h 6857032"/>
              <a:gd name="connsiteX387" fmla="*/ 5992312 w 11478418"/>
              <a:gd name="connsiteY387" fmla="*/ 1999322 h 6857032"/>
              <a:gd name="connsiteX388" fmla="*/ 5780289 w 11478418"/>
              <a:gd name="connsiteY388" fmla="*/ 1909468 h 6857032"/>
              <a:gd name="connsiteX389" fmla="*/ 5878311 w 11478418"/>
              <a:gd name="connsiteY389" fmla="*/ 1966828 h 6857032"/>
              <a:gd name="connsiteX390" fmla="*/ 8693592 w 11478418"/>
              <a:gd name="connsiteY390" fmla="*/ 2705768 h 6857032"/>
              <a:gd name="connsiteX391" fmla="*/ 8649697 w 11478418"/>
              <a:gd name="connsiteY391" fmla="*/ 2769681 h 6857032"/>
              <a:gd name="connsiteX392" fmla="*/ 8408141 w 11478418"/>
              <a:gd name="connsiteY392" fmla="*/ 3108272 h 6857032"/>
              <a:gd name="connsiteX393" fmla="*/ 8259761 w 11478418"/>
              <a:gd name="connsiteY393" fmla="*/ 3304856 h 6857032"/>
              <a:gd name="connsiteX394" fmla="*/ 7736075 w 11478418"/>
              <a:gd name="connsiteY394" fmla="*/ 3708526 h 6857032"/>
              <a:gd name="connsiteX395" fmla="*/ 7502598 w 11478418"/>
              <a:gd name="connsiteY395" fmla="*/ 3864357 h 6857032"/>
              <a:gd name="connsiteX396" fmla="*/ 7427555 w 11478418"/>
              <a:gd name="connsiteY396" fmla="*/ 3913638 h 6857032"/>
              <a:gd name="connsiteX397" fmla="*/ 7275584 w 11478418"/>
              <a:gd name="connsiteY397" fmla="*/ 3974498 h 6857032"/>
              <a:gd name="connsiteX398" fmla="*/ 7151530 w 11478418"/>
              <a:gd name="connsiteY398" fmla="*/ 4050978 h 6857032"/>
              <a:gd name="connsiteX399" fmla="*/ 7080706 w 11478418"/>
              <a:gd name="connsiteY399" fmla="*/ 4043707 h 6857032"/>
              <a:gd name="connsiteX400" fmla="*/ 6969846 w 11478418"/>
              <a:gd name="connsiteY400" fmla="*/ 4024946 h 6857032"/>
              <a:gd name="connsiteX401" fmla="*/ 6897227 w 11478418"/>
              <a:gd name="connsiteY401" fmla="*/ 4083293 h 6857032"/>
              <a:gd name="connsiteX402" fmla="*/ 6802885 w 11478418"/>
              <a:gd name="connsiteY402" fmla="*/ 4103041 h 6857032"/>
              <a:gd name="connsiteX403" fmla="*/ 6729726 w 11478418"/>
              <a:gd name="connsiteY403" fmla="*/ 4035089 h 6857032"/>
              <a:gd name="connsiteX404" fmla="*/ 6719404 w 11478418"/>
              <a:gd name="connsiteY404" fmla="*/ 3699011 h 6857032"/>
              <a:gd name="connsiteX405" fmla="*/ 6717788 w 11478418"/>
              <a:gd name="connsiteY405" fmla="*/ 3681328 h 6857032"/>
              <a:gd name="connsiteX406" fmla="*/ 6701271 w 11478418"/>
              <a:gd name="connsiteY406" fmla="*/ 3371012 h 6857032"/>
              <a:gd name="connsiteX407" fmla="*/ 6694449 w 11478418"/>
              <a:gd name="connsiteY407" fmla="*/ 3302073 h 6857032"/>
              <a:gd name="connsiteX408" fmla="*/ 6616534 w 11478418"/>
              <a:gd name="connsiteY408" fmla="*/ 3444440 h 6857032"/>
              <a:gd name="connsiteX409" fmla="*/ 6618239 w 11478418"/>
              <a:gd name="connsiteY409" fmla="*/ 3471190 h 6857032"/>
              <a:gd name="connsiteX410" fmla="*/ 6546697 w 11478418"/>
              <a:gd name="connsiteY410" fmla="*/ 3593987 h 6857032"/>
              <a:gd name="connsiteX411" fmla="*/ 6539247 w 11478418"/>
              <a:gd name="connsiteY411" fmla="*/ 3643447 h 6857032"/>
              <a:gd name="connsiteX412" fmla="*/ 6578922 w 11478418"/>
              <a:gd name="connsiteY412" fmla="*/ 3671992 h 6857032"/>
              <a:gd name="connsiteX413" fmla="*/ 6648131 w 11478418"/>
              <a:gd name="connsiteY413" fmla="*/ 3768669 h 6857032"/>
              <a:gd name="connsiteX414" fmla="*/ 6675509 w 11478418"/>
              <a:gd name="connsiteY414" fmla="*/ 3881682 h 6857032"/>
              <a:gd name="connsiteX415" fmla="*/ 6682062 w 11478418"/>
              <a:gd name="connsiteY415" fmla="*/ 3951878 h 6857032"/>
              <a:gd name="connsiteX416" fmla="*/ 6701720 w 11478418"/>
              <a:gd name="connsiteY416" fmla="*/ 4029883 h 6857032"/>
              <a:gd name="connsiteX417" fmla="*/ 6766620 w 11478418"/>
              <a:gd name="connsiteY417" fmla="*/ 4243433 h 6857032"/>
              <a:gd name="connsiteX418" fmla="*/ 6787176 w 11478418"/>
              <a:gd name="connsiteY418" fmla="*/ 4374578 h 6857032"/>
              <a:gd name="connsiteX419" fmla="*/ 6856923 w 11478418"/>
              <a:gd name="connsiteY419" fmla="*/ 4538398 h 6857032"/>
              <a:gd name="connsiteX420" fmla="*/ 7166430 w 11478418"/>
              <a:gd name="connsiteY420" fmla="*/ 5669430 h 6857032"/>
              <a:gd name="connsiteX421" fmla="*/ 7183486 w 11478418"/>
              <a:gd name="connsiteY421" fmla="*/ 5716287 h 6857032"/>
              <a:gd name="connsiteX422" fmla="*/ 7306194 w 11478418"/>
              <a:gd name="connsiteY422" fmla="*/ 5635858 h 6857032"/>
              <a:gd name="connsiteX423" fmla="*/ 7686525 w 11478418"/>
              <a:gd name="connsiteY423" fmla="*/ 5525986 h 6857032"/>
              <a:gd name="connsiteX424" fmla="*/ 8159763 w 11478418"/>
              <a:gd name="connsiteY424" fmla="*/ 5462792 h 6857032"/>
              <a:gd name="connsiteX425" fmla="*/ 8186244 w 11478418"/>
              <a:gd name="connsiteY425" fmla="*/ 5463600 h 6857032"/>
              <a:gd name="connsiteX426" fmla="*/ 8236781 w 11478418"/>
              <a:gd name="connsiteY426" fmla="*/ 5440171 h 6857032"/>
              <a:gd name="connsiteX427" fmla="*/ 8277355 w 11478418"/>
              <a:gd name="connsiteY427" fmla="*/ 5386941 h 6857032"/>
              <a:gd name="connsiteX428" fmla="*/ 8354731 w 11478418"/>
              <a:gd name="connsiteY428" fmla="*/ 5358845 h 6857032"/>
              <a:gd name="connsiteX429" fmla="*/ 8499611 w 11478418"/>
              <a:gd name="connsiteY429" fmla="*/ 5450135 h 6857032"/>
              <a:gd name="connsiteX430" fmla="*/ 8601045 w 11478418"/>
              <a:gd name="connsiteY430" fmla="*/ 5565213 h 6857032"/>
              <a:gd name="connsiteX431" fmla="*/ 8610650 w 11478418"/>
              <a:gd name="connsiteY431" fmla="*/ 5517908 h 6857032"/>
              <a:gd name="connsiteX432" fmla="*/ 8601493 w 11478418"/>
              <a:gd name="connsiteY432" fmla="*/ 5285148 h 6857032"/>
              <a:gd name="connsiteX433" fmla="*/ 8665047 w 11478418"/>
              <a:gd name="connsiteY433" fmla="*/ 4416139 h 6857032"/>
              <a:gd name="connsiteX434" fmla="*/ 8680576 w 11478418"/>
              <a:gd name="connsiteY434" fmla="*/ 4243433 h 6857032"/>
              <a:gd name="connsiteX435" fmla="*/ 8717738 w 11478418"/>
              <a:gd name="connsiteY435" fmla="*/ 4026651 h 6857032"/>
              <a:gd name="connsiteX436" fmla="*/ 8711814 w 11478418"/>
              <a:gd name="connsiteY436" fmla="*/ 4005467 h 6857032"/>
              <a:gd name="connsiteX437" fmla="*/ 8551584 w 11478418"/>
              <a:gd name="connsiteY437" fmla="*/ 4117044 h 6857032"/>
              <a:gd name="connsiteX438" fmla="*/ 8556252 w 11478418"/>
              <a:gd name="connsiteY438" fmla="*/ 4089935 h 6857032"/>
              <a:gd name="connsiteX439" fmla="*/ 8664867 w 11478418"/>
              <a:gd name="connsiteY439" fmla="*/ 4012199 h 6857032"/>
              <a:gd name="connsiteX440" fmla="*/ 8761813 w 11478418"/>
              <a:gd name="connsiteY440" fmla="*/ 3867589 h 6857032"/>
              <a:gd name="connsiteX441" fmla="*/ 8838920 w 11478418"/>
              <a:gd name="connsiteY441" fmla="*/ 3117967 h 6857032"/>
              <a:gd name="connsiteX442" fmla="*/ 8693592 w 11478418"/>
              <a:gd name="connsiteY442" fmla="*/ 2705768 h 6857032"/>
              <a:gd name="connsiteX443" fmla="*/ 9429301 w 11478418"/>
              <a:gd name="connsiteY443" fmla="*/ 4620713 h 6857032"/>
              <a:gd name="connsiteX444" fmla="*/ 9307042 w 11478418"/>
              <a:gd name="connsiteY444" fmla="*/ 4613172 h 6857032"/>
              <a:gd name="connsiteX445" fmla="*/ 9269250 w 11478418"/>
              <a:gd name="connsiteY445" fmla="*/ 4653566 h 6857032"/>
              <a:gd name="connsiteX446" fmla="*/ 9165393 w 11478418"/>
              <a:gd name="connsiteY446" fmla="*/ 5206874 h 6857032"/>
              <a:gd name="connsiteX447" fmla="*/ 9115484 w 11478418"/>
              <a:gd name="connsiteY447" fmla="*/ 5500583 h 6857032"/>
              <a:gd name="connsiteX448" fmla="*/ 9145196 w 11478418"/>
              <a:gd name="connsiteY448" fmla="*/ 5532539 h 6857032"/>
              <a:gd name="connsiteX449" fmla="*/ 9256863 w 11478418"/>
              <a:gd name="connsiteY449" fmla="*/ 5537476 h 6857032"/>
              <a:gd name="connsiteX450" fmla="*/ 9338639 w 11478418"/>
              <a:gd name="connsiteY450" fmla="*/ 5476526 h 6857032"/>
              <a:gd name="connsiteX451" fmla="*/ 9375712 w 11478418"/>
              <a:gd name="connsiteY451" fmla="*/ 5408395 h 6857032"/>
              <a:gd name="connsiteX452" fmla="*/ 9424543 w 11478418"/>
              <a:gd name="connsiteY452" fmla="*/ 5304986 h 6857032"/>
              <a:gd name="connsiteX453" fmla="*/ 9421402 w 11478418"/>
              <a:gd name="connsiteY453" fmla="*/ 5157593 h 6857032"/>
              <a:gd name="connsiteX454" fmla="*/ 9430648 w 11478418"/>
              <a:gd name="connsiteY454" fmla="*/ 4638755 h 6857032"/>
              <a:gd name="connsiteX455" fmla="*/ 9429301 w 11478418"/>
              <a:gd name="connsiteY455" fmla="*/ 4620713 h 6857032"/>
              <a:gd name="connsiteX456" fmla="*/ 6092399 w 11478418"/>
              <a:gd name="connsiteY456" fmla="*/ 1323935 h 6857032"/>
              <a:gd name="connsiteX457" fmla="*/ 5919334 w 11478418"/>
              <a:gd name="connsiteY457" fmla="*/ 1391258 h 6857032"/>
              <a:gd name="connsiteX458" fmla="*/ 5899944 w 11478418"/>
              <a:gd name="connsiteY458" fmla="*/ 1421240 h 6857032"/>
              <a:gd name="connsiteX459" fmla="*/ 5845458 w 11478418"/>
              <a:gd name="connsiteY459" fmla="*/ 1542871 h 6857032"/>
              <a:gd name="connsiteX460" fmla="*/ 5876516 w 11478418"/>
              <a:gd name="connsiteY460" fmla="*/ 1602564 h 6857032"/>
              <a:gd name="connsiteX461" fmla="*/ 5918346 w 11478418"/>
              <a:gd name="connsiteY461" fmla="*/ 1563875 h 6857032"/>
              <a:gd name="connsiteX462" fmla="*/ 5935761 w 11478418"/>
              <a:gd name="connsiteY462" fmla="*/ 1530573 h 6857032"/>
              <a:gd name="connsiteX463" fmla="*/ 6092399 w 11478418"/>
              <a:gd name="connsiteY463" fmla="*/ 1323935 h 6857032"/>
              <a:gd name="connsiteX464" fmla="*/ 5507584 w 11478418"/>
              <a:gd name="connsiteY464" fmla="*/ 1912520 h 6857032"/>
              <a:gd name="connsiteX465" fmla="*/ 5498967 w 11478418"/>
              <a:gd name="connsiteY465" fmla="*/ 2115837 h 6857032"/>
              <a:gd name="connsiteX466" fmla="*/ 5529487 w 11478418"/>
              <a:gd name="connsiteY466" fmla="*/ 2166733 h 6857032"/>
              <a:gd name="connsiteX467" fmla="*/ 5625535 w 11478418"/>
              <a:gd name="connsiteY467" fmla="*/ 2134238 h 6857032"/>
              <a:gd name="connsiteX468" fmla="*/ 5638910 w 11478418"/>
              <a:gd name="connsiteY468" fmla="*/ 2056502 h 6857032"/>
              <a:gd name="connsiteX469" fmla="*/ 5507584 w 11478418"/>
              <a:gd name="connsiteY469" fmla="*/ 1912520 h 6857032"/>
              <a:gd name="connsiteX470" fmla="*/ 5296638 w 11478418"/>
              <a:gd name="connsiteY470" fmla="*/ 1718180 h 6857032"/>
              <a:gd name="connsiteX471" fmla="*/ 5317733 w 11478418"/>
              <a:gd name="connsiteY471" fmla="*/ 1737121 h 6857032"/>
              <a:gd name="connsiteX472" fmla="*/ 5364769 w 11478418"/>
              <a:gd name="connsiteY472" fmla="*/ 1679043 h 6857032"/>
              <a:gd name="connsiteX473" fmla="*/ 5525717 w 11478418"/>
              <a:gd name="connsiteY473" fmla="*/ 1577071 h 6857032"/>
              <a:gd name="connsiteX474" fmla="*/ 5550671 w 11478418"/>
              <a:gd name="connsiteY474" fmla="*/ 1560823 h 6857032"/>
              <a:gd name="connsiteX475" fmla="*/ 5647976 w 11478418"/>
              <a:gd name="connsiteY475" fmla="*/ 1500502 h 6857032"/>
              <a:gd name="connsiteX476" fmla="*/ 5714132 w 11478418"/>
              <a:gd name="connsiteY476" fmla="*/ 1422945 h 6857032"/>
              <a:gd name="connsiteX477" fmla="*/ 5689806 w 11478418"/>
              <a:gd name="connsiteY477" fmla="*/ 1431204 h 6857032"/>
              <a:gd name="connsiteX478" fmla="*/ 5544119 w 11478418"/>
              <a:gd name="connsiteY478" fmla="*/ 1480305 h 6857032"/>
              <a:gd name="connsiteX479" fmla="*/ 5460458 w 11478418"/>
              <a:gd name="connsiteY479" fmla="*/ 1515851 h 6857032"/>
              <a:gd name="connsiteX480" fmla="*/ 5296638 w 11478418"/>
              <a:gd name="connsiteY480" fmla="*/ 1718180 h 6857032"/>
              <a:gd name="connsiteX481" fmla="*/ 7065445 w 11478418"/>
              <a:gd name="connsiteY481" fmla="*/ 1708845 h 6857032"/>
              <a:gd name="connsiteX482" fmla="*/ 6947495 w 11478418"/>
              <a:gd name="connsiteY482" fmla="*/ 1502477 h 6857032"/>
              <a:gd name="connsiteX483" fmla="*/ 7065445 w 11478418"/>
              <a:gd name="connsiteY483" fmla="*/ 1708845 h 6857032"/>
              <a:gd name="connsiteX484" fmla="*/ 5301755 w 11478418"/>
              <a:gd name="connsiteY484" fmla="*/ 1782631 h 6857032"/>
              <a:gd name="connsiteX485" fmla="*/ 5197718 w 11478418"/>
              <a:gd name="connsiteY485" fmla="*/ 1879128 h 6857032"/>
              <a:gd name="connsiteX486" fmla="*/ 5196282 w 11478418"/>
              <a:gd name="connsiteY486" fmla="*/ 1911982 h 6857032"/>
              <a:gd name="connsiteX487" fmla="*/ 5229135 w 11478418"/>
              <a:gd name="connsiteY487" fmla="*/ 1910545 h 6857032"/>
              <a:gd name="connsiteX488" fmla="*/ 5301755 w 11478418"/>
              <a:gd name="connsiteY488" fmla="*/ 1782631 h 6857032"/>
              <a:gd name="connsiteX489" fmla="*/ 5653721 w 11478418"/>
              <a:gd name="connsiteY489" fmla="*/ 2037921 h 6857032"/>
              <a:gd name="connsiteX490" fmla="*/ 5554351 w 11478418"/>
              <a:gd name="connsiteY490" fmla="*/ 1913238 h 6857032"/>
              <a:gd name="connsiteX491" fmla="*/ 5653721 w 11478418"/>
              <a:gd name="connsiteY491" fmla="*/ 2037921 h 6857032"/>
              <a:gd name="connsiteX492" fmla="*/ 5223031 w 11478418"/>
              <a:gd name="connsiteY492" fmla="*/ 1984601 h 6857032"/>
              <a:gd name="connsiteX493" fmla="*/ 5357768 w 11478418"/>
              <a:gd name="connsiteY493" fmla="*/ 1966289 h 6857032"/>
              <a:gd name="connsiteX494" fmla="*/ 5359114 w 11478418"/>
              <a:gd name="connsiteY494" fmla="*/ 1901749 h 6857032"/>
              <a:gd name="connsiteX495" fmla="*/ 5223031 w 11478418"/>
              <a:gd name="connsiteY495" fmla="*/ 1984601 h 6857032"/>
              <a:gd name="connsiteX496" fmla="*/ 6315554 w 11478418"/>
              <a:gd name="connsiteY496" fmla="*/ 1224207 h 6857032"/>
              <a:gd name="connsiteX497" fmla="*/ 6107390 w 11478418"/>
              <a:gd name="connsiteY497" fmla="*/ 1197637 h 6857032"/>
              <a:gd name="connsiteX498" fmla="*/ 6315554 w 11478418"/>
              <a:gd name="connsiteY498" fmla="*/ 1224207 h 6857032"/>
              <a:gd name="connsiteX499" fmla="*/ 5904164 w 11478418"/>
              <a:gd name="connsiteY499" fmla="*/ 1372857 h 6857032"/>
              <a:gd name="connsiteX500" fmla="*/ 5896534 w 11478418"/>
              <a:gd name="connsiteY500" fmla="*/ 1361008 h 6857032"/>
              <a:gd name="connsiteX501" fmla="*/ 5848779 w 11478418"/>
              <a:gd name="connsiteY501" fmla="*/ 1374562 h 6857032"/>
              <a:gd name="connsiteX502" fmla="*/ 5815297 w 11478418"/>
              <a:gd name="connsiteY502" fmla="*/ 1465942 h 6857032"/>
              <a:gd name="connsiteX503" fmla="*/ 5834865 w 11478418"/>
              <a:gd name="connsiteY503" fmla="*/ 1474380 h 6857032"/>
              <a:gd name="connsiteX504" fmla="*/ 5904164 w 11478418"/>
              <a:gd name="connsiteY504" fmla="*/ 1372857 h 6857032"/>
              <a:gd name="connsiteX505" fmla="*/ 8674831 w 11478418"/>
              <a:gd name="connsiteY505" fmla="*/ 2105514 h 6857032"/>
              <a:gd name="connsiteX506" fmla="*/ 8680666 w 11478418"/>
              <a:gd name="connsiteY506" fmla="*/ 2116734 h 6857032"/>
              <a:gd name="connsiteX507" fmla="*/ 8804720 w 11478418"/>
              <a:gd name="connsiteY507" fmla="*/ 2043487 h 6857032"/>
              <a:gd name="connsiteX508" fmla="*/ 8674831 w 11478418"/>
              <a:gd name="connsiteY508" fmla="*/ 2105514 h 6857032"/>
              <a:gd name="connsiteX509" fmla="*/ 6239613 w 11478418"/>
              <a:gd name="connsiteY509" fmla="*/ 1151947 h 6857032"/>
              <a:gd name="connsiteX510" fmla="*/ 6413576 w 11478418"/>
              <a:gd name="connsiteY510" fmla="*/ 1200419 h 6857032"/>
              <a:gd name="connsiteX511" fmla="*/ 6416449 w 11478418"/>
              <a:gd name="connsiteY511" fmla="*/ 1187493 h 6857032"/>
              <a:gd name="connsiteX512" fmla="*/ 6239613 w 11478418"/>
              <a:gd name="connsiteY512" fmla="*/ 1151947 h 6857032"/>
              <a:gd name="connsiteX513" fmla="*/ 8777162 w 11478418"/>
              <a:gd name="connsiteY513" fmla="*/ 1073582 h 6857032"/>
              <a:gd name="connsiteX514" fmla="*/ 8871954 w 11478418"/>
              <a:gd name="connsiteY514" fmla="*/ 971341 h 6857032"/>
              <a:gd name="connsiteX515" fmla="*/ 8777162 w 11478418"/>
              <a:gd name="connsiteY515" fmla="*/ 1073582 h 6857032"/>
              <a:gd name="connsiteX516" fmla="*/ 8748797 w 11478418"/>
              <a:gd name="connsiteY516" fmla="*/ 1067658 h 6857032"/>
              <a:gd name="connsiteX517" fmla="*/ 8735691 w 11478418"/>
              <a:gd name="connsiteY517" fmla="*/ 1065683 h 6857032"/>
              <a:gd name="connsiteX518" fmla="*/ 8720701 w 11478418"/>
              <a:gd name="connsiteY518" fmla="*/ 1154101 h 6857032"/>
              <a:gd name="connsiteX519" fmla="*/ 8737307 w 11478418"/>
              <a:gd name="connsiteY519" fmla="*/ 1155986 h 6857032"/>
              <a:gd name="connsiteX520" fmla="*/ 8748797 w 11478418"/>
              <a:gd name="connsiteY520" fmla="*/ 1067658 h 6857032"/>
              <a:gd name="connsiteX521" fmla="*/ 5721672 w 11478418"/>
              <a:gd name="connsiteY521" fmla="*/ 1953094 h 6857032"/>
              <a:gd name="connsiteX522" fmla="*/ 5802820 w 11478418"/>
              <a:gd name="connsiteY522" fmla="*/ 1944387 h 6857032"/>
              <a:gd name="connsiteX523" fmla="*/ 5721672 w 11478418"/>
              <a:gd name="connsiteY523" fmla="*/ 1953094 h 6857032"/>
              <a:gd name="connsiteX524" fmla="*/ 5646540 w 11478418"/>
              <a:gd name="connsiteY524" fmla="*/ 1753278 h 6857032"/>
              <a:gd name="connsiteX525" fmla="*/ 5645462 w 11478418"/>
              <a:gd name="connsiteY525" fmla="*/ 1770423 h 6857032"/>
              <a:gd name="connsiteX526" fmla="*/ 5756950 w 11478418"/>
              <a:gd name="connsiteY526" fmla="*/ 1784516 h 6857032"/>
              <a:gd name="connsiteX527" fmla="*/ 5758745 w 11478418"/>
              <a:gd name="connsiteY527" fmla="*/ 1772039 h 6857032"/>
              <a:gd name="connsiteX528" fmla="*/ 5646540 w 11478418"/>
              <a:gd name="connsiteY528" fmla="*/ 1753278 h 685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</a:cxnLst>
            <a:rect l="l" t="t" r="r" b="b"/>
            <a:pathLst>
              <a:path w="11478418" h="6857032">
                <a:moveTo>
                  <a:pt x="11355735" y="539"/>
                </a:moveTo>
                <a:cubicBezTo>
                  <a:pt x="11363364" y="10502"/>
                  <a:pt x="11368930" y="24775"/>
                  <a:pt x="11379073" y="29712"/>
                </a:cubicBezTo>
                <a:cubicBezTo>
                  <a:pt x="11422698" y="51076"/>
                  <a:pt x="11433649" y="87700"/>
                  <a:pt x="11438049" y="132223"/>
                </a:cubicBezTo>
                <a:cubicBezTo>
                  <a:pt x="11450257" y="254572"/>
                  <a:pt x="11470902" y="376292"/>
                  <a:pt x="11477724" y="498911"/>
                </a:cubicBezTo>
                <a:cubicBezTo>
                  <a:pt x="11482751" y="589573"/>
                  <a:pt x="11461387" y="676644"/>
                  <a:pt x="11384279" y="739479"/>
                </a:cubicBezTo>
                <a:cubicBezTo>
                  <a:pt x="11363634" y="756265"/>
                  <a:pt x="11346309" y="777450"/>
                  <a:pt x="11328895" y="797826"/>
                </a:cubicBezTo>
                <a:cubicBezTo>
                  <a:pt x="11180335" y="971789"/>
                  <a:pt x="11024414" y="1137225"/>
                  <a:pt x="10851079" y="1288299"/>
                </a:cubicBezTo>
                <a:cubicBezTo>
                  <a:pt x="10691658" y="1427344"/>
                  <a:pt x="10546149" y="1582816"/>
                  <a:pt x="10400461" y="1736762"/>
                </a:cubicBezTo>
                <a:cubicBezTo>
                  <a:pt x="10304684" y="1838016"/>
                  <a:pt x="10210251" y="1939360"/>
                  <a:pt x="10093827" y="2017365"/>
                </a:cubicBezTo>
                <a:cubicBezTo>
                  <a:pt x="10049573" y="2046987"/>
                  <a:pt x="10020309" y="2085855"/>
                  <a:pt x="10009628" y="2138996"/>
                </a:cubicBezTo>
                <a:cubicBezTo>
                  <a:pt x="9976056" y="2305509"/>
                  <a:pt x="9940778" y="2471752"/>
                  <a:pt x="9907655" y="2638445"/>
                </a:cubicBezTo>
                <a:cubicBezTo>
                  <a:pt x="9862055" y="2867254"/>
                  <a:pt x="9833151" y="3097859"/>
                  <a:pt x="9822290" y="3331247"/>
                </a:cubicBezTo>
                <a:cubicBezTo>
                  <a:pt x="9816813" y="3447940"/>
                  <a:pt x="9844371" y="3556017"/>
                  <a:pt x="9878751" y="3664452"/>
                </a:cubicBezTo>
                <a:cubicBezTo>
                  <a:pt x="9900384" y="3732673"/>
                  <a:pt x="9922108" y="3800894"/>
                  <a:pt x="9943830" y="3869115"/>
                </a:cubicBezTo>
                <a:cubicBezTo>
                  <a:pt x="9946074" y="3876206"/>
                  <a:pt x="9946434" y="3886529"/>
                  <a:pt x="9951281" y="3889671"/>
                </a:cubicBezTo>
                <a:cubicBezTo>
                  <a:pt x="10037993" y="3944966"/>
                  <a:pt x="10044635" y="4040744"/>
                  <a:pt x="10067705" y="4126021"/>
                </a:cubicBezTo>
                <a:cubicBezTo>
                  <a:pt x="10096340" y="4232122"/>
                  <a:pt x="10112318" y="4341635"/>
                  <a:pt x="10163663" y="4440825"/>
                </a:cubicBezTo>
                <a:cubicBezTo>
                  <a:pt x="10169498" y="4452045"/>
                  <a:pt x="10170037" y="4465958"/>
                  <a:pt x="10172999" y="4478615"/>
                </a:cubicBezTo>
                <a:cubicBezTo>
                  <a:pt x="10168241" y="4480500"/>
                  <a:pt x="10163483" y="4482296"/>
                  <a:pt x="10158727" y="4484181"/>
                </a:cubicBezTo>
                <a:cubicBezTo>
                  <a:pt x="10131438" y="4421615"/>
                  <a:pt x="10104149" y="4359049"/>
                  <a:pt x="10076772" y="4296483"/>
                </a:cubicBezTo>
                <a:cubicBezTo>
                  <a:pt x="10075155" y="4296573"/>
                  <a:pt x="10073630" y="4296753"/>
                  <a:pt x="10072014" y="4296842"/>
                </a:cubicBezTo>
                <a:cubicBezTo>
                  <a:pt x="10074886" y="4331132"/>
                  <a:pt x="10078656" y="4365333"/>
                  <a:pt x="10080631" y="4399623"/>
                </a:cubicBezTo>
                <a:cubicBezTo>
                  <a:pt x="10093378" y="4619635"/>
                  <a:pt x="10061243" y="4834711"/>
                  <a:pt x="10006755" y="5046914"/>
                </a:cubicBezTo>
                <a:cubicBezTo>
                  <a:pt x="9948049" y="5275364"/>
                  <a:pt x="9887997" y="5503366"/>
                  <a:pt x="9826688" y="5731098"/>
                </a:cubicBezTo>
                <a:cubicBezTo>
                  <a:pt x="9816275" y="5769787"/>
                  <a:pt x="9818070" y="5794112"/>
                  <a:pt x="9853617" y="5822030"/>
                </a:cubicBezTo>
                <a:cubicBezTo>
                  <a:pt x="9914477" y="5869694"/>
                  <a:pt x="9934495" y="5937646"/>
                  <a:pt x="9919504" y="6014933"/>
                </a:cubicBezTo>
                <a:cubicBezTo>
                  <a:pt x="9908733" y="6070677"/>
                  <a:pt x="9901372" y="6125253"/>
                  <a:pt x="9925877" y="6181536"/>
                </a:cubicBezTo>
                <a:cubicBezTo>
                  <a:pt x="9939072" y="6211876"/>
                  <a:pt x="9933059" y="6249936"/>
                  <a:pt x="9942305" y="6282700"/>
                </a:cubicBezTo>
                <a:cubicBezTo>
                  <a:pt x="9964924" y="6362949"/>
                  <a:pt x="9992393" y="6441763"/>
                  <a:pt x="10015731" y="6521832"/>
                </a:cubicBezTo>
                <a:cubicBezTo>
                  <a:pt x="10026055" y="6557200"/>
                  <a:pt x="10032338" y="6593914"/>
                  <a:pt x="10037903" y="6630448"/>
                </a:cubicBezTo>
                <a:cubicBezTo>
                  <a:pt x="10042481" y="6660519"/>
                  <a:pt x="10044815" y="6692026"/>
                  <a:pt x="9991765" y="6690051"/>
                </a:cubicBezTo>
                <a:cubicBezTo>
                  <a:pt x="10030722" y="6730714"/>
                  <a:pt x="10005318" y="6753066"/>
                  <a:pt x="9983327" y="6781431"/>
                </a:cubicBezTo>
                <a:cubicBezTo>
                  <a:pt x="9950204" y="6824069"/>
                  <a:pt x="9902539" y="6837175"/>
                  <a:pt x="9856939" y="6855218"/>
                </a:cubicBezTo>
                <a:cubicBezTo>
                  <a:pt x="9847783" y="6858898"/>
                  <a:pt x="9829470" y="6856833"/>
                  <a:pt x="9824264" y="6850371"/>
                </a:cubicBezTo>
                <a:cubicBezTo>
                  <a:pt x="9798143" y="6817516"/>
                  <a:pt x="9762955" y="6793101"/>
                  <a:pt x="9756582" y="6743730"/>
                </a:cubicBezTo>
                <a:cubicBezTo>
                  <a:pt x="9746528" y="6665994"/>
                  <a:pt x="9723907" y="6589964"/>
                  <a:pt x="9709545" y="6512676"/>
                </a:cubicBezTo>
                <a:cubicBezTo>
                  <a:pt x="9701466" y="6469051"/>
                  <a:pt x="9699492" y="6424259"/>
                  <a:pt x="9694286" y="6380095"/>
                </a:cubicBezTo>
                <a:cubicBezTo>
                  <a:pt x="9692759" y="6367258"/>
                  <a:pt x="9689797" y="6354512"/>
                  <a:pt x="9687284" y="6341855"/>
                </a:cubicBezTo>
                <a:cubicBezTo>
                  <a:pt x="9681718" y="6314118"/>
                  <a:pt x="9669511" y="6285842"/>
                  <a:pt x="9671665" y="6258733"/>
                </a:cubicBezTo>
                <a:cubicBezTo>
                  <a:pt x="9675524" y="6211248"/>
                  <a:pt x="9642132" y="6157658"/>
                  <a:pt x="9597070" y="6145002"/>
                </a:cubicBezTo>
                <a:cubicBezTo>
                  <a:pt x="9537198" y="6128126"/>
                  <a:pt x="9487917" y="6095272"/>
                  <a:pt x="9452999" y="6041413"/>
                </a:cubicBezTo>
                <a:cubicBezTo>
                  <a:pt x="9429301" y="6004880"/>
                  <a:pt x="9397973" y="5973103"/>
                  <a:pt x="9376519" y="5935491"/>
                </a:cubicBezTo>
                <a:cubicBezTo>
                  <a:pt x="9363414" y="5912512"/>
                  <a:pt x="9358207" y="5882621"/>
                  <a:pt x="9357489" y="5855601"/>
                </a:cubicBezTo>
                <a:cubicBezTo>
                  <a:pt x="9356592" y="5823735"/>
                  <a:pt x="9346359" y="5814399"/>
                  <a:pt x="9314941" y="5816733"/>
                </a:cubicBezTo>
                <a:cubicBezTo>
                  <a:pt x="9249593" y="5821670"/>
                  <a:pt x="9187835" y="5835584"/>
                  <a:pt x="9134335" y="5875529"/>
                </a:cubicBezTo>
                <a:cubicBezTo>
                  <a:pt x="9078502" y="5917269"/>
                  <a:pt x="9024104" y="5961075"/>
                  <a:pt x="8966835" y="6000750"/>
                </a:cubicBezTo>
                <a:cubicBezTo>
                  <a:pt x="8944394" y="6016369"/>
                  <a:pt x="8916746" y="6029565"/>
                  <a:pt x="8890086" y="6032976"/>
                </a:cubicBezTo>
                <a:cubicBezTo>
                  <a:pt x="8814325" y="6042670"/>
                  <a:pt x="8698529" y="5972026"/>
                  <a:pt x="8668458" y="5901381"/>
                </a:cubicBezTo>
                <a:cubicBezTo>
                  <a:pt x="8652211" y="5863141"/>
                  <a:pt x="8622768" y="5844381"/>
                  <a:pt x="8584079" y="5835404"/>
                </a:cubicBezTo>
                <a:cubicBezTo>
                  <a:pt x="8530310" y="5823017"/>
                  <a:pt x="8476990" y="5808565"/>
                  <a:pt x="8423042" y="5796895"/>
                </a:cubicBezTo>
                <a:cubicBezTo>
                  <a:pt x="8299257" y="5770235"/>
                  <a:pt x="8178614" y="5789355"/>
                  <a:pt x="8063356" y="5834058"/>
                </a:cubicBezTo>
                <a:cubicBezTo>
                  <a:pt x="7779521" y="5944199"/>
                  <a:pt x="7499187" y="6063585"/>
                  <a:pt x="7213826" y="6169597"/>
                </a:cubicBezTo>
                <a:cubicBezTo>
                  <a:pt x="6994621" y="6251013"/>
                  <a:pt x="6874337" y="6205862"/>
                  <a:pt x="6763658" y="5999314"/>
                </a:cubicBezTo>
                <a:cubicBezTo>
                  <a:pt x="6694988" y="5871130"/>
                  <a:pt x="6491761" y="5336853"/>
                  <a:pt x="6426592" y="5215042"/>
                </a:cubicBezTo>
                <a:cubicBezTo>
                  <a:pt x="6384672" y="5136588"/>
                  <a:pt x="6321658" y="5066392"/>
                  <a:pt x="6257117" y="5003917"/>
                </a:cubicBezTo>
                <a:cubicBezTo>
                  <a:pt x="6192577" y="4941441"/>
                  <a:pt x="6158825" y="4951225"/>
                  <a:pt x="6102632" y="5021510"/>
                </a:cubicBezTo>
                <a:cubicBezTo>
                  <a:pt x="6011073" y="5135871"/>
                  <a:pt x="5957842" y="5269260"/>
                  <a:pt x="5921758" y="5408305"/>
                </a:cubicBezTo>
                <a:cubicBezTo>
                  <a:pt x="5879478" y="5571317"/>
                  <a:pt x="5851562" y="5738100"/>
                  <a:pt x="5808834" y="5901022"/>
                </a:cubicBezTo>
                <a:cubicBezTo>
                  <a:pt x="5783340" y="5998237"/>
                  <a:pt x="5749859" y="6095631"/>
                  <a:pt x="5703630" y="6184408"/>
                </a:cubicBezTo>
                <a:cubicBezTo>
                  <a:pt x="5674007" y="6241319"/>
                  <a:pt x="5621944" y="6295806"/>
                  <a:pt x="5566200" y="6326685"/>
                </a:cubicBezTo>
                <a:cubicBezTo>
                  <a:pt x="5524101" y="6350023"/>
                  <a:pt x="5459381" y="6341316"/>
                  <a:pt x="5406240" y="6334584"/>
                </a:cubicBezTo>
                <a:cubicBezTo>
                  <a:pt x="5279224" y="6318606"/>
                  <a:pt x="5178149" y="6248949"/>
                  <a:pt x="5084615" y="6165737"/>
                </a:cubicBezTo>
                <a:cubicBezTo>
                  <a:pt x="5046195" y="6131537"/>
                  <a:pt x="5002390" y="6103261"/>
                  <a:pt x="4960650" y="6072831"/>
                </a:cubicBezTo>
                <a:cubicBezTo>
                  <a:pt x="4936414" y="6055237"/>
                  <a:pt x="4918640" y="6066458"/>
                  <a:pt x="4905176" y="6088091"/>
                </a:cubicBezTo>
                <a:cubicBezTo>
                  <a:pt x="4877618" y="6132434"/>
                  <a:pt x="4848714" y="6176150"/>
                  <a:pt x="4824208" y="6222199"/>
                </a:cubicBezTo>
                <a:cubicBezTo>
                  <a:pt x="4785789" y="6294549"/>
                  <a:pt x="4751588" y="6369143"/>
                  <a:pt x="4713439" y="6441673"/>
                </a:cubicBezTo>
                <a:cubicBezTo>
                  <a:pt x="4702039" y="6463306"/>
                  <a:pt x="4685702" y="6483593"/>
                  <a:pt x="4667389" y="6499751"/>
                </a:cubicBezTo>
                <a:cubicBezTo>
                  <a:pt x="4658413" y="6507650"/>
                  <a:pt x="4636960" y="6510792"/>
                  <a:pt x="4626008" y="6505675"/>
                </a:cubicBezTo>
                <a:cubicBezTo>
                  <a:pt x="4559223" y="6474706"/>
                  <a:pt x="4504737" y="6428567"/>
                  <a:pt x="4467754" y="6363758"/>
                </a:cubicBezTo>
                <a:cubicBezTo>
                  <a:pt x="4464163" y="6357564"/>
                  <a:pt x="4461829" y="6349216"/>
                  <a:pt x="4462547" y="6342214"/>
                </a:cubicBezTo>
                <a:cubicBezTo>
                  <a:pt x="4472062" y="6247154"/>
                  <a:pt x="4478256" y="6149310"/>
                  <a:pt x="4540014" y="6071126"/>
                </a:cubicBezTo>
                <a:cubicBezTo>
                  <a:pt x="4596117" y="6000032"/>
                  <a:pt x="4645936" y="5928669"/>
                  <a:pt x="4670172" y="5839174"/>
                </a:cubicBezTo>
                <a:cubicBezTo>
                  <a:pt x="4682739" y="5792856"/>
                  <a:pt x="4711464" y="5750038"/>
                  <a:pt x="4737585" y="5708477"/>
                </a:cubicBezTo>
                <a:cubicBezTo>
                  <a:pt x="4776633" y="5646271"/>
                  <a:pt x="4851048" y="5635858"/>
                  <a:pt x="4897545" y="5693846"/>
                </a:cubicBezTo>
                <a:cubicBezTo>
                  <a:pt x="4935875" y="5741690"/>
                  <a:pt x="4975641" y="5745730"/>
                  <a:pt x="5029409" y="5740792"/>
                </a:cubicBezTo>
                <a:cubicBezTo>
                  <a:pt x="5087038" y="5735497"/>
                  <a:pt x="5145744" y="5740523"/>
                  <a:pt x="5204001" y="5742049"/>
                </a:cubicBezTo>
                <a:cubicBezTo>
                  <a:pt x="5217286" y="5742408"/>
                  <a:pt x="5230841" y="5745460"/>
                  <a:pt x="5243587" y="5749500"/>
                </a:cubicBezTo>
                <a:cubicBezTo>
                  <a:pt x="5314321" y="5772210"/>
                  <a:pt x="5316386" y="5772569"/>
                  <a:pt x="5323119" y="5695551"/>
                </a:cubicBezTo>
                <a:cubicBezTo>
                  <a:pt x="5340712" y="5493223"/>
                  <a:pt x="5412972" y="4451776"/>
                  <a:pt x="5437748" y="4270811"/>
                </a:cubicBezTo>
                <a:cubicBezTo>
                  <a:pt x="5449507" y="4184547"/>
                  <a:pt x="5416115" y="4149539"/>
                  <a:pt x="5353279" y="4117493"/>
                </a:cubicBezTo>
                <a:cubicBezTo>
                  <a:pt x="5348253" y="4114980"/>
                  <a:pt x="5344393" y="4110132"/>
                  <a:pt x="5333711" y="4100976"/>
                </a:cubicBezTo>
                <a:cubicBezTo>
                  <a:pt x="5349958" y="4091641"/>
                  <a:pt x="5361807" y="4080510"/>
                  <a:pt x="5375362" y="4077817"/>
                </a:cubicBezTo>
                <a:cubicBezTo>
                  <a:pt x="5409472" y="4070995"/>
                  <a:pt x="5428681" y="4049541"/>
                  <a:pt x="5435324" y="4018573"/>
                </a:cubicBezTo>
                <a:cubicBezTo>
                  <a:pt x="5451302" y="3943619"/>
                  <a:pt x="5474461" y="3868487"/>
                  <a:pt x="5445018" y="3791289"/>
                </a:cubicBezTo>
                <a:cubicBezTo>
                  <a:pt x="5443493" y="3787250"/>
                  <a:pt x="5443403" y="3782403"/>
                  <a:pt x="5443762" y="3778004"/>
                </a:cubicBezTo>
                <a:cubicBezTo>
                  <a:pt x="5453187" y="3679353"/>
                  <a:pt x="5462882" y="3580702"/>
                  <a:pt x="5472038" y="3481961"/>
                </a:cubicBezTo>
                <a:cubicBezTo>
                  <a:pt x="5473115" y="3470651"/>
                  <a:pt x="5475180" y="3455570"/>
                  <a:pt x="5469345" y="3448030"/>
                </a:cubicBezTo>
                <a:cubicBezTo>
                  <a:pt x="5433169" y="3401353"/>
                  <a:pt x="5439543" y="3347943"/>
                  <a:pt x="5447801" y="3297136"/>
                </a:cubicBezTo>
                <a:cubicBezTo>
                  <a:pt x="5465754" y="3185379"/>
                  <a:pt x="5488465" y="3074431"/>
                  <a:pt x="5510457" y="2963392"/>
                </a:cubicBezTo>
                <a:cubicBezTo>
                  <a:pt x="5516741" y="2931705"/>
                  <a:pt x="5531282" y="2901186"/>
                  <a:pt x="5534873" y="2869409"/>
                </a:cubicBezTo>
                <a:cubicBezTo>
                  <a:pt x="5539451" y="2828297"/>
                  <a:pt x="5502917" y="2764025"/>
                  <a:pt x="5471230" y="2766988"/>
                </a:cubicBezTo>
                <a:cubicBezTo>
                  <a:pt x="5438556" y="2770040"/>
                  <a:pt x="5397623" y="2790685"/>
                  <a:pt x="5379491" y="2816897"/>
                </a:cubicBezTo>
                <a:cubicBezTo>
                  <a:pt x="5355165" y="2852084"/>
                  <a:pt x="5324734" y="2863933"/>
                  <a:pt x="5290444" y="2882245"/>
                </a:cubicBezTo>
                <a:cubicBezTo>
                  <a:pt x="5227161" y="2916086"/>
                  <a:pt x="5171237" y="2963662"/>
                  <a:pt x="5111813" y="3004863"/>
                </a:cubicBezTo>
                <a:cubicBezTo>
                  <a:pt x="5079139" y="3027484"/>
                  <a:pt x="5045478" y="3048758"/>
                  <a:pt x="5012175" y="3070661"/>
                </a:cubicBezTo>
                <a:cubicBezTo>
                  <a:pt x="4982373" y="3090319"/>
                  <a:pt x="4953469" y="3111504"/>
                  <a:pt x="4922590" y="3129277"/>
                </a:cubicBezTo>
                <a:cubicBezTo>
                  <a:pt x="4879503" y="3154052"/>
                  <a:pt x="4837314" y="3184931"/>
                  <a:pt x="4790457" y="3197947"/>
                </a:cubicBezTo>
                <a:cubicBezTo>
                  <a:pt x="4675827" y="3229723"/>
                  <a:pt x="4558865" y="3252972"/>
                  <a:pt x="4442709" y="3279273"/>
                </a:cubicBezTo>
                <a:cubicBezTo>
                  <a:pt x="4420897" y="3284210"/>
                  <a:pt x="4398456" y="3291750"/>
                  <a:pt x="4376733" y="3290314"/>
                </a:cubicBezTo>
                <a:cubicBezTo>
                  <a:pt x="4360037" y="3289237"/>
                  <a:pt x="4335710" y="3280081"/>
                  <a:pt x="4329606" y="3267334"/>
                </a:cubicBezTo>
                <a:cubicBezTo>
                  <a:pt x="4309679" y="3226222"/>
                  <a:pt x="4277633" y="3232955"/>
                  <a:pt x="4245587" y="3239956"/>
                </a:cubicBezTo>
                <a:cubicBezTo>
                  <a:pt x="4237149" y="3241751"/>
                  <a:pt x="4228262" y="3254408"/>
                  <a:pt x="4225480" y="3263834"/>
                </a:cubicBezTo>
                <a:cubicBezTo>
                  <a:pt x="4224313" y="3267873"/>
                  <a:pt x="4237059" y="3279901"/>
                  <a:pt x="4245138" y="3282235"/>
                </a:cubicBezTo>
                <a:cubicBezTo>
                  <a:pt x="4276645" y="3291302"/>
                  <a:pt x="4309319" y="3296598"/>
                  <a:pt x="4340647" y="3306203"/>
                </a:cubicBezTo>
                <a:cubicBezTo>
                  <a:pt x="4351509" y="3309524"/>
                  <a:pt x="4359767" y="3321462"/>
                  <a:pt x="4369192" y="3329541"/>
                </a:cubicBezTo>
                <a:cubicBezTo>
                  <a:pt x="4360575" y="3339056"/>
                  <a:pt x="4353573" y="3354047"/>
                  <a:pt x="4343071" y="3357009"/>
                </a:cubicBezTo>
                <a:cubicBezTo>
                  <a:pt x="4312102" y="3365806"/>
                  <a:pt x="4279697" y="3369756"/>
                  <a:pt x="4240201" y="3377026"/>
                </a:cubicBezTo>
                <a:cubicBezTo>
                  <a:pt x="4244420" y="3390132"/>
                  <a:pt x="4244599" y="3411496"/>
                  <a:pt x="4255191" y="3420024"/>
                </a:cubicBezTo>
                <a:cubicBezTo>
                  <a:pt x="4282839" y="3442106"/>
                  <a:pt x="4296034" y="3471100"/>
                  <a:pt x="4276466" y="3496593"/>
                </a:cubicBezTo>
                <a:cubicBezTo>
                  <a:pt x="4264617" y="3512032"/>
                  <a:pt x="4230596" y="3510417"/>
                  <a:pt x="4196037" y="3519124"/>
                </a:cubicBezTo>
                <a:cubicBezTo>
                  <a:pt x="4187240" y="3534204"/>
                  <a:pt x="4169736" y="3560146"/>
                  <a:pt x="4156271" y="3588063"/>
                </a:cubicBezTo>
                <a:cubicBezTo>
                  <a:pt x="4140832" y="3620019"/>
                  <a:pt x="4116326" y="3629354"/>
                  <a:pt x="4083742" y="3625405"/>
                </a:cubicBezTo>
                <a:cubicBezTo>
                  <a:pt x="4012020" y="3616787"/>
                  <a:pt x="3939939" y="3604579"/>
                  <a:pt x="3884016" y="3556107"/>
                </a:cubicBezTo>
                <a:cubicBezTo>
                  <a:pt x="3853855" y="3529985"/>
                  <a:pt x="3834466" y="3491387"/>
                  <a:pt x="3806190" y="3453057"/>
                </a:cubicBezTo>
                <a:cubicBezTo>
                  <a:pt x="3803138" y="3454224"/>
                  <a:pt x="3791289" y="3458622"/>
                  <a:pt x="3779709" y="3463470"/>
                </a:cubicBezTo>
                <a:cubicBezTo>
                  <a:pt x="3746138" y="3477563"/>
                  <a:pt x="3722350" y="3467689"/>
                  <a:pt x="3696947" y="3441029"/>
                </a:cubicBezTo>
                <a:cubicBezTo>
                  <a:pt x="3666876" y="3409521"/>
                  <a:pt x="3522894" y="3309254"/>
                  <a:pt x="3484474" y="3289775"/>
                </a:cubicBezTo>
                <a:cubicBezTo>
                  <a:pt x="3441028" y="3267783"/>
                  <a:pt x="3395428" y="3249202"/>
                  <a:pt x="3349289" y="3233314"/>
                </a:cubicBezTo>
                <a:cubicBezTo>
                  <a:pt x="3327477" y="3225773"/>
                  <a:pt x="3312576" y="3233942"/>
                  <a:pt x="3308895" y="3264193"/>
                </a:cubicBezTo>
                <a:cubicBezTo>
                  <a:pt x="3299650" y="3339954"/>
                  <a:pt x="3294982" y="3412214"/>
                  <a:pt x="3332234" y="3484564"/>
                </a:cubicBezTo>
                <a:cubicBezTo>
                  <a:pt x="3355483" y="3529716"/>
                  <a:pt x="3360330" y="3583934"/>
                  <a:pt x="3379181" y="3631868"/>
                </a:cubicBezTo>
                <a:cubicBezTo>
                  <a:pt x="3390581" y="3660682"/>
                  <a:pt x="3407546" y="3692997"/>
                  <a:pt x="3431693" y="3709783"/>
                </a:cubicBezTo>
                <a:cubicBezTo>
                  <a:pt x="3466252" y="3733840"/>
                  <a:pt x="3482948" y="3762026"/>
                  <a:pt x="3487078" y="3801163"/>
                </a:cubicBezTo>
                <a:cubicBezTo>
                  <a:pt x="3488334" y="3813012"/>
                  <a:pt x="3489052" y="3824951"/>
                  <a:pt x="3490309" y="3836890"/>
                </a:cubicBezTo>
                <a:cubicBezTo>
                  <a:pt x="3495336" y="3885362"/>
                  <a:pt x="3471728" y="3952057"/>
                  <a:pt x="3573162" y="3938593"/>
                </a:cubicBezTo>
                <a:cubicBezTo>
                  <a:pt x="3531062" y="3977640"/>
                  <a:pt x="3495067" y="3981949"/>
                  <a:pt x="3457904" y="3970190"/>
                </a:cubicBezTo>
                <a:cubicBezTo>
                  <a:pt x="3395428" y="3950531"/>
                  <a:pt x="3333491" y="3929167"/>
                  <a:pt x="3272092" y="3906277"/>
                </a:cubicBezTo>
                <a:cubicBezTo>
                  <a:pt x="3241841" y="3895057"/>
                  <a:pt x="3222542" y="3895326"/>
                  <a:pt x="3189329" y="3914446"/>
                </a:cubicBezTo>
                <a:cubicBezTo>
                  <a:pt x="3089331" y="3971985"/>
                  <a:pt x="2987269" y="4029165"/>
                  <a:pt x="2871383" y="4052324"/>
                </a:cubicBezTo>
                <a:cubicBezTo>
                  <a:pt x="2845801" y="4057441"/>
                  <a:pt x="2821385" y="4068123"/>
                  <a:pt x="2797508" y="4075842"/>
                </a:cubicBezTo>
                <a:cubicBezTo>
                  <a:pt x="2810254" y="4115608"/>
                  <a:pt x="2817166" y="4151604"/>
                  <a:pt x="2833772" y="4182393"/>
                </a:cubicBezTo>
                <a:cubicBezTo>
                  <a:pt x="2842031" y="4197742"/>
                  <a:pt x="2871832" y="4199717"/>
                  <a:pt x="2886015" y="4213810"/>
                </a:cubicBezTo>
                <a:cubicBezTo>
                  <a:pt x="3104232" y="4430412"/>
                  <a:pt x="3337081" y="4634087"/>
                  <a:pt x="3500363" y="4899700"/>
                </a:cubicBezTo>
                <a:cubicBezTo>
                  <a:pt x="3550002" y="4980399"/>
                  <a:pt x="3589409" y="5065405"/>
                  <a:pt x="3601437" y="5160825"/>
                </a:cubicBezTo>
                <a:cubicBezTo>
                  <a:pt x="3612119" y="5245652"/>
                  <a:pt x="3593089" y="5321682"/>
                  <a:pt x="3531242" y="5382902"/>
                </a:cubicBezTo>
                <a:cubicBezTo>
                  <a:pt x="3500542" y="5413242"/>
                  <a:pt x="3215720" y="5620867"/>
                  <a:pt x="3105220" y="5694654"/>
                </a:cubicBezTo>
                <a:cubicBezTo>
                  <a:pt x="3079906" y="5711529"/>
                  <a:pt x="3049027" y="5723737"/>
                  <a:pt x="3019046" y="5729033"/>
                </a:cubicBezTo>
                <a:cubicBezTo>
                  <a:pt x="2922549" y="5745909"/>
                  <a:pt x="2827758" y="5773826"/>
                  <a:pt x="2726683" y="5758745"/>
                </a:cubicBezTo>
                <a:cubicBezTo>
                  <a:pt x="2687366" y="5752911"/>
                  <a:pt x="2643023" y="5764760"/>
                  <a:pt x="2603796" y="5777506"/>
                </a:cubicBezTo>
                <a:cubicBezTo>
                  <a:pt x="2447875" y="5828223"/>
                  <a:pt x="2292403" y="5880735"/>
                  <a:pt x="2138368" y="5936838"/>
                </a:cubicBezTo>
                <a:cubicBezTo>
                  <a:pt x="2109553" y="5947340"/>
                  <a:pt x="2090882" y="5984503"/>
                  <a:pt x="2062157" y="5996980"/>
                </a:cubicBezTo>
                <a:cubicBezTo>
                  <a:pt x="2014852" y="6017626"/>
                  <a:pt x="2002644" y="6059366"/>
                  <a:pt x="1984601" y="6098773"/>
                </a:cubicBezTo>
                <a:cubicBezTo>
                  <a:pt x="1972662" y="6124715"/>
                  <a:pt x="1961083" y="6151824"/>
                  <a:pt x="1988192" y="6176958"/>
                </a:cubicBezTo>
                <a:cubicBezTo>
                  <a:pt x="1991692" y="6180189"/>
                  <a:pt x="1993757" y="6187550"/>
                  <a:pt x="1992859" y="6192397"/>
                </a:cubicBezTo>
                <a:cubicBezTo>
                  <a:pt x="1978407" y="6266363"/>
                  <a:pt x="1963596" y="6340329"/>
                  <a:pt x="1948247" y="6414205"/>
                </a:cubicBezTo>
                <a:cubicBezTo>
                  <a:pt x="1946182" y="6424079"/>
                  <a:pt x="1942142" y="6433863"/>
                  <a:pt x="1937475" y="6442930"/>
                </a:cubicBezTo>
                <a:cubicBezTo>
                  <a:pt x="1904980" y="6506303"/>
                  <a:pt x="1872755" y="6569767"/>
                  <a:pt x="1839003" y="6632422"/>
                </a:cubicBezTo>
                <a:cubicBezTo>
                  <a:pt x="1829488" y="6650106"/>
                  <a:pt x="1818088" y="6669854"/>
                  <a:pt x="1802110" y="6680446"/>
                </a:cubicBezTo>
                <a:cubicBezTo>
                  <a:pt x="1774822" y="6698579"/>
                  <a:pt x="1748790" y="6694449"/>
                  <a:pt x="1732543" y="6660429"/>
                </a:cubicBezTo>
                <a:cubicBezTo>
                  <a:pt x="1663065" y="6514382"/>
                  <a:pt x="1638649" y="6362142"/>
                  <a:pt x="1644753" y="6199758"/>
                </a:cubicBezTo>
                <a:cubicBezTo>
                  <a:pt x="1649151" y="6081538"/>
                  <a:pt x="1627339" y="5962242"/>
                  <a:pt x="1616208" y="5843483"/>
                </a:cubicBezTo>
                <a:cubicBezTo>
                  <a:pt x="1612797" y="5806859"/>
                  <a:pt x="1581828" y="5805423"/>
                  <a:pt x="1558490" y="5812155"/>
                </a:cubicBezTo>
                <a:cubicBezTo>
                  <a:pt x="1492064" y="5831275"/>
                  <a:pt x="1422676" y="5846355"/>
                  <a:pt x="1372946" y="5901471"/>
                </a:cubicBezTo>
                <a:cubicBezTo>
                  <a:pt x="1361995" y="5913589"/>
                  <a:pt x="1349877" y="5925707"/>
                  <a:pt x="1335964" y="5933876"/>
                </a:cubicBezTo>
                <a:cubicBezTo>
                  <a:pt x="1307778" y="5950572"/>
                  <a:pt x="1299429" y="5974808"/>
                  <a:pt x="1291171" y="6005687"/>
                </a:cubicBezTo>
                <a:cubicBezTo>
                  <a:pt x="1276540" y="6060803"/>
                  <a:pt x="1260202" y="6119239"/>
                  <a:pt x="1184262" y="6124535"/>
                </a:cubicBezTo>
                <a:cubicBezTo>
                  <a:pt x="1166399" y="6125792"/>
                  <a:pt x="1146471" y="6141680"/>
                  <a:pt x="1133096" y="6156132"/>
                </a:cubicBezTo>
                <a:cubicBezTo>
                  <a:pt x="1094408" y="6198052"/>
                  <a:pt x="1025109" y="6190422"/>
                  <a:pt x="995577" y="6253706"/>
                </a:cubicBezTo>
                <a:cubicBezTo>
                  <a:pt x="976996" y="6293472"/>
                  <a:pt x="930767" y="6323094"/>
                  <a:pt x="870266" y="6311604"/>
                </a:cubicBezTo>
                <a:cubicBezTo>
                  <a:pt x="864611" y="6212864"/>
                  <a:pt x="868291" y="6115110"/>
                  <a:pt x="895041" y="6019870"/>
                </a:cubicBezTo>
                <a:cubicBezTo>
                  <a:pt x="909134" y="5969781"/>
                  <a:pt x="1057963" y="5579845"/>
                  <a:pt x="1108770" y="5432093"/>
                </a:cubicBezTo>
                <a:cubicBezTo>
                  <a:pt x="1138482" y="5345470"/>
                  <a:pt x="1177709" y="5322311"/>
                  <a:pt x="1258946" y="5362436"/>
                </a:cubicBezTo>
                <a:cubicBezTo>
                  <a:pt x="1322858" y="5394122"/>
                  <a:pt x="1380038" y="5430118"/>
                  <a:pt x="1459749" y="5407318"/>
                </a:cubicBezTo>
                <a:cubicBezTo>
                  <a:pt x="1504092" y="5394661"/>
                  <a:pt x="1557053" y="5412614"/>
                  <a:pt x="1606154" y="5415756"/>
                </a:cubicBezTo>
                <a:cubicBezTo>
                  <a:pt x="1645651" y="5418269"/>
                  <a:pt x="1686224" y="5427335"/>
                  <a:pt x="1719437" y="5392507"/>
                </a:cubicBezTo>
                <a:cubicBezTo>
                  <a:pt x="1726439" y="5385146"/>
                  <a:pt x="1849506" y="5377606"/>
                  <a:pt x="1895285" y="5372489"/>
                </a:cubicBezTo>
                <a:cubicBezTo>
                  <a:pt x="1902646" y="5371681"/>
                  <a:pt x="1911892" y="5370963"/>
                  <a:pt x="1916560" y="5366385"/>
                </a:cubicBezTo>
                <a:cubicBezTo>
                  <a:pt x="1970688" y="5313065"/>
                  <a:pt x="2150755" y="5284251"/>
                  <a:pt x="2173017" y="5278147"/>
                </a:cubicBezTo>
                <a:cubicBezTo>
                  <a:pt x="2230466" y="5262348"/>
                  <a:pt x="2288723" y="5249332"/>
                  <a:pt x="2346801" y="5236137"/>
                </a:cubicBezTo>
                <a:cubicBezTo>
                  <a:pt x="2367985" y="5231379"/>
                  <a:pt x="2389798" y="5229405"/>
                  <a:pt x="2422831" y="5224468"/>
                </a:cubicBezTo>
                <a:cubicBezTo>
                  <a:pt x="2372024" y="5183446"/>
                  <a:pt x="1853725" y="4730764"/>
                  <a:pt x="1800045" y="4688843"/>
                </a:cubicBezTo>
                <a:cubicBezTo>
                  <a:pt x="1747354" y="4647732"/>
                  <a:pt x="1701843" y="4608325"/>
                  <a:pt x="1687750" y="4533462"/>
                </a:cubicBezTo>
                <a:cubicBezTo>
                  <a:pt x="1663424" y="4405098"/>
                  <a:pt x="1624287" y="4279608"/>
                  <a:pt x="1590356" y="4153129"/>
                </a:cubicBezTo>
                <a:cubicBezTo>
                  <a:pt x="1575006" y="4095860"/>
                  <a:pt x="1618093" y="4065789"/>
                  <a:pt x="1645830" y="4028985"/>
                </a:cubicBezTo>
                <a:cubicBezTo>
                  <a:pt x="1671593" y="3994875"/>
                  <a:pt x="1700138" y="3962919"/>
                  <a:pt x="1734428" y="3921537"/>
                </a:cubicBezTo>
                <a:cubicBezTo>
                  <a:pt x="1657948" y="3931322"/>
                  <a:pt x="1609924" y="3875757"/>
                  <a:pt x="1633892" y="3820732"/>
                </a:cubicBezTo>
                <a:cubicBezTo>
                  <a:pt x="1674196" y="3728005"/>
                  <a:pt x="1716206" y="3635997"/>
                  <a:pt x="1761177" y="3545425"/>
                </a:cubicBezTo>
                <a:cubicBezTo>
                  <a:pt x="1782003" y="3503504"/>
                  <a:pt x="1789633" y="3462482"/>
                  <a:pt x="1786042" y="3416343"/>
                </a:cubicBezTo>
                <a:cubicBezTo>
                  <a:pt x="1783439" y="3382772"/>
                  <a:pt x="1776796" y="3338607"/>
                  <a:pt x="1794211" y="3316885"/>
                </a:cubicBezTo>
                <a:cubicBezTo>
                  <a:pt x="1823743" y="3279991"/>
                  <a:pt x="1867459" y="3249471"/>
                  <a:pt x="1911443" y="3230531"/>
                </a:cubicBezTo>
                <a:cubicBezTo>
                  <a:pt x="1952645" y="3212758"/>
                  <a:pt x="1984511" y="3198126"/>
                  <a:pt x="1992680" y="3149204"/>
                </a:cubicBezTo>
                <a:cubicBezTo>
                  <a:pt x="1995822" y="3130264"/>
                  <a:pt x="2012877" y="3113119"/>
                  <a:pt x="2024995" y="3096154"/>
                </a:cubicBezTo>
                <a:cubicBezTo>
                  <a:pt x="2085945" y="3010967"/>
                  <a:pt x="2090882" y="2916535"/>
                  <a:pt x="2072480" y="2817884"/>
                </a:cubicBezTo>
                <a:cubicBezTo>
                  <a:pt x="2067813" y="2792750"/>
                  <a:pt x="2054348" y="2784312"/>
                  <a:pt x="2028496" y="2777311"/>
                </a:cubicBezTo>
                <a:cubicBezTo>
                  <a:pt x="1877333" y="2736468"/>
                  <a:pt x="1364957" y="2755408"/>
                  <a:pt x="1260741" y="2752625"/>
                </a:cubicBezTo>
                <a:cubicBezTo>
                  <a:pt x="1225104" y="2751728"/>
                  <a:pt x="1188750" y="2761692"/>
                  <a:pt x="1153742" y="2757652"/>
                </a:cubicBezTo>
                <a:cubicBezTo>
                  <a:pt x="1023494" y="2742482"/>
                  <a:pt x="893425" y="2725517"/>
                  <a:pt x="763895" y="2705140"/>
                </a:cubicBezTo>
                <a:cubicBezTo>
                  <a:pt x="712729" y="2697061"/>
                  <a:pt x="662820" y="2679737"/>
                  <a:pt x="613270" y="2663849"/>
                </a:cubicBezTo>
                <a:cubicBezTo>
                  <a:pt x="578891" y="2652807"/>
                  <a:pt x="549807" y="2655141"/>
                  <a:pt x="522070" y="2680006"/>
                </a:cubicBezTo>
                <a:cubicBezTo>
                  <a:pt x="491011" y="2707743"/>
                  <a:pt x="454836" y="2715642"/>
                  <a:pt x="413006" y="2701190"/>
                </a:cubicBezTo>
                <a:cubicBezTo>
                  <a:pt x="413634" y="2686469"/>
                  <a:pt x="414263" y="2672376"/>
                  <a:pt x="414622" y="2664118"/>
                </a:cubicBezTo>
                <a:cubicBezTo>
                  <a:pt x="373689" y="2667259"/>
                  <a:pt x="327640" y="2684225"/>
                  <a:pt x="298287" y="2668965"/>
                </a:cubicBezTo>
                <a:cubicBezTo>
                  <a:pt x="271448" y="2655051"/>
                  <a:pt x="262561" y="2606399"/>
                  <a:pt x="241915" y="2565556"/>
                </a:cubicBezTo>
                <a:cubicBezTo>
                  <a:pt x="222526" y="2590152"/>
                  <a:pt x="204214" y="2613311"/>
                  <a:pt x="182401" y="2641048"/>
                </a:cubicBezTo>
                <a:cubicBezTo>
                  <a:pt x="160589" y="2632880"/>
                  <a:pt x="128094" y="2627314"/>
                  <a:pt x="105204" y="2609451"/>
                </a:cubicBezTo>
                <a:cubicBezTo>
                  <a:pt x="92368" y="2599487"/>
                  <a:pt x="90303" y="2568698"/>
                  <a:pt x="92547" y="2548232"/>
                </a:cubicBezTo>
                <a:cubicBezTo>
                  <a:pt x="95240" y="2523636"/>
                  <a:pt x="93894" y="2508825"/>
                  <a:pt x="66874" y="2501824"/>
                </a:cubicBezTo>
                <a:cubicBezTo>
                  <a:pt x="57808" y="2499400"/>
                  <a:pt x="46139" y="2487731"/>
                  <a:pt x="44613" y="2478754"/>
                </a:cubicBezTo>
                <a:cubicBezTo>
                  <a:pt x="37611" y="2439258"/>
                  <a:pt x="35816" y="2398774"/>
                  <a:pt x="27827" y="2359547"/>
                </a:cubicBezTo>
                <a:cubicBezTo>
                  <a:pt x="25044" y="2345813"/>
                  <a:pt x="9695" y="2334682"/>
                  <a:pt x="0" y="2322295"/>
                </a:cubicBezTo>
                <a:cubicBezTo>
                  <a:pt x="0" y="2298418"/>
                  <a:pt x="0" y="2274451"/>
                  <a:pt x="0" y="2250573"/>
                </a:cubicBezTo>
                <a:cubicBezTo>
                  <a:pt x="87161" y="2201562"/>
                  <a:pt x="91380" y="2120594"/>
                  <a:pt x="76659" y="2035228"/>
                </a:cubicBezTo>
                <a:cubicBezTo>
                  <a:pt x="97933" y="2033343"/>
                  <a:pt x="112565" y="2032894"/>
                  <a:pt x="126927" y="2030740"/>
                </a:cubicBezTo>
                <a:cubicBezTo>
                  <a:pt x="174951" y="2023469"/>
                  <a:pt x="213101" y="2039806"/>
                  <a:pt x="233746" y="2084509"/>
                </a:cubicBezTo>
                <a:cubicBezTo>
                  <a:pt x="246583" y="2112336"/>
                  <a:pt x="249814" y="2144472"/>
                  <a:pt x="259150" y="2174184"/>
                </a:cubicBezTo>
                <a:cubicBezTo>
                  <a:pt x="263369" y="2187648"/>
                  <a:pt x="268485" y="2203985"/>
                  <a:pt x="278718" y="2211795"/>
                </a:cubicBezTo>
                <a:cubicBezTo>
                  <a:pt x="316420" y="2240609"/>
                  <a:pt x="355467" y="2267808"/>
                  <a:pt x="395681" y="2292942"/>
                </a:cubicBezTo>
                <a:cubicBezTo>
                  <a:pt x="438589" y="2319871"/>
                  <a:pt x="484458" y="2342133"/>
                  <a:pt x="527007" y="2369601"/>
                </a:cubicBezTo>
                <a:cubicBezTo>
                  <a:pt x="609770" y="2423010"/>
                  <a:pt x="699175" y="2378128"/>
                  <a:pt x="784541" y="2389977"/>
                </a:cubicBezTo>
                <a:cubicBezTo>
                  <a:pt x="785618" y="2390157"/>
                  <a:pt x="786964" y="2388451"/>
                  <a:pt x="788131" y="2387464"/>
                </a:cubicBezTo>
                <a:cubicBezTo>
                  <a:pt x="848274" y="2334592"/>
                  <a:pt x="920444" y="2341953"/>
                  <a:pt x="992345" y="2345723"/>
                </a:cubicBezTo>
                <a:cubicBezTo>
                  <a:pt x="1039741" y="2348147"/>
                  <a:pt x="1089381" y="2356854"/>
                  <a:pt x="1134353" y="2346621"/>
                </a:cubicBezTo>
                <a:cubicBezTo>
                  <a:pt x="1247276" y="2321128"/>
                  <a:pt x="1355442" y="2330284"/>
                  <a:pt x="1465404" y="2362150"/>
                </a:cubicBezTo>
                <a:cubicBezTo>
                  <a:pt x="1589458" y="2398056"/>
                  <a:pt x="1711987" y="2388541"/>
                  <a:pt x="1834605" y="2343749"/>
                </a:cubicBezTo>
                <a:cubicBezTo>
                  <a:pt x="1916560" y="2313767"/>
                  <a:pt x="2002644" y="2290788"/>
                  <a:pt x="2088907" y="2278131"/>
                </a:cubicBezTo>
                <a:cubicBezTo>
                  <a:pt x="2158564" y="2267898"/>
                  <a:pt x="2218976" y="2243661"/>
                  <a:pt x="2278310" y="2209641"/>
                </a:cubicBezTo>
                <a:cubicBezTo>
                  <a:pt x="2343300" y="2172388"/>
                  <a:pt x="2424626" y="2173645"/>
                  <a:pt x="2484499" y="2123646"/>
                </a:cubicBezTo>
                <a:cubicBezTo>
                  <a:pt x="2498143" y="2112246"/>
                  <a:pt x="2511518" y="2100397"/>
                  <a:pt x="2525073" y="2088818"/>
                </a:cubicBezTo>
                <a:cubicBezTo>
                  <a:pt x="2542218" y="2074186"/>
                  <a:pt x="2557298" y="2052373"/>
                  <a:pt x="2577046" y="2046718"/>
                </a:cubicBezTo>
                <a:cubicBezTo>
                  <a:pt x="2608464" y="2037652"/>
                  <a:pt x="2642933" y="2039447"/>
                  <a:pt x="2679108" y="2036305"/>
                </a:cubicBezTo>
                <a:cubicBezTo>
                  <a:pt x="2675159" y="2013326"/>
                  <a:pt x="2676685" y="1997976"/>
                  <a:pt x="2670132" y="1987833"/>
                </a:cubicBezTo>
                <a:cubicBezTo>
                  <a:pt x="2638176" y="1937834"/>
                  <a:pt x="2638624" y="1881282"/>
                  <a:pt x="2633508" y="1825628"/>
                </a:cubicBezTo>
                <a:cubicBezTo>
                  <a:pt x="2633239" y="1822666"/>
                  <a:pt x="2632161" y="1819794"/>
                  <a:pt x="2631533" y="1816921"/>
                </a:cubicBezTo>
                <a:cubicBezTo>
                  <a:pt x="2618876" y="1756420"/>
                  <a:pt x="2596615" y="1696009"/>
                  <a:pt x="2596345" y="1635507"/>
                </a:cubicBezTo>
                <a:cubicBezTo>
                  <a:pt x="2596076" y="1574647"/>
                  <a:pt x="2614209" y="1512710"/>
                  <a:pt x="2631174" y="1453196"/>
                </a:cubicBezTo>
                <a:cubicBezTo>
                  <a:pt x="2642933" y="1412084"/>
                  <a:pt x="2673543" y="1384795"/>
                  <a:pt x="2717348" y="1369266"/>
                </a:cubicBezTo>
                <a:cubicBezTo>
                  <a:pt x="2746072" y="1359033"/>
                  <a:pt x="2770219" y="1334527"/>
                  <a:pt x="2794994" y="1314600"/>
                </a:cubicBezTo>
                <a:cubicBezTo>
                  <a:pt x="2837542" y="1280489"/>
                  <a:pt x="2873358" y="1237133"/>
                  <a:pt x="2938707" y="1245661"/>
                </a:cubicBezTo>
                <a:cubicBezTo>
                  <a:pt x="2956570" y="1247994"/>
                  <a:pt x="2977306" y="1225284"/>
                  <a:pt x="2997323" y="1215500"/>
                </a:cubicBezTo>
                <a:cubicBezTo>
                  <a:pt x="3015455" y="1206613"/>
                  <a:pt x="3038076" y="1189019"/>
                  <a:pt x="3052438" y="1193867"/>
                </a:cubicBezTo>
                <a:cubicBezTo>
                  <a:pt x="3102257" y="1210563"/>
                  <a:pt x="3147499" y="1244943"/>
                  <a:pt x="3204589" y="1220975"/>
                </a:cubicBezTo>
                <a:cubicBezTo>
                  <a:pt x="3206654" y="1220078"/>
                  <a:pt x="3210783" y="1221783"/>
                  <a:pt x="3212937" y="1223579"/>
                </a:cubicBezTo>
                <a:cubicBezTo>
                  <a:pt x="3257101" y="1259843"/>
                  <a:pt x="3312396" y="1282015"/>
                  <a:pt x="3339684" y="1339554"/>
                </a:cubicBezTo>
                <a:cubicBezTo>
                  <a:pt x="3351623" y="1364688"/>
                  <a:pt x="3381874" y="1382192"/>
                  <a:pt x="3406020" y="1400235"/>
                </a:cubicBezTo>
                <a:cubicBezTo>
                  <a:pt x="3437168" y="1423663"/>
                  <a:pt x="3470381" y="1444219"/>
                  <a:pt x="3509339" y="1470520"/>
                </a:cubicBezTo>
                <a:cubicBezTo>
                  <a:pt x="3449646" y="1509209"/>
                  <a:pt x="3456917" y="1550141"/>
                  <a:pt x="3468407" y="1603821"/>
                </a:cubicBezTo>
                <a:cubicBezTo>
                  <a:pt x="3481333" y="1664232"/>
                  <a:pt x="3477024" y="1732094"/>
                  <a:pt x="3464188" y="1793403"/>
                </a:cubicBezTo>
                <a:cubicBezTo>
                  <a:pt x="3446055" y="1879846"/>
                  <a:pt x="3412214" y="1962878"/>
                  <a:pt x="3387439" y="2048065"/>
                </a:cubicBezTo>
                <a:cubicBezTo>
                  <a:pt x="3383849" y="2060452"/>
                  <a:pt x="3388426" y="2083162"/>
                  <a:pt x="3397583" y="2089895"/>
                </a:cubicBezTo>
                <a:cubicBezTo>
                  <a:pt x="3496682" y="2163322"/>
                  <a:pt x="3532588" y="2261255"/>
                  <a:pt x="3528010" y="2382437"/>
                </a:cubicBezTo>
                <a:cubicBezTo>
                  <a:pt x="3522355" y="2532343"/>
                  <a:pt x="3524509" y="2682430"/>
                  <a:pt x="3523881" y="2832516"/>
                </a:cubicBezTo>
                <a:cubicBezTo>
                  <a:pt x="3523791" y="2845532"/>
                  <a:pt x="3523881" y="2861061"/>
                  <a:pt x="3530344" y="2871294"/>
                </a:cubicBezTo>
                <a:cubicBezTo>
                  <a:pt x="3562659" y="2922908"/>
                  <a:pt x="3597578" y="2972817"/>
                  <a:pt x="3630521" y="3023893"/>
                </a:cubicBezTo>
                <a:cubicBezTo>
                  <a:pt x="3645242" y="3046694"/>
                  <a:pt x="3662746" y="3056747"/>
                  <a:pt x="3691471" y="3060517"/>
                </a:cubicBezTo>
                <a:cubicBezTo>
                  <a:pt x="3720824" y="3064377"/>
                  <a:pt x="3847751" y="3144178"/>
                  <a:pt x="3886619" y="3160964"/>
                </a:cubicBezTo>
                <a:cubicBezTo>
                  <a:pt x="3921268" y="3175864"/>
                  <a:pt x="3953942" y="3186277"/>
                  <a:pt x="3951070" y="3236994"/>
                </a:cubicBezTo>
                <a:cubicBezTo>
                  <a:pt x="3974947" y="3204499"/>
                  <a:pt x="3992720" y="3171376"/>
                  <a:pt x="4010045" y="3137984"/>
                </a:cubicBezTo>
                <a:cubicBezTo>
                  <a:pt x="4025036" y="3109170"/>
                  <a:pt x="4038410" y="3079368"/>
                  <a:pt x="4054478" y="3051182"/>
                </a:cubicBezTo>
                <a:cubicBezTo>
                  <a:pt x="4071623" y="3021201"/>
                  <a:pt x="4100886" y="3011326"/>
                  <a:pt x="4131765" y="3021470"/>
                </a:cubicBezTo>
                <a:cubicBezTo>
                  <a:pt x="4199717" y="3043911"/>
                  <a:pt x="4260218" y="3016174"/>
                  <a:pt x="4320630" y="2995528"/>
                </a:cubicBezTo>
                <a:cubicBezTo>
                  <a:pt x="4403482" y="2967162"/>
                  <a:pt x="4463714" y="2890144"/>
                  <a:pt x="4557159" y="2882694"/>
                </a:cubicBezTo>
                <a:cubicBezTo>
                  <a:pt x="4559672" y="2882514"/>
                  <a:pt x="4562724" y="2879911"/>
                  <a:pt x="4564340" y="2877578"/>
                </a:cubicBezTo>
                <a:cubicBezTo>
                  <a:pt x="4590462" y="2840146"/>
                  <a:pt x="4630317" y="2842120"/>
                  <a:pt x="4669185" y="2839966"/>
                </a:cubicBezTo>
                <a:cubicBezTo>
                  <a:pt x="4682111" y="2839248"/>
                  <a:pt x="4696114" y="2837902"/>
                  <a:pt x="4707335" y="2832336"/>
                </a:cubicBezTo>
                <a:cubicBezTo>
                  <a:pt x="4758321" y="2807023"/>
                  <a:pt x="4792611" y="2748227"/>
                  <a:pt x="4861371" y="2757383"/>
                </a:cubicBezTo>
                <a:cubicBezTo>
                  <a:pt x="4867654" y="2758191"/>
                  <a:pt x="4875464" y="2743469"/>
                  <a:pt x="4883273" y="2736827"/>
                </a:cubicBezTo>
                <a:cubicBezTo>
                  <a:pt x="4943505" y="2685751"/>
                  <a:pt x="5468627" y="2300033"/>
                  <a:pt x="5560186" y="2231633"/>
                </a:cubicBezTo>
                <a:cubicBezTo>
                  <a:pt x="5564046" y="2228760"/>
                  <a:pt x="5566380" y="2223734"/>
                  <a:pt x="5575087" y="2212244"/>
                </a:cubicBezTo>
                <a:cubicBezTo>
                  <a:pt x="5506328" y="2230825"/>
                  <a:pt x="5454623" y="2260088"/>
                  <a:pt x="5408305" y="2301739"/>
                </a:cubicBezTo>
                <a:cubicBezTo>
                  <a:pt x="5390891" y="2317447"/>
                  <a:pt x="5366744" y="2325796"/>
                  <a:pt x="5345649" y="2337465"/>
                </a:cubicBezTo>
                <a:cubicBezTo>
                  <a:pt x="5356960" y="2313588"/>
                  <a:pt x="5362525" y="2283247"/>
                  <a:pt x="5380658" y="2267179"/>
                </a:cubicBezTo>
                <a:cubicBezTo>
                  <a:pt x="5419077" y="2233249"/>
                  <a:pt x="5464048" y="2206768"/>
                  <a:pt x="5500403" y="2181275"/>
                </a:cubicBezTo>
                <a:cubicBezTo>
                  <a:pt x="5493581" y="2138816"/>
                  <a:pt x="5487746" y="2098333"/>
                  <a:pt x="5480296" y="2058118"/>
                </a:cubicBezTo>
                <a:cubicBezTo>
                  <a:pt x="5477603" y="2043307"/>
                  <a:pt x="5471050" y="2029304"/>
                  <a:pt x="5466293" y="2014852"/>
                </a:cubicBezTo>
                <a:cubicBezTo>
                  <a:pt x="5450853" y="2021045"/>
                  <a:pt x="5428771" y="2022661"/>
                  <a:pt x="5420962" y="2034061"/>
                </a:cubicBezTo>
                <a:cubicBezTo>
                  <a:pt x="5375631" y="2100038"/>
                  <a:pt x="5318271" y="2071942"/>
                  <a:pt x="5262977" y="2056951"/>
                </a:cubicBezTo>
                <a:cubicBezTo>
                  <a:pt x="5251307" y="2053810"/>
                  <a:pt x="5241702" y="2042050"/>
                  <a:pt x="5231649" y="2033702"/>
                </a:cubicBezTo>
                <a:cubicBezTo>
                  <a:pt x="5203732" y="2010543"/>
                  <a:pt x="5175995" y="1987115"/>
                  <a:pt x="5148257" y="1963866"/>
                </a:cubicBezTo>
                <a:cubicBezTo>
                  <a:pt x="5148168" y="1956505"/>
                  <a:pt x="5145744" y="1943848"/>
                  <a:pt x="5148347" y="1942681"/>
                </a:cubicBezTo>
                <a:cubicBezTo>
                  <a:pt x="5191793" y="1923561"/>
                  <a:pt x="5170429" y="1888823"/>
                  <a:pt x="5174738" y="1854622"/>
                </a:cubicBezTo>
                <a:cubicBezTo>
                  <a:pt x="5117109" y="1906775"/>
                  <a:pt x="5112531" y="1930114"/>
                  <a:pt x="5149155" y="1963058"/>
                </a:cubicBezTo>
                <a:cubicBezTo>
                  <a:pt x="5104812" y="1962519"/>
                  <a:pt x="5112801" y="1930024"/>
                  <a:pt x="5116840" y="1904890"/>
                </a:cubicBezTo>
                <a:cubicBezTo>
                  <a:pt x="5128779" y="1830027"/>
                  <a:pt x="5193409" y="1791159"/>
                  <a:pt x="5238920" y="1741070"/>
                </a:cubicBezTo>
                <a:cubicBezTo>
                  <a:pt x="5276800" y="1699330"/>
                  <a:pt x="5310821" y="1655525"/>
                  <a:pt x="5313334" y="1602205"/>
                </a:cubicBezTo>
                <a:cubicBezTo>
                  <a:pt x="5316835" y="1526892"/>
                  <a:pt x="5364590" y="1494757"/>
                  <a:pt x="5420064" y="1467738"/>
                </a:cubicBezTo>
                <a:cubicBezTo>
                  <a:pt x="5468268" y="1444309"/>
                  <a:pt x="5518535" y="1424022"/>
                  <a:pt x="5569791" y="1408314"/>
                </a:cubicBezTo>
                <a:cubicBezTo>
                  <a:pt x="5694474" y="1370164"/>
                  <a:pt x="5805513" y="1309034"/>
                  <a:pt x="5907575" y="1228067"/>
                </a:cubicBezTo>
                <a:cubicBezTo>
                  <a:pt x="5945366" y="1198086"/>
                  <a:pt x="5990517" y="1172413"/>
                  <a:pt x="6036476" y="1158589"/>
                </a:cubicBezTo>
                <a:cubicBezTo>
                  <a:pt x="6235305" y="1098627"/>
                  <a:pt x="6421835" y="1134443"/>
                  <a:pt x="6589425" y="1253021"/>
                </a:cubicBezTo>
                <a:cubicBezTo>
                  <a:pt x="6648849" y="1295031"/>
                  <a:pt x="6705670" y="1333630"/>
                  <a:pt x="6773531" y="1364239"/>
                </a:cubicBezTo>
                <a:cubicBezTo>
                  <a:pt x="6868143" y="1406877"/>
                  <a:pt x="6952073" y="1475637"/>
                  <a:pt x="7035375" y="1540088"/>
                </a:cubicBezTo>
                <a:cubicBezTo>
                  <a:pt x="7091028" y="1583175"/>
                  <a:pt x="7122805" y="1641701"/>
                  <a:pt x="7083219" y="1715757"/>
                </a:cubicBezTo>
                <a:cubicBezTo>
                  <a:pt x="7077923" y="1725631"/>
                  <a:pt x="7080077" y="1739185"/>
                  <a:pt x="7077833" y="1750855"/>
                </a:cubicBezTo>
                <a:cubicBezTo>
                  <a:pt x="7068498" y="1798879"/>
                  <a:pt x="7061496" y="1847621"/>
                  <a:pt x="7048390" y="1894567"/>
                </a:cubicBezTo>
                <a:cubicBezTo>
                  <a:pt x="7032951" y="1950221"/>
                  <a:pt x="7007637" y="2002105"/>
                  <a:pt x="7019576" y="2063953"/>
                </a:cubicBezTo>
                <a:cubicBezTo>
                  <a:pt x="7027385" y="2104437"/>
                  <a:pt x="6999648" y="2130738"/>
                  <a:pt x="6958536" y="2137021"/>
                </a:cubicBezTo>
                <a:cubicBezTo>
                  <a:pt x="6911769" y="2144113"/>
                  <a:pt x="6896150" y="2169785"/>
                  <a:pt x="6911320" y="2215475"/>
                </a:cubicBezTo>
                <a:cubicBezTo>
                  <a:pt x="6918681" y="2237557"/>
                  <a:pt x="6926849" y="2259370"/>
                  <a:pt x="6937890" y="2290518"/>
                </a:cubicBezTo>
                <a:cubicBezTo>
                  <a:pt x="6917334" y="2284145"/>
                  <a:pt x="6900100" y="2284055"/>
                  <a:pt x="6892021" y="2275438"/>
                </a:cubicBezTo>
                <a:cubicBezTo>
                  <a:pt x="6856295" y="2237647"/>
                  <a:pt x="6816349" y="2272565"/>
                  <a:pt x="6779008" y="2267090"/>
                </a:cubicBezTo>
                <a:cubicBezTo>
                  <a:pt x="6775058" y="2266461"/>
                  <a:pt x="6765273" y="2281991"/>
                  <a:pt x="6763927" y="2290967"/>
                </a:cubicBezTo>
                <a:cubicBezTo>
                  <a:pt x="6760336" y="2314485"/>
                  <a:pt x="6764286" y="2339889"/>
                  <a:pt x="6757464" y="2362150"/>
                </a:cubicBezTo>
                <a:cubicBezTo>
                  <a:pt x="6731701" y="2446978"/>
                  <a:pt x="6742025" y="2488898"/>
                  <a:pt x="6820209" y="2527317"/>
                </a:cubicBezTo>
                <a:cubicBezTo>
                  <a:pt x="6905845" y="2569416"/>
                  <a:pt x="6969039" y="2636919"/>
                  <a:pt x="7036092" y="2699844"/>
                </a:cubicBezTo>
                <a:cubicBezTo>
                  <a:pt x="7110148" y="2769411"/>
                  <a:pt x="7120651" y="2905853"/>
                  <a:pt x="7070382" y="2995438"/>
                </a:cubicBezTo>
                <a:cubicBezTo>
                  <a:pt x="7053686" y="3025240"/>
                  <a:pt x="7039414" y="3062492"/>
                  <a:pt x="7040940" y="3095525"/>
                </a:cubicBezTo>
                <a:cubicBezTo>
                  <a:pt x="7048570" y="3260602"/>
                  <a:pt x="7061047" y="3425499"/>
                  <a:pt x="7074602" y="3590217"/>
                </a:cubicBezTo>
                <a:cubicBezTo>
                  <a:pt x="7075679" y="3602964"/>
                  <a:pt x="7097133" y="3622353"/>
                  <a:pt x="7111046" y="3624238"/>
                </a:cubicBezTo>
                <a:cubicBezTo>
                  <a:pt x="7153953" y="3629803"/>
                  <a:pt x="7174958" y="3652424"/>
                  <a:pt x="7180434" y="3692728"/>
                </a:cubicBezTo>
                <a:cubicBezTo>
                  <a:pt x="7184832" y="3725582"/>
                  <a:pt x="7194527" y="3743624"/>
                  <a:pt x="7232587" y="3723786"/>
                </a:cubicBezTo>
                <a:cubicBezTo>
                  <a:pt x="7246770" y="3716426"/>
                  <a:pt x="7267685" y="3723158"/>
                  <a:pt x="7285099" y="3720555"/>
                </a:cubicBezTo>
                <a:cubicBezTo>
                  <a:pt x="7331866" y="3713643"/>
                  <a:pt x="7380070" y="3710232"/>
                  <a:pt x="7424323" y="3695421"/>
                </a:cubicBezTo>
                <a:cubicBezTo>
                  <a:pt x="7452958" y="3685816"/>
                  <a:pt x="7478362" y="3661310"/>
                  <a:pt x="7500713" y="3638959"/>
                </a:cubicBezTo>
                <a:cubicBezTo>
                  <a:pt x="7603763" y="3535461"/>
                  <a:pt x="7940020" y="3193279"/>
                  <a:pt x="8011203" y="3132778"/>
                </a:cubicBezTo>
                <a:cubicBezTo>
                  <a:pt x="8064613" y="3087447"/>
                  <a:pt x="8109495" y="3038884"/>
                  <a:pt x="8140733" y="2975421"/>
                </a:cubicBezTo>
                <a:cubicBezTo>
                  <a:pt x="8173587" y="2908636"/>
                  <a:pt x="8491622" y="2296892"/>
                  <a:pt x="8540005" y="2226337"/>
                </a:cubicBezTo>
                <a:cubicBezTo>
                  <a:pt x="8579771" y="2168439"/>
                  <a:pt x="8641080" y="2125262"/>
                  <a:pt x="8693053" y="2075892"/>
                </a:cubicBezTo>
                <a:cubicBezTo>
                  <a:pt x="8696016" y="2073109"/>
                  <a:pt x="8701311" y="2072750"/>
                  <a:pt x="8705531" y="2071314"/>
                </a:cubicBezTo>
                <a:cubicBezTo>
                  <a:pt x="8807862" y="2036485"/>
                  <a:pt x="8849064" y="1953363"/>
                  <a:pt x="8817377" y="1842863"/>
                </a:cubicBezTo>
                <a:cubicBezTo>
                  <a:pt x="8800142" y="1854981"/>
                  <a:pt x="8784343" y="1868536"/>
                  <a:pt x="8766391" y="1878051"/>
                </a:cubicBezTo>
                <a:cubicBezTo>
                  <a:pt x="8700683" y="1912969"/>
                  <a:pt x="8634706" y="1947169"/>
                  <a:pt x="8568101" y="1980203"/>
                </a:cubicBezTo>
                <a:cubicBezTo>
                  <a:pt x="8526002" y="2001118"/>
                  <a:pt x="8482645" y="1994026"/>
                  <a:pt x="8461551" y="1964314"/>
                </a:cubicBezTo>
                <a:cubicBezTo>
                  <a:pt x="8571063" y="1970508"/>
                  <a:pt x="8615407" y="1879936"/>
                  <a:pt x="8683718" y="1824820"/>
                </a:cubicBezTo>
                <a:cubicBezTo>
                  <a:pt x="8681294" y="1820243"/>
                  <a:pt x="8678780" y="1815665"/>
                  <a:pt x="8676357" y="1811087"/>
                </a:cubicBezTo>
                <a:cubicBezTo>
                  <a:pt x="8618190" y="1837388"/>
                  <a:pt x="8560022" y="1863778"/>
                  <a:pt x="8501855" y="1890079"/>
                </a:cubicBezTo>
                <a:cubicBezTo>
                  <a:pt x="8500060" y="1886040"/>
                  <a:pt x="8498354" y="1882000"/>
                  <a:pt x="8496559" y="1877871"/>
                </a:cubicBezTo>
                <a:cubicBezTo>
                  <a:pt x="8560381" y="1822217"/>
                  <a:pt x="8617561" y="1755074"/>
                  <a:pt x="8715674" y="1759203"/>
                </a:cubicBezTo>
                <a:cubicBezTo>
                  <a:pt x="8722496" y="1759472"/>
                  <a:pt x="8731562" y="1741968"/>
                  <a:pt x="8736948" y="1731376"/>
                </a:cubicBezTo>
                <a:cubicBezTo>
                  <a:pt x="8740987" y="1723387"/>
                  <a:pt x="8738564" y="1711987"/>
                  <a:pt x="8742872" y="1704267"/>
                </a:cubicBezTo>
                <a:cubicBezTo>
                  <a:pt x="8765313" y="1664771"/>
                  <a:pt x="8789460" y="1626262"/>
                  <a:pt x="8811991" y="1586765"/>
                </a:cubicBezTo>
                <a:cubicBezTo>
                  <a:pt x="8816569" y="1578687"/>
                  <a:pt x="8816838" y="1568274"/>
                  <a:pt x="8818992" y="1559297"/>
                </a:cubicBezTo>
                <a:cubicBezTo>
                  <a:pt x="8743411" y="1532368"/>
                  <a:pt x="8725099" y="1488384"/>
                  <a:pt x="8755170" y="1416931"/>
                </a:cubicBezTo>
                <a:cubicBezTo>
                  <a:pt x="8761992" y="1400684"/>
                  <a:pt x="8771687" y="1380846"/>
                  <a:pt x="8767827" y="1365855"/>
                </a:cubicBezTo>
                <a:cubicBezTo>
                  <a:pt x="8762351" y="1344581"/>
                  <a:pt x="8768635" y="1312984"/>
                  <a:pt x="8730306" y="1308047"/>
                </a:cubicBezTo>
                <a:cubicBezTo>
                  <a:pt x="8692156" y="1303200"/>
                  <a:pt x="8681384" y="1274565"/>
                  <a:pt x="8683897" y="1238659"/>
                </a:cubicBezTo>
                <a:cubicBezTo>
                  <a:pt x="8687218" y="1191084"/>
                  <a:pt x="8689552" y="1143419"/>
                  <a:pt x="8691168" y="1095844"/>
                </a:cubicBezTo>
                <a:cubicBezTo>
                  <a:pt x="8692605" y="1054283"/>
                  <a:pt x="8706608" y="1021250"/>
                  <a:pt x="8744309" y="999078"/>
                </a:cubicBezTo>
                <a:cubicBezTo>
                  <a:pt x="8775547" y="980766"/>
                  <a:pt x="8804720" y="959133"/>
                  <a:pt x="8835599" y="938397"/>
                </a:cubicBezTo>
                <a:cubicBezTo>
                  <a:pt x="8827969" y="932473"/>
                  <a:pt x="8823391" y="928882"/>
                  <a:pt x="8811901" y="919995"/>
                </a:cubicBezTo>
                <a:cubicBezTo>
                  <a:pt x="8852834" y="912096"/>
                  <a:pt x="8884790" y="905813"/>
                  <a:pt x="8916746" y="899619"/>
                </a:cubicBezTo>
                <a:cubicBezTo>
                  <a:pt x="8980748" y="887321"/>
                  <a:pt x="9045558" y="878075"/>
                  <a:pt x="9108572" y="861918"/>
                </a:cubicBezTo>
                <a:cubicBezTo>
                  <a:pt x="9166022" y="847196"/>
                  <a:pt x="9221316" y="846837"/>
                  <a:pt x="9275265" y="869817"/>
                </a:cubicBezTo>
                <a:cubicBezTo>
                  <a:pt x="9322841" y="890104"/>
                  <a:pt x="9365029" y="880409"/>
                  <a:pt x="9407757" y="857070"/>
                </a:cubicBezTo>
                <a:cubicBezTo>
                  <a:pt x="9422838" y="848812"/>
                  <a:pt x="9442316" y="838489"/>
                  <a:pt x="9457128" y="841631"/>
                </a:cubicBezTo>
                <a:cubicBezTo>
                  <a:pt x="9539800" y="859135"/>
                  <a:pt x="9624269" y="873497"/>
                  <a:pt x="9703082" y="902491"/>
                </a:cubicBezTo>
                <a:cubicBezTo>
                  <a:pt x="9779920" y="930677"/>
                  <a:pt x="9811607" y="1021160"/>
                  <a:pt x="9789615" y="1098178"/>
                </a:cubicBezTo>
                <a:cubicBezTo>
                  <a:pt x="9782254" y="1124030"/>
                  <a:pt x="9782344" y="1153473"/>
                  <a:pt x="9785575" y="1180492"/>
                </a:cubicBezTo>
                <a:cubicBezTo>
                  <a:pt x="9798682" y="1289107"/>
                  <a:pt x="9833958" y="1396465"/>
                  <a:pt x="9804965" y="1507234"/>
                </a:cubicBezTo>
                <a:cubicBezTo>
                  <a:pt x="9796706" y="1538831"/>
                  <a:pt x="9781896" y="1568723"/>
                  <a:pt x="9769059" y="1601935"/>
                </a:cubicBezTo>
                <a:cubicBezTo>
                  <a:pt x="9801554" y="1594216"/>
                  <a:pt x="9830009" y="1565222"/>
                  <a:pt x="9856130" y="1603641"/>
                </a:cubicBezTo>
                <a:cubicBezTo>
                  <a:pt x="9799759" y="1608399"/>
                  <a:pt x="9766545" y="1662796"/>
                  <a:pt x="9785845" y="1718988"/>
                </a:cubicBezTo>
                <a:cubicBezTo>
                  <a:pt x="9852091" y="1708396"/>
                  <a:pt x="9882701" y="1656512"/>
                  <a:pt x="9854695" y="1602205"/>
                </a:cubicBezTo>
                <a:cubicBezTo>
                  <a:pt x="9879648" y="1607591"/>
                  <a:pt x="9904513" y="1613066"/>
                  <a:pt x="9929378" y="1618452"/>
                </a:cubicBezTo>
                <a:cubicBezTo>
                  <a:pt x="9924352" y="1629852"/>
                  <a:pt x="9919864" y="1639816"/>
                  <a:pt x="9915465" y="1649780"/>
                </a:cubicBezTo>
                <a:cubicBezTo>
                  <a:pt x="9918517" y="1653909"/>
                  <a:pt x="9921479" y="1658128"/>
                  <a:pt x="9924530" y="1662257"/>
                </a:cubicBezTo>
                <a:cubicBezTo>
                  <a:pt x="9990059" y="1626172"/>
                  <a:pt x="10061243" y="1597358"/>
                  <a:pt x="10119948" y="1552386"/>
                </a:cubicBezTo>
                <a:cubicBezTo>
                  <a:pt x="10219318" y="1476265"/>
                  <a:pt x="10311594" y="1390810"/>
                  <a:pt x="10405219" y="1307418"/>
                </a:cubicBezTo>
                <a:cubicBezTo>
                  <a:pt x="10441753" y="1274924"/>
                  <a:pt x="10478915" y="1240993"/>
                  <a:pt x="10506922" y="1201407"/>
                </a:cubicBezTo>
                <a:cubicBezTo>
                  <a:pt x="10565898" y="1118195"/>
                  <a:pt x="10640761" y="1055360"/>
                  <a:pt x="10724780" y="998629"/>
                </a:cubicBezTo>
                <a:cubicBezTo>
                  <a:pt x="10871725" y="899350"/>
                  <a:pt x="11013283" y="792081"/>
                  <a:pt x="11158791" y="690647"/>
                </a:cubicBezTo>
                <a:cubicBezTo>
                  <a:pt x="11272882" y="611206"/>
                  <a:pt x="11297028" y="496936"/>
                  <a:pt x="11295771" y="368932"/>
                </a:cubicBezTo>
                <a:cubicBezTo>
                  <a:pt x="11295233" y="317227"/>
                  <a:pt x="11286437" y="253584"/>
                  <a:pt x="11312019" y="216691"/>
                </a:cubicBezTo>
                <a:cubicBezTo>
                  <a:pt x="11346040" y="167680"/>
                  <a:pt x="11326381" y="124683"/>
                  <a:pt x="11331229" y="79441"/>
                </a:cubicBezTo>
                <a:cubicBezTo>
                  <a:pt x="11334011" y="53051"/>
                  <a:pt x="11335448" y="26480"/>
                  <a:pt x="11337512" y="0"/>
                </a:cubicBezTo>
                <a:cubicBezTo>
                  <a:pt x="11343796" y="539"/>
                  <a:pt x="11349810" y="539"/>
                  <a:pt x="11355735" y="539"/>
                </a:cubicBezTo>
                <a:close/>
                <a:moveTo>
                  <a:pt x="5665929" y="1895016"/>
                </a:moveTo>
                <a:cubicBezTo>
                  <a:pt x="5676880" y="1891874"/>
                  <a:pt x="5687832" y="1888643"/>
                  <a:pt x="5698693" y="1885501"/>
                </a:cubicBezTo>
                <a:cubicBezTo>
                  <a:pt x="5693127" y="1877782"/>
                  <a:pt x="5689178" y="1866920"/>
                  <a:pt x="5681638" y="1862881"/>
                </a:cubicBezTo>
                <a:cubicBezTo>
                  <a:pt x="5658658" y="1850852"/>
                  <a:pt x="5634242" y="1841427"/>
                  <a:pt x="5602466" y="1827513"/>
                </a:cubicBezTo>
                <a:cubicBezTo>
                  <a:pt x="5606774" y="1845736"/>
                  <a:pt x="5608659" y="1853904"/>
                  <a:pt x="5610544" y="1862073"/>
                </a:cubicBezTo>
                <a:cubicBezTo>
                  <a:pt x="5599773" y="1856687"/>
                  <a:pt x="5589001" y="1851301"/>
                  <a:pt x="5576613" y="1845107"/>
                </a:cubicBezTo>
                <a:cubicBezTo>
                  <a:pt x="5563149" y="1877512"/>
                  <a:pt x="5566650" y="1895914"/>
                  <a:pt x="5598246" y="1903903"/>
                </a:cubicBezTo>
                <a:cubicBezTo>
                  <a:pt x="5612339" y="1907494"/>
                  <a:pt x="5625355" y="1915213"/>
                  <a:pt x="5639089" y="1920509"/>
                </a:cubicBezTo>
                <a:cubicBezTo>
                  <a:pt x="5648065" y="1924010"/>
                  <a:pt x="5657401" y="1926524"/>
                  <a:pt x="5666557" y="1929486"/>
                </a:cubicBezTo>
                <a:cubicBezTo>
                  <a:pt x="5666288" y="1917996"/>
                  <a:pt x="5666108" y="1906506"/>
                  <a:pt x="5665929" y="1895016"/>
                </a:cubicBezTo>
                <a:close/>
                <a:moveTo>
                  <a:pt x="5794292" y="2071942"/>
                </a:moveTo>
                <a:cubicBezTo>
                  <a:pt x="5788727" y="2067274"/>
                  <a:pt x="5782982" y="2058477"/>
                  <a:pt x="5777685" y="2058746"/>
                </a:cubicBezTo>
                <a:cubicBezTo>
                  <a:pt x="5756771" y="2059824"/>
                  <a:pt x="5734240" y="2059913"/>
                  <a:pt x="5715927" y="2068172"/>
                </a:cubicBezTo>
                <a:cubicBezTo>
                  <a:pt x="5706412" y="2072481"/>
                  <a:pt x="5697526" y="2095191"/>
                  <a:pt x="5700758" y="2105963"/>
                </a:cubicBezTo>
                <a:cubicBezTo>
                  <a:pt x="5704707" y="2119248"/>
                  <a:pt x="5721762" y="2138188"/>
                  <a:pt x="5732714" y="2137829"/>
                </a:cubicBezTo>
                <a:cubicBezTo>
                  <a:pt x="5761797" y="2137021"/>
                  <a:pt x="5790522" y="2127147"/>
                  <a:pt x="5822657" y="2120235"/>
                </a:cubicBezTo>
                <a:cubicBezTo>
                  <a:pt x="5809282" y="2097974"/>
                  <a:pt x="5801024" y="2084150"/>
                  <a:pt x="5792766" y="2070416"/>
                </a:cubicBezTo>
                <a:cubicBezTo>
                  <a:pt x="5809462" y="2082624"/>
                  <a:pt x="5826248" y="2094922"/>
                  <a:pt x="5842944" y="2107130"/>
                </a:cubicBezTo>
                <a:cubicBezTo>
                  <a:pt x="5847163" y="2105783"/>
                  <a:pt x="5851292" y="2104437"/>
                  <a:pt x="5855511" y="2103090"/>
                </a:cubicBezTo>
                <a:cubicBezTo>
                  <a:pt x="5853267" y="2087381"/>
                  <a:pt x="5850933" y="2071673"/>
                  <a:pt x="5848689" y="2055964"/>
                </a:cubicBezTo>
                <a:cubicBezTo>
                  <a:pt x="5830198" y="2060003"/>
                  <a:pt x="5801832" y="2030650"/>
                  <a:pt x="5794292" y="2071942"/>
                </a:cubicBezTo>
                <a:close/>
                <a:moveTo>
                  <a:pt x="5878311" y="1966828"/>
                </a:moveTo>
                <a:cubicBezTo>
                  <a:pt x="5864218" y="1962878"/>
                  <a:pt x="5850305" y="1956236"/>
                  <a:pt x="5836032" y="1955517"/>
                </a:cubicBezTo>
                <a:cubicBezTo>
                  <a:pt x="5800486" y="1953722"/>
                  <a:pt x="5765208" y="1955697"/>
                  <a:pt x="5739715" y="1986486"/>
                </a:cubicBezTo>
                <a:cubicBezTo>
                  <a:pt x="5727597" y="1983255"/>
                  <a:pt x="5715568" y="1979933"/>
                  <a:pt x="5702822" y="1976522"/>
                </a:cubicBezTo>
                <a:cubicBezTo>
                  <a:pt x="5695102" y="2001567"/>
                  <a:pt x="5688370" y="2023110"/>
                  <a:pt x="5678227" y="2056054"/>
                </a:cubicBezTo>
                <a:cubicBezTo>
                  <a:pt x="5708656" y="2047885"/>
                  <a:pt x="5730829" y="2041871"/>
                  <a:pt x="5757040" y="2034869"/>
                </a:cubicBezTo>
                <a:cubicBezTo>
                  <a:pt x="5750577" y="2021315"/>
                  <a:pt x="5746447" y="2012518"/>
                  <a:pt x="5742229" y="2003631"/>
                </a:cubicBezTo>
                <a:cubicBezTo>
                  <a:pt x="5812604" y="2051476"/>
                  <a:pt x="5888724" y="2039088"/>
                  <a:pt x="5963946" y="2035857"/>
                </a:cubicBezTo>
                <a:cubicBezTo>
                  <a:pt x="5965383" y="2030381"/>
                  <a:pt x="5966909" y="2024995"/>
                  <a:pt x="5968345" y="2019519"/>
                </a:cubicBezTo>
                <a:cubicBezTo>
                  <a:pt x="5937915" y="2001567"/>
                  <a:pt x="5907485" y="1983614"/>
                  <a:pt x="5876875" y="1965481"/>
                </a:cubicBezTo>
                <a:cubicBezTo>
                  <a:pt x="5896174" y="1971675"/>
                  <a:pt x="5915294" y="1978138"/>
                  <a:pt x="5934684" y="1983883"/>
                </a:cubicBezTo>
                <a:cubicBezTo>
                  <a:pt x="5953803" y="1989448"/>
                  <a:pt x="5973103" y="1994206"/>
                  <a:pt x="5992312" y="1999322"/>
                </a:cubicBezTo>
                <a:cubicBezTo>
                  <a:pt x="5917000" y="1923202"/>
                  <a:pt x="5817541" y="1884963"/>
                  <a:pt x="5780289" y="1909468"/>
                </a:cubicBezTo>
                <a:cubicBezTo>
                  <a:pt x="5813771" y="1928947"/>
                  <a:pt x="5846086" y="1947888"/>
                  <a:pt x="5878311" y="1966828"/>
                </a:cubicBezTo>
                <a:close/>
                <a:moveTo>
                  <a:pt x="8693592" y="2705768"/>
                </a:moveTo>
                <a:cubicBezTo>
                  <a:pt x="8678063" y="2728389"/>
                  <a:pt x="8664149" y="2749214"/>
                  <a:pt x="8649697" y="2769681"/>
                </a:cubicBezTo>
                <a:cubicBezTo>
                  <a:pt x="8569358" y="2882694"/>
                  <a:pt x="8489468" y="2995977"/>
                  <a:pt x="8408141" y="3108272"/>
                </a:cubicBezTo>
                <a:cubicBezTo>
                  <a:pt x="8360028" y="3174697"/>
                  <a:pt x="8309401" y="3239418"/>
                  <a:pt x="8259761" y="3304856"/>
                </a:cubicBezTo>
                <a:cubicBezTo>
                  <a:pt x="8253477" y="3313114"/>
                  <a:pt x="7920361" y="3603143"/>
                  <a:pt x="7736075" y="3708526"/>
                </a:cubicBezTo>
                <a:cubicBezTo>
                  <a:pt x="7655018" y="3754845"/>
                  <a:pt x="7580155" y="3811935"/>
                  <a:pt x="7502598" y="3864357"/>
                </a:cubicBezTo>
                <a:cubicBezTo>
                  <a:pt x="7477285" y="3881503"/>
                  <a:pt x="7450894" y="3915793"/>
                  <a:pt x="7427555" y="3913638"/>
                </a:cubicBezTo>
                <a:cubicBezTo>
                  <a:pt x="7363104" y="3907893"/>
                  <a:pt x="7321633" y="3942093"/>
                  <a:pt x="7275584" y="3974498"/>
                </a:cubicBezTo>
                <a:cubicBezTo>
                  <a:pt x="7235818" y="4002415"/>
                  <a:pt x="7195424" y="4031050"/>
                  <a:pt x="7151530" y="4050978"/>
                </a:cubicBezTo>
                <a:cubicBezTo>
                  <a:pt x="7132140" y="4059774"/>
                  <a:pt x="7092644" y="4057261"/>
                  <a:pt x="7080706" y="4043707"/>
                </a:cubicBezTo>
                <a:cubicBezTo>
                  <a:pt x="7042825" y="4000530"/>
                  <a:pt x="7014998" y="3991284"/>
                  <a:pt x="6969846" y="4024946"/>
                </a:cubicBezTo>
                <a:cubicBezTo>
                  <a:pt x="6944982" y="4043527"/>
                  <a:pt x="6921643" y="4064173"/>
                  <a:pt x="6897227" y="4083293"/>
                </a:cubicBezTo>
                <a:cubicBezTo>
                  <a:pt x="6869131" y="4105375"/>
                  <a:pt x="6838431" y="4122969"/>
                  <a:pt x="6802885" y="4103041"/>
                </a:cubicBezTo>
                <a:cubicBezTo>
                  <a:pt x="6773262" y="4086435"/>
                  <a:pt x="6724879" y="4080690"/>
                  <a:pt x="6729726" y="4035089"/>
                </a:cubicBezTo>
                <a:cubicBezTo>
                  <a:pt x="6741755" y="3922256"/>
                  <a:pt x="6675868" y="3812384"/>
                  <a:pt x="6719404" y="3699011"/>
                </a:cubicBezTo>
                <a:cubicBezTo>
                  <a:pt x="6721289" y="3694074"/>
                  <a:pt x="6719494" y="3686983"/>
                  <a:pt x="6717788" y="3681328"/>
                </a:cubicBezTo>
                <a:cubicBezTo>
                  <a:pt x="6686191" y="3579266"/>
                  <a:pt x="6685204" y="3475857"/>
                  <a:pt x="6701271" y="3371012"/>
                </a:cubicBezTo>
                <a:cubicBezTo>
                  <a:pt x="6704503" y="3350008"/>
                  <a:pt x="6697232" y="3327387"/>
                  <a:pt x="6694449" y="3302073"/>
                </a:cubicBezTo>
                <a:cubicBezTo>
                  <a:pt x="6629101" y="3336273"/>
                  <a:pt x="6592028" y="3374693"/>
                  <a:pt x="6616534" y="3444440"/>
                </a:cubicBezTo>
                <a:cubicBezTo>
                  <a:pt x="6619406" y="3452518"/>
                  <a:pt x="6618509" y="3462213"/>
                  <a:pt x="6618239" y="3471190"/>
                </a:cubicBezTo>
                <a:cubicBezTo>
                  <a:pt x="6616803" y="3525048"/>
                  <a:pt x="6601902" y="3571187"/>
                  <a:pt x="6546697" y="3593987"/>
                </a:cubicBezTo>
                <a:cubicBezTo>
                  <a:pt x="6517075" y="3606195"/>
                  <a:pt x="6524435" y="3626302"/>
                  <a:pt x="6539247" y="3643447"/>
                </a:cubicBezTo>
                <a:cubicBezTo>
                  <a:pt x="6549659" y="3655476"/>
                  <a:pt x="6564201" y="3665888"/>
                  <a:pt x="6578922" y="3671992"/>
                </a:cubicBezTo>
                <a:cubicBezTo>
                  <a:pt x="6622638" y="3690304"/>
                  <a:pt x="6640411" y="3724325"/>
                  <a:pt x="6648131" y="3768669"/>
                </a:cubicBezTo>
                <a:cubicBezTo>
                  <a:pt x="6654773" y="3806818"/>
                  <a:pt x="6667610" y="3843801"/>
                  <a:pt x="6675509" y="3881682"/>
                </a:cubicBezTo>
                <a:cubicBezTo>
                  <a:pt x="6680356" y="3904751"/>
                  <a:pt x="6687358" y="3930245"/>
                  <a:pt x="6682062" y="3951878"/>
                </a:cubicBezTo>
                <a:cubicBezTo>
                  <a:pt x="6674252" y="3983834"/>
                  <a:pt x="6685383" y="4005377"/>
                  <a:pt x="6701720" y="4029883"/>
                </a:cubicBezTo>
                <a:cubicBezTo>
                  <a:pt x="6744358" y="4094244"/>
                  <a:pt x="6772095" y="4162286"/>
                  <a:pt x="6766620" y="4243433"/>
                </a:cubicBezTo>
                <a:cubicBezTo>
                  <a:pt x="6763747" y="4286699"/>
                  <a:pt x="6773352" y="4332928"/>
                  <a:pt x="6787176" y="4374578"/>
                </a:cubicBezTo>
                <a:cubicBezTo>
                  <a:pt x="6805847" y="4430771"/>
                  <a:pt x="6841124" y="4481757"/>
                  <a:pt x="6856923" y="4538398"/>
                </a:cubicBezTo>
                <a:cubicBezTo>
                  <a:pt x="6961858" y="4914960"/>
                  <a:pt x="7063471" y="5292330"/>
                  <a:pt x="7166430" y="5669430"/>
                </a:cubicBezTo>
                <a:cubicBezTo>
                  <a:pt x="7170380" y="5683882"/>
                  <a:pt x="7176664" y="5697795"/>
                  <a:pt x="7183486" y="5716287"/>
                </a:cubicBezTo>
                <a:cubicBezTo>
                  <a:pt x="7216609" y="5667455"/>
                  <a:pt x="7261491" y="5654798"/>
                  <a:pt x="7306194" y="5635858"/>
                </a:cubicBezTo>
                <a:cubicBezTo>
                  <a:pt x="7429171" y="5583705"/>
                  <a:pt x="7557444" y="5557225"/>
                  <a:pt x="7686525" y="5525986"/>
                </a:cubicBezTo>
                <a:cubicBezTo>
                  <a:pt x="7843523" y="5488016"/>
                  <a:pt x="8004291" y="5498967"/>
                  <a:pt x="8159763" y="5462792"/>
                </a:cubicBezTo>
                <a:cubicBezTo>
                  <a:pt x="8168112" y="5460817"/>
                  <a:pt x="8178434" y="5466203"/>
                  <a:pt x="8186244" y="5463600"/>
                </a:cubicBezTo>
                <a:cubicBezTo>
                  <a:pt x="8203838" y="5457586"/>
                  <a:pt x="8223406" y="5452020"/>
                  <a:pt x="8236781" y="5440171"/>
                </a:cubicBezTo>
                <a:cubicBezTo>
                  <a:pt x="8253208" y="5425720"/>
                  <a:pt x="8265236" y="5405702"/>
                  <a:pt x="8277355" y="5386941"/>
                </a:cubicBezTo>
                <a:cubicBezTo>
                  <a:pt x="8296385" y="5357319"/>
                  <a:pt x="8321608" y="5350946"/>
                  <a:pt x="8354731" y="5358845"/>
                </a:cubicBezTo>
                <a:cubicBezTo>
                  <a:pt x="8413796" y="5372848"/>
                  <a:pt x="8461192" y="5403278"/>
                  <a:pt x="8499611" y="5450135"/>
                </a:cubicBezTo>
                <a:cubicBezTo>
                  <a:pt x="8532016" y="5489632"/>
                  <a:pt x="8567114" y="5526884"/>
                  <a:pt x="8601045" y="5565213"/>
                </a:cubicBezTo>
                <a:cubicBezTo>
                  <a:pt x="8610650" y="5546363"/>
                  <a:pt x="8611188" y="5532090"/>
                  <a:pt x="8610650" y="5517908"/>
                </a:cubicBezTo>
                <a:cubicBezTo>
                  <a:pt x="8607687" y="5440261"/>
                  <a:pt x="8603558" y="5362705"/>
                  <a:pt x="8601493" y="5285148"/>
                </a:cubicBezTo>
                <a:cubicBezTo>
                  <a:pt x="8593864" y="4993414"/>
                  <a:pt x="8601224" y="4702936"/>
                  <a:pt x="8665047" y="4416139"/>
                </a:cubicBezTo>
                <a:cubicBezTo>
                  <a:pt x="8677524" y="4360126"/>
                  <a:pt x="8680486" y="4301061"/>
                  <a:pt x="8680576" y="4243433"/>
                </a:cubicBezTo>
                <a:cubicBezTo>
                  <a:pt x="8680666" y="4168479"/>
                  <a:pt x="8676357" y="4094154"/>
                  <a:pt x="8717738" y="4026651"/>
                </a:cubicBezTo>
                <a:cubicBezTo>
                  <a:pt x="8719264" y="4024228"/>
                  <a:pt x="8715674" y="4018752"/>
                  <a:pt x="8711814" y="4005467"/>
                </a:cubicBezTo>
                <a:cubicBezTo>
                  <a:pt x="8656250" y="4044156"/>
                  <a:pt x="8603917" y="4080600"/>
                  <a:pt x="8551584" y="4117044"/>
                </a:cubicBezTo>
                <a:cubicBezTo>
                  <a:pt x="8548712" y="4104029"/>
                  <a:pt x="8550418" y="4094244"/>
                  <a:pt x="8556252" y="4089935"/>
                </a:cubicBezTo>
                <a:cubicBezTo>
                  <a:pt x="8591799" y="4063096"/>
                  <a:pt x="8626089" y="4033563"/>
                  <a:pt x="8664867" y="4012199"/>
                </a:cubicBezTo>
                <a:cubicBezTo>
                  <a:pt x="8723753" y="3979794"/>
                  <a:pt x="8746912" y="3933476"/>
                  <a:pt x="8761813" y="3867589"/>
                </a:cubicBezTo>
                <a:cubicBezTo>
                  <a:pt x="8815402" y="3630611"/>
                  <a:pt x="8838023" y="3128379"/>
                  <a:pt x="8838920" y="3117967"/>
                </a:cubicBezTo>
                <a:cubicBezTo>
                  <a:pt x="8852834" y="2960250"/>
                  <a:pt x="8782997" y="2832157"/>
                  <a:pt x="8693592" y="2705768"/>
                </a:cubicBezTo>
                <a:close/>
                <a:moveTo>
                  <a:pt x="9429301" y="4620713"/>
                </a:moveTo>
                <a:cubicBezTo>
                  <a:pt x="9386573" y="4618289"/>
                  <a:pt x="9346538" y="4618199"/>
                  <a:pt x="9307042" y="4613172"/>
                </a:cubicBezTo>
                <a:cubicBezTo>
                  <a:pt x="9272213" y="4608774"/>
                  <a:pt x="9263327" y="4622867"/>
                  <a:pt x="9269250" y="4653566"/>
                </a:cubicBezTo>
                <a:cubicBezTo>
                  <a:pt x="9246181" y="4838840"/>
                  <a:pt x="9206057" y="5065405"/>
                  <a:pt x="9165393" y="5206874"/>
                </a:cubicBezTo>
                <a:cubicBezTo>
                  <a:pt x="9129488" y="5350497"/>
                  <a:pt x="9127423" y="5367821"/>
                  <a:pt x="9115484" y="5500583"/>
                </a:cubicBezTo>
                <a:cubicBezTo>
                  <a:pt x="9113420" y="5523922"/>
                  <a:pt x="9121499" y="5532539"/>
                  <a:pt x="9145196" y="5532539"/>
                </a:cubicBezTo>
                <a:cubicBezTo>
                  <a:pt x="9182449" y="5532539"/>
                  <a:pt x="9219701" y="5534963"/>
                  <a:pt x="9256863" y="5537476"/>
                </a:cubicBezTo>
                <a:cubicBezTo>
                  <a:pt x="9307760" y="5540977"/>
                  <a:pt x="9323199" y="5527602"/>
                  <a:pt x="9338639" y="5476526"/>
                </a:cubicBezTo>
                <a:cubicBezTo>
                  <a:pt x="9346179" y="5451662"/>
                  <a:pt x="9356861" y="5416474"/>
                  <a:pt x="9375712" y="5408395"/>
                </a:cubicBezTo>
                <a:cubicBezTo>
                  <a:pt x="9426967" y="5386313"/>
                  <a:pt x="9422748" y="5344393"/>
                  <a:pt x="9424543" y="5304986"/>
                </a:cubicBezTo>
                <a:cubicBezTo>
                  <a:pt x="9426697" y="5255975"/>
                  <a:pt x="9426338" y="5206425"/>
                  <a:pt x="9421402" y="5157593"/>
                </a:cubicBezTo>
                <a:cubicBezTo>
                  <a:pt x="9403808" y="4984168"/>
                  <a:pt x="9398781" y="4838840"/>
                  <a:pt x="9430648" y="4638755"/>
                </a:cubicBezTo>
                <a:cubicBezTo>
                  <a:pt x="9431993" y="4634985"/>
                  <a:pt x="9430109" y="4630228"/>
                  <a:pt x="9429301" y="4620713"/>
                </a:cubicBezTo>
                <a:close/>
                <a:moveTo>
                  <a:pt x="6092399" y="1323935"/>
                </a:moveTo>
                <a:cubicBezTo>
                  <a:pt x="5992222" y="1310740"/>
                  <a:pt x="5965832" y="1322319"/>
                  <a:pt x="5919334" y="1391258"/>
                </a:cubicBezTo>
                <a:cubicBezTo>
                  <a:pt x="5912691" y="1401133"/>
                  <a:pt x="5905061" y="1410648"/>
                  <a:pt x="5899944" y="1421240"/>
                </a:cubicBezTo>
                <a:cubicBezTo>
                  <a:pt x="5880466" y="1461365"/>
                  <a:pt x="5856947" y="1500502"/>
                  <a:pt x="5845458" y="1542871"/>
                </a:cubicBezTo>
                <a:cubicBezTo>
                  <a:pt x="5841149" y="1558759"/>
                  <a:pt x="5865295" y="1582457"/>
                  <a:pt x="5876516" y="1602564"/>
                </a:cubicBezTo>
                <a:cubicBezTo>
                  <a:pt x="5890609" y="1589817"/>
                  <a:pt x="5905959" y="1578148"/>
                  <a:pt x="5918346" y="1563875"/>
                </a:cubicBezTo>
                <a:cubicBezTo>
                  <a:pt x="5926335" y="1554719"/>
                  <a:pt x="5928310" y="1540447"/>
                  <a:pt x="5935761" y="1530573"/>
                </a:cubicBezTo>
                <a:cubicBezTo>
                  <a:pt x="5985670" y="1463788"/>
                  <a:pt x="6036386" y="1397542"/>
                  <a:pt x="6092399" y="1323935"/>
                </a:cubicBezTo>
                <a:close/>
                <a:moveTo>
                  <a:pt x="5507584" y="1912520"/>
                </a:moveTo>
                <a:cubicBezTo>
                  <a:pt x="5503904" y="1984870"/>
                  <a:pt x="5498159" y="2050398"/>
                  <a:pt x="5498967" y="2115837"/>
                </a:cubicBezTo>
                <a:cubicBezTo>
                  <a:pt x="5499147" y="2133879"/>
                  <a:pt x="5520959" y="2167721"/>
                  <a:pt x="5529487" y="2166733"/>
                </a:cubicBezTo>
                <a:cubicBezTo>
                  <a:pt x="5562879" y="2162694"/>
                  <a:pt x="5600580" y="2154525"/>
                  <a:pt x="5625535" y="2134238"/>
                </a:cubicBezTo>
                <a:cubicBezTo>
                  <a:pt x="5642231" y="2120684"/>
                  <a:pt x="5668801" y="2088548"/>
                  <a:pt x="5638910" y="2056502"/>
                </a:cubicBezTo>
                <a:cubicBezTo>
                  <a:pt x="5597977" y="2012338"/>
                  <a:pt x="5557762" y="1967546"/>
                  <a:pt x="5507584" y="1912520"/>
                </a:cubicBezTo>
                <a:close/>
                <a:moveTo>
                  <a:pt x="5296638" y="1718180"/>
                </a:moveTo>
                <a:cubicBezTo>
                  <a:pt x="5303640" y="1724464"/>
                  <a:pt x="5310731" y="1730837"/>
                  <a:pt x="5317733" y="1737121"/>
                </a:cubicBezTo>
                <a:cubicBezTo>
                  <a:pt x="5333441" y="1717732"/>
                  <a:pt x="5349060" y="1698432"/>
                  <a:pt x="5364769" y="1679043"/>
                </a:cubicBezTo>
                <a:cubicBezTo>
                  <a:pt x="5406958" y="1626980"/>
                  <a:pt x="5453726" y="1582726"/>
                  <a:pt x="5525717" y="1577071"/>
                </a:cubicBezTo>
                <a:cubicBezTo>
                  <a:pt x="5534424" y="1576353"/>
                  <a:pt x="5542233" y="1566209"/>
                  <a:pt x="5550671" y="1560823"/>
                </a:cubicBezTo>
                <a:cubicBezTo>
                  <a:pt x="5582897" y="1540267"/>
                  <a:pt x="5613417" y="1515762"/>
                  <a:pt x="5647976" y="1500502"/>
                </a:cubicBezTo>
                <a:cubicBezTo>
                  <a:pt x="5682356" y="1485332"/>
                  <a:pt x="5702104" y="1463339"/>
                  <a:pt x="5714132" y="1422945"/>
                </a:cubicBezTo>
                <a:cubicBezTo>
                  <a:pt x="5702194" y="1426895"/>
                  <a:pt x="5694743" y="1427434"/>
                  <a:pt x="5689806" y="1431204"/>
                </a:cubicBezTo>
                <a:cubicBezTo>
                  <a:pt x="5646719" y="1464327"/>
                  <a:pt x="5597079" y="1474290"/>
                  <a:pt x="5544119" y="1480305"/>
                </a:cubicBezTo>
                <a:cubicBezTo>
                  <a:pt x="5514766" y="1483626"/>
                  <a:pt x="5479129" y="1495206"/>
                  <a:pt x="5460458" y="1515851"/>
                </a:cubicBezTo>
                <a:cubicBezTo>
                  <a:pt x="5402201" y="1580033"/>
                  <a:pt x="5350766" y="1650318"/>
                  <a:pt x="5296638" y="1718180"/>
                </a:cubicBezTo>
                <a:close/>
                <a:moveTo>
                  <a:pt x="7065445" y="1708845"/>
                </a:moveTo>
                <a:cubicBezTo>
                  <a:pt x="7109969" y="1632007"/>
                  <a:pt x="7055302" y="1541883"/>
                  <a:pt x="6947495" y="1502477"/>
                </a:cubicBezTo>
                <a:cubicBezTo>
                  <a:pt x="6956651" y="1590715"/>
                  <a:pt x="7043543" y="1627070"/>
                  <a:pt x="7065445" y="1708845"/>
                </a:cubicBezTo>
                <a:close/>
                <a:moveTo>
                  <a:pt x="5301755" y="1782631"/>
                </a:moveTo>
                <a:cubicBezTo>
                  <a:pt x="5248435" y="1797891"/>
                  <a:pt x="5210464" y="1826257"/>
                  <a:pt x="5197718" y="1879128"/>
                </a:cubicBezTo>
                <a:cubicBezTo>
                  <a:pt x="5195205" y="1889630"/>
                  <a:pt x="5196641" y="1901030"/>
                  <a:pt x="5196282" y="1911982"/>
                </a:cubicBezTo>
                <a:cubicBezTo>
                  <a:pt x="5207233" y="1911623"/>
                  <a:pt x="5218813" y="1913328"/>
                  <a:pt x="5229135" y="1910545"/>
                </a:cubicBezTo>
                <a:cubicBezTo>
                  <a:pt x="5296997" y="1892144"/>
                  <a:pt x="5275094" y="1824013"/>
                  <a:pt x="5301755" y="1782631"/>
                </a:cubicBezTo>
                <a:close/>
                <a:moveTo>
                  <a:pt x="5653721" y="2037921"/>
                </a:moveTo>
                <a:cubicBezTo>
                  <a:pt x="5679394" y="1960544"/>
                  <a:pt x="5637383" y="1909468"/>
                  <a:pt x="5554351" y="1913238"/>
                </a:cubicBezTo>
                <a:cubicBezTo>
                  <a:pt x="5569163" y="1968354"/>
                  <a:pt x="5595105" y="2013056"/>
                  <a:pt x="5653721" y="2037921"/>
                </a:cubicBezTo>
                <a:close/>
                <a:moveTo>
                  <a:pt x="5223031" y="1984601"/>
                </a:moveTo>
                <a:cubicBezTo>
                  <a:pt x="5280301" y="2010453"/>
                  <a:pt x="5322580" y="1996719"/>
                  <a:pt x="5357768" y="1966289"/>
                </a:cubicBezTo>
                <a:cubicBezTo>
                  <a:pt x="5366834" y="1958390"/>
                  <a:pt x="5359114" y="1931102"/>
                  <a:pt x="5359114" y="1901749"/>
                </a:cubicBezTo>
                <a:cubicBezTo>
                  <a:pt x="5308487" y="1932628"/>
                  <a:pt x="5269529" y="1956325"/>
                  <a:pt x="5223031" y="1984601"/>
                </a:cubicBezTo>
                <a:close/>
                <a:moveTo>
                  <a:pt x="6315554" y="1224207"/>
                </a:moveTo>
                <a:cubicBezTo>
                  <a:pt x="6244640" y="1168463"/>
                  <a:pt x="6138808" y="1155986"/>
                  <a:pt x="6107390" y="1197637"/>
                </a:cubicBezTo>
                <a:cubicBezTo>
                  <a:pt x="6175611" y="1206344"/>
                  <a:pt x="6243742" y="1215051"/>
                  <a:pt x="6315554" y="1224207"/>
                </a:cubicBezTo>
                <a:close/>
                <a:moveTo>
                  <a:pt x="5904164" y="1372857"/>
                </a:moveTo>
                <a:cubicBezTo>
                  <a:pt x="5901650" y="1368907"/>
                  <a:pt x="5899047" y="1364957"/>
                  <a:pt x="5896534" y="1361008"/>
                </a:cubicBezTo>
                <a:cubicBezTo>
                  <a:pt x="5880017" y="1365227"/>
                  <a:pt x="5854434" y="1364419"/>
                  <a:pt x="5848779" y="1374562"/>
                </a:cubicBezTo>
                <a:cubicBezTo>
                  <a:pt x="5833160" y="1402569"/>
                  <a:pt x="5825889" y="1435153"/>
                  <a:pt x="5815297" y="1465942"/>
                </a:cubicBezTo>
                <a:cubicBezTo>
                  <a:pt x="5821850" y="1468725"/>
                  <a:pt x="5828313" y="1471598"/>
                  <a:pt x="5834865" y="1474380"/>
                </a:cubicBezTo>
                <a:cubicBezTo>
                  <a:pt x="5857935" y="1440629"/>
                  <a:pt x="5881094" y="1406788"/>
                  <a:pt x="5904164" y="1372857"/>
                </a:cubicBezTo>
                <a:close/>
                <a:moveTo>
                  <a:pt x="8674831" y="2105514"/>
                </a:moveTo>
                <a:cubicBezTo>
                  <a:pt x="8676806" y="2109284"/>
                  <a:pt x="8678691" y="2112964"/>
                  <a:pt x="8680666" y="2116734"/>
                </a:cubicBezTo>
                <a:cubicBezTo>
                  <a:pt x="8774739" y="2118171"/>
                  <a:pt x="8807772" y="2099320"/>
                  <a:pt x="8804720" y="2043487"/>
                </a:cubicBezTo>
                <a:cubicBezTo>
                  <a:pt x="8760556" y="2064581"/>
                  <a:pt x="8717738" y="2085048"/>
                  <a:pt x="8674831" y="2105514"/>
                </a:cubicBezTo>
                <a:close/>
                <a:moveTo>
                  <a:pt x="6239613" y="1151947"/>
                </a:moveTo>
                <a:cubicBezTo>
                  <a:pt x="6297601" y="1168104"/>
                  <a:pt x="6355588" y="1184262"/>
                  <a:pt x="6413576" y="1200419"/>
                </a:cubicBezTo>
                <a:cubicBezTo>
                  <a:pt x="6414564" y="1196111"/>
                  <a:pt x="6415462" y="1191802"/>
                  <a:pt x="6416449" y="1187493"/>
                </a:cubicBezTo>
                <a:cubicBezTo>
                  <a:pt x="6363578" y="1145304"/>
                  <a:pt x="6300832" y="1147458"/>
                  <a:pt x="6239613" y="1151947"/>
                </a:cubicBezTo>
                <a:close/>
                <a:moveTo>
                  <a:pt x="8777162" y="1073582"/>
                </a:moveTo>
                <a:cubicBezTo>
                  <a:pt x="8807952" y="1040369"/>
                  <a:pt x="8837933" y="1008054"/>
                  <a:pt x="8871954" y="971341"/>
                </a:cubicBezTo>
                <a:cubicBezTo>
                  <a:pt x="8789280" y="990012"/>
                  <a:pt x="8757953" y="1024750"/>
                  <a:pt x="8777162" y="1073582"/>
                </a:cubicBezTo>
                <a:close/>
                <a:moveTo>
                  <a:pt x="8748797" y="1067658"/>
                </a:moveTo>
                <a:cubicBezTo>
                  <a:pt x="8744398" y="1067029"/>
                  <a:pt x="8740090" y="1066311"/>
                  <a:pt x="8735691" y="1065683"/>
                </a:cubicBezTo>
                <a:cubicBezTo>
                  <a:pt x="8715315" y="1093600"/>
                  <a:pt x="8710378" y="1123132"/>
                  <a:pt x="8720701" y="1154101"/>
                </a:cubicBezTo>
                <a:cubicBezTo>
                  <a:pt x="8726266" y="1154729"/>
                  <a:pt x="8731742" y="1155358"/>
                  <a:pt x="8737307" y="1155986"/>
                </a:cubicBezTo>
                <a:cubicBezTo>
                  <a:pt x="8741077" y="1126543"/>
                  <a:pt x="8744937" y="1097101"/>
                  <a:pt x="8748797" y="1067658"/>
                </a:cubicBezTo>
                <a:close/>
                <a:moveTo>
                  <a:pt x="5721672" y="1953094"/>
                </a:moveTo>
                <a:cubicBezTo>
                  <a:pt x="5752013" y="1949862"/>
                  <a:pt x="5773108" y="1947618"/>
                  <a:pt x="5802820" y="1944387"/>
                </a:cubicBezTo>
                <a:cubicBezTo>
                  <a:pt x="5755693" y="1907314"/>
                  <a:pt x="5747794" y="1907942"/>
                  <a:pt x="5721672" y="1953094"/>
                </a:cubicBezTo>
                <a:close/>
                <a:moveTo>
                  <a:pt x="5646540" y="1753278"/>
                </a:moveTo>
                <a:cubicBezTo>
                  <a:pt x="5646181" y="1759023"/>
                  <a:pt x="5645821" y="1764678"/>
                  <a:pt x="5645462" y="1770423"/>
                </a:cubicBezTo>
                <a:cubicBezTo>
                  <a:pt x="5682625" y="1775091"/>
                  <a:pt x="5719788" y="1779849"/>
                  <a:pt x="5756950" y="1784516"/>
                </a:cubicBezTo>
                <a:cubicBezTo>
                  <a:pt x="5757578" y="1780387"/>
                  <a:pt x="5758117" y="1776258"/>
                  <a:pt x="5758745" y="1772039"/>
                </a:cubicBezTo>
                <a:cubicBezTo>
                  <a:pt x="5721403" y="1765845"/>
                  <a:pt x="5683971" y="1759562"/>
                  <a:pt x="5646540" y="175327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897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5ABAB-208F-4DA4-BF23-5725441C879D}"/>
              </a:ext>
            </a:extLst>
          </p:cNvPr>
          <p:cNvSpPr txBox="1"/>
          <p:nvPr/>
        </p:nvSpPr>
        <p:spPr>
          <a:xfrm>
            <a:off x="765104" y="4518618"/>
            <a:ext cx="5091692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PPT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7DDAFE-7583-4B93-A277-9C3C8AA3E195}"/>
              </a:ext>
            </a:extLst>
          </p:cNvPr>
          <p:cNvSpPr txBox="1"/>
          <p:nvPr/>
        </p:nvSpPr>
        <p:spPr>
          <a:xfrm>
            <a:off x="765104" y="5232374"/>
            <a:ext cx="5163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83BD83-02A0-43C4-BB6D-93473AE1A5AD}"/>
              </a:ext>
            </a:extLst>
          </p:cNvPr>
          <p:cNvSpPr txBox="1"/>
          <p:nvPr/>
        </p:nvSpPr>
        <p:spPr>
          <a:xfrm>
            <a:off x="6609189" y="3132439"/>
            <a:ext cx="386462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7D09E7-9596-4453-97F7-FEED1FED588A}"/>
              </a:ext>
            </a:extLst>
          </p:cNvPr>
          <p:cNvSpPr txBox="1"/>
          <p:nvPr/>
        </p:nvSpPr>
        <p:spPr>
          <a:xfrm>
            <a:off x="6609189" y="5547358"/>
            <a:ext cx="386462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C12DB8-D35E-477B-92D3-33AF2C81CEE5}"/>
              </a:ext>
            </a:extLst>
          </p:cNvPr>
          <p:cNvSpPr txBox="1"/>
          <p:nvPr/>
        </p:nvSpPr>
        <p:spPr>
          <a:xfrm>
            <a:off x="6609189" y="4338451"/>
            <a:ext cx="386462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1EB42A-EC0E-436E-9FCC-33FBF85F8FB6}"/>
              </a:ext>
            </a:extLst>
          </p:cNvPr>
          <p:cNvSpPr txBox="1"/>
          <p:nvPr/>
        </p:nvSpPr>
        <p:spPr>
          <a:xfrm>
            <a:off x="7547375" y="3446371"/>
            <a:ext cx="418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AD2A64-F07B-4B1B-8D7E-490F99F49750}"/>
              </a:ext>
            </a:extLst>
          </p:cNvPr>
          <p:cNvSpPr txBox="1"/>
          <p:nvPr/>
        </p:nvSpPr>
        <p:spPr>
          <a:xfrm>
            <a:off x="7547375" y="4652383"/>
            <a:ext cx="418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DC1821-CF11-4F15-9F8F-C1B57801C289}"/>
              </a:ext>
            </a:extLst>
          </p:cNvPr>
          <p:cNvSpPr txBox="1"/>
          <p:nvPr/>
        </p:nvSpPr>
        <p:spPr>
          <a:xfrm>
            <a:off x="7547375" y="5855499"/>
            <a:ext cx="418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E01C9E-36A0-47B3-8302-2C0830E7EF39}"/>
              </a:ext>
            </a:extLst>
          </p:cNvPr>
          <p:cNvSpPr txBox="1"/>
          <p:nvPr/>
        </p:nvSpPr>
        <p:spPr>
          <a:xfrm>
            <a:off x="6638455" y="1874872"/>
            <a:ext cx="386462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64CD72-B463-42ED-BEF1-59D4B52E4B1B}"/>
              </a:ext>
            </a:extLst>
          </p:cNvPr>
          <p:cNvSpPr txBox="1"/>
          <p:nvPr/>
        </p:nvSpPr>
        <p:spPr>
          <a:xfrm>
            <a:off x="7576641" y="2183013"/>
            <a:ext cx="418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1" name="Table Placeholder 5">
            <a:extLst>
              <a:ext uri="{FF2B5EF4-FFF2-40B4-BE49-F238E27FC236}">
                <a16:creationId xmlns:a16="http://schemas.microsoft.com/office/drawing/2014/main" id="{CE25C924-B2F8-4E81-9965-E684A8D57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340444"/>
              </p:ext>
            </p:extLst>
          </p:nvPr>
        </p:nvGraphicFramePr>
        <p:xfrm>
          <a:off x="931985" y="2270732"/>
          <a:ext cx="10367999" cy="286006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6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B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67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83AA31F-5B01-4C54-9080-AB0790E5B2B1}"/>
              </a:ext>
            </a:extLst>
          </p:cNvPr>
          <p:cNvSpPr txBox="1"/>
          <p:nvPr/>
        </p:nvSpPr>
        <p:spPr>
          <a:xfrm>
            <a:off x="1190892" y="5425791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자유형 19">
            <a:extLst>
              <a:ext uri="{FF2B5EF4-FFF2-40B4-BE49-F238E27FC236}">
                <a16:creationId xmlns:a16="http://schemas.microsoft.com/office/drawing/2014/main" id="{53193213-3C8B-4514-9513-83E7D25FEB21}"/>
              </a:ext>
            </a:extLst>
          </p:cNvPr>
          <p:cNvSpPr/>
          <p:nvPr/>
        </p:nvSpPr>
        <p:spPr>
          <a:xfrm flipV="1">
            <a:off x="912762" y="5299238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자유형 20">
            <a:extLst>
              <a:ext uri="{FF2B5EF4-FFF2-40B4-BE49-F238E27FC236}">
                <a16:creationId xmlns:a16="http://schemas.microsoft.com/office/drawing/2014/main" id="{F80CFEC6-3784-4A89-9C13-AC6BE19C676F}"/>
              </a:ext>
            </a:extLst>
          </p:cNvPr>
          <p:cNvSpPr/>
          <p:nvPr/>
        </p:nvSpPr>
        <p:spPr>
          <a:xfrm>
            <a:off x="906710" y="6152957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7A6C3F-494F-43B9-9B1C-C360F24EDD9B}"/>
              </a:ext>
            </a:extLst>
          </p:cNvPr>
          <p:cNvSpPr txBox="1"/>
          <p:nvPr/>
        </p:nvSpPr>
        <p:spPr>
          <a:xfrm>
            <a:off x="1150823" y="189382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TITTLE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10">
            <a:extLst>
              <a:ext uri="{FF2B5EF4-FFF2-40B4-BE49-F238E27FC236}">
                <a16:creationId xmlns:a16="http://schemas.microsoft.com/office/drawing/2014/main" id="{203EAA04-65CB-4521-85B5-F3045BCF4BD5}"/>
              </a:ext>
            </a:extLst>
          </p:cNvPr>
          <p:cNvSpPr/>
          <p:nvPr/>
        </p:nvSpPr>
        <p:spPr>
          <a:xfrm>
            <a:off x="941882" y="1945426"/>
            <a:ext cx="196243" cy="196243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>
            <a:extLst>
              <a:ext uri="{FF2B5EF4-FFF2-40B4-BE49-F238E27FC236}">
                <a16:creationId xmlns:a16="http://schemas.microsoft.com/office/drawing/2014/main" id="{FFDA82BF-ED25-49D9-9F4B-D8250112F63C}"/>
              </a:ext>
            </a:extLst>
          </p:cNvPr>
          <p:cNvGrpSpPr/>
          <p:nvPr/>
        </p:nvGrpSpPr>
        <p:grpSpPr>
          <a:xfrm>
            <a:off x="4311780" y="1283271"/>
            <a:ext cx="3568440" cy="2878691"/>
            <a:chOff x="3134119" y="1375635"/>
            <a:chExt cx="3568440" cy="28786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E60D50E-8AE8-4EF9-9F99-E515D7E286DE}"/>
                </a:ext>
              </a:extLst>
            </p:cNvPr>
            <p:cNvSpPr txBox="1"/>
            <p:nvPr/>
          </p:nvSpPr>
          <p:spPr>
            <a:xfrm>
              <a:off x="3134119" y="1375635"/>
              <a:ext cx="3568440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  <a:p>
              <a:r>
                <a:rPr lang="en-GB" altLang="ko-KR" sz="48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LIDE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42D12A-F4FD-4649-B941-83C7DC6EAAB7}"/>
                </a:ext>
              </a:extLst>
            </p:cNvPr>
            <p:cNvSpPr txBox="1"/>
            <p:nvPr/>
          </p:nvSpPr>
          <p:spPr>
            <a:xfrm>
              <a:off x="3134120" y="3823439"/>
              <a:ext cx="356843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35C7C5-5786-48D9-95D6-D45F44A4D55A}"/>
                </a:ext>
              </a:extLst>
            </p:cNvPr>
            <p:cNvSpPr txBox="1"/>
            <p:nvPr/>
          </p:nvSpPr>
          <p:spPr>
            <a:xfrm>
              <a:off x="3134119" y="3062617"/>
              <a:ext cx="356844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2">
            <a:extLst>
              <a:ext uri="{FF2B5EF4-FFF2-40B4-BE49-F238E27FC236}">
                <a16:creationId xmlns:a16="http://schemas.microsoft.com/office/drawing/2014/main" id="{AE1AC3CA-7ED6-4CAE-8FC1-514F8F2B1E08}"/>
              </a:ext>
            </a:extLst>
          </p:cNvPr>
          <p:cNvGrpSpPr/>
          <p:nvPr/>
        </p:nvGrpSpPr>
        <p:grpSpPr>
          <a:xfrm>
            <a:off x="8391209" y="809366"/>
            <a:ext cx="3217902" cy="1668149"/>
            <a:chOff x="8070434" y="1540312"/>
            <a:chExt cx="2925465" cy="16681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5807FF-56F7-4AA8-9E7B-F9321164F65D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4EF7D2-C8CC-4FCC-A658-6D3D57C647AF}"/>
                </a:ext>
              </a:extLst>
            </p:cNvPr>
            <p:cNvSpPr txBox="1"/>
            <p:nvPr/>
          </p:nvSpPr>
          <p:spPr>
            <a:xfrm>
              <a:off x="8070434" y="1540312"/>
              <a:ext cx="2925465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Modern PowerPoint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8770A86-3E27-49F0-9DD0-332373157852}"/>
              </a:ext>
            </a:extLst>
          </p:cNvPr>
          <p:cNvSpPr txBox="1"/>
          <p:nvPr/>
        </p:nvSpPr>
        <p:spPr>
          <a:xfrm>
            <a:off x="8562659" y="2723964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6C7D6-59FA-4B59-BCFB-FA997D6D1A4A}"/>
              </a:ext>
            </a:extLst>
          </p:cNvPr>
          <p:cNvSpPr txBox="1"/>
          <p:nvPr/>
        </p:nvSpPr>
        <p:spPr>
          <a:xfrm>
            <a:off x="8562659" y="3616744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FD1FC-25C4-4331-85C9-00D9477A4F57}"/>
              </a:ext>
            </a:extLst>
          </p:cNvPr>
          <p:cNvSpPr txBox="1"/>
          <p:nvPr/>
        </p:nvSpPr>
        <p:spPr>
          <a:xfrm>
            <a:off x="8562659" y="4509524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6FF8DE-340A-46AD-98D2-E1A6A234EFE3}"/>
              </a:ext>
            </a:extLst>
          </p:cNvPr>
          <p:cNvSpPr txBox="1"/>
          <p:nvPr/>
        </p:nvSpPr>
        <p:spPr>
          <a:xfrm>
            <a:off x="8562659" y="5402304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73">
            <a:extLst>
              <a:ext uri="{FF2B5EF4-FFF2-40B4-BE49-F238E27FC236}">
                <a16:creationId xmlns:a16="http://schemas.microsoft.com/office/drawing/2014/main" id="{2E9C2640-E84B-4358-9192-E3315F560E22}"/>
              </a:ext>
            </a:extLst>
          </p:cNvPr>
          <p:cNvSpPr/>
          <p:nvPr/>
        </p:nvSpPr>
        <p:spPr>
          <a:xfrm rot="10800000">
            <a:off x="4613749" y="1961667"/>
            <a:ext cx="2167743" cy="4176389"/>
          </a:xfrm>
          <a:prstGeom prst="round2Same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69">
            <a:extLst>
              <a:ext uri="{FF2B5EF4-FFF2-40B4-BE49-F238E27FC236}">
                <a16:creationId xmlns:a16="http://schemas.microsoft.com/office/drawing/2014/main" id="{C4AA0B3F-21C3-4AA0-8F43-9EC06457AA33}"/>
              </a:ext>
            </a:extLst>
          </p:cNvPr>
          <p:cNvSpPr/>
          <p:nvPr/>
        </p:nvSpPr>
        <p:spPr>
          <a:xfrm>
            <a:off x="4502343" y="1956674"/>
            <a:ext cx="216024" cy="97340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 Same Side Corner Rectangle 74">
            <a:extLst>
              <a:ext uri="{FF2B5EF4-FFF2-40B4-BE49-F238E27FC236}">
                <a16:creationId xmlns:a16="http://schemas.microsoft.com/office/drawing/2014/main" id="{FA5D762C-A2E8-4EB4-91D4-0084F4AFDEB7}"/>
              </a:ext>
            </a:extLst>
          </p:cNvPr>
          <p:cNvSpPr/>
          <p:nvPr/>
        </p:nvSpPr>
        <p:spPr>
          <a:xfrm rot="10800000">
            <a:off x="7176189" y="1961669"/>
            <a:ext cx="2167743" cy="4176389"/>
          </a:xfrm>
          <a:prstGeom prst="round2Same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 Same Side Corner Rectangle 65">
            <a:extLst>
              <a:ext uri="{FF2B5EF4-FFF2-40B4-BE49-F238E27FC236}">
                <a16:creationId xmlns:a16="http://schemas.microsoft.com/office/drawing/2014/main" id="{38DD2B65-6243-4B22-B258-202401A4E4A1}"/>
              </a:ext>
            </a:extLst>
          </p:cNvPr>
          <p:cNvSpPr/>
          <p:nvPr/>
        </p:nvSpPr>
        <p:spPr>
          <a:xfrm rot="10800000">
            <a:off x="2039405" y="1961669"/>
            <a:ext cx="2167743" cy="4176389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71">
            <a:extLst>
              <a:ext uri="{FF2B5EF4-FFF2-40B4-BE49-F238E27FC236}">
                <a16:creationId xmlns:a16="http://schemas.microsoft.com/office/drawing/2014/main" id="{9246B55B-D14F-473C-9B7D-2B1EC56929F7}"/>
              </a:ext>
            </a:extLst>
          </p:cNvPr>
          <p:cNvSpPr/>
          <p:nvPr/>
        </p:nvSpPr>
        <p:spPr>
          <a:xfrm>
            <a:off x="7064674" y="1953020"/>
            <a:ext cx="216024" cy="97340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67">
            <a:extLst>
              <a:ext uri="{FF2B5EF4-FFF2-40B4-BE49-F238E27FC236}">
                <a16:creationId xmlns:a16="http://schemas.microsoft.com/office/drawing/2014/main" id="{E311ECED-A715-4A0B-99B9-201008D13280}"/>
              </a:ext>
            </a:extLst>
          </p:cNvPr>
          <p:cNvSpPr/>
          <p:nvPr/>
        </p:nvSpPr>
        <p:spPr>
          <a:xfrm>
            <a:off x="1937160" y="1960329"/>
            <a:ext cx="216024" cy="97340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B66F36F-BAE4-46F1-8297-3B83CBA144AA}"/>
              </a:ext>
            </a:extLst>
          </p:cNvPr>
          <p:cNvGrpSpPr/>
          <p:nvPr/>
        </p:nvGrpSpPr>
        <p:grpSpPr>
          <a:xfrm>
            <a:off x="924829" y="2008981"/>
            <a:ext cx="10342342" cy="866013"/>
            <a:chOff x="915020" y="1880037"/>
            <a:chExt cx="10342342" cy="866012"/>
          </a:xfrm>
        </p:grpSpPr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3BFC4288-7902-4C41-AA8C-20C8FFD3864B}"/>
                </a:ext>
              </a:extLst>
            </p:cNvPr>
            <p:cNvGrpSpPr/>
            <p:nvPr/>
          </p:nvGrpSpPr>
          <p:grpSpPr>
            <a:xfrm rot="16200000">
              <a:off x="10039928" y="1528614"/>
              <a:ext cx="861734" cy="1573134"/>
              <a:chOff x="2195736" y="5121188"/>
              <a:chExt cx="901189" cy="900100"/>
            </a:xfrm>
          </p:grpSpPr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id="{FB205284-DF77-451C-A0ED-C62880A9108D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ectangle 8">
                <a:extLst>
                  <a:ext uri="{FF2B5EF4-FFF2-40B4-BE49-F238E27FC236}">
                    <a16:creationId xmlns:a16="http://schemas.microsoft.com/office/drawing/2014/main" id="{C5AECCA2-E48C-4064-9DCB-0C1A84FADEB3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8">
                <a:extLst>
                  <a:ext uri="{FF2B5EF4-FFF2-40B4-BE49-F238E27FC236}">
                    <a16:creationId xmlns:a16="http://schemas.microsoft.com/office/drawing/2014/main" id="{46AC02B6-B49A-4C70-8015-662CFF345977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id="{65393E9A-C790-4BC6-9CFD-A95D9A515F76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id="{60101FCD-8373-4AA2-8682-95F83C769925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3385091F-1FA8-4A4B-B578-A428423E1C67}"/>
                </a:ext>
              </a:extLst>
            </p:cNvPr>
            <p:cNvGrpSpPr/>
            <p:nvPr/>
          </p:nvGrpSpPr>
          <p:grpSpPr>
            <a:xfrm rot="16200000">
              <a:off x="8263303" y="1182525"/>
              <a:ext cx="861734" cy="2265314"/>
              <a:chOff x="6012160" y="5085257"/>
              <a:chExt cx="713025" cy="1121963"/>
            </a:xfrm>
          </p:grpSpPr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5EC671FB-9D10-42E9-8CD2-B358BD78DD5C}"/>
                  </a:ext>
                </a:extLst>
              </p:cNvPr>
              <p:cNvSpPr/>
              <p:nvPr/>
            </p:nvSpPr>
            <p:spPr>
              <a:xfrm>
                <a:off x="6012160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2">
                <a:extLst>
                  <a:ext uri="{FF2B5EF4-FFF2-40B4-BE49-F238E27FC236}">
                    <a16:creationId xmlns:a16="http://schemas.microsoft.com/office/drawing/2014/main" id="{44E57605-8A3D-4EE9-B651-0FB8627D5F62}"/>
                  </a:ext>
                </a:extLst>
              </p:cNvPr>
              <p:cNvSpPr/>
              <p:nvPr/>
            </p:nvSpPr>
            <p:spPr>
              <a:xfrm>
                <a:off x="6249872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0ED5A72D-FCF8-4103-9906-160DDBF2C929}"/>
                  </a:ext>
                </a:extLst>
              </p:cNvPr>
              <p:cNvSpPr/>
              <p:nvPr/>
            </p:nvSpPr>
            <p:spPr>
              <a:xfrm>
                <a:off x="6487585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929C6148-F4C0-4AB5-BBFC-A172DBEA082A}"/>
                </a:ext>
              </a:extLst>
            </p:cNvPr>
            <p:cNvGrpSpPr/>
            <p:nvPr/>
          </p:nvGrpSpPr>
          <p:grpSpPr>
            <a:xfrm rot="16200000">
              <a:off x="4612477" y="-1103169"/>
              <a:ext cx="861734" cy="6836702"/>
              <a:chOff x="6012160" y="2579964"/>
              <a:chExt cx="713025" cy="250529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253967-3E71-4FCB-86D2-031FF40369B7}"/>
                  </a:ext>
                </a:extLst>
              </p:cNvPr>
              <p:cNvSpPr/>
              <p:nvPr/>
            </p:nvSpPr>
            <p:spPr>
              <a:xfrm>
                <a:off x="6487585" y="2579964"/>
                <a:ext cx="237600" cy="250529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E86A44-E1F7-4A7B-BA7B-00515A63912B}"/>
                  </a:ext>
                </a:extLst>
              </p:cNvPr>
              <p:cNvSpPr/>
              <p:nvPr/>
            </p:nvSpPr>
            <p:spPr>
              <a:xfrm>
                <a:off x="6250133" y="2579964"/>
                <a:ext cx="237600" cy="250529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47C35EB-962F-4C19-80B7-E43AB72B5AEB}"/>
                  </a:ext>
                </a:extLst>
              </p:cNvPr>
              <p:cNvSpPr/>
              <p:nvPr/>
            </p:nvSpPr>
            <p:spPr>
              <a:xfrm>
                <a:off x="6012160" y="2579964"/>
                <a:ext cx="237600" cy="250529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23974640-1255-41A2-95C3-D77DF253F4B0}"/>
                </a:ext>
              </a:extLst>
            </p:cNvPr>
            <p:cNvGrpSpPr/>
            <p:nvPr/>
          </p:nvGrpSpPr>
          <p:grpSpPr>
            <a:xfrm>
              <a:off x="1243624" y="1880037"/>
              <a:ext cx="381386" cy="861733"/>
              <a:chOff x="1243624" y="1880037"/>
              <a:chExt cx="381386" cy="861733"/>
            </a:xfrm>
          </p:grpSpPr>
          <p:sp>
            <p:nvSpPr>
              <p:cNvPr id="15" name="Rectangle 28">
                <a:extLst>
                  <a:ext uri="{FF2B5EF4-FFF2-40B4-BE49-F238E27FC236}">
                    <a16:creationId xmlns:a16="http://schemas.microsoft.com/office/drawing/2014/main" id="{0B2B35C5-CF41-47A9-AF42-4934C1F1C87F}"/>
                  </a:ext>
                </a:extLst>
              </p:cNvPr>
              <p:cNvSpPr/>
              <p:nvPr/>
            </p:nvSpPr>
            <p:spPr>
              <a:xfrm rot="16200000">
                <a:off x="1290731" y="1832930"/>
                <a:ext cx="287154" cy="3813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29">
                <a:extLst>
                  <a:ext uri="{FF2B5EF4-FFF2-40B4-BE49-F238E27FC236}">
                    <a16:creationId xmlns:a16="http://schemas.microsoft.com/office/drawing/2014/main" id="{B18ACE89-93B7-4649-BFAA-1AFF24CAEC91}"/>
                  </a:ext>
                </a:extLst>
              </p:cNvPr>
              <p:cNvSpPr/>
              <p:nvPr/>
            </p:nvSpPr>
            <p:spPr>
              <a:xfrm rot="16200000">
                <a:off x="1290746" y="2119910"/>
                <a:ext cx="287154" cy="38136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30">
                <a:extLst>
                  <a:ext uri="{FF2B5EF4-FFF2-40B4-BE49-F238E27FC236}">
                    <a16:creationId xmlns:a16="http://schemas.microsoft.com/office/drawing/2014/main" id="{9F6AE0FB-E162-4FFA-9C7F-690E10738322}"/>
                  </a:ext>
                </a:extLst>
              </p:cNvPr>
              <p:cNvSpPr/>
              <p:nvPr/>
            </p:nvSpPr>
            <p:spPr>
              <a:xfrm rot="16200000">
                <a:off x="1290752" y="2407511"/>
                <a:ext cx="287154" cy="3813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" name="Round Same Side Corner Rectangle 110">
              <a:extLst>
                <a:ext uri="{FF2B5EF4-FFF2-40B4-BE49-F238E27FC236}">
                  <a16:creationId xmlns:a16="http://schemas.microsoft.com/office/drawing/2014/main" id="{C561D27C-9BE5-4A14-B063-AA36968A605C}"/>
                </a:ext>
              </a:extLst>
            </p:cNvPr>
            <p:cNvSpPr/>
            <p:nvPr/>
          </p:nvSpPr>
          <p:spPr>
            <a:xfrm rot="16200000">
              <a:off x="681158" y="2120596"/>
              <a:ext cx="855058" cy="38733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chemeClr val="tx1">
                    <a:lumMod val="72000"/>
                    <a:lumOff val="28000"/>
                  </a:schemeClr>
                </a:gs>
                <a:gs pos="100000">
                  <a:schemeClr val="tx1">
                    <a:lumMod val="31000"/>
                    <a:lumOff val="69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9" name="Rectangle 3">
            <a:extLst>
              <a:ext uri="{FF2B5EF4-FFF2-40B4-BE49-F238E27FC236}">
                <a16:creationId xmlns:a16="http://schemas.microsoft.com/office/drawing/2014/main" id="{8C7E7412-CAEE-43EB-B817-E681885204E3}"/>
              </a:ext>
            </a:extLst>
          </p:cNvPr>
          <p:cNvSpPr/>
          <p:nvPr/>
        </p:nvSpPr>
        <p:spPr>
          <a:xfrm>
            <a:off x="2048800" y="1953017"/>
            <a:ext cx="2268000" cy="974949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3489"/>
              <a:gd name="connsiteY0" fmla="*/ 2865 h 435991"/>
              <a:gd name="connsiteX1" fmla="*/ 1755514 w 1793489"/>
              <a:gd name="connsiteY1" fmla="*/ 0 h 435991"/>
              <a:gd name="connsiteX2" fmla="*/ 1744521 w 1793489"/>
              <a:gd name="connsiteY2" fmla="*/ 435991 h 435991"/>
              <a:gd name="connsiteX3" fmla="*/ 0 w 1793489"/>
              <a:gd name="connsiteY3" fmla="*/ 427287 h 435991"/>
              <a:gd name="connsiteX4" fmla="*/ 10885 w 1793489"/>
              <a:gd name="connsiteY4" fmla="*/ 2865 h 435991"/>
              <a:gd name="connsiteX0" fmla="*/ 10885 w 1793489"/>
              <a:gd name="connsiteY0" fmla="*/ 0 h 433126"/>
              <a:gd name="connsiteX1" fmla="*/ 1755514 w 1793489"/>
              <a:gd name="connsiteY1" fmla="*/ 2276 h 433126"/>
              <a:gd name="connsiteX2" fmla="*/ 1744521 w 1793489"/>
              <a:gd name="connsiteY2" fmla="*/ 433126 h 433126"/>
              <a:gd name="connsiteX3" fmla="*/ 0 w 1793489"/>
              <a:gd name="connsiteY3" fmla="*/ 424422 h 433126"/>
              <a:gd name="connsiteX4" fmla="*/ 10885 w 1793489"/>
              <a:gd name="connsiteY4" fmla="*/ 0 h 433126"/>
              <a:gd name="connsiteX0" fmla="*/ 0 w 1809278"/>
              <a:gd name="connsiteY0" fmla="*/ 0 h 434411"/>
              <a:gd name="connsiteX1" fmla="*/ 1771303 w 1809278"/>
              <a:gd name="connsiteY1" fmla="*/ 3561 h 434411"/>
              <a:gd name="connsiteX2" fmla="*/ 1760310 w 1809278"/>
              <a:gd name="connsiteY2" fmla="*/ 434411 h 434411"/>
              <a:gd name="connsiteX3" fmla="*/ 15789 w 1809278"/>
              <a:gd name="connsiteY3" fmla="*/ 425707 h 434411"/>
              <a:gd name="connsiteX4" fmla="*/ 0 w 1809278"/>
              <a:gd name="connsiteY4" fmla="*/ 0 h 434411"/>
              <a:gd name="connsiteX0" fmla="*/ 5549 w 1814827"/>
              <a:gd name="connsiteY0" fmla="*/ 0 h 434411"/>
              <a:gd name="connsiteX1" fmla="*/ 1776852 w 1814827"/>
              <a:gd name="connsiteY1" fmla="*/ 3561 h 434411"/>
              <a:gd name="connsiteX2" fmla="*/ 1765859 w 1814827"/>
              <a:gd name="connsiteY2" fmla="*/ 434411 h 434411"/>
              <a:gd name="connsiteX3" fmla="*/ 0 w 1814827"/>
              <a:gd name="connsiteY3" fmla="*/ 426993 h 434411"/>
              <a:gd name="connsiteX4" fmla="*/ 5549 w 1814827"/>
              <a:gd name="connsiteY4" fmla="*/ 0 h 434411"/>
              <a:gd name="connsiteX0" fmla="*/ 5549 w 1800342"/>
              <a:gd name="connsiteY0" fmla="*/ 0 h 434411"/>
              <a:gd name="connsiteX1" fmla="*/ 1747511 w 1800342"/>
              <a:gd name="connsiteY1" fmla="*/ 2276 h 434411"/>
              <a:gd name="connsiteX2" fmla="*/ 1765859 w 1800342"/>
              <a:gd name="connsiteY2" fmla="*/ 434411 h 434411"/>
              <a:gd name="connsiteX3" fmla="*/ 0 w 1800342"/>
              <a:gd name="connsiteY3" fmla="*/ 426993 h 434411"/>
              <a:gd name="connsiteX4" fmla="*/ 5549 w 1800342"/>
              <a:gd name="connsiteY4" fmla="*/ 0 h 434411"/>
              <a:gd name="connsiteX0" fmla="*/ 5549 w 1791682"/>
              <a:gd name="connsiteY0" fmla="*/ 0 h 434411"/>
              <a:gd name="connsiteX1" fmla="*/ 1720838 w 1791682"/>
              <a:gd name="connsiteY1" fmla="*/ 991 h 434411"/>
              <a:gd name="connsiteX2" fmla="*/ 1765859 w 1791682"/>
              <a:gd name="connsiteY2" fmla="*/ 434411 h 434411"/>
              <a:gd name="connsiteX3" fmla="*/ 0 w 1791682"/>
              <a:gd name="connsiteY3" fmla="*/ 426993 h 434411"/>
              <a:gd name="connsiteX4" fmla="*/ 5549 w 1791682"/>
              <a:gd name="connsiteY4" fmla="*/ 0 h 434411"/>
              <a:gd name="connsiteX0" fmla="*/ 5549 w 1798298"/>
              <a:gd name="connsiteY0" fmla="*/ 0 h 434411"/>
              <a:gd name="connsiteX1" fmla="*/ 1742177 w 1798298"/>
              <a:gd name="connsiteY1" fmla="*/ 991 h 434411"/>
              <a:gd name="connsiteX2" fmla="*/ 1765859 w 1798298"/>
              <a:gd name="connsiteY2" fmla="*/ 434411 h 434411"/>
              <a:gd name="connsiteX3" fmla="*/ 0 w 1798298"/>
              <a:gd name="connsiteY3" fmla="*/ 426993 h 434411"/>
              <a:gd name="connsiteX4" fmla="*/ 5549 w 1798298"/>
              <a:gd name="connsiteY4" fmla="*/ 0 h 434411"/>
              <a:gd name="connsiteX0" fmla="*/ 5549 w 1787561"/>
              <a:gd name="connsiteY0" fmla="*/ 0 h 434411"/>
              <a:gd name="connsiteX1" fmla="*/ 1742177 w 1787561"/>
              <a:gd name="connsiteY1" fmla="*/ 991 h 434411"/>
              <a:gd name="connsiteX2" fmla="*/ 1747187 w 1787561"/>
              <a:gd name="connsiteY2" fmla="*/ 434411 h 434411"/>
              <a:gd name="connsiteX3" fmla="*/ 0 w 1787561"/>
              <a:gd name="connsiteY3" fmla="*/ 426993 h 434411"/>
              <a:gd name="connsiteX4" fmla="*/ 5549 w 1787561"/>
              <a:gd name="connsiteY4" fmla="*/ 0 h 434411"/>
              <a:gd name="connsiteX0" fmla="*/ 5549 w 1803716"/>
              <a:gd name="connsiteY0" fmla="*/ 0 h 434411"/>
              <a:gd name="connsiteX1" fmla="*/ 1742177 w 1803716"/>
              <a:gd name="connsiteY1" fmla="*/ 991 h 434411"/>
              <a:gd name="connsiteX2" fmla="*/ 1747187 w 1803716"/>
              <a:gd name="connsiteY2" fmla="*/ 434411 h 434411"/>
              <a:gd name="connsiteX3" fmla="*/ 0 w 1803716"/>
              <a:gd name="connsiteY3" fmla="*/ 426993 h 434411"/>
              <a:gd name="connsiteX4" fmla="*/ 5549 w 1803716"/>
              <a:gd name="connsiteY4" fmla="*/ 0 h 434411"/>
              <a:gd name="connsiteX0" fmla="*/ 5549 w 1809910"/>
              <a:gd name="connsiteY0" fmla="*/ 0 h 434411"/>
              <a:gd name="connsiteX1" fmla="*/ 1742177 w 1809910"/>
              <a:gd name="connsiteY1" fmla="*/ 991 h 434411"/>
              <a:gd name="connsiteX2" fmla="*/ 1747187 w 1809910"/>
              <a:gd name="connsiteY2" fmla="*/ 434411 h 434411"/>
              <a:gd name="connsiteX3" fmla="*/ 0 w 1809910"/>
              <a:gd name="connsiteY3" fmla="*/ 426993 h 434411"/>
              <a:gd name="connsiteX4" fmla="*/ 5549 w 1809910"/>
              <a:gd name="connsiteY4" fmla="*/ 0 h 434411"/>
              <a:gd name="connsiteX0" fmla="*/ 5549 w 1819552"/>
              <a:gd name="connsiteY0" fmla="*/ 0 h 434411"/>
              <a:gd name="connsiteX1" fmla="*/ 1742177 w 1819552"/>
              <a:gd name="connsiteY1" fmla="*/ 991 h 434411"/>
              <a:gd name="connsiteX2" fmla="*/ 1747187 w 1819552"/>
              <a:gd name="connsiteY2" fmla="*/ 434411 h 434411"/>
              <a:gd name="connsiteX3" fmla="*/ 0 w 1819552"/>
              <a:gd name="connsiteY3" fmla="*/ 426993 h 434411"/>
              <a:gd name="connsiteX4" fmla="*/ 5549 w 1819552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596" h="434411">
                <a:moveTo>
                  <a:pt x="5549" y="0"/>
                </a:moveTo>
                <a:lnTo>
                  <a:pt x="1742177" y="991"/>
                </a:lnTo>
                <a:cubicBezTo>
                  <a:pt x="1847392" y="148087"/>
                  <a:pt x="1852295" y="283367"/>
                  <a:pt x="1747187" y="434411"/>
                </a:cubicBezTo>
                <a:lnTo>
                  <a:pt x="0" y="426993"/>
                </a:lnTo>
                <a:cubicBezTo>
                  <a:pt x="91446" y="270805"/>
                  <a:pt x="110873" y="155025"/>
                  <a:pt x="554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</a:schemeClr>
              </a:gs>
              <a:gs pos="56000">
                <a:schemeClr val="accent2">
                  <a:lumMod val="40000"/>
                  <a:lumOff val="60000"/>
                </a:schemeClr>
              </a:gs>
              <a:gs pos="41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4976A326-60E2-4D8F-AA2C-19CE5F0CA98B}"/>
              </a:ext>
            </a:extLst>
          </p:cNvPr>
          <p:cNvSpPr/>
          <p:nvPr/>
        </p:nvSpPr>
        <p:spPr>
          <a:xfrm>
            <a:off x="7168787" y="1953017"/>
            <a:ext cx="2268000" cy="974949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3489"/>
              <a:gd name="connsiteY0" fmla="*/ 2865 h 435991"/>
              <a:gd name="connsiteX1" fmla="*/ 1755514 w 1793489"/>
              <a:gd name="connsiteY1" fmla="*/ 0 h 435991"/>
              <a:gd name="connsiteX2" fmla="*/ 1744521 w 1793489"/>
              <a:gd name="connsiteY2" fmla="*/ 435991 h 435991"/>
              <a:gd name="connsiteX3" fmla="*/ 0 w 1793489"/>
              <a:gd name="connsiteY3" fmla="*/ 427287 h 435991"/>
              <a:gd name="connsiteX4" fmla="*/ 10885 w 1793489"/>
              <a:gd name="connsiteY4" fmla="*/ 2865 h 435991"/>
              <a:gd name="connsiteX0" fmla="*/ 10885 w 1793489"/>
              <a:gd name="connsiteY0" fmla="*/ 0 h 433126"/>
              <a:gd name="connsiteX1" fmla="*/ 1755514 w 1793489"/>
              <a:gd name="connsiteY1" fmla="*/ 2276 h 433126"/>
              <a:gd name="connsiteX2" fmla="*/ 1744521 w 1793489"/>
              <a:gd name="connsiteY2" fmla="*/ 433126 h 433126"/>
              <a:gd name="connsiteX3" fmla="*/ 0 w 1793489"/>
              <a:gd name="connsiteY3" fmla="*/ 424422 h 433126"/>
              <a:gd name="connsiteX4" fmla="*/ 10885 w 1793489"/>
              <a:gd name="connsiteY4" fmla="*/ 0 h 433126"/>
              <a:gd name="connsiteX0" fmla="*/ 0 w 1809278"/>
              <a:gd name="connsiteY0" fmla="*/ 0 h 434411"/>
              <a:gd name="connsiteX1" fmla="*/ 1771303 w 1809278"/>
              <a:gd name="connsiteY1" fmla="*/ 3561 h 434411"/>
              <a:gd name="connsiteX2" fmla="*/ 1760310 w 1809278"/>
              <a:gd name="connsiteY2" fmla="*/ 434411 h 434411"/>
              <a:gd name="connsiteX3" fmla="*/ 15789 w 1809278"/>
              <a:gd name="connsiteY3" fmla="*/ 425707 h 434411"/>
              <a:gd name="connsiteX4" fmla="*/ 0 w 1809278"/>
              <a:gd name="connsiteY4" fmla="*/ 0 h 434411"/>
              <a:gd name="connsiteX0" fmla="*/ 5549 w 1814827"/>
              <a:gd name="connsiteY0" fmla="*/ 0 h 434411"/>
              <a:gd name="connsiteX1" fmla="*/ 1776852 w 1814827"/>
              <a:gd name="connsiteY1" fmla="*/ 3561 h 434411"/>
              <a:gd name="connsiteX2" fmla="*/ 1765859 w 1814827"/>
              <a:gd name="connsiteY2" fmla="*/ 434411 h 434411"/>
              <a:gd name="connsiteX3" fmla="*/ 0 w 1814827"/>
              <a:gd name="connsiteY3" fmla="*/ 426993 h 434411"/>
              <a:gd name="connsiteX4" fmla="*/ 5549 w 1814827"/>
              <a:gd name="connsiteY4" fmla="*/ 0 h 434411"/>
              <a:gd name="connsiteX0" fmla="*/ 5549 w 1800342"/>
              <a:gd name="connsiteY0" fmla="*/ 0 h 434411"/>
              <a:gd name="connsiteX1" fmla="*/ 1747511 w 1800342"/>
              <a:gd name="connsiteY1" fmla="*/ 2276 h 434411"/>
              <a:gd name="connsiteX2" fmla="*/ 1765859 w 1800342"/>
              <a:gd name="connsiteY2" fmla="*/ 434411 h 434411"/>
              <a:gd name="connsiteX3" fmla="*/ 0 w 1800342"/>
              <a:gd name="connsiteY3" fmla="*/ 426993 h 434411"/>
              <a:gd name="connsiteX4" fmla="*/ 5549 w 1800342"/>
              <a:gd name="connsiteY4" fmla="*/ 0 h 434411"/>
              <a:gd name="connsiteX0" fmla="*/ 5549 w 1791682"/>
              <a:gd name="connsiteY0" fmla="*/ 0 h 434411"/>
              <a:gd name="connsiteX1" fmla="*/ 1720838 w 1791682"/>
              <a:gd name="connsiteY1" fmla="*/ 991 h 434411"/>
              <a:gd name="connsiteX2" fmla="*/ 1765859 w 1791682"/>
              <a:gd name="connsiteY2" fmla="*/ 434411 h 434411"/>
              <a:gd name="connsiteX3" fmla="*/ 0 w 1791682"/>
              <a:gd name="connsiteY3" fmla="*/ 426993 h 434411"/>
              <a:gd name="connsiteX4" fmla="*/ 5549 w 1791682"/>
              <a:gd name="connsiteY4" fmla="*/ 0 h 434411"/>
              <a:gd name="connsiteX0" fmla="*/ 5549 w 1798298"/>
              <a:gd name="connsiteY0" fmla="*/ 0 h 434411"/>
              <a:gd name="connsiteX1" fmla="*/ 1742177 w 1798298"/>
              <a:gd name="connsiteY1" fmla="*/ 991 h 434411"/>
              <a:gd name="connsiteX2" fmla="*/ 1765859 w 1798298"/>
              <a:gd name="connsiteY2" fmla="*/ 434411 h 434411"/>
              <a:gd name="connsiteX3" fmla="*/ 0 w 1798298"/>
              <a:gd name="connsiteY3" fmla="*/ 426993 h 434411"/>
              <a:gd name="connsiteX4" fmla="*/ 5549 w 1798298"/>
              <a:gd name="connsiteY4" fmla="*/ 0 h 434411"/>
              <a:gd name="connsiteX0" fmla="*/ 5549 w 1787561"/>
              <a:gd name="connsiteY0" fmla="*/ 0 h 434411"/>
              <a:gd name="connsiteX1" fmla="*/ 1742177 w 1787561"/>
              <a:gd name="connsiteY1" fmla="*/ 991 h 434411"/>
              <a:gd name="connsiteX2" fmla="*/ 1747187 w 1787561"/>
              <a:gd name="connsiteY2" fmla="*/ 434411 h 434411"/>
              <a:gd name="connsiteX3" fmla="*/ 0 w 1787561"/>
              <a:gd name="connsiteY3" fmla="*/ 426993 h 434411"/>
              <a:gd name="connsiteX4" fmla="*/ 5549 w 1787561"/>
              <a:gd name="connsiteY4" fmla="*/ 0 h 434411"/>
              <a:gd name="connsiteX0" fmla="*/ 5549 w 1803716"/>
              <a:gd name="connsiteY0" fmla="*/ 0 h 434411"/>
              <a:gd name="connsiteX1" fmla="*/ 1742177 w 1803716"/>
              <a:gd name="connsiteY1" fmla="*/ 991 h 434411"/>
              <a:gd name="connsiteX2" fmla="*/ 1747187 w 1803716"/>
              <a:gd name="connsiteY2" fmla="*/ 434411 h 434411"/>
              <a:gd name="connsiteX3" fmla="*/ 0 w 1803716"/>
              <a:gd name="connsiteY3" fmla="*/ 426993 h 434411"/>
              <a:gd name="connsiteX4" fmla="*/ 5549 w 1803716"/>
              <a:gd name="connsiteY4" fmla="*/ 0 h 434411"/>
              <a:gd name="connsiteX0" fmla="*/ 5549 w 1809910"/>
              <a:gd name="connsiteY0" fmla="*/ 0 h 434411"/>
              <a:gd name="connsiteX1" fmla="*/ 1742177 w 1809910"/>
              <a:gd name="connsiteY1" fmla="*/ 991 h 434411"/>
              <a:gd name="connsiteX2" fmla="*/ 1747187 w 1809910"/>
              <a:gd name="connsiteY2" fmla="*/ 434411 h 434411"/>
              <a:gd name="connsiteX3" fmla="*/ 0 w 1809910"/>
              <a:gd name="connsiteY3" fmla="*/ 426993 h 434411"/>
              <a:gd name="connsiteX4" fmla="*/ 5549 w 1809910"/>
              <a:gd name="connsiteY4" fmla="*/ 0 h 434411"/>
              <a:gd name="connsiteX0" fmla="*/ 5549 w 1819552"/>
              <a:gd name="connsiteY0" fmla="*/ 0 h 434411"/>
              <a:gd name="connsiteX1" fmla="*/ 1742177 w 1819552"/>
              <a:gd name="connsiteY1" fmla="*/ 991 h 434411"/>
              <a:gd name="connsiteX2" fmla="*/ 1747187 w 1819552"/>
              <a:gd name="connsiteY2" fmla="*/ 434411 h 434411"/>
              <a:gd name="connsiteX3" fmla="*/ 0 w 1819552"/>
              <a:gd name="connsiteY3" fmla="*/ 426993 h 434411"/>
              <a:gd name="connsiteX4" fmla="*/ 5549 w 1819552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596" h="434411">
                <a:moveTo>
                  <a:pt x="5549" y="0"/>
                </a:moveTo>
                <a:lnTo>
                  <a:pt x="1742177" y="991"/>
                </a:lnTo>
                <a:cubicBezTo>
                  <a:pt x="1847392" y="148087"/>
                  <a:pt x="1852295" y="283367"/>
                  <a:pt x="1747187" y="434411"/>
                </a:cubicBezTo>
                <a:lnTo>
                  <a:pt x="0" y="426993"/>
                </a:lnTo>
                <a:cubicBezTo>
                  <a:pt x="91446" y="270805"/>
                  <a:pt x="110873" y="155025"/>
                  <a:pt x="554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</a:schemeClr>
              </a:gs>
              <a:gs pos="56000">
                <a:schemeClr val="accent4">
                  <a:lumMod val="40000"/>
                  <a:lumOff val="60000"/>
                </a:schemeClr>
              </a:gs>
              <a:gs pos="4100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1">
            <a:extLst>
              <a:ext uri="{FF2B5EF4-FFF2-40B4-BE49-F238E27FC236}">
                <a16:creationId xmlns:a16="http://schemas.microsoft.com/office/drawing/2014/main" id="{0634D268-CDB9-4DBF-8779-CE318D212D49}"/>
              </a:ext>
            </a:extLst>
          </p:cNvPr>
          <p:cNvSpPr/>
          <p:nvPr/>
        </p:nvSpPr>
        <p:spPr>
          <a:xfrm>
            <a:off x="3006253" y="2192209"/>
            <a:ext cx="353103" cy="451270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ed Rectangle 2">
            <a:extLst>
              <a:ext uri="{FF2B5EF4-FFF2-40B4-BE49-F238E27FC236}">
                <a16:creationId xmlns:a16="http://schemas.microsoft.com/office/drawing/2014/main" id="{D7524CAF-2E3F-4A33-8757-06A6542D9467}"/>
              </a:ext>
            </a:extLst>
          </p:cNvPr>
          <p:cNvSpPr/>
          <p:nvPr/>
        </p:nvSpPr>
        <p:spPr>
          <a:xfrm>
            <a:off x="8129652" y="2196817"/>
            <a:ext cx="346275" cy="442058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0204FEAB-AB9D-4681-BC51-E5FF540F1CAB}"/>
              </a:ext>
            </a:extLst>
          </p:cNvPr>
          <p:cNvSpPr/>
          <p:nvPr/>
        </p:nvSpPr>
        <p:spPr>
          <a:xfrm>
            <a:off x="4612987" y="1961669"/>
            <a:ext cx="2268000" cy="974949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3489"/>
              <a:gd name="connsiteY0" fmla="*/ 2865 h 435991"/>
              <a:gd name="connsiteX1" fmla="*/ 1755514 w 1793489"/>
              <a:gd name="connsiteY1" fmla="*/ 0 h 435991"/>
              <a:gd name="connsiteX2" fmla="*/ 1744521 w 1793489"/>
              <a:gd name="connsiteY2" fmla="*/ 435991 h 435991"/>
              <a:gd name="connsiteX3" fmla="*/ 0 w 1793489"/>
              <a:gd name="connsiteY3" fmla="*/ 427287 h 435991"/>
              <a:gd name="connsiteX4" fmla="*/ 10885 w 1793489"/>
              <a:gd name="connsiteY4" fmla="*/ 2865 h 435991"/>
              <a:gd name="connsiteX0" fmla="*/ 10885 w 1793489"/>
              <a:gd name="connsiteY0" fmla="*/ 0 h 433126"/>
              <a:gd name="connsiteX1" fmla="*/ 1755514 w 1793489"/>
              <a:gd name="connsiteY1" fmla="*/ 2276 h 433126"/>
              <a:gd name="connsiteX2" fmla="*/ 1744521 w 1793489"/>
              <a:gd name="connsiteY2" fmla="*/ 433126 h 433126"/>
              <a:gd name="connsiteX3" fmla="*/ 0 w 1793489"/>
              <a:gd name="connsiteY3" fmla="*/ 424422 h 433126"/>
              <a:gd name="connsiteX4" fmla="*/ 10885 w 1793489"/>
              <a:gd name="connsiteY4" fmla="*/ 0 h 433126"/>
              <a:gd name="connsiteX0" fmla="*/ 0 w 1809278"/>
              <a:gd name="connsiteY0" fmla="*/ 0 h 434411"/>
              <a:gd name="connsiteX1" fmla="*/ 1771303 w 1809278"/>
              <a:gd name="connsiteY1" fmla="*/ 3561 h 434411"/>
              <a:gd name="connsiteX2" fmla="*/ 1760310 w 1809278"/>
              <a:gd name="connsiteY2" fmla="*/ 434411 h 434411"/>
              <a:gd name="connsiteX3" fmla="*/ 15789 w 1809278"/>
              <a:gd name="connsiteY3" fmla="*/ 425707 h 434411"/>
              <a:gd name="connsiteX4" fmla="*/ 0 w 1809278"/>
              <a:gd name="connsiteY4" fmla="*/ 0 h 434411"/>
              <a:gd name="connsiteX0" fmla="*/ 5549 w 1814827"/>
              <a:gd name="connsiteY0" fmla="*/ 0 h 434411"/>
              <a:gd name="connsiteX1" fmla="*/ 1776852 w 1814827"/>
              <a:gd name="connsiteY1" fmla="*/ 3561 h 434411"/>
              <a:gd name="connsiteX2" fmla="*/ 1765859 w 1814827"/>
              <a:gd name="connsiteY2" fmla="*/ 434411 h 434411"/>
              <a:gd name="connsiteX3" fmla="*/ 0 w 1814827"/>
              <a:gd name="connsiteY3" fmla="*/ 426993 h 434411"/>
              <a:gd name="connsiteX4" fmla="*/ 5549 w 1814827"/>
              <a:gd name="connsiteY4" fmla="*/ 0 h 434411"/>
              <a:gd name="connsiteX0" fmla="*/ 5549 w 1800342"/>
              <a:gd name="connsiteY0" fmla="*/ 0 h 434411"/>
              <a:gd name="connsiteX1" fmla="*/ 1747511 w 1800342"/>
              <a:gd name="connsiteY1" fmla="*/ 2276 h 434411"/>
              <a:gd name="connsiteX2" fmla="*/ 1765859 w 1800342"/>
              <a:gd name="connsiteY2" fmla="*/ 434411 h 434411"/>
              <a:gd name="connsiteX3" fmla="*/ 0 w 1800342"/>
              <a:gd name="connsiteY3" fmla="*/ 426993 h 434411"/>
              <a:gd name="connsiteX4" fmla="*/ 5549 w 1800342"/>
              <a:gd name="connsiteY4" fmla="*/ 0 h 434411"/>
              <a:gd name="connsiteX0" fmla="*/ 5549 w 1791682"/>
              <a:gd name="connsiteY0" fmla="*/ 0 h 434411"/>
              <a:gd name="connsiteX1" fmla="*/ 1720838 w 1791682"/>
              <a:gd name="connsiteY1" fmla="*/ 991 h 434411"/>
              <a:gd name="connsiteX2" fmla="*/ 1765859 w 1791682"/>
              <a:gd name="connsiteY2" fmla="*/ 434411 h 434411"/>
              <a:gd name="connsiteX3" fmla="*/ 0 w 1791682"/>
              <a:gd name="connsiteY3" fmla="*/ 426993 h 434411"/>
              <a:gd name="connsiteX4" fmla="*/ 5549 w 1791682"/>
              <a:gd name="connsiteY4" fmla="*/ 0 h 434411"/>
              <a:gd name="connsiteX0" fmla="*/ 5549 w 1798298"/>
              <a:gd name="connsiteY0" fmla="*/ 0 h 434411"/>
              <a:gd name="connsiteX1" fmla="*/ 1742177 w 1798298"/>
              <a:gd name="connsiteY1" fmla="*/ 991 h 434411"/>
              <a:gd name="connsiteX2" fmla="*/ 1765859 w 1798298"/>
              <a:gd name="connsiteY2" fmla="*/ 434411 h 434411"/>
              <a:gd name="connsiteX3" fmla="*/ 0 w 1798298"/>
              <a:gd name="connsiteY3" fmla="*/ 426993 h 434411"/>
              <a:gd name="connsiteX4" fmla="*/ 5549 w 1798298"/>
              <a:gd name="connsiteY4" fmla="*/ 0 h 434411"/>
              <a:gd name="connsiteX0" fmla="*/ 5549 w 1787561"/>
              <a:gd name="connsiteY0" fmla="*/ 0 h 434411"/>
              <a:gd name="connsiteX1" fmla="*/ 1742177 w 1787561"/>
              <a:gd name="connsiteY1" fmla="*/ 991 h 434411"/>
              <a:gd name="connsiteX2" fmla="*/ 1747187 w 1787561"/>
              <a:gd name="connsiteY2" fmla="*/ 434411 h 434411"/>
              <a:gd name="connsiteX3" fmla="*/ 0 w 1787561"/>
              <a:gd name="connsiteY3" fmla="*/ 426993 h 434411"/>
              <a:gd name="connsiteX4" fmla="*/ 5549 w 1787561"/>
              <a:gd name="connsiteY4" fmla="*/ 0 h 434411"/>
              <a:gd name="connsiteX0" fmla="*/ 5549 w 1803716"/>
              <a:gd name="connsiteY0" fmla="*/ 0 h 434411"/>
              <a:gd name="connsiteX1" fmla="*/ 1742177 w 1803716"/>
              <a:gd name="connsiteY1" fmla="*/ 991 h 434411"/>
              <a:gd name="connsiteX2" fmla="*/ 1747187 w 1803716"/>
              <a:gd name="connsiteY2" fmla="*/ 434411 h 434411"/>
              <a:gd name="connsiteX3" fmla="*/ 0 w 1803716"/>
              <a:gd name="connsiteY3" fmla="*/ 426993 h 434411"/>
              <a:gd name="connsiteX4" fmla="*/ 5549 w 1803716"/>
              <a:gd name="connsiteY4" fmla="*/ 0 h 434411"/>
              <a:gd name="connsiteX0" fmla="*/ 5549 w 1809910"/>
              <a:gd name="connsiteY0" fmla="*/ 0 h 434411"/>
              <a:gd name="connsiteX1" fmla="*/ 1742177 w 1809910"/>
              <a:gd name="connsiteY1" fmla="*/ 991 h 434411"/>
              <a:gd name="connsiteX2" fmla="*/ 1747187 w 1809910"/>
              <a:gd name="connsiteY2" fmla="*/ 434411 h 434411"/>
              <a:gd name="connsiteX3" fmla="*/ 0 w 1809910"/>
              <a:gd name="connsiteY3" fmla="*/ 426993 h 434411"/>
              <a:gd name="connsiteX4" fmla="*/ 5549 w 1809910"/>
              <a:gd name="connsiteY4" fmla="*/ 0 h 434411"/>
              <a:gd name="connsiteX0" fmla="*/ 5549 w 1819552"/>
              <a:gd name="connsiteY0" fmla="*/ 0 h 434411"/>
              <a:gd name="connsiteX1" fmla="*/ 1742177 w 1819552"/>
              <a:gd name="connsiteY1" fmla="*/ 991 h 434411"/>
              <a:gd name="connsiteX2" fmla="*/ 1747187 w 1819552"/>
              <a:gd name="connsiteY2" fmla="*/ 434411 h 434411"/>
              <a:gd name="connsiteX3" fmla="*/ 0 w 1819552"/>
              <a:gd name="connsiteY3" fmla="*/ 426993 h 434411"/>
              <a:gd name="connsiteX4" fmla="*/ 5549 w 1819552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  <a:gd name="connsiteX0" fmla="*/ 5549 w 1823596"/>
              <a:gd name="connsiteY0" fmla="*/ 0 h 434411"/>
              <a:gd name="connsiteX1" fmla="*/ 1742177 w 1823596"/>
              <a:gd name="connsiteY1" fmla="*/ 991 h 434411"/>
              <a:gd name="connsiteX2" fmla="*/ 1747187 w 1823596"/>
              <a:gd name="connsiteY2" fmla="*/ 434411 h 434411"/>
              <a:gd name="connsiteX3" fmla="*/ 0 w 1823596"/>
              <a:gd name="connsiteY3" fmla="*/ 426993 h 434411"/>
              <a:gd name="connsiteX4" fmla="*/ 5549 w 1823596"/>
              <a:gd name="connsiteY4" fmla="*/ 0 h 43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596" h="434411">
                <a:moveTo>
                  <a:pt x="5549" y="0"/>
                </a:moveTo>
                <a:lnTo>
                  <a:pt x="1742177" y="991"/>
                </a:lnTo>
                <a:cubicBezTo>
                  <a:pt x="1847392" y="148087"/>
                  <a:pt x="1852295" y="283367"/>
                  <a:pt x="1747187" y="434411"/>
                </a:cubicBezTo>
                <a:lnTo>
                  <a:pt x="0" y="426993"/>
                </a:lnTo>
                <a:cubicBezTo>
                  <a:pt x="91446" y="270805"/>
                  <a:pt x="110873" y="155025"/>
                  <a:pt x="5549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60000"/>
                </a:schemeClr>
              </a:gs>
              <a:gs pos="56000">
                <a:schemeClr val="accent3">
                  <a:lumMod val="40000"/>
                  <a:lumOff val="60000"/>
                </a:schemeClr>
              </a:gs>
              <a:gs pos="41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4" name="Group 76">
            <a:extLst>
              <a:ext uri="{FF2B5EF4-FFF2-40B4-BE49-F238E27FC236}">
                <a16:creationId xmlns:a16="http://schemas.microsoft.com/office/drawing/2014/main" id="{21D7B11A-A6DC-4968-A87A-C2CDD8AD13BF}"/>
              </a:ext>
            </a:extLst>
          </p:cNvPr>
          <p:cNvGrpSpPr/>
          <p:nvPr/>
        </p:nvGrpSpPr>
        <p:grpSpPr>
          <a:xfrm>
            <a:off x="5526946" y="2196329"/>
            <a:ext cx="440090" cy="443034"/>
            <a:chOff x="2612260" y="1422267"/>
            <a:chExt cx="3975964" cy="4002557"/>
          </a:xfrm>
          <a:solidFill>
            <a:schemeClr val="bg1"/>
          </a:solidFill>
        </p:grpSpPr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id="{4948C9F2-7866-4A6F-9D9F-5E214FE5DC6F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" name="Parallelogram 6">
              <a:extLst>
                <a:ext uri="{FF2B5EF4-FFF2-40B4-BE49-F238E27FC236}">
                  <a16:creationId xmlns:a16="http://schemas.microsoft.com/office/drawing/2014/main" id="{8AE8E7A6-6B05-43B9-BD56-4051362B0230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Parallelogram 6">
              <a:extLst>
                <a:ext uri="{FF2B5EF4-FFF2-40B4-BE49-F238E27FC236}">
                  <a16:creationId xmlns:a16="http://schemas.microsoft.com/office/drawing/2014/main" id="{EE0BF8B3-1773-4211-ADB0-728D00E85E8E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Parallelogram 6">
              <a:extLst>
                <a:ext uri="{FF2B5EF4-FFF2-40B4-BE49-F238E27FC236}">
                  <a16:creationId xmlns:a16="http://schemas.microsoft.com/office/drawing/2014/main" id="{D5B27888-DB45-4A42-AB93-65697B02C992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Parallelogram 6">
              <a:extLst>
                <a:ext uri="{FF2B5EF4-FFF2-40B4-BE49-F238E27FC236}">
                  <a16:creationId xmlns:a16="http://schemas.microsoft.com/office/drawing/2014/main" id="{371EC56A-33E4-465F-BF68-600C4BAA25C1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id="{FD5E3D74-849A-468F-A163-8DD58B0B9992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Parallelogram 6">
              <a:extLst>
                <a:ext uri="{FF2B5EF4-FFF2-40B4-BE49-F238E27FC236}">
                  <a16:creationId xmlns:a16="http://schemas.microsoft.com/office/drawing/2014/main" id="{F39003F4-0A85-4585-8243-86D8183AF530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Parallelogram 6">
              <a:extLst>
                <a:ext uri="{FF2B5EF4-FFF2-40B4-BE49-F238E27FC236}">
                  <a16:creationId xmlns:a16="http://schemas.microsoft.com/office/drawing/2014/main" id="{76743ABF-E066-48FE-9E83-07D49DE05603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Parallelogram 6">
              <a:extLst>
                <a:ext uri="{FF2B5EF4-FFF2-40B4-BE49-F238E27FC236}">
                  <a16:creationId xmlns:a16="http://schemas.microsoft.com/office/drawing/2014/main" id="{B550DE86-0B8A-44DD-966B-3CE282A2623A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id="{4B853D82-5B5A-4EED-A8C9-7E88AD238150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0DFF3CC2-E860-4E29-A16C-A44F72D1870A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Parallelogram 6">
              <a:extLst>
                <a:ext uri="{FF2B5EF4-FFF2-40B4-BE49-F238E27FC236}">
                  <a16:creationId xmlns:a16="http://schemas.microsoft.com/office/drawing/2014/main" id="{C973801F-130D-4FEF-8A03-84CDD1EEEAF1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Parallelogram 6">
              <a:extLst>
                <a:ext uri="{FF2B5EF4-FFF2-40B4-BE49-F238E27FC236}">
                  <a16:creationId xmlns:a16="http://schemas.microsoft.com/office/drawing/2014/main" id="{A40754A7-B42E-43E8-8372-13C66D39E578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Parallelogram 6">
              <a:extLst>
                <a:ext uri="{FF2B5EF4-FFF2-40B4-BE49-F238E27FC236}">
                  <a16:creationId xmlns:a16="http://schemas.microsoft.com/office/drawing/2014/main" id="{FE57EDC4-5048-4BD6-9776-75E5476F0919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Parallelogram 6">
              <a:extLst>
                <a:ext uri="{FF2B5EF4-FFF2-40B4-BE49-F238E27FC236}">
                  <a16:creationId xmlns:a16="http://schemas.microsoft.com/office/drawing/2014/main" id="{D9E0F49D-52EE-4947-936B-4B6882AC7C1E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6317AE85-CE46-4AEC-A20A-BAF03DA08083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1F722357-D6C4-4852-8176-2E1B730DDBA8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id="{D00E0A08-455A-43FB-B103-3D0F7D196002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ectangle 4">
              <a:extLst>
                <a:ext uri="{FF2B5EF4-FFF2-40B4-BE49-F238E27FC236}">
                  <a16:creationId xmlns:a16="http://schemas.microsoft.com/office/drawing/2014/main" id="{8C8F15FB-CB9B-4431-B668-50FBE726EA61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Rectangle 4">
              <a:extLst>
                <a:ext uri="{FF2B5EF4-FFF2-40B4-BE49-F238E27FC236}">
                  <a16:creationId xmlns:a16="http://schemas.microsoft.com/office/drawing/2014/main" id="{4B0F3C64-A89F-4A19-A2A1-59C7D8886928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Rectangle 4">
              <a:extLst>
                <a:ext uri="{FF2B5EF4-FFF2-40B4-BE49-F238E27FC236}">
                  <a16:creationId xmlns:a16="http://schemas.microsoft.com/office/drawing/2014/main" id="{9E433860-6688-44EB-AA1C-6E0862B3E3ED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4">
              <a:extLst>
                <a:ext uri="{FF2B5EF4-FFF2-40B4-BE49-F238E27FC236}">
                  <a16:creationId xmlns:a16="http://schemas.microsoft.com/office/drawing/2014/main" id="{9FD81347-3BA6-4EBF-9E54-061150175B53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7" name="Group 102">
            <a:extLst>
              <a:ext uri="{FF2B5EF4-FFF2-40B4-BE49-F238E27FC236}">
                <a16:creationId xmlns:a16="http://schemas.microsoft.com/office/drawing/2014/main" id="{1127823D-929A-4DA1-B1D5-A988F3C9CDBB}"/>
              </a:ext>
            </a:extLst>
          </p:cNvPr>
          <p:cNvGrpSpPr/>
          <p:nvPr/>
        </p:nvGrpSpPr>
        <p:grpSpPr>
          <a:xfrm>
            <a:off x="4827823" y="3397019"/>
            <a:ext cx="1739595" cy="2366749"/>
            <a:chOff x="691774" y="3905989"/>
            <a:chExt cx="1871817" cy="236674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C2DAC39-920E-47A0-82AA-9A8B4825A17B}"/>
                </a:ext>
              </a:extLst>
            </p:cNvPr>
            <p:cNvSpPr txBox="1"/>
            <p:nvPr/>
          </p:nvSpPr>
          <p:spPr>
            <a:xfrm>
              <a:off x="691774" y="4149080"/>
              <a:ext cx="18718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585AD04-788B-483D-8F4D-DF1CF136E5EC}"/>
                </a:ext>
              </a:extLst>
            </p:cNvPr>
            <p:cNvSpPr txBox="1"/>
            <p:nvPr/>
          </p:nvSpPr>
          <p:spPr>
            <a:xfrm>
              <a:off x="691774" y="3905989"/>
              <a:ext cx="1871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103">
            <a:extLst>
              <a:ext uri="{FF2B5EF4-FFF2-40B4-BE49-F238E27FC236}">
                <a16:creationId xmlns:a16="http://schemas.microsoft.com/office/drawing/2014/main" id="{A9701D1C-6A93-495E-9668-EF900F99B05B}"/>
              </a:ext>
            </a:extLst>
          </p:cNvPr>
          <p:cNvGrpSpPr/>
          <p:nvPr/>
        </p:nvGrpSpPr>
        <p:grpSpPr>
          <a:xfrm>
            <a:off x="2253479" y="3397019"/>
            <a:ext cx="1739595" cy="2366749"/>
            <a:chOff x="691774" y="3905989"/>
            <a:chExt cx="1871817" cy="236674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9833820-1462-47E9-A31B-F3222FCB910E}"/>
                </a:ext>
              </a:extLst>
            </p:cNvPr>
            <p:cNvSpPr txBox="1"/>
            <p:nvPr/>
          </p:nvSpPr>
          <p:spPr>
            <a:xfrm>
              <a:off x="691774" y="4149080"/>
              <a:ext cx="18718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FCA12D8-B998-46ED-8C88-64D6203BD35F}"/>
                </a:ext>
              </a:extLst>
            </p:cNvPr>
            <p:cNvSpPr txBox="1"/>
            <p:nvPr/>
          </p:nvSpPr>
          <p:spPr>
            <a:xfrm>
              <a:off x="691774" y="3905989"/>
              <a:ext cx="1871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106">
            <a:extLst>
              <a:ext uri="{FF2B5EF4-FFF2-40B4-BE49-F238E27FC236}">
                <a16:creationId xmlns:a16="http://schemas.microsoft.com/office/drawing/2014/main" id="{58B6B179-0D2B-42E6-879A-1D3C5CCF90EF}"/>
              </a:ext>
            </a:extLst>
          </p:cNvPr>
          <p:cNvGrpSpPr/>
          <p:nvPr/>
        </p:nvGrpSpPr>
        <p:grpSpPr>
          <a:xfrm>
            <a:off x="7390263" y="3397019"/>
            <a:ext cx="1739595" cy="2366749"/>
            <a:chOff x="691774" y="3905989"/>
            <a:chExt cx="1871817" cy="236674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B8FACD5-D643-416A-B6EC-49313C98F834}"/>
                </a:ext>
              </a:extLst>
            </p:cNvPr>
            <p:cNvSpPr txBox="1"/>
            <p:nvPr/>
          </p:nvSpPr>
          <p:spPr>
            <a:xfrm>
              <a:off x="691774" y="4149080"/>
              <a:ext cx="18718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B082232-209B-4E67-A6B3-E93D526171A3}"/>
                </a:ext>
              </a:extLst>
            </p:cNvPr>
            <p:cNvSpPr txBox="1"/>
            <p:nvPr/>
          </p:nvSpPr>
          <p:spPr>
            <a:xfrm>
              <a:off x="691774" y="3905989"/>
              <a:ext cx="1871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8800512-69D9-4CD4-B609-2C7A6290BF2D}"/>
              </a:ext>
            </a:extLst>
          </p:cNvPr>
          <p:cNvGrpSpPr/>
          <p:nvPr/>
        </p:nvGrpSpPr>
        <p:grpSpPr>
          <a:xfrm flipH="1">
            <a:off x="5909631" y="4206198"/>
            <a:ext cx="3710346" cy="2672527"/>
            <a:chOff x="1016436" y="3876641"/>
            <a:chExt cx="3796962" cy="273491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8E75878-EB3B-44B4-80E0-250E0142B44B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13F7BE3F-A5D8-488F-B2C5-C4D02991C204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197F25D-23D8-4228-9563-5382A7A292F5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8BCFF1A-9866-42C2-9BE6-F67012761D77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FC2640FD-4DD9-4106-8D76-B4FDC7FBA775}"/>
              </a:ext>
            </a:extLst>
          </p:cNvPr>
          <p:cNvGrpSpPr/>
          <p:nvPr/>
        </p:nvGrpSpPr>
        <p:grpSpPr>
          <a:xfrm>
            <a:off x="2572031" y="4206198"/>
            <a:ext cx="3710346" cy="2672527"/>
            <a:chOff x="1016436" y="3876641"/>
            <a:chExt cx="3796962" cy="273491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DC2AB3B-857C-4C0C-8EB2-F0E19B2CDD89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898A55E-2A49-40B6-BF3E-59E4F1CB2E1E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A6A0915-8911-4B47-98A2-1113AF249D71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6E1C508-D92D-47F3-9104-C705247F1147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" name="Freeform 2">
            <a:extLst>
              <a:ext uri="{FF2B5EF4-FFF2-40B4-BE49-F238E27FC236}">
                <a16:creationId xmlns:a16="http://schemas.microsoft.com/office/drawing/2014/main" id="{725F4483-FB27-4926-A80E-62C772BCBACD}"/>
              </a:ext>
            </a:extLst>
          </p:cNvPr>
          <p:cNvSpPr/>
          <p:nvPr/>
        </p:nvSpPr>
        <p:spPr>
          <a:xfrm>
            <a:off x="5244107" y="3456515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26897337-F92F-4758-911E-D53316371A5F}"/>
              </a:ext>
            </a:extLst>
          </p:cNvPr>
          <p:cNvSpPr/>
          <p:nvPr/>
        </p:nvSpPr>
        <p:spPr>
          <a:xfrm rot="8100000">
            <a:off x="5624318" y="179034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" name="Group 21">
            <a:extLst>
              <a:ext uri="{FF2B5EF4-FFF2-40B4-BE49-F238E27FC236}">
                <a16:creationId xmlns:a16="http://schemas.microsoft.com/office/drawing/2014/main" id="{1A142567-E2DE-4B3B-AC4F-93736C4A5346}"/>
              </a:ext>
            </a:extLst>
          </p:cNvPr>
          <p:cNvGrpSpPr/>
          <p:nvPr/>
        </p:nvGrpSpPr>
        <p:grpSpPr>
          <a:xfrm>
            <a:off x="8593814" y="4149077"/>
            <a:ext cx="2849416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D419FF-E7FC-44C7-8667-DA084D017FB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1E61A0-41DE-4458-B651-133E2ACADB3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3DA8995F-5700-427A-B86B-158DA5FF3012}"/>
              </a:ext>
            </a:extLst>
          </p:cNvPr>
          <p:cNvGrpSpPr/>
          <p:nvPr/>
        </p:nvGrpSpPr>
        <p:grpSpPr>
          <a:xfrm>
            <a:off x="8013849" y="2560827"/>
            <a:ext cx="2849416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026241-F450-4560-BB94-C644F167A0C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D30005-D006-4182-98D8-7DFE32B3406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DD02EE34-34BC-458A-8E12-ACABD739F16E}"/>
              </a:ext>
            </a:extLst>
          </p:cNvPr>
          <p:cNvGrpSpPr/>
          <p:nvPr/>
        </p:nvGrpSpPr>
        <p:grpSpPr>
          <a:xfrm>
            <a:off x="765857" y="4149077"/>
            <a:ext cx="2849416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72F27E-F064-45CE-8506-A4104AD76BD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CEB0E2-E832-4241-BB4F-171298CC15A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0">
            <a:extLst>
              <a:ext uri="{FF2B5EF4-FFF2-40B4-BE49-F238E27FC236}">
                <a16:creationId xmlns:a16="http://schemas.microsoft.com/office/drawing/2014/main" id="{79E9E6FD-36C3-423C-87B4-C0373B3F0F67}"/>
              </a:ext>
            </a:extLst>
          </p:cNvPr>
          <p:cNvGrpSpPr/>
          <p:nvPr/>
        </p:nvGrpSpPr>
        <p:grpSpPr>
          <a:xfrm>
            <a:off x="1330431" y="2560827"/>
            <a:ext cx="2849416" cy="863358"/>
            <a:chOff x="803640" y="3362835"/>
            <a:chExt cx="2059657" cy="86335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70569D-3D42-4567-8A5D-438C9EF5CD0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B890EF-E839-45C7-A682-DC36ADC299C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3">
            <a:extLst>
              <a:ext uri="{FF2B5EF4-FFF2-40B4-BE49-F238E27FC236}">
                <a16:creationId xmlns:a16="http://schemas.microsoft.com/office/drawing/2014/main" id="{9B40B3EF-FF14-43A7-BB0A-D3D11F2B3839}"/>
              </a:ext>
            </a:extLst>
          </p:cNvPr>
          <p:cNvGrpSpPr/>
          <p:nvPr/>
        </p:nvGrpSpPr>
        <p:grpSpPr>
          <a:xfrm>
            <a:off x="7875969" y="1755099"/>
            <a:ext cx="3421576" cy="709769"/>
            <a:chOff x="803640" y="3362835"/>
            <a:chExt cx="2059657" cy="6208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6FC022-D272-49CD-968E-C6CAA226248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0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7C75BC-4F92-409B-A9B7-21DC539D327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42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1728961B-4C56-4AD5-9786-0D92F7B2BF32}"/>
              </a:ext>
            </a:extLst>
          </p:cNvPr>
          <p:cNvSpPr>
            <a:spLocks noChangeAspect="1"/>
          </p:cNvSpPr>
          <p:nvPr/>
        </p:nvSpPr>
        <p:spPr>
          <a:xfrm>
            <a:off x="5927848" y="2080920"/>
            <a:ext cx="342189" cy="343445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Teardrop 12">
            <a:extLst>
              <a:ext uri="{FF2B5EF4-FFF2-40B4-BE49-F238E27FC236}">
                <a16:creationId xmlns:a16="http://schemas.microsoft.com/office/drawing/2014/main" id="{F63B5BB0-2B02-429D-B246-C9B1B9490CDE}"/>
              </a:ext>
            </a:extLst>
          </p:cNvPr>
          <p:cNvSpPr/>
          <p:nvPr/>
        </p:nvSpPr>
        <p:spPr>
          <a:xfrm rot="5400000">
            <a:off x="4251959" y="2245249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Teardrop 14">
            <a:extLst>
              <a:ext uri="{FF2B5EF4-FFF2-40B4-BE49-F238E27FC236}">
                <a16:creationId xmlns:a16="http://schemas.microsoft.com/office/drawing/2014/main" id="{B52CF465-7C79-4D2B-8349-7BBE9BC19733}"/>
              </a:ext>
            </a:extLst>
          </p:cNvPr>
          <p:cNvSpPr/>
          <p:nvPr/>
        </p:nvSpPr>
        <p:spPr>
          <a:xfrm rot="16200000" flipH="1">
            <a:off x="6990795" y="2245251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BBEAE2A8-7A12-4D33-8570-BAFEECEEC60E}"/>
              </a:ext>
            </a:extLst>
          </p:cNvPr>
          <p:cNvSpPr/>
          <p:nvPr/>
        </p:nvSpPr>
        <p:spPr>
          <a:xfrm>
            <a:off x="7362830" y="2505225"/>
            <a:ext cx="326821" cy="42929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 Same Side Corner Rectangle 7">
            <a:extLst>
              <a:ext uri="{FF2B5EF4-FFF2-40B4-BE49-F238E27FC236}">
                <a16:creationId xmlns:a16="http://schemas.microsoft.com/office/drawing/2014/main" id="{5367AD50-09DE-4F85-B0E4-1E4249B69D06}"/>
              </a:ext>
            </a:extLst>
          </p:cNvPr>
          <p:cNvSpPr>
            <a:spLocks noChangeAspect="1"/>
          </p:cNvSpPr>
          <p:nvPr/>
        </p:nvSpPr>
        <p:spPr>
          <a:xfrm rot="10800000">
            <a:off x="4580246" y="2525168"/>
            <a:ext cx="370408" cy="38941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Teardrop 11">
            <a:extLst>
              <a:ext uri="{FF2B5EF4-FFF2-40B4-BE49-F238E27FC236}">
                <a16:creationId xmlns:a16="http://schemas.microsoft.com/office/drawing/2014/main" id="{071CA918-63FC-4B30-AF15-6FB2419F7419}"/>
              </a:ext>
            </a:extLst>
          </p:cNvPr>
          <p:cNvSpPr/>
          <p:nvPr/>
        </p:nvSpPr>
        <p:spPr>
          <a:xfrm rot="2700000">
            <a:off x="3687779" y="3443707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Teardrop 15">
            <a:extLst>
              <a:ext uri="{FF2B5EF4-FFF2-40B4-BE49-F238E27FC236}">
                <a16:creationId xmlns:a16="http://schemas.microsoft.com/office/drawing/2014/main" id="{2900B0F6-3CA6-4E14-9728-9DD4B3BAD7D1}"/>
              </a:ext>
            </a:extLst>
          </p:cNvPr>
          <p:cNvSpPr/>
          <p:nvPr/>
        </p:nvSpPr>
        <p:spPr>
          <a:xfrm rot="18900000" flipH="1">
            <a:off x="7554974" y="344370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Trapezoid 10">
            <a:extLst>
              <a:ext uri="{FF2B5EF4-FFF2-40B4-BE49-F238E27FC236}">
                <a16:creationId xmlns:a16="http://schemas.microsoft.com/office/drawing/2014/main" id="{4ED14F17-7ED6-4377-89BE-368D2E18F9AD}"/>
              </a:ext>
            </a:extLst>
          </p:cNvPr>
          <p:cNvSpPr>
            <a:spLocks noChangeAspect="1"/>
          </p:cNvSpPr>
          <p:nvPr/>
        </p:nvSpPr>
        <p:spPr>
          <a:xfrm>
            <a:off x="3994452" y="3734883"/>
            <a:ext cx="367333" cy="366902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8AC4D64E-2040-4A2F-A80C-6B3454C31BF9}"/>
              </a:ext>
            </a:extLst>
          </p:cNvPr>
          <p:cNvSpPr>
            <a:spLocks noChangeAspect="1"/>
          </p:cNvSpPr>
          <p:nvPr/>
        </p:nvSpPr>
        <p:spPr>
          <a:xfrm>
            <a:off x="7856437" y="3711977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75453B80-9040-4301-AC5D-9FC3748CF2AE}"/>
              </a:ext>
            </a:extLst>
          </p:cNvPr>
          <p:cNvGrpSpPr/>
          <p:nvPr/>
        </p:nvGrpSpPr>
        <p:grpSpPr>
          <a:xfrm>
            <a:off x="4587249" y="2471760"/>
            <a:ext cx="3017501" cy="2236637"/>
            <a:chOff x="6665543" y="2380271"/>
            <a:chExt cx="1887778" cy="223663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64AECA-B4E5-4C0E-BEF1-598C3CE5E55F}"/>
                </a:ext>
              </a:extLst>
            </p:cNvPr>
            <p:cNvSpPr txBox="1"/>
            <p:nvPr/>
          </p:nvSpPr>
          <p:spPr>
            <a:xfrm>
              <a:off x="6675933" y="2380271"/>
              <a:ext cx="1866998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</a:t>
              </a:r>
            </a:p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6ADEF8-F23B-4815-B683-43A69471A262}"/>
                </a:ext>
              </a:extLst>
            </p:cNvPr>
            <p:cNvSpPr txBox="1"/>
            <p:nvPr/>
          </p:nvSpPr>
          <p:spPr>
            <a:xfrm>
              <a:off x="6665543" y="3949931"/>
              <a:ext cx="1887778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</a:t>
              </a:r>
            </a:p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263D5024-FF49-4974-8592-02185E95EF91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AE6B567-F62D-43E7-8FB9-1BACF8C6C744}"/>
              </a:ext>
            </a:extLst>
          </p:cNvPr>
          <p:cNvSpPr/>
          <p:nvPr/>
        </p:nvSpPr>
        <p:spPr>
          <a:xfrm>
            <a:off x="5645921" y="2492883"/>
            <a:ext cx="6546079" cy="31043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D775EF0-C52C-4B78-8547-F7545B943A44}"/>
              </a:ext>
            </a:extLst>
          </p:cNvPr>
          <p:cNvSpPr/>
          <p:nvPr/>
        </p:nvSpPr>
        <p:spPr>
          <a:xfrm>
            <a:off x="7115821" y="465251"/>
            <a:ext cx="4506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B6797-9595-4E0C-BABD-018DC5C418B6}"/>
              </a:ext>
            </a:extLst>
          </p:cNvPr>
          <p:cNvSpPr txBox="1"/>
          <p:nvPr/>
        </p:nvSpPr>
        <p:spPr>
          <a:xfrm>
            <a:off x="9006914" y="5701265"/>
            <a:ext cx="272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C154E-BD40-4F73-80D5-6226906C2BE0}"/>
              </a:ext>
            </a:extLst>
          </p:cNvPr>
          <p:cNvSpPr txBox="1"/>
          <p:nvPr/>
        </p:nvSpPr>
        <p:spPr>
          <a:xfrm>
            <a:off x="8596914" y="328933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44154-DBDD-4485-A725-FC03A37B6944}"/>
              </a:ext>
            </a:extLst>
          </p:cNvPr>
          <p:cNvSpPr txBox="1"/>
          <p:nvPr/>
        </p:nvSpPr>
        <p:spPr>
          <a:xfrm>
            <a:off x="8596914" y="361049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AA150-4205-4394-9605-116B1F9CA626}"/>
              </a:ext>
            </a:extLst>
          </p:cNvPr>
          <p:cNvSpPr txBox="1"/>
          <p:nvPr/>
        </p:nvSpPr>
        <p:spPr>
          <a:xfrm>
            <a:off x="8596914" y="457397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656EB-DE1D-484A-9FAB-37DF2CF1EE7E}"/>
              </a:ext>
            </a:extLst>
          </p:cNvPr>
          <p:cNvSpPr txBox="1"/>
          <p:nvPr/>
        </p:nvSpPr>
        <p:spPr>
          <a:xfrm>
            <a:off x="8596914" y="425281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AF694-ABC4-4193-8CFB-751395C8380A}"/>
              </a:ext>
            </a:extLst>
          </p:cNvPr>
          <p:cNvSpPr txBox="1"/>
          <p:nvPr/>
        </p:nvSpPr>
        <p:spPr>
          <a:xfrm>
            <a:off x="8596914" y="393165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2A3C25-4383-4872-B4A4-5DA6AD72D5F9}"/>
              </a:ext>
            </a:extLst>
          </p:cNvPr>
          <p:cNvSpPr txBox="1"/>
          <p:nvPr/>
        </p:nvSpPr>
        <p:spPr>
          <a:xfrm>
            <a:off x="5885784" y="4050152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05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05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05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05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0C2C5-3D8D-4526-802C-87DE7A79C1D1}"/>
              </a:ext>
            </a:extLst>
          </p:cNvPr>
          <p:cNvSpPr txBox="1"/>
          <p:nvPr/>
        </p:nvSpPr>
        <p:spPr>
          <a:xfrm>
            <a:off x="5885783" y="3350885"/>
            <a:ext cx="35684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</a:t>
            </a:r>
          </a:p>
          <a:p>
            <a:r>
              <a:rPr lang="en-US" altLang="ko-KR" sz="2000" dirty="0">
                <a:cs typeface="Arial" pitchFamily="34" charset="0"/>
              </a:rPr>
              <a:t>DOLOR SIT AMET, 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BA14489B-C4BD-4B8B-B46C-5DC5FC26F91D}"/>
              </a:ext>
            </a:extLst>
          </p:cNvPr>
          <p:cNvGrpSpPr/>
          <p:nvPr/>
        </p:nvGrpSpPr>
        <p:grpSpPr>
          <a:xfrm flipH="1">
            <a:off x="7343858" y="2302848"/>
            <a:ext cx="4401591" cy="4145326"/>
            <a:chOff x="4870179" y="1806250"/>
            <a:chExt cx="4401591" cy="4145326"/>
          </a:xfrm>
          <a:solidFill>
            <a:schemeClr val="accent3"/>
          </a:solidFill>
        </p:grpSpPr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F1C48018-D401-4770-8CE0-D63F4DEB9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179" y="1806250"/>
              <a:ext cx="3733938" cy="3593742"/>
            </a:xfrm>
            <a:custGeom>
              <a:avLst/>
              <a:gdLst>
                <a:gd name="connsiteX0" fmla="*/ 3175848 w 6187971"/>
                <a:gd name="connsiteY0" fmla="*/ 5544922 h 5955635"/>
                <a:gd name="connsiteX1" fmla="*/ 3184857 w 6187971"/>
                <a:gd name="connsiteY1" fmla="*/ 5542997 h 5955635"/>
                <a:gd name="connsiteX2" fmla="*/ 3185794 w 6187971"/>
                <a:gd name="connsiteY2" fmla="*/ 5544792 h 5955635"/>
                <a:gd name="connsiteX3" fmla="*/ 3509992 w 6187971"/>
                <a:gd name="connsiteY3" fmla="*/ 5452506 h 5955635"/>
                <a:gd name="connsiteX4" fmla="*/ 3560810 w 6187971"/>
                <a:gd name="connsiteY4" fmla="*/ 5445094 h 5955635"/>
                <a:gd name="connsiteX5" fmla="*/ 3523318 w 6187971"/>
                <a:gd name="connsiteY5" fmla="*/ 5451849 h 5955635"/>
                <a:gd name="connsiteX6" fmla="*/ 3518813 w 6187971"/>
                <a:gd name="connsiteY6" fmla="*/ 5452811 h 5955635"/>
                <a:gd name="connsiteX7" fmla="*/ 3472811 w 6187971"/>
                <a:gd name="connsiteY7" fmla="*/ 5457929 h 5955635"/>
                <a:gd name="connsiteX8" fmla="*/ 3477314 w 6187971"/>
                <a:gd name="connsiteY8" fmla="*/ 5456967 h 5955635"/>
                <a:gd name="connsiteX9" fmla="*/ 3481818 w 6187971"/>
                <a:gd name="connsiteY9" fmla="*/ 5456005 h 5955635"/>
                <a:gd name="connsiteX10" fmla="*/ 3499835 w 6187971"/>
                <a:gd name="connsiteY10" fmla="*/ 5452156 h 5955635"/>
                <a:gd name="connsiteX11" fmla="*/ 3509992 w 6187971"/>
                <a:gd name="connsiteY11" fmla="*/ 5452506 h 5955635"/>
                <a:gd name="connsiteX12" fmla="*/ 4648965 w 6187971"/>
                <a:gd name="connsiteY12" fmla="*/ 5205864 h 5955635"/>
                <a:gd name="connsiteX13" fmla="*/ 4648375 w 6187971"/>
                <a:gd name="connsiteY13" fmla="*/ 5206776 h 5955635"/>
                <a:gd name="connsiteX14" fmla="*/ 4643871 w 6187971"/>
                <a:gd name="connsiteY14" fmla="*/ 5207738 h 5955635"/>
                <a:gd name="connsiteX15" fmla="*/ 3439358 w 6187971"/>
                <a:gd name="connsiteY15" fmla="*/ 5455658 h 5955635"/>
                <a:gd name="connsiteX16" fmla="*/ 3443861 w 6187971"/>
                <a:gd name="connsiteY16" fmla="*/ 5454695 h 5955635"/>
                <a:gd name="connsiteX17" fmla="*/ 3462839 w 6187971"/>
                <a:gd name="connsiteY17" fmla="*/ 5455350 h 5955635"/>
                <a:gd name="connsiteX18" fmla="*/ 3463802 w 6187971"/>
                <a:gd name="connsiteY18" fmla="*/ 5459854 h 5955635"/>
                <a:gd name="connsiteX19" fmla="*/ 3464764 w 6187971"/>
                <a:gd name="connsiteY19" fmla="*/ 5464358 h 5955635"/>
                <a:gd name="connsiteX20" fmla="*/ 3386270 w 6187971"/>
                <a:gd name="connsiteY20" fmla="*/ 5471708 h 5955635"/>
                <a:gd name="connsiteX21" fmla="*/ 3439358 w 6187971"/>
                <a:gd name="connsiteY21" fmla="*/ 5455658 h 5955635"/>
                <a:gd name="connsiteX22" fmla="*/ 4926827 w 6187971"/>
                <a:gd name="connsiteY22" fmla="*/ 4878836 h 5955635"/>
                <a:gd name="connsiteX23" fmla="*/ 4931331 w 6187971"/>
                <a:gd name="connsiteY23" fmla="*/ 4877874 h 5955635"/>
                <a:gd name="connsiteX24" fmla="*/ 4927253 w 6187971"/>
                <a:gd name="connsiteY24" fmla="*/ 4880833 h 5955635"/>
                <a:gd name="connsiteX25" fmla="*/ 1616921 w 6187971"/>
                <a:gd name="connsiteY25" fmla="*/ 5147987 h 5955635"/>
                <a:gd name="connsiteX26" fmla="*/ 1621158 w 6187971"/>
                <a:gd name="connsiteY26" fmla="*/ 5151791 h 5955635"/>
                <a:gd name="connsiteX27" fmla="*/ 1617883 w 6187971"/>
                <a:gd name="connsiteY27" fmla="*/ 5152491 h 5955635"/>
                <a:gd name="connsiteX28" fmla="*/ 1616921 w 6187971"/>
                <a:gd name="connsiteY28" fmla="*/ 5147987 h 5955635"/>
                <a:gd name="connsiteX29" fmla="*/ 6029280 w 6187971"/>
                <a:gd name="connsiteY29" fmla="*/ 4202957 h 5955635"/>
                <a:gd name="connsiteX30" fmla="*/ 6033742 w 6187971"/>
                <a:gd name="connsiteY30" fmla="*/ 4205846 h 5955635"/>
                <a:gd name="connsiteX31" fmla="*/ 6030850 w 6187971"/>
                <a:gd name="connsiteY31" fmla="*/ 4210306 h 5955635"/>
                <a:gd name="connsiteX32" fmla="*/ 6030065 w 6187971"/>
                <a:gd name="connsiteY32" fmla="*/ 4206631 h 5955635"/>
                <a:gd name="connsiteX33" fmla="*/ 6029280 w 6187971"/>
                <a:gd name="connsiteY33" fmla="*/ 4202957 h 5955635"/>
                <a:gd name="connsiteX34" fmla="*/ 5195431 w 6187971"/>
                <a:gd name="connsiteY34" fmla="*/ 4350487 h 5955635"/>
                <a:gd name="connsiteX35" fmla="*/ 5195619 w 6187971"/>
                <a:gd name="connsiteY35" fmla="*/ 4350447 h 5955635"/>
                <a:gd name="connsiteX36" fmla="*/ 5191889 w 6187971"/>
                <a:gd name="connsiteY36" fmla="*/ 4355954 h 5955635"/>
                <a:gd name="connsiteX37" fmla="*/ 5195431 w 6187971"/>
                <a:gd name="connsiteY37" fmla="*/ 4350487 h 5955635"/>
                <a:gd name="connsiteX38" fmla="*/ 5135887 w 6187971"/>
                <a:gd name="connsiteY38" fmla="*/ 4358358 h 5955635"/>
                <a:gd name="connsiteX39" fmla="*/ 5135916 w 6187971"/>
                <a:gd name="connsiteY39" fmla="*/ 4358493 h 5955635"/>
                <a:gd name="connsiteX40" fmla="*/ 5132374 w 6187971"/>
                <a:gd name="connsiteY40" fmla="*/ 4363959 h 5955635"/>
                <a:gd name="connsiteX41" fmla="*/ 1535232 w 6187971"/>
                <a:gd name="connsiteY41" fmla="*/ 5118342 h 5955635"/>
                <a:gd name="connsiteX42" fmla="*/ 1540699 w 6187971"/>
                <a:gd name="connsiteY42" fmla="*/ 5121884 h 5955635"/>
                <a:gd name="connsiteX43" fmla="*/ 1546166 w 6187971"/>
                <a:gd name="connsiteY43" fmla="*/ 5125426 h 5955635"/>
                <a:gd name="connsiteX44" fmla="*/ 1541661 w 6187971"/>
                <a:gd name="connsiteY44" fmla="*/ 5126389 h 5955635"/>
                <a:gd name="connsiteX45" fmla="*/ 1535232 w 6187971"/>
                <a:gd name="connsiteY45" fmla="*/ 5118342 h 5955635"/>
                <a:gd name="connsiteX46" fmla="*/ 1296561 w 6187971"/>
                <a:gd name="connsiteY46" fmla="*/ 4951097 h 5955635"/>
                <a:gd name="connsiteX47" fmla="*/ 1298982 w 6187971"/>
                <a:gd name="connsiteY47" fmla="*/ 4952173 h 5955635"/>
                <a:gd name="connsiteX48" fmla="*/ 1302760 w 6187971"/>
                <a:gd name="connsiteY48" fmla="*/ 4956076 h 5955635"/>
                <a:gd name="connsiteX49" fmla="*/ 1297293 w 6187971"/>
                <a:gd name="connsiteY49" fmla="*/ 4952534 h 5955635"/>
                <a:gd name="connsiteX50" fmla="*/ 1299553 w 6187971"/>
                <a:gd name="connsiteY50" fmla="*/ 4938864 h 5955635"/>
                <a:gd name="connsiteX51" fmla="*/ 1305339 w 6187971"/>
                <a:gd name="connsiteY51" fmla="*/ 4946105 h 5955635"/>
                <a:gd name="connsiteX52" fmla="*/ 1299715 w 6187971"/>
                <a:gd name="connsiteY52" fmla="*/ 4939066 h 5955635"/>
                <a:gd name="connsiteX53" fmla="*/ 6187039 w 6187971"/>
                <a:gd name="connsiteY53" fmla="*/ 3627519 h 5955635"/>
                <a:gd name="connsiteX54" fmla="*/ 6185137 w 6187971"/>
                <a:gd name="connsiteY54" fmla="*/ 3708609 h 5955635"/>
                <a:gd name="connsiteX55" fmla="*/ 6163816 w 6187971"/>
                <a:gd name="connsiteY55" fmla="*/ 3770795 h 5955635"/>
                <a:gd name="connsiteX56" fmla="*/ 6168279 w 6187971"/>
                <a:gd name="connsiteY56" fmla="*/ 3773684 h 5955635"/>
                <a:gd name="connsiteX57" fmla="*/ 6163279 w 6187971"/>
                <a:gd name="connsiteY57" fmla="*/ 3786278 h 5955635"/>
                <a:gd name="connsiteX58" fmla="*/ 6160387 w 6187971"/>
                <a:gd name="connsiteY58" fmla="*/ 3790738 h 5955635"/>
                <a:gd name="connsiteX59" fmla="*/ 6164064 w 6187971"/>
                <a:gd name="connsiteY59" fmla="*/ 3789953 h 5955635"/>
                <a:gd name="connsiteX60" fmla="*/ 6153775 w 6187971"/>
                <a:gd name="connsiteY60" fmla="*/ 3849782 h 5955635"/>
                <a:gd name="connsiteX61" fmla="*/ 6154561 w 6187971"/>
                <a:gd name="connsiteY61" fmla="*/ 3853456 h 5955635"/>
                <a:gd name="connsiteX62" fmla="*/ 6155346 w 6187971"/>
                <a:gd name="connsiteY62" fmla="*/ 3857131 h 5955635"/>
                <a:gd name="connsiteX63" fmla="*/ 6156131 w 6187971"/>
                <a:gd name="connsiteY63" fmla="*/ 3860805 h 5955635"/>
                <a:gd name="connsiteX64" fmla="*/ 6152454 w 6187971"/>
                <a:gd name="connsiteY64" fmla="*/ 3861591 h 5955635"/>
                <a:gd name="connsiteX65" fmla="*/ 6156916 w 6187971"/>
                <a:gd name="connsiteY65" fmla="*/ 3864480 h 5955635"/>
                <a:gd name="connsiteX66" fmla="*/ 6155841 w 6187971"/>
                <a:gd name="connsiteY66" fmla="*/ 3895446 h 5955635"/>
                <a:gd name="connsiteX67" fmla="*/ 6171873 w 6187971"/>
                <a:gd name="connsiteY67" fmla="*/ 3880495 h 5955635"/>
                <a:gd name="connsiteX68" fmla="*/ 6171604 w 6187971"/>
                <a:gd name="connsiteY68" fmla="*/ 3888236 h 5955635"/>
                <a:gd name="connsiteX69" fmla="*/ 6171470 w 6187971"/>
                <a:gd name="connsiteY69" fmla="*/ 3892106 h 5955635"/>
                <a:gd name="connsiteX70" fmla="*/ 6170551 w 6187971"/>
                <a:gd name="connsiteY70" fmla="*/ 3892303 h 5955635"/>
                <a:gd name="connsiteX71" fmla="*/ 6171336 w 6187971"/>
                <a:gd name="connsiteY71" fmla="*/ 3895977 h 5955635"/>
                <a:gd name="connsiteX72" fmla="*/ 6171470 w 6187971"/>
                <a:gd name="connsiteY72" fmla="*/ 3892106 h 5955635"/>
                <a:gd name="connsiteX73" fmla="*/ 6174228 w 6187971"/>
                <a:gd name="connsiteY73" fmla="*/ 3891517 h 5955635"/>
                <a:gd name="connsiteX74" fmla="*/ 6175013 w 6187971"/>
                <a:gd name="connsiteY74" fmla="*/ 3895192 h 5955635"/>
                <a:gd name="connsiteX75" fmla="*/ 6175798 w 6187971"/>
                <a:gd name="connsiteY75" fmla="*/ 3898866 h 5955635"/>
                <a:gd name="connsiteX76" fmla="*/ 6168691 w 6187971"/>
                <a:gd name="connsiteY76" fmla="*/ 3919595 h 5955635"/>
                <a:gd name="connsiteX77" fmla="*/ 6165799 w 6187971"/>
                <a:gd name="connsiteY77" fmla="*/ 3924055 h 5955635"/>
                <a:gd name="connsiteX78" fmla="*/ 6163691 w 6187971"/>
                <a:gd name="connsiteY78" fmla="*/ 3932189 h 5955635"/>
                <a:gd name="connsiteX79" fmla="*/ 6160799 w 6187971"/>
                <a:gd name="connsiteY79" fmla="*/ 3936650 h 5955635"/>
                <a:gd name="connsiteX80" fmla="*/ 6162906 w 6187971"/>
                <a:gd name="connsiteY80" fmla="*/ 3928515 h 5955635"/>
                <a:gd name="connsiteX81" fmla="*/ 6165014 w 6187971"/>
                <a:gd name="connsiteY81" fmla="*/ 3920380 h 5955635"/>
                <a:gd name="connsiteX82" fmla="*/ 6150552 w 6187971"/>
                <a:gd name="connsiteY82" fmla="*/ 3942681 h 5955635"/>
                <a:gd name="connsiteX83" fmla="*/ 6137165 w 6187971"/>
                <a:gd name="connsiteY83" fmla="*/ 3934015 h 5955635"/>
                <a:gd name="connsiteX84" fmla="*/ 6088449 w 6187971"/>
                <a:gd name="connsiteY84" fmla="*/ 4101948 h 5955635"/>
                <a:gd name="connsiteX85" fmla="*/ 6086341 w 6187971"/>
                <a:gd name="connsiteY85" fmla="*/ 4110083 h 5955635"/>
                <a:gd name="connsiteX86" fmla="*/ 6083449 w 6187971"/>
                <a:gd name="connsiteY86" fmla="*/ 4114542 h 5955635"/>
                <a:gd name="connsiteX87" fmla="*/ 6059236 w 6187971"/>
                <a:gd name="connsiteY87" fmla="*/ 4181188 h 5955635"/>
                <a:gd name="connsiteX88" fmla="*/ 6030808 w 6187971"/>
                <a:gd name="connsiteY88" fmla="*/ 4264104 h 5955635"/>
                <a:gd name="connsiteX89" fmla="*/ 5990563 w 6187971"/>
                <a:gd name="connsiteY89" fmla="*/ 4345702 h 5955635"/>
                <a:gd name="connsiteX90" fmla="*/ 5931641 w 6187971"/>
                <a:gd name="connsiteY90" fmla="*/ 4465868 h 5955635"/>
                <a:gd name="connsiteX91" fmla="*/ 5868547 w 6187971"/>
                <a:gd name="connsiteY91" fmla="*/ 4548506 h 5955635"/>
                <a:gd name="connsiteX92" fmla="*/ 5877224 w 6187971"/>
                <a:gd name="connsiteY92" fmla="*/ 4535125 h 5955635"/>
                <a:gd name="connsiteX93" fmla="*/ 5870655 w 6187971"/>
                <a:gd name="connsiteY93" fmla="*/ 4540371 h 5955635"/>
                <a:gd name="connsiteX94" fmla="*/ 5867762 w 6187971"/>
                <a:gd name="connsiteY94" fmla="*/ 4544831 h 5955635"/>
                <a:gd name="connsiteX95" fmla="*/ 5869870 w 6187971"/>
                <a:gd name="connsiteY95" fmla="*/ 4536697 h 5955635"/>
                <a:gd name="connsiteX96" fmla="*/ 5869085 w 6187971"/>
                <a:gd name="connsiteY96" fmla="*/ 4533022 h 5955635"/>
                <a:gd name="connsiteX97" fmla="*/ 5809916 w 6187971"/>
                <a:gd name="connsiteY97" fmla="*/ 4634032 h 5955635"/>
                <a:gd name="connsiteX98" fmla="*/ 5732112 w 6187971"/>
                <a:gd name="connsiteY98" fmla="*/ 4719811 h 5955635"/>
                <a:gd name="connsiteX99" fmla="*/ 5839913 w 6187971"/>
                <a:gd name="connsiteY99" fmla="*/ 4558465 h 5955635"/>
                <a:gd name="connsiteX100" fmla="*/ 5846236 w 6187971"/>
                <a:gd name="connsiteY100" fmla="*/ 4534062 h 5955635"/>
                <a:gd name="connsiteX101" fmla="*/ 5879621 w 6187971"/>
                <a:gd name="connsiteY101" fmla="*/ 4492350 h 5955635"/>
                <a:gd name="connsiteX102" fmla="*/ 5893835 w 6187971"/>
                <a:gd name="connsiteY102" fmla="*/ 4450893 h 5955635"/>
                <a:gd name="connsiteX103" fmla="*/ 5930898 w 6187971"/>
                <a:gd name="connsiteY103" fmla="*/ 4408396 h 5955635"/>
                <a:gd name="connsiteX104" fmla="*/ 5939823 w 6187971"/>
                <a:gd name="connsiteY104" fmla="*/ 4414173 h 5955635"/>
                <a:gd name="connsiteX105" fmla="*/ 5959284 w 6187971"/>
                <a:gd name="connsiteY105" fmla="*/ 4379279 h 5955635"/>
                <a:gd name="connsiteX106" fmla="*/ 5955607 w 6187971"/>
                <a:gd name="connsiteY106" fmla="*/ 4380064 h 5955635"/>
                <a:gd name="connsiteX107" fmla="*/ 5952715 w 6187971"/>
                <a:gd name="connsiteY107" fmla="*/ 4384525 h 5955635"/>
                <a:gd name="connsiteX108" fmla="*/ 5951930 w 6187971"/>
                <a:gd name="connsiteY108" fmla="*/ 4380850 h 5955635"/>
                <a:gd name="connsiteX109" fmla="*/ 5941683 w 6187971"/>
                <a:gd name="connsiteY109" fmla="*/ 4386882 h 5955635"/>
                <a:gd name="connsiteX110" fmla="*/ 5955359 w 6187971"/>
                <a:gd name="connsiteY110" fmla="*/ 4360907 h 5955635"/>
                <a:gd name="connsiteX111" fmla="*/ 5954574 w 6187971"/>
                <a:gd name="connsiteY111" fmla="*/ 4357232 h 5955635"/>
                <a:gd name="connsiteX112" fmla="*/ 5958251 w 6187971"/>
                <a:gd name="connsiteY112" fmla="*/ 4356446 h 5955635"/>
                <a:gd name="connsiteX113" fmla="*/ 5960359 w 6187971"/>
                <a:gd name="connsiteY113" fmla="*/ 4348312 h 5955635"/>
                <a:gd name="connsiteX114" fmla="*/ 5964036 w 6187971"/>
                <a:gd name="connsiteY114" fmla="*/ 4347527 h 5955635"/>
                <a:gd name="connsiteX115" fmla="*/ 5980357 w 6187971"/>
                <a:gd name="connsiteY115" fmla="*/ 4297935 h 5955635"/>
                <a:gd name="connsiteX116" fmla="*/ 6007959 w 6187971"/>
                <a:gd name="connsiteY116" fmla="*/ 4265143 h 5955635"/>
                <a:gd name="connsiteX117" fmla="*/ 6010851 w 6187971"/>
                <a:gd name="connsiteY117" fmla="*/ 4260683 h 5955635"/>
                <a:gd name="connsiteX118" fmla="*/ 6016636 w 6187971"/>
                <a:gd name="connsiteY118" fmla="*/ 4251763 h 5955635"/>
                <a:gd name="connsiteX119" fmla="*/ 6017421 w 6187971"/>
                <a:gd name="connsiteY119" fmla="*/ 4255437 h 5955635"/>
                <a:gd name="connsiteX120" fmla="*/ 6014528 w 6187971"/>
                <a:gd name="connsiteY120" fmla="*/ 4259898 h 5955635"/>
                <a:gd name="connsiteX121" fmla="*/ 6015313 w 6187971"/>
                <a:gd name="connsiteY121" fmla="*/ 4263572 h 5955635"/>
                <a:gd name="connsiteX122" fmla="*/ 6024528 w 6187971"/>
                <a:gd name="connsiteY122" fmla="*/ 4234709 h 5955635"/>
                <a:gd name="connsiteX123" fmla="*/ 6021635 w 6187971"/>
                <a:gd name="connsiteY123" fmla="*/ 4239169 h 5955635"/>
                <a:gd name="connsiteX124" fmla="*/ 6020850 w 6187971"/>
                <a:gd name="connsiteY124" fmla="*/ 4235494 h 5955635"/>
                <a:gd name="connsiteX125" fmla="*/ 6020065 w 6187971"/>
                <a:gd name="connsiteY125" fmla="*/ 4231820 h 5955635"/>
                <a:gd name="connsiteX126" fmla="*/ 6013496 w 6187971"/>
                <a:gd name="connsiteY126" fmla="*/ 4237066 h 5955635"/>
                <a:gd name="connsiteX127" fmla="*/ 6027957 w 6187971"/>
                <a:gd name="connsiteY127" fmla="*/ 4214766 h 5955635"/>
                <a:gd name="connsiteX128" fmla="*/ 6030850 w 6187971"/>
                <a:gd name="connsiteY128" fmla="*/ 4210306 h 5955635"/>
                <a:gd name="connsiteX129" fmla="*/ 6078987 w 6187971"/>
                <a:gd name="connsiteY129" fmla="*/ 4111654 h 5955635"/>
                <a:gd name="connsiteX130" fmla="*/ 6081879 w 6187971"/>
                <a:gd name="connsiteY130" fmla="*/ 4107194 h 5955635"/>
                <a:gd name="connsiteX131" fmla="*/ 6083986 w 6187971"/>
                <a:gd name="connsiteY131" fmla="*/ 4099059 h 5955635"/>
                <a:gd name="connsiteX132" fmla="*/ 6084771 w 6187971"/>
                <a:gd name="connsiteY132" fmla="*/ 4102733 h 5955635"/>
                <a:gd name="connsiteX133" fmla="*/ 6087953 w 6187971"/>
                <a:gd name="connsiteY133" fmla="*/ 4063633 h 5955635"/>
                <a:gd name="connsiteX134" fmla="*/ 6085846 w 6187971"/>
                <a:gd name="connsiteY134" fmla="*/ 4071767 h 5955635"/>
                <a:gd name="connsiteX135" fmla="*/ 6082169 w 6187971"/>
                <a:gd name="connsiteY135" fmla="*/ 4072553 h 5955635"/>
                <a:gd name="connsiteX136" fmla="*/ 6084276 w 6187971"/>
                <a:gd name="connsiteY136" fmla="*/ 4064419 h 5955635"/>
                <a:gd name="connsiteX137" fmla="*/ 6083990 w 6187971"/>
                <a:gd name="connsiteY137" fmla="*/ 4063082 h 5955635"/>
                <a:gd name="connsiteX138" fmla="*/ 6084968 w 6187971"/>
                <a:gd name="connsiteY138" fmla="*/ 4060909 h 5955635"/>
                <a:gd name="connsiteX139" fmla="*/ 6086383 w 6187971"/>
                <a:gd name="connsiteY139" fmla="*/ 4056284 h 5955635"/>
                <a:gd name="connsiteX140" fmla="*/ 6083491 w 6187971"/>
                <a:gd name="connsiteY140" fmla="*/ 4060744 h 5955635"/>
                <a:gd name="connsiteX141" fmla="*/ 6083990 w 6187971"/>
                <a:gd name="connsiteY141" fmla="*/ 4063082 h 5955635"/>
                <a:gd name="connsiteX142" fmla="*/ 6081384 w 6187971"/>
                <a:gd name="connsiteY142" fmla="*/ 4068878 h 5955635"/>
                <a:gd name="connsiteX143" fmla="*/ 6123530 w 6187971"/>
                <a:gd name="connsiteY143" fmla="*/ 3906191 h 5955635"/>
                <a:gd name="connsiteX144" fmla="*/ 6134315 w 6187971"/>
                <a:gd name="connsiteY144" fmla="*/ 3884676 h 5955635"/>
                <a:gd name="connsiteX145" fmla="*/ 6129067 w 6187971"/>
                <a:gd name="connsiteY145" fmla="*/ 3878113 h 5955635"/>
                <a:gd name="connsiteX146" fmla="*/ 6131959 w 6187971"/>
                <a:gd name="connsiteY146" fmla="*/ 3873653 h 5955635"/>
                <a:gd name="connsiteX147" fmla="*/ 6134066 w 6187971"/>
                <a:gd name="connsiteY147" fmla="*/ 3865519 h 5955635"/>
                <a:gd name="connsiteX148" fmla="*/ 6157494 w 6187971"/>
                <a:gd name="connsiteY148" fmla="*/ 3795198 h 5955635"/>
                <a:gd name="connsiteX149" fmla="*/ 6154602 w 6187971"/>
                <a:gd name="connsiteY149" fmla="*/ 3799658 h 5955635"/>
                <a:gd name="connsiteX150" fmla="*/ 6150140 w 6187971"/>
                <a:gd name="connsiteY150" fmla="*/ 3796769 h 5955635"/>
                <a:gd name="connsiteX151" fmla="*/ 6153032 w 6187971"/>
                <a:gd name="connsiteY151" fmla="*/ 3792310 h 5955635"/>
                <a:gd name="connsiteX152" fmla="*/ 6152247 w 6187971"/>
                <a:gd name="connsiteY152" fmla="*/ 3788635 h 5955635"/>
                <a:gd name="connsiteX153" fmla="*/ 6172783 w 6187971"/>
                <a:gd name="connsiteY153" fmla="*/ 3722774 h 5955635"/>
                <a:gd name="connsiteX154" fmla="*/ 6187039 w 6187971"/>
                <a:gd name="connsiteY154" fmla="*/ 3627519 h 5955635"/>
                <a:gd name="connsiteX155" fmla="*/ 5453639 w 6187971"/>
                <a:gd name="connsiteY155" fmla="*/ 3702176 h 5955635"/>
                <a:gd name="connsiteX156" fmla="*/ 5453774 w 6187971"/>
                <a:gd name="connsiteY156" fmla="*/ 3702469 h 5955635"/>
                <a:gd name="connsiteX157" fmla="*/ 5449948 w 6187971"/>
                <a:gd name="connsiteY157" fmla="*/ 3712116 h 5955635"/>
                <a:gd name="connsiteX158" fmla="*/ 5548423 w 6187971"/>
                <a:gd name="connsiteY158" fmla="*/ 3643981 h 5955635"/>
                <a:gd name="connsiteX159" fmla="*/ 5544882 w 6187971"/>
                <a:gd name="connsiteY159" fmla="*/ 3649448 h 5955635"/>
                <a:gd name="connsiteX160" fmla="*/ 5548423 w 6187971"/>
                <a:gd name="connsiteY160" fmla="*/ 3643981 h 5955635"/>
                <a:gd name="connsiteX161" fmla="*/ 5501782 w 6187971"/>
                <a:gd name="connsiteY161" fmla="*/ 3594005 h 5955635"/>
                <a:gd name="connsiteX162" fmla="*/ 5500844 w 6187971"/>
                <a:gd name="connsiteY162" fmla="*/ 3597631 h 5955635"/>
                <a:gd name="connsiteX163" fmla="*/ 5501806 w 6187971"/>
                <a:gd name="connsiteY163" fmla="*/ 3602135 h 5955635"/>
                <a:gd name="connsiteX164" fmla="*/ 5498264 w 6187971"/>
                <a:gd name="connsiteY164" fmla="*/ 3607601 h 5955635"/>
                <a:gd name="connsiteX165" fmla="*/ 5496339 w 6187971"/>
                <a:gd name="connsiteY165" fmla="*/ 3598593 h 5955635"/>
                <a:gd name="connsiteX166" fmla="*/ 5505531 w 6187971"/>
                <a:gd name="connsiteY166" fmla="*/ 3584407 h 5955635"/>
                <a:gd name="connsiteX167" fmla="*/ 5502887 w 6187971"/>
                <a:gd name="connsiteY167" fmla="*/ 3593074 h 5955635"/>
                <a:gd name="connsiteX168" fmla="*/ 5501782 w 6187971"/>
                <a:gd name="connsiteY168" fmla="*/ 3594005 h 5955635"/>
                <a:gd name="connsiteX169" fmla="*/ 5503423 w 6187971"/>
                <a:gd name="connsiteY169" fmla="*/ 3587661 h 5955635"/>
                <a:gd name="connsiteX170" fmla="*/ 5509363 w 6187971"/>
                <a:gd name="connsiteY170" fmla="*/ 3567553 h 5955635"/>
                <a:gd name="connsiteX171" fmla="*/ 5513086 w 6187971"/>
                <a:gd name="connsiteY171" fmla="*/ 3566758 h 5955635"/>
                <a:gd name="connsiteX172" fmla="*/ 5506965 w 6187971"/>
                <a:gd name="connsiteY172" fmla="*/ 3582195 h 5955635"/>
                <a:gd name="connsiteX173" fmla="*/ 5505531 w 6187971"/>
                <a:gd name="connsiteY173" fmla="*/ 3584407 h 5955635"/>
                <a:gd name="connsiteX174" fmla="*/ 5507691 w 6187971"/>
                <a:gd name="connsiteY174" fmla="*/ 3577329 h 5955635"/>
                <a:gd name="connsiteX175" fmla="*/ 5510688 w 6187971"/>
                <a:gd name="connsiteY175" fmla="*/ 3559800 h 5955635"/>
                <a:gd name="connsiteX176" fmla="*/ 5509363 w 6187971"/>
                <a:gd name="connsiteY176" fmla="*/ 3567553 h 5955635"/>
                <a:gd name="connsiteX177" fmla="*/ 5508582 w 6187971"/>
                <a:gd name="connsiteY177" fmla="*/ 3567720 h 5955635"/>
                <a:gd name="connsiteX178" fmla="*/ 5161932 w 6187971"/>
                <a:gd name="connsiteY178" fmla="*/ 3575847 h 5955635"/>
                <a:gd name="connsiteX179" fmla="*/ 5160517 w 6187971"/>
                <a:gd name="connsiteY179" fmla="*/ 3580472 h 5955635"/>
                <a:gd name="connsiteX180" fmla="*/ 5159539 w 6187971"/>
                <a:gd name="connsiteY180" fmla="*/ 3582645 h 5955635"/>
                <a:gd name="connsiteX181" fmla="*/ 5159040 w 6187971"/>
                <a:gd name="connsiteY181" fmla="*/ 3580307 h 5955635"/>
                <a:gd name="connsiteX182" fmla="*/ 5161932 w 6187971"/>
                <a:gd name="connsiteY182" fmla="*/ 3575847 h 5955635"/>
                <a:gd name="connsiteX183" fmla="*/ 1120688 w 6187971"/>
                <a:gd name="connsiteY183" fmla="*/ 4434529 h 5955635"/>
                <a:gd name="connsiteX184" fmla="*/ 1126155 w 6187971"/>
                <a:gd name="connsiteY184" fmla="*/ 4438070 h 5955635"/>
                <a:gd name="connsiteX185" fmla="*/ 1121651 w 6187971"/>
                <a:gd name="connsiteY185" fmla="*/ 4439032 h 5955635"/>
                <a:gd name="connsiteX186" fmla="*/ 5592057 w 6187971"/>
                <a:gd name="connsiteY186" fmla="*/ 3360201 h 5955635"/>
                <a:gd name="connsiteX187" fmla="*/ 5593625 w 6187971"/>
                <a:gd name="connsiteY187" fmla="*/ 3370584 h 5955635"/>
                <a:gd name="connsiteX188" fmla="*/ 5592663 w 6187971"/>
                <a:gd name="connsiteY188" fmla="*/ 3366081 h 5955635"/>
                <a:gd name="connsiteX189" fmla="*/ 5591701 w 6187971"/>
                <a:gd name="connsiteY189" fmla="*/ 3361577 h 5955635"/>
                <a:gd name="connsiteX190" fmla="*/ 818034 w 6187971"/>
                <a:gd name="connsiteY190" fmla="*/ 4362609 h 5955635"/>
                <a:gd name="connsiteX191" fmla="*/ 820283 w 6187971"/>
                <a:gd name="connsiteY191" fmla="*/ 4366839 h 5955635"/>
                <a:gd name="connsiteX192" fmla="*/ 818996 w 6187971"/>
                <a:gd name="connsiteY192" fmla="*/ 4367114 h 5955635"/>
                <a:gd name="connsiteX193" fmla="*/ 818034 w 6187971"/>
                <a:gd name="connsiteY193" fmla="*/ 4362609 h 5955635"/>
                <a:gd name="connsiteX194" fmla="*/ 5246100 w 6187971"/>
                <a:gd name="connsiteY194" fmla="*/ 3411866 h 5955635"/>
                <a:gd name="connsiteX195" fmla="*/ 5247019 w 6187971"/>
                <a:gd name="connsiteY195" fmla="*/ 3411670 h 5955635"/>
                <a:gd name="connsiteX196" fmla="*/ 5246885 w 6187971"/>
                <a:gd name="connsiteY196" fmla="*/ 3415540 h 5955635"/>
                <a:gd name="connsiteX197" fmla="*/ 5246100 w 6187971"/>
                <a:gd name="connsiteY197" fmla="*/ 3411866 h 5955635"/>
                <a:gd name="connsiteX198" fmla="*/ 5262588 w 6187971"/>
                <a:gd name="connsiteY198" fmla="*/ 3147082 h 5955635"/>
                <a:gd name="connsiteX199" fmla="*/ 5248332 w 6187971"/>
                <a:gd name="connsiteY199" fmla="*/ 3242337 h 5955635"/>
                <a:gd name="connsiteX200" fmla="*/ 5227796 w 6187971"/>
                <a:gd name="connsiteY200" fmla="*/ 3308198 h 5955635"/>
                <a:gd name="connsiteX201" fmla="*/ 5228581 w 6187971"/>
                <a:gd name="connsiteY201" fmla="*/ 3311872 h 5955635"/>
                <a:gd name="connsiteX202" fmla="*/ 5225689 w 6187971"/>
                <a:gd name="connsiteY202" fmla="*/ 3316332 h 5955635"/>
                <a:gd name="connsiteX203" fmla="*/ 5230152 w 6187971"/>
                <a:gd name="connsiteY203" fmla="*/ 3319222 h 5955635"/>
                <a:gd name="connsiteX204" fmla="*/ 5233044 w 6187971"/>
                <a:gd name="connsiteY204" fmla="*/ 3314761 h 5955635"/>
                <a:gd name="connsiteX205" fmla="*/ 5209615 w 6187971"/>
                <a:gd name="connsiteY205" fmla="*/ 3385082 h 5955635"/>
                <a:gd name="connsiteX206" fmla="*/ 5207509 w 6187971"/>
                <a:gd name="connsiteY206" fmla="*/ 3393216 h 5955635"/>
                <a:gd name="connsiteX207" fmla="*/ 5204616 w 6187971"/>
                <a:gd name="connsiteY207" fmla="*/ 3397676 h 5955635"/>
                <a:gd name="connsiteX208" fmla="*/ 5209864 w 6187971"/>
                <a:gd name="connsiteY208" fmla="*/ 3404240 h 5955635"/>
                <a:gd name="connsiteX209" fmla="*/ 5199079 w 6187971"/>
                <a:gd name="connsiteY209" fmla="*/ 3425754 h 5955635"/>
                <a:gd name="connsiteX210" fmla="*/ 5156933 w 6187971"/>
                <a:gd name="connsiteY210" fmla="*/ 3588442 h 5955635"/>
                <a:gd name="connsiteX211" fmla="*/ 5159539 w 6187971"/>
                <a:gd name="connsiteY211" fmla="*/ 3582645 h 5955635"/>
                <a:gd name="connsiteX212" fmla="*/ 5159825 w 6187971"/>
                <a:gd name="connsiteY212" fmla="*/ 3583982 h 5955635"/>
                <a:gd name="connsiteX213" fmla="*/ 5157718 w 6187971"/>
                <a:gd name="connsiteY213" fmla="*/ 3592116 h 5955635"/>
                <a:gd name="connsiteX214" fmla="*/ 5161395 w 6187971"/>
                <a:gd name="connsiteY214" fmla="*/ 3591330 h 5955635"/>
                <a:gd name="connsiteX215" fmla="*/ 5163502 w 6187971"/>
                <a:gd name="connsiteY215" fmla="*/ 3583196 h 5955635"/>
                <a:gd name="connsiteX216" fmla="*/ 5160320 w 6187971"/>
                <a:gd name="connsiteY216" fmla="*/ 3622296 h 5955635"/>
                <a:gd name="connsiteX217" fmla="*/ 5159535 w 6187971"/>
                <a:gd name="connsiteY217" fmla="*/ 3618622 h 5955635"/>
                <a:gd name="connsiteX218" fmla="*/ 5157428 w 6187971"/>
                <a:gd name="connsiteY218" fmla="*/ 3626757 h 5955635"/>
                <a:gd name="connsiteX219" fmla="*/ 5154536 w 6187971"/>
                <a:gd name="connsiteY219" fmla="*/ 3631216 h 5955635"/>
                <a:gd name="connsiteX220" fmla="*/ 5106399 w 6187971"/>
                <a:gd name="connsiteY220" fmla="*/ 3729869 h 5955635"/>
                <a:gd name="connsiteX221" fmla="*/ 5109291 w 6187971"/>
                <a:gd name="connsiteY221" fmla="*/ 3725408 h 5955635"/>
                <a:gd name="connsiteX222" fmla="*/ 5104829 w 6187971"/>
                <a:gd name="connsiteY222" fmla="*/ 3722520 h 5955635"/>
                <a:gd name="connsiteX223" fmla="*/ 5105614 w 6187971"/>
                <a:gd name="connsiteY223" fmla="*/ 3726194 h 5955635"/>
                <a:gd name="connsiteX224" fmla="*/ 5106399 w 6187971"/>
                <a:gd name="connsiteY224" fmla="*/ 3729869 h 5955635"/>
                <a:gd name="connsiteX225" fmla="*/ 5103506 w 6187971"/>
                <a:gd name="connsiteY225" fmla="*/ 3734329 h 5955635"/>
                <a:gd name="connsiteX226" fmla="*/ 5089045 w 6187971"/>
                <a:gd name="connsiteY226" fmla="*/ 3756628 h 5955635"/>
                <a:gd name="connsiteX227" fmla="*/ 5095614 w 6187971"/>
                <a:gd name="connsiteY227" fmla="*/ 3751383 h 5955635"/>
                <a:gd name="connsiteX228" fmla="*/ 5096399 w 6187971"/>
                <a:gd name="connsiteY228" fmla="*/ 3755057 h 5955635"/>
                <a:gd name="connsiteX229" fmla="*/ 5097184 w 6187971"/>
                <a:gd name="connsiteY229" fmla="*/ 3758732 h 5955635"/>
                <a:gd name="connsiteX230" fmla="*/ 5100077 w 6187971"/>
                <a:gd name="connsiteY230" fmla="*/ 3754271 h 5955635"/>
                <a:gd name="connsiteX231" fmla="*/ 5090862 w 6187971"/>
                <a:gd name="connsiteY231" fmla="*/ 3783135 h 5955635"/>
                <a:gd name="connsiteX232" fmla="*/ 5090077 w 6187971"/>
                <a:gd name="connsiteY232" fmla="*/ 3779461 h 5955635"/>
                <a:gd name="connsiteX233" fmla="*/ 5092970 w 6187971"/>
                <a:gd name="connsiteY233" fmla="*/ 3775001 h 5955635"/>
                <a:gd name="connsiteX234" fmla="*/ 5092185 w 6187971"/>
                <a:gd name="connsiteY234" fmla="*/ 3771327 h 5955635"/>
                <a:gd name="connsiteX235" fmla="*/ 5086400 w 6187971"/>
                <a:gd name="connsiteY235" fmla="*/ 3780246 h 5955635"/>
                <a:gd name="connsiteX236" fmla="*/ 5083508 w 6187971"/>
                <a:gd name="connsiteY236" fmla="*/ 3784706 h 5955635"/>
                <a:gd name="connsiteX237" fmla="*/ 5055907 w 6187971"/>
                <a:gd name="connsiteY237" fmla="*/ 3817497 h 5955635"/>
                <a:gd name="connsiteX238" fmla="*/ 5039585 w 6187971"/>
                <a:gd name="connsiteY238" fmla="*/ 3867090 h 5955635"/>
                <a:gd name="connsiteX239" fmla="*/ 5035908 w 6187971"/>
                <a:gd name="connsiteY239" fmla="*/ 3867875 h 5955635"/>
                <a:gd name="connsiteX240" fmla="*/ 5033801 w 6187971"/>
                <a:gd name="connsiteY240" fmla="*/ 3876009 h 5955635"/>
                <a:gd name="connsiteX241" fmla="*/ 5030123 w 6187971"/>
                <a:gd name="connsiteY241" fmla="*/ 3876795 h 5955635"/>
                <a:gd name="connsiteX242" fmla="*/ 5030908 w 6187971"/>
                <a:gd name="connsiteY242" fmla="*/ 3880470 h 5955635"/>
                <a:gd name="connsiteX243" fmla="*/ 5017232 w 6187971"/>
                <a:gd name="connsiteY243" fmla="*/ 3906445 h 5955635"/>
                <a:gd name="connsiteX244" fmla="*/ 5027479 w 6187971"/>
                <a:gd name="connsiteY244" fmla="*/ 3900413 h 5955635"/>
                <a:gd name="connsiteX245" fmla="*/ 5028264 w 6187971"/>
                <a:gd name="connsiteY245" fmla="*/ 3904088 h 5955635"/>
                <a:gd name="connsiteX246" fmla="*/ 5031156 w 6187971"/>
                <a:gd name="connsiteY246" fmla="*/ 3899627 h 5955635"/>
                <a:gd name="connsiteX247" fmla="*/ 5034833 w 6187971"/>
                <a:gd name="connsiteY247" fmla="*/ 3898841 h 5955635"/>
                <a:gd name="connsiteX248" fmla="*/ 5015372 w 6187971"/>
                <a:gd name="connsiteY248" fmla="*/ 3933736 h 5955635"/>
                <a:gd name="connsiteX249" fmla="*/ 5006447 w 6187971"/>
                <a:gd name="connsiteY249" fmla="*/ 3927959 h 5955635"/>
                <a:gd name="connsiteX250" fmla="*/ 4969384 w 6187971"/>
                <a:gd name="connsiteY250" fmla="*/ 3970456 h 5955635"/>
                <a:gd name="connsiteX251" fmla="*/ 4955170 w 6187971"/>
                <a:gd name="connsiteY251" fmla="*/ 4011913 h 5955635"/>
                <a:gd name="connsiteX252" fmla="*/ 4921785 w 6187971"/>
                <a:gd name="connsiteY252" fmla="*/ 4053624 h 5955635"/>
                <a:gd name="connsiteX253" fmla="*/ 4915463 w 6187971"/>
                <a:gd name="connsiteY253" fmla="*/ 4078028 h 5955635"/>
                <a:gd name="connsiteX254" fmla="*/ 4807661 w 6187971"/>
                <a:gd name="connsiteY254" fmla="*/ 4239374 h 5955635"/>
                <a:gd name="connsiteX255" fmla="*/ 4885465 w 6187971"/>
                <a:gd name="connsiteY255" fmla="*/ 4153594 h 5955635"/>
                <a:gd name="connsiteX256" fmla="*/ 4944634 w 6187971"/>
                <a:gd name="connsiteY256" fmla="*/ 4052585 h 5955635"/>
                <a:gd name="connsiteX257" fmla="*/ 4945419 w 6187971"/>
                <a:gd name="connsiteY257" fmla="*/ 4056260 h 5955635"/>
                <a:gd name="connsiteX258" fmla="*/ 4943311 w 6187971"/>
                <a:gd name="connsiteY258" fmla="*/ 4064394 h 5955635"/>
                <a:gd name="connsiteX259" fmla="*/ 4946204 w 6187971"/>
                <a:gd name="connsiteY259" fmla="*/ 4059934 h 5955635"/>
                <a:gd name="connsiteX260" fmla="*/ 4952773 w 6187971"/>
                <a:gd name="connsiteY260" fmla="*/ 4054689 h 5955635"/>
                <a:gd name="connsiteX261" fmla="*/ 4944096 w 6187971"/>
                <a:gd name="connsiteY261" fmla="*/ 4068069 h 5955635"/>
                <a:gd name="connsiteX262" fmla="*/ 5007190 w 6187971"/>
                <a:gd name="connsiteY262" fmla="*/ 3985431 h 5955635"/>
                <a:gd name="connsiteX263" fmla="*/ 5066112 w 6187971"/>
                <a:gd name="connsiteY263" fmla="*/ 3865264 h 5955635"/>
                <a:gd name="connsiteX264" fmla="*/ 5106357 w 6187971"/>
                <a:gd name="connsiteY264" fmla="*/ 3783667 h 5955635"/>
                <a:gd name="connsiteX265" fmla="*/ 5134785 w 6187971"/>
                <a:gd name="connsiteY265" fmla="*/ 3700752 h 5955635"/>
                <a:gd name="connsiteX266" fmla="*/ 5158998 w 6187971"/>
                <a:gd name="connsiteY266" fmla="*/ 3634105 h 5955635"/>
                <a:gd name="connsiteX267" fmla="*/ 5161890 w 6187971"/>
                <a:gd name="connsiteY267" fmla="*/ 3629645 h 5955635"/>
                <a:gd name="connsiteX268" fmla="*/ 5163998 w 6187971"/>
                <a:gd name="connsiteY268" fmla="*/ 3621510 h 5955635"/>
                <a:gd name="connsiteX269" fmla="*/ 5212714 w 6187971"/>
                <a:gd name="connsiteY269" fmla="*/ 3453577 h 5955635"/>
                <a:gd name="connsiteX270" fmla="*/ 5226101 w 6187971"/>
                <a:gd name="connsiteY270" fmla="*/ 3462243 h 5955635"/>
                <a:gd name="connsiteX271" fmla="*/ 5240563 w 6187971"/>
                <a:gd name="connsiteY271" fmla="*/ 3439944 h 5955635"/>
                <a:gd name="connsiteX272" fmla="*/ 5238456 w 6187971"/>
                <a:gd name="connsiteY272" fmla="*/ 3448077 h 5955635"/>
                <a:gd name="connsiteX273" fmla="*/ 5236348 w 6187971"/>
                <a:gd name="connsiteY273" fmla="*/ 3456212 h 5955635"/>
                <a:gd name="connsiteX274" fmla="*/ 5239241 w 6187971"/>
                <a:gd name="connsiteY274" fmla="*/ 3451752 h 5955635"/>
                <a:gd name="connsiteX275" fmla="*/ 5241348 w 6187971"/>
                <a:gd name="connsiteY275" fmla="*/ 3443618 h 5955635"/>
                <a:gd name="connsiteX276" fmla="*/ 5244240 w 6187971"/>
                <a:gd name="connsiteY276" fmla="*/ 3439158 h 5955635"/>
                <a:gd name="connsiteX277" fmla="*/ 5251347 w 6187971"/>
                <a:gd name="connsiteY277" fmla="*/ 3418429 h 5955635"/>
                <a:gd name="connsiteX278" fmla="*/ 5250562 w 6187971"/>
                <a:gd name="connsiteY278" fmla="*/ 3414755 h 5955635"/>
                <a:gd name="connsiteX279" fmla="*/ 5249777 w 6187971"/>
                <a:gd name="connsiteY279" fmla="*/ 3411081 h 5955635"/>
                <a:gd name="connsiteX280" fmla="*/ 5247019 w 6187971"/>
                <a:gd name="connsiteY280" fmla="*/ 3411670 h 5955635"/>
                <a:gd name="connsiteX281" fmla="*/ 5247153 w 6187971"/>
                <a:gd name="connsiteY281" fmla="*/ 3407799 h 5955635"/>
                <a:gd name="connsiteX282" fmla="*/ 5247422 w 6187971"/>
                <a:gd name="connsiteY282" fmla="*/ 3400057 h 5955635"/>
                <a:gd name="connsiteX283" fmla="*/ 5231391 w 6187971"/>
                <a:gd name="connsiteY283" fmla="*/ 3415009 h 5955635"/>
                <a:gd name="connsiteX284" fmla="*/ 5232465 w 6187971"/>
                <a:gd name="connsiteY284" fmla="*/ 3384043 h 5955635"/>
                <a:gd name="connsiteX285" fmla="*/ 5228003 w 6187971"/>
                <a:gd name="connsiteY285" fmla="*/ 3381153 h 5955635"/>
                <a:gd name="connsiteX286" fmla="*/ 5231680 w 6187971"/>
                <a:gd name="connsiteY286" fmla="*/ 3380368 h 5955635"/>
                <a:gd name="connsiteX287" fmla="*/ 5230895 w 6187971"/>
                <a:gd name="connsiteY287" fmla="*/ 3376694 h 5955635"/>
                <a:gd name="connsiteX288" fmla="*/ 5230110 w 6187971"/>
                <a:gd name="connsiteY288" fmla="*/ 3373020 h 5955635"/>
                <a:gd name="connsiteX289" fmla="*/ 5229324 w 6187971"/>
                <a:gd name="connsiteY289" fmla="*/ 3369345 h 5955635"/>
                <a:gd name="connsiteX290" fmla="*/ 5239613 w 6187971"/>
                <a:gd name="connsiteY290" fmla="*/ 3309515 h 5955635"/>
                <a:gd name="connsiteX291" fmla="*/ 5235936 w 6187971"/>
                <a:gd name="connsiteY291" fmla="*/ 3310301 h 5955635"/>
                <a:gd name="connsiteX292" fmla="*/ 5238828 w 6187971"/>
                <a:gd name="connsiteY292" fmla="*/ 3305841 h 5955635"/>
                <a:gd name="connsiteX293" fmla="*/ 5243828 w 6187971"/>
                <a:gd name="connsiteY293" fmla="*/ 3293247 h 5955635"/>
                <a:gd name="connsiteX294" fmla="*/ 5239366 w 6187971"/>
                <a:gd name="connsiteY294" fmla="*/ 3290358 h 5955635"/>
                <a:gd name="connsiteX295" fmla="*/ 5260687 w 6187971"/>
                <a:gd name="connsiteY295" fmla="*/ 3228171 h 5955635"/>
                <a:gd name="connsiteX296" fmla="*/ 5262588 w 6187971"/>
                <a:gd name="connsiteY296" fmla="*/ 3147082 h 5955635"/>
                <a:gd name="connsiteX297" fmla="*/ 869439 w 6187971"/>
                <a:gd name="connsiteY297" fmla="*/ 3941889 h 5955635"/>
                <a:gd name="connsiteX298" fmla="*/ 870401 w 6187971"/>
                <a:gd name="connsiteY298" fmla="*/ 3946393 h 5955635"/>
                <a:gd name="connsiteX299" fmla="*/ 869247 w 6187971"/>
                <a:gd name="connsiteY299" fmla="*/ 3944432 h 5955635"/>
                <a:gd name="connsiteX300" fmla="*/ 5600071 w 6187971"/>
                <a:gd name="connsiteY300" fmla="*/ 2827600 h 5955635"/>
                <a:gd name="connsiteX301" fmla="*/ 5601033 w 6187971"/>
                <a:gd name="connsiteY301" fmla="*/ 2832105 h 5955635"/>
                <a:gd name="connsiteX302" fmla="*/ 5600701 w 6187971"/>
                <a:gd name="connsiteY302" fmla="*/ 2831889 h 5955635"/>
                <a:gd name="connsiteX303" fmla="*/ 5594604 w 6187971"/>
                <a:gd name="connsiteY303" fmla="*/ 2824058 h 5955635"/>
                <a:gd name="connsiteX304" fmla="*/ 5594817 w 6187971"/>
                <a:gd name="connsiteY304" fmla="*/ 2824013 h 5955635"/>
                <a:gd name="connsiteX305" fmla="*/ 5595567 w 6187971"/>
                <a:gd name="connsiteY305" fmla="*/ 2828563 h 5955635"/>
                <a:gd name="connsiteX306" fmla="*/ 5594604 w 6187971"/>
                <a:gd name="connsiteY306" fmla="*/ 2824058 h 5955635"/>
                <a:gd name="connsiteX307" fmla="*/ 756958 w 6187971"/>
                <a:gd name="connsiteY307" fmla="*/ 3768116 h 5955635"/>
                <a:gd name="connsiteX308" fmla="*/ 764349 w 6187971"/>
                <a:gd name="connsiteY308" fmla="*/ 3780665 h 5955635"/>
                <a:gd name="connsiteX309" fmla="*/ 759845 w 6187971"/>
                <a:gd name="connsiteY309" fmla="*/ 3781628 h 5955635"/>
                <a:gd name="connsiteX310" fmla="*/ 5540370 w 6187971"/>
                <a:gd name="connsiteY310" fmla="*/ 2614293 h 5955635"/>
                <a:gd name="connsiteX311" fmla="*/ 5545837 w 6187971"/>
                <a:gd name="connsiteY311" fmla="*/ 2617834 h 5955635"/>
                <a:gd name="connsiteX312" fmla="*/ 5541332 w 6187971"/>
                <a:gd name="connsiteY312" fmla="*/ 2618797 h 5955635"/>
                <a:gd name="connsiteX313" fmla="*/ 5540370 w 6187971"/>
                <a:gd name="connsiteY313" fmla="*/ 2614293 h 5955635"/>
                <a:gd name="connsiteX314" fmla="*/ 5744362 w 6187971"/>
                <a:gd name="connsiteY314" fmla="*/ 2533034 h 5955635"/>
                <a:gd name="connsiteX315" fmla="*/ 5751754 w 6187971"/>
                <a:gd name="connsiteY315" fmla="*/ 2545583 h 5955635"/>
                <a:gd name="connsiteX316" fmla="*/ 5770344 w 6187971"/>
                <a:gd name="connsiteY316" fmla="*/ 2654643 h 5955635"/>
                <a:gd name="connsiteX317" fmla="*/ 5792210 w 6187971"/>
                <a:gd name="connsiteY317" fmla="*/ 2668810 h 5955635"/>
                <a:gd name="connsiteX318" fmla="*/ 5800215 w 6187971"/>
                <a:gd name="connsiteY318" fmla="*/ 2728325 h 5955635"/>
                <a:gd name="connsiteX319" fmla="*/ 5803450 w 6187971"/>
                <a:gd name="connsiteY319" fmla="*/ 2699375 h 5955635"/>
                <a:gd name="connsiteX320" fmla="*/ 5811149 w 6187971"/>
                <a:gd name="connsiteY320" fmla="*/ 2735408 h 5955635"/>
                <a:gd name="connsiteX321" fmla="*/ 5820811 w 6187971"/>
                <a:gd name="connsiteY321" fmla="*/ 2714505 h 5955635"/>
                <a:gd name="connsiteX322" fmla="*/ 5838358 w 6187971"/>
                <a:gd name="connsiteY322" fmla="*/ 2950947 h 5955635"/>
                <a:gd name="connsiteX323" fmla="*/ 5838665 w 6187971"/>
                <a:gd name="connsiteY323" fmla="*/ 2974430 h 5955635"/>
                <a:gd name="connsiteX324" fmla="*/ 4638016 w 6187971"/>
                <a:gd name="connsiteY324" fmla="*/ 5312600 h 5955635"/>
                <a:gd name="connsiteX325" fmla="*/ 4633512 w 6187971"/>
                <a:gd name="connsiteY325" fmla="*/ 5313563 h 5955635"/>
                <a:gd name="connsiteX326" fmla="*/ 4629008 w 6187971"/>
                <a:gd name="connsiteY326" fmla="*/ 5314525 h 5955635"/>
                <a:gd name="connsiteX327" fmla="*/ 4623541 w 6187971"/>
                <a:gd name="connsiteY327" fmla="*/ 5310984 h 5955635"/>
                <a:gd name="connsiteX328" fmla="*/ 4631588 w 6187971"/>
                <a:gd name="connsiteY328" fmla="*/ 5304555 h 5955635"/>
                <a:gd name="connsiteX329" fmla="*/ 4629663 w 6187971"/>
                <a:gd name="connsiteY329" fmla="*/ 5295546 h 5955635"/>
                <a:gd name="connsiteX330" fmla="*/ 4621617 w 6187971"/>
                <a:gd name="connsiteY330" fmla="*/ 5301975 h 5955635"/>
                <a:gd name="connsiteX331" fmla="*/ 4618076 w 6187971"/>
                <a:gd name="connsiteY331" fmla="*/ 5307442 h 5955635"/>
                <a:gd name="connsiteX332" fmla="*/ 4613571 w 6187971"/>
                <a:gd name="connsiteY332" fmla="*/ 5308404 h 5955635"/>
                <a:gd name="connsiteX333" fmla="*/ 4599097 w 6187971"/>
                <a:gd name="connsiteY333" fmla="*/ 5306787 h 5955635"/>
                <a:gd name="connsiteX334" fmla="*/ 4597479 w 6187971"/>
                <a:gd name="connsiteY334" fmla="*/ 5321261 h 5955635"/>
                <a:gd name="connsiteX335" fmla="*/ 4605526 w 6187971"/>
                <a:gd name="connsiteY335" fmla="*/ 5314833 h 5955635"/>
                <a:gd name="connsiteX336" fmla="*/ 4602946 w 6187971"/>
                <a:gd name="connsiteY336" fmla="*/ 5324803 h 5955635"/>
                <a:gd name="connsiteX337" fmla="*/ 4615496 w 6187971"/>
                <a:gd name="connsiteY337" fmla="*/ 5317412 h 5955635"/>
                <a:gd name="connsiteX338" fmla="*/ 4619038 w 6187971"/>
                <a:gd name="connsiteY338" fmla="*/ 5311946 h 5955635"/>
                <a:gd name="connsiteX339" fmla="*/ 4616458 w 6187971"/>
                <a:gd name="connsiteY339" fmla="*/ 5321916 h 5955635"/>
                <a:gd name="connsiteX340" fmla="*/ 4611954 w 6187971"/>
                <a:gd name="connsiteY340" fmla="*/ 5322878 h 5955635"/>
                <a:gd name="connsiteX341" fmla="*/ 4608413 w 6187971"/>
                <a:gd name="connsiteY341" fmla="*/ 5328345 h 5955635"/>
                <a:gd name="connsiteX342" fmla="*/ 4609375 w 6187971"/>
                <a:gd name="connsiteY342" fmla="*/ 5332848 h 5955635"/>
                <a:gd name="connsiteX343" fmla="*/ 4413078 w 6187971"/>
                <a:gd name="connsiteY343" fmla="*/ 5450140 h 5955635"/>
                <a:gd name="connsiteX344" fmla="*/ 4398604 w 6187971"/>
                <a:gd name="connsiteY344" fmla="*/ 5448524 h 5955635"/>
                <a:gd name="connsiteX345" fmla="*/ 4399566 w 6187971"/>
                <a:gd name="connsiteY345" fmla="*/ 5453027 h 5955635"/>
                <a:gd name="connsiteX346" fmla="*/ 3692038 w 6187971"/>
                <a:gd name="connsiteY346" fmla="*/ 5712509 h 5955635"/>
                <a:gd name="connsiteX347" fmla="*/ 1989514 w 6187971"/>
                <a:gd name="connsiteY347" fmla="*/ 5525218 h 5955635"/>
                <a:gd name="connsiteX348" fmla="*/ 2003026 w 6187971"/>
                <a:gd name="connsiteY348" fmla="*/ 5522331 h 5955635"/>
                <a:gd name="connsiteX349" fmla="*/ 1925842 w 6187971"/>
                <a:gd name="connsiteY349" fmla="*/ 5491725 h 5955635"/>
                <a:gd name="connsiteX350" fmla="*/ 1926804 w 6187971"/>
                <a:gd name="connsiteY350" fmla="*/ 5496229 h 5955635"/>
                <a:gd name="connsiteX351" fmla="*/ 1836763 w 6187971"/>
                <a:gd name="connsiteY351" fmla="*/ 5449531 h 5955635"/>
                <a:gd name="connsiteX352" fmla="*/ 1783061 w 6187971"/>
                <a:gd name="connsiteY352" fmla="*/ 5418617 h 5955635"/>
                <a:gd name="connsiteX353" fmla="*/ 1777595 w 6187971"/>
                <a:gd name="connsiteY353" fmla="*/ 5415075 h 5955635"/>
                <a:gd name="connsiteX354" fmla="*/ 1773091 w 6187971"/>
                <a:gd name="connsiteY354" fmla="*/ 5416038 h 5955635"/>
                <a:gd name="connsiteX355" fmla="*/ 1766662 w 6187971"/>
                <a:gd name="connsiteY355" fmla="*/ 5407992 h 5955635"/>
                <a:gd name="connsiteX356" fmla="*/ 1740293 w 6187971"/>
                <a:gd name="connsiteY356" fmla="*/ 5394787 h 5955635"/>
                <a:gd name="connsiteX357" fmla="*/ 1664727 w 6187971"/>
                <a:gd name="connsiteY357" fmla="*/ 5349706 h 5955635"/>
                <a:gd name="connsiteX358" fmla="*/ 1631929 w 6187971"/>
                <a:gd name="connsiteY358" fmla="*/ 5328456 h 5955635"/>
                <a:gd name="connsiteX359" fmla="*/ 1565371 w 6187971"/>
                <a:gd name="connsiteY359" fmla="*/ 5281450 h 5955635"/>
                <a:gd name="connsiteX360" fmla="*/ 1569874 w 6187971"/>
                <a:gd name="connsiteY360" fmla="*/ 5280488 h 5955635"/>
                <a:gd name="connsiteX361" fmla="*/ 1554437 w 6187971"/>
                <a:gd name="connsiteY361" fmla="*/ 5274367 h 5955635"/>
                <a:gd name="connsiteX362" fmla="*/ 1044223 w 6187971"/>
                <a:gd name="connsiteY362" fmla="*/ 4804087 h 5955635"/>
                <a:gd name="connsiteX363" fmla="*/ 631951 w 6187971"/>
                <a:gd name="connsiteY363" fmla="*/ 4086820 h 5955635"/>
                <a:gd name="connsiteX364" fmla="*/ 635493 w 6187971"/>
                <a:gd name="connsiteY364" fmla="*/ 4081353 h 5955635"/>
                <a:gd name="connsiteX365" fmla="*/ 700742 w 6187971"/>
                <a:gd name="connsiteY365" fmla="*/ 4166316 h 5955635"/>
                <a:gd name="connsiteX366" fmla="*/ 711982 w 6187971"/>
                <a:gd name="connsiteY366" fmla="*/ 4196882 h 5955635"/>
                <a:gd name="connsiteX367" fmla="*/ 706515 w 6187971"/>
                <a:gd name="connsiteY367" fmla="*/ 4193340 h 5955635"/>
                <a:gd name="connsiteX368" fmla="*/ 702011 w 6187971"/>
                <a:gd name="connsiteY368" fmla="*/ 4194302 h 5955635"/>
                <a:gd name="connsiteX369" fmla="*/ 707478 w 6187971"/>
                <a:gd name="connsiteY369" fmla="*/ 4197844 h 5955635"/>
                <a:gd name="connsiteX370" fmla="*/ 708440 w 6187971"/>
                <a:gd name="connsiteY370" fmla="*/ 4202348 h 5955635"/>
                <a:gd name="connsiteX371" fmla="*/ 713906 w 6187971"/>
                <a:gd name="connsiteY371" fmla="*/ 4205890 h 5955635"/>
                <a:gd name="connsiteX372" fmla="*/ 732229 w 6187971"/>
                <a:gd name="connsiteY372" fmla="*/ 4225523 h 5955635"/>
                <a:gd name="connsiteX373" fmla="*/ 750861 w 6187971"/>
                <a:gd name="connsiteY373" fmla="*/ 4268639 h 5955635"/>
                <a:gd name="connsiteX374" fmla="*/ 759869 w 6187971"/>
                <a:gd name="connsiteY374" fmla="*/ 4266714 h 5955635"/>
                <a:gd name="connsiteX375" fmla="*/ 761138 w 6187971"/>
                <a:gd name="connsiteY375" fmla="*/ 4294702 h 5955635"/>
                <a:gd name="connsiteX376" fmla="*/ 770454 w 6187971"/>
                <a:gd name="connsiteY376" fmla="*/ 4316259 h 5955635"/>
                <a:gd name="connsiteX377" fmla="*/ 788122 w 6187971"/>
                <a:gd name="connsiteY377" fmla="*/ 4354871 h 5955635"/>
                <a:gd name="connsiteX378" fmla="*/ 816723 w 6187971"/>
                <a:gd name="connsiteY378" fmla="*/ 4400567 h 5955635"/>
                <a:gd name="connsiteX379" fmla="*/ 845324 w 6187971"/>
                <a:gd name="connsiteY379" fmla="*/ 4446262 h 5955635"/>
                <a:gd name="connsiteX380" fmla="*/ 848211 w 6187971"/>
                <a:gd name="connsiteY380" fmla="*/ 4459775 h 5955635"/>
                <a:gd name="connsiteX381" fmla="*/ 865572 w 6187971"/>
                <a:gd name="connsiteY381" fmla="*/ 4474903 h 5955635"/>
                <a:gd name="connsiteX382" fmla="*/ 883599 w 6187971"/>
                <a:gd name="connsiteY382" fmla="*/ 4512777 h 5955635"/>
                <a:gd name="connsiteX383" fmla="*/ 885976 w 6187971"/>
                <a:gd name="connsiteY383" fmla="*/ 4526170 h 5955635"/>
                <a:gd name="connsiteX384" fmla="*/ 885567 w 6187971"/>
                <a:gd name="connsiteY384" fmla="*/ 4525764 h 5955635"/>
                <a:gd name="connsiteX385" fmla="*/ 881591 w 6187971"/>
                <a:gd name="connsiteY385" fmla="*/ 4516811 h 5955635"/>
                <a:gd name="connsiteX386" fmla="*/ 877775 w 6187971"/>
                <a:gd name="connsiteY386" fmla="*/ 4509974 h 5955635"/>
                <a:gd name="connsiteX387" fmla="*/ 877625 w 6187971"/>
                <a:gd name="connsiteY387" fmla="*/ 4517880 h 5955635"/>
                <a:gd name="connsiteX388" fmla="*/ 885567 w 6187971"/>
                <a:gd name="connsiteY388" fmla="*/ 4525764 h 5955635"/>
                <a:gd name="connsiteX389" fmla="*/ 886128 w 6187971"/>
                <a:gd name="connsiteY389" fmla="*/ 4527028 h 5955635"/>
                <a:gd name="connsiteX390" fmla="*/ 885976 w 6187971"/>
                <a:gd name="connsiteY390" fmla="*/ 4526170 h 5955635"/>
                <a:gd name="connsiteX391" fmla="*/ 888178 w 6187971"/>
                <a:gd name="connsiteY391" fmla="*/ 4528356 h 5955635"/>
                <a:gd name="connsiteX392" fmla="*/ 894482 w 6187971"/>
                <a:gd name="connsiteY392" fmla="*/ 4544081 h 5955635"/>
                <a:gd name="connsiteX393" fmla="*/ 933053 w 6187971"/>
                <a:gd name="connsiteY393" fmla="*/ 4592357 h 5955635"/>
                <a:gd name="connsiteX394" fmla="*/ 934015 w 6187971"/>
                <a:gd name="connsiteY394" fmla="*/ 4596860 h 5955635"/>
                <a:gd name="connsiteX395" fmla="*/ 934978 w 6187971"/>
                <a:gd name="connsiteY395" fmla="*/ 4601364 h 5955635"/>
                <a:gd name="connsiteX396" fmla="*/ 939482 w 6187971"/>
                <a:gd name="connsiteY396" fmla="*/ 4600402 h 5955635"/>
                <a:gd name="connsiteX397" fmla="*/ 946872 w 6187971"/>
                <a:gd name="connsiteY397" fmla="*/ 4612952 h 5955635"/>
                <a:gd name="connsiteX398" fmla="*/ 955226 w 6187971"/>
                <a:gd name="connsiteY398" fmla="*/ 4630006 h 5955635"/>
                <a:gd name="connsiteX399" fmla="*/ 998301 w 6187971"/>
                <a:gd name="connsiteY399" fmla="*/ 4677318 h 5955635"/>
                <a:gd name="connsiteX400" fmla="*/ 1008272 w 6187971"/>
                <a:gd name="connsiteY400" fmla="*/ 4679898 h 5955635"/>
                <a:gd name="connsiteX401" fmla="*/ 1003768 w 6187971"/>
                <a:gd name="connsiteY401" fmla="*/ 4680860 h 5955635"/>
                <a:gd name="connsiteX402" fmla="*/ 999264 w 6187971"/>
                <a:gd name="connsiteY402" fmla="*/ 4681823 h 5955635"/>
                <a:gd name="connsiteX403" fmla="*/ 1005693 w 6187971"/>
                <a:gd name="connsiteY403" fmla="*/ 4689868 h 5955635"/>
                <a:gd name="connsiteX404" fmla="*/ 1010197 w 6187971"/>
                <a:gd name="connsiteY404" fmla="*/ 4688906 h 5955635"/>
                <a:gd name="connsiteX405" fmla="*/ 1011159 w 6187971"/>
                <a:gd name="connsiteY405" fmla="*/ 4693410 h 5955635"/>
                <a:gd name="connsiteX406" fmla="*/ 1068054 w 6187971"/>
                <a:gd name="connsiteY406" fmla="*/ 4761319 h 5955635"/>
                <a:gd name="connsiteX407" fmla="*/ 1070941 w 6187971"/>
                <a:gd name="connsiteY407" fmla="*/ 4774831 h 5955635"/>
                <a:gd name="connsiteX408" fmla="*/ 1088302 w 6187971"/>
                <a:gd name="connsiteY408" fmla="*/ 4789960 h 5955635"/>
                <a:gd name="connsiteX409" fmla="*/ 1082836 w 6187971"/>
                <a:gd name="connsiteY409" fmla="*/ 4786418 h 5955635"/>
                <a:gd name="connsiteX410" fmla="*/ 1084761 w 6187971"/>
                <a:gd name="connsiteY410" fmla="*/ 4795426 h 5955635"/>
                <a:gd name="connsiteX411" fmla="*/ 1089264 w 6187971"/>
                <a:gd name="connsiteY411" fmla="*/ 4794464 h 5955635"/>
                <a:gd name="connsiteX412" fmla="*/ 1090227 w 6187971"/>
                <a:gd name="connsiteY412" fmla="*/ 4798968 h 5955635"/>
                <a:gd name="connsiteX413" fmla="*/ 1121407 w 6187971"/>
                <a:gd name="connsiteY413" fmla="*/ 4834693 h 5955635"/>
                <a:gd name="connsiteX414" fmla="*/ 1169950 w 6187971"/>
                <a:gd name="connsiteY414" fmla="*/ 4885547 h 5955635"/>
                <a:gd name="connsiteX415" fmla="*/ 1230080 w 6187971"/>
                <a:gd name="connsiteY415" fmla="*/ 4924507 h 5955635"/>
                <a:gd name="connsiteX416" fmla="*/ 1183462 w 6187971"/>
                <a:gd name="connsiteY416" fmla="*/ 4882661 h 5955635"/>
                <a:gd name="connsiteX417" fmla="*/ 1187004 w 6187971"/>
                <a:gd name="connsiteY417" fmla="*/ 4877195 h 5955635"/>
                <a:gd name="connsiteX418" fmla="*/ 1176071 w 6187971"/>
                <a:gd name="connsiteY418" fmla="*/ 4870111 h 5955635"/>
                <a:gd name="connsiteX419" fmla="*/ 1103738 w 6187971"/>
                <a:gd name="connsiteY419" fmla="*/ 4796081 h 5955635"/>
                <a:gd name="connsiteX420" fmla="*/ 1102776 w 6187971"/>
                <a:gd name="connsiteY420" fmla="*/ 4791577 h 5955635"/>
                <a:gd name="connsiteX421" fmla="*/ 1101814 w 6187971"/>
                <a:gd name="connsiteY421" fmla="*/ 4787074 h 5955635"/>
                <a:gd name="connsiteX422" fmla="*/ 1097311 w 6187971"/>
                <a:gd name="connsiteY422" fmla="*/ 4788036 h 5955635"/>
                <a:gd name="connsiteX423" fmla="*/ 1052310 w 6187971"/>
                <a:gd name="connsiteY423" fmla="*/ 4731715 h 5955635"/>
                <a:gd name="connsiteX424" fmla="*/ 1062280 w 6187971"/>
                <a:gd name="connsiteY424" fmla="*/ 4734295 h 5955635"/>
                <a:gd name="connsiteX425" fmla="*/ 1044919 w 6187971"/>
                <a:gd name="connsiteY425" fmla="*/ 4719165 h 5955635"/>
                <a:gd name="connsiteX426" fmla="*/ 1049423 w 6187971"/>
                <a:gd name="connsiteY426" fmla="*/ 4718203 h 5955635"/>
                <a:gd name="connsiteX427" fmla="*/ 1048461 w 6187971"/>
                <a:gd name="connsiteY427" fmla="*/ 4713698 h 5955635"/>
                <a:gd name="connsiteX428" fmla="*/ 1042995 w 6187971"/>
                <a:gd name="connsiteY428" fmla="*/ 4710157 h 5955635"/>
                <a:gd name="connsiteX429" fmla="*/ 1038491 w 6187971"/>
                <a:gd name="connsiteY429" fmla="*/ 4711120 h 5955635"/>
                <a:gd name="connsiteX430" fmla="*/ 952032 w 6187971"/>
                <a:gd name="connsiteY430" fmla="*/ 4593011 h 5955635"/>
                <a:gd name="connsiteX431" fmla="*/ 951070 w 6187971"/>
                <a:gd name="connsiteY431" fmla="*/ 4588508 h 5955635"/>
                <a:gd name="connsiteX432" fmla="*/ 945603 w 6187971"/>
                <a:gd name="connsiteY432" fmla="*/ 4584966 h 5955635"/>
                <a:gd name="connsiteX433" fmla="*/ 923430 w 6187971"/>
                <a:gd name="connsiteY433" fmla="*/ 4547316 h 5955635"/>
                <a:gd name="connsiteX434" fmla="*/ 922468 w 6187971"/>
                <a:gd name="connsiteY434" fmla="*/ 4542812 h 5955635"/>
                <a:gd name="connsiteX435" fmla="*/ 921506 w 6187971"/>
                <a:gd name="connsiteY435" fmla="*/ 4538307 h 5955635"/>
                <a:gd name="connsiteX436" fmla="*/ 917002 w 6187971"/>
                <a:gd name="connsiteY436" fmla="*/ 4539270 h 5955635"/>
                <a:gd name="connsiteX437" fmla="*/ 903182 w 6187971"/>
                <a:gd name="connsiteY437" fmla="*/ 4518674 h 5955635"/>
                <a:gd name="connsiteX438" fmla="*/ 906724 w 6187971"/>
                <a:gd name="connsiteY438" fmla="*/ 4513208 h 5955635"/>
                <a:gd name="connsiteX439" fmla="*/ 835702 w 6187971"/>
                <a:gd name="connsiteY439" fmla="*/ 4401222 h 5955635"/>
                <a:gd name="connsiteX440" fmla="*/ 840206 w 6187971"/>
                <a:gd name="connsiteY440" fmla="*/ 4400260 h 5955635"/>
                <a:gd name="connsiteX441" fmla="*/ 839244 w 6187971"/>
                <a:gd name="connsiteY441" fmla="*/ 4395755 h 5955635"/>
                <a:gd name="connsiteX442" fmla="*/ 833777 w 6187971"/>
                <a:gd name="connsiteY442" fmla="*/ 4392213 h 5955635"/>
                <a:gd name="connsiteX443" fmla="*/ 822708 w 6187971"/>
                <a:gd name="connsiteY443" fmla="*/ 4371399 h 5955635"/>
                <a:gd name="connsiteX444" fmla="*/ 820283 w 6187971"/>
                <a:gd name="connsiteY444" fmla="*/ 4366839 h 5955635"/>
                <a:gd name="connsiteX445" fmla="*/ 823500 w 6187971"/>
                <a:gd name="connsiteY445" fmla="*/ 4366151 h 5955635"/>
                <a:gd name="connsiteX446" fmla="*/ 822538 w 6187971"/>
                <a:gd name="connsiteY446" fmla="*/ 4361647 h 5955635"/>
                <a:gd name="connsiteX447" fmla="*/ 817071 w 6187971"/>
                <a:gd name="connsiteY447" fmla="*/ 4358106 h 5955635"/>
                <a:gd name="connsiteX448" fmla="*/ 811605 w 6187971"/>
                <a:gd name="connsiteY448" fmla="*/ 4354564 h 5955635"/>
                <a:gd name="connsiteX449" fmla="*/ 801327 w 6187971"/>
                <a:gd name="connsiteY449" fmla="*/ 4328502 h 5955635"/>
                <a:gd name="connsiteX450" fmla="*/ 756982 w 6187971"/>
                <a:gd name="connsiteY450" fmla="*/ 4253202 h 5955635"/>
                <a:gd name="connsiteX451" fmla="*/ 761486 w 6187971"/>
                <a:gd name="connsiteY451" fmla="*/ 4252240 h 5955635"/>
                <a:gd name="connsiteX452" fmla="*/ 762448 w 6187971"/>
                <a:gd name="connsiteY452" fmla="*/ 4256744 h 5955635"/>
                <a:gd name="connsiteX453" fmla="*/ 767914 w 6187971"/>
                <a:gd name="connsiteY453" fmla="*/ 4260286 h 5955635"/>
                <a:gd name="connsiteX454" fmla="*/ 765989 w 6187971"/>
                <a:gd name="connsiteY454" fmla="*/ 4251278 h 5955635"/>
                <a:gd name="connsiteX455" fmla="*/ 759562 w 6187971"/>
                <a:gd name="connsiteY455" fmla="*/ 4243232 h 5955635"/>
                <a:gd name="connsiteX456" fmla="*/ 751208 w 6187971"/>
                <a:gd name="connsiteY456" fmla="*/ 4226178 h 5955635"/>
                <a:gd name="connsiteX457" fmla="*/ 745742 w 6187971"/>
                <a:gd name="connsiteY457" fmla="*/ 4222636 h 5955635"/>
                <a:gd name="connsiteX458" fmla="*/ 747666 w 6187971"/>
                <a:gd name="connsiteY458" fmla="*/ 4231645 h 5955635"/>
                <a:gd name="connsiteX459" fmla="*/ 734810 w 6187971"/>
                <a:gd name="connsiteY459" fmla="*/ 4215553 h 5955635"/>
                <a:gd name="connsiteX460" fmla="*/ 730960 w 6187971"/>
                <a:gd name="connsiteY460" fmla="*/ 4197536 h 5955635"/>
                <a:gd name="connsiteX461" fmla="*/ 724531 w 6187971"/>
                <a:gd name="connsiteY461" fmla="*/ 4189491 h 5955635"/>
                <a:gd name="connsiteX462" fmla="*/ 729998 w 6187971"/>
                <a:gd name="connsiteY462" fmla="*/ 4193033 h 5955635"/>
                <a:gd name="connsiteX463" fmla="*/ 729691 w 6187971"/>
                <a:gd name="connsiteY463" fmla="*/ 4169550 h 5955635"/>
                <a:gd name="connsiteX464" fmla="*/ 769532 w 6187971"/>
                <a:gd name="connsiteY464" fmla="*/ 4245812 h 5955635"/>
                <a:gd name="connsiteX465" fmla="*/ 808104 w 6187971"/>
                <a:gd name="connsiteY465" fmla="*/ 4294087 h 5955635"/>
                <a:gd name="connsiteX466" fmla="*/ 804909 w 6187971"/>
                <a:gd name="connsiteY466" fmla="*/ 4257092 h 5955635"/>
                <a:gd name="connsiteX467" fmla="*/ 954652 w 6187971"/>
                <a:gd name="connsiteY467" fmla="*/ 4517097 h 5955635"/>
                <a:gd name="connsiteX468" fmla="*/ 951110 w 6187971"/>
                <a:gd name="connsiteY468" fmla="*/ 4522564 h 5955635"/>
                <a:gd name="connsiteX469" fmla="*/ 950148 w 6187971"/>
                <a:gd name="connsiteY469" fmla="*/ 4518059 h 5955635"/>
                <a:gd name="connsiteX470" fmla="*/ 945643 w 6187971"/>
                <a:gd name="connsiteY470" fmla="*/ 4519022 h 5955635"/>
                <a:gd name="connsiteX471" fmla="*/ 947568 w 6187971"/>
                <a:gd name="connsiteY471" fmla="*/ 4528030 h 5955635"/>
                <a:gd name="connsiteX472" fmla="*/ 950455 w 6187971"/>
                <a:gd name="connsiteY472" fmla="*/ 4541543 h 5955635"/>
                <a:gd name="connsiteX473" fmla="*/ 971358 w 6187971"/>
                <a:gd name="connsiteY473" fmla="*/ 4551205 h 5955635"/>
                <a:gd name="connsiteX474" fmla="*/ 972320 w 6187971"/>
                <a:gd name="connsiteY474" fmla="*/ 4555710 h 5955635"/>
                <a:gd name="connsiteX475" fmla="*/ 973282 w 6187971"/>
                <a:gd name="connsiteY475" fmla="*/ 4560213 h 5955635"/>
                <a:gd name="connsiteX476" fmla="*/ 979711 w 6187971"/>
                <a:gd name="connsiteY476" fmla="*/ 4568259 h 5955635"/>
                <a:gd name="connsiteX477" fmla="*/ 986140 w 6187971"/>
                <a:gd name="connsiteY477" fmla="*/ 4576305 h 5955635"/>
                <a:gd name="connsiteX478" fmla="*/ 996417 w 6187971"/>
                <a:gd name="connsiteY478" fmla="*/ 4602367 h 5955635"/>
                <a:gd name="connsiteX479" fmla="*/ 990952 w 6187971"/>
                <a:gd name="connsiteY479" fmla="*/ 4598826 h 5955635"/>
                <a:gd name="connsiteX480" fmla="*/ 991914 w 6187971"/>
                <a:gd name="connsiteY480" fmla="*/ 4603329 h 5955635"/>
                <a:gd name="connsiteX481" fmla="*/ 997379 w 6187971"/>
                <a:gd name="connsiteY481" fmla="*/ 4606871 h 5955635"/>
                <a:gd name="connsiteX482" fmla="*/ 1010237 w 6187971"/>
                <a:gd name="connsiteY482" fmla="*/ 4622963 h 5955635"/>
                <a:gd name="connsiteX483" fmla="*/ 1011200 w 6187971"/>
                <a:gd name="connsiteY483" fmla="*/ 4627466 h 5955635"/>
                <a:gd name="connsiteX484" fmla="*/ 1017628 w 6187971"/>
                <a:gd name="connsiteY484" fmla="*/ 4635513 h 5955635"/>
                <a:gd name="connsiteX485" fmla="*/ 1023094 w 6187971"/>
                <a:gd name="connsiteY485" fmla="*/ 4639054 h 5955635"/>
                <a:gd name="connsiteX486" fmla="*/ 1022132 w 6187971"/>
                <a:gd name="connsiteY486" fmla="*/ 4634551 h 5955635"/>
                <a:gd name="connsiteX487" fmla="*/ 1029523 w 6187971"/>
                <a:gd name="connsiteY487" fmla="*/ 4647100 h 5955635"/>
                <a:gd name="connsiteX488" fmla="*/ 1034027 w 6187971"/>
                <a:gd name="connsiteY488" fmla="*/ 4646138 h 5955635"/>
                <a:gd name="connsiteX489" fmla="*/ 1040455 w 6187971"/>
                <a:gd name="connsiteY489" fmla="*/ 4654184 h 5955635"/>
                <a:gd name="connsiteX490" fmla="*/ 1041417 w 6187971"/>
                <a:gd name="connsiteY490" fmla="*/ 4658688 h 5955635"/>
                <a:gd name="connsiteX491" fmla="*/ 1042380 w 6187971"/>
                <a:gd name="connsiteY491" fmla="*/ 4663192 h 5955635"/>
                <a:gd name="connsiteX492" fmla="*/ 1047846 w 6187971"/>
                <a:gd name="connsiteY492" fmla="*/ 4666733 h 5955635"/>
                <a:gd name="connsiteX493" fmla="*/ 1046884 w 6187971"/>
                <a:gd name="connsiteY493" fmla="*/ 4662230 h 5955635"/>
                <a:gd name="connsiteX494" fmla="*/ 1089960 w 6187971"/>
                <a:gd name="connsiteY494" fmla="*/ 4709542 h 5955635"/>
                <a:gd name="connsiteX495" fmla="*/ 1096388 w 6187971"/>
                <a:gd name="connsiteY495" fmla="*/ 4717588 h 5955635"/>
                <a:gd name="connsiteX496" fmla="*/ 1101855 w 6187971"/>
                <a:gd name="connsiteY496" fmla="*/ 4721130 h 5955635"/>
                <a:gd name="connsiteX497" fmla="*/ 1100893 w 6187971"/>
                <a:gd name="connsiteY497" fmla="*/ 4716625 h 5955635"/>
                <a:gd name="connsiteX498" fmla="*/ 1099931 w 6187971"/>
                <a:gd name="connsiteY498" fmla="*/ 4712122 h 5955635"/>
                <a:gd name="connsiteX499" fmla="*/ 1157788 w 6187971"/>
                <a:gd name="connsiteY499" fmla="*/ 4784534 h 5955635"/>
                <a:gd name="connsiteX500" fmla="*/ 1178691 w 6187971"/>
                <a:gd name="connsiteY500" fmla="*/ 4794197 h 5955635"/>
                <a:gd name="connsiteX501" fmla="*/ 1186082 w 6187971"/>
                <a:gd name="connsiteY501" fmla="*/ 4806747 h 5955635"/>
                <a:gd name="connsiteX502" fmla="*/ 1205368 w 6187971"/>
                <a:gd name="connsiteY502" fmla="*/ 4830884 h 5955635"/>
                <a:gd name="connsiteX503" fmla="*/ 1226271 w 6187971"/>
                <a:gd name="connsiteY503" fmla="*/ 4840547 h 5955635"/>
                <a:gd name="connsiteX504" fmla="*/ 1241052 w 6187971"/>
                <a:gd name="connsiteY504" fmla="*/ 4865648 h 5955635"/>
                <a:gd name="connsiteX505" fmla="*/ 1235587 w 6187971"/>
                <a:gd name="connsiteY505" fmla="*/ 4862105 h 5955635"/>
                <a:gd name="connsiteX506" fmla="*/ 1230120 w 6187971"/>
                <a:gd name="connsiteY506" fmla="*/ 4858563 h 5955635"/>
                <a:gd name="connsiteX507" fmla="*/ 1232045 w 6187971"/>
                <a:gd name="connsiteY507" fmla="*/ 4867572 h 5955635"/>
                <a:gd name="connsiteX508" fmla="*/ 1238474 w 6187971"/>
                <a:gd name="connsiteY508" fmla="*/ 4875617 h 5955635"/>
                <a:gd name="connsiteX509" fmla="*/ 1222074 w 6187971"/>
                <a:gd name="connsiteY509" fmla="*/ 4864992 h 5955635"/>
                <a:gd name="connsiteX510" fmla="*/ 1243939 w 6187971"/>
                <a:gd name="connsiteY510" fmla="*/ 4879160 h 5955635"/>
                <a:gd name="connsiteX511" fmla="*/ 1249406 w 6187971"/>
                <a:gd name="connsiteY511" fmla="*/ 4882701 h 5955635"/>
                <a:gd name="connsiteX512" fmla="*/ 1260338 w 6187971"/>
                <a:gd name="connsiteY512" fmla="*/ 4889785 h 5955635"/>
                <a:gd name="connsiteX513" fmla="*/ 1259376 w 6187971"/>
                <a:gd name="connsiteY513" fmla="*/ 4885281 h 5955635"/>
                <a:gd name="connsiteX514" fmla="*/ 1253910 w 6187971"/>
                <a:gd name="connsiteY514" fmla="*/ 4881738 h 5955635"/>
                <a:gd name="connsiteX515" fmla="*/ 1252948 w 6187971"/>
                <a:gd name="connsiteY515" fmla="*/ 4877235 h 5955635"/>
                <a:gd name="connsiteX516" fmla="*/ 1270309 w 6187971"/>
                <a:gd name="connsiteY516" fmla="*/ 4892364 h 5955635"/>
                <a:gd name="connsiteX517" fmla="*/ 1266460 w 6187971"/>
                <a:gd name="connsiteY517" fmla="*/ 4874348 h 5955635"/>
                <a:gd name="connsiteX518" fmla="*/ 1286708 w 6187971"/>
                <a:gd name="connsiteY518" fmla="*/ 4902990 h 5955635"/>
                <a:gd name="connsiteX519" fmla="*/ 1282203 w 6187971"/>
                <a:gd name="connsiteY519" fmla="*/ 4903952 h 5955635"/>
                <a:gd name="connsiteX520" fmla="*/ 1272233 w 6187971"/>
                <a:gd name="connsiteY520" fmla="*/ 4901372 h 5955635"/>
                <a:gd name="connsiteX521" fmla="*/ 1278662 w 6187971"/>
                <a:gd name="connsiteY521" fmla="*/ 4909418 h 5955635"/>
                <a:gd name="connsiteX522" fmla="*/ 1285090 w 6187971"/>
                <a:gd name="connsiteY522" fmla="*/ 4917464 h 5955635"/>
                <a:gd name="connsiteX523" fmla="*/ 1280587 w 6187971"/>
                <a:gd name="connsiteY523" fmla="*/ 4918427 h 5955635"/>
                <a:gd name="connsiteX524" fmla="*/ 1287015 w 6187971"/>
                <a:gd name="connsiteY524" fmla="*/ 4926472 h 5955635"/>
                <a:gd name="connsiteX525" fmla="*/ 1291519 w 6187971"/>
                <a:gd name="connsiteY525" fmla="*/ 4925510 h 5955635"/>
                <a:gd name="connsiteX526" fmla="*/ 1292481 w 6187971"/>
                <a:gd name="connsiteY526" fmla="*/ 4930014 h 5955635"/>
                <a:gd name="connsiteX527" fmla="*/ 1298910 w 6187971"/>
                <a:gd name="connsiteY527" fmla="*/ 4938059 h 5955635"/>
                <a:gd name="connsiteX528" fmla="*/ 1292356 w 6187971"/>
                <a:gd name="connsiteY528" fmla="*/ 4937694 h 5955635"/>
                <a:gd name="connsiteX529" fmla="*/ 1289901 w 6187971"/>
                <a:gd name="connsiteY529" fmla="*/ 4939984 h 5955635"/>
                <a:gd name="connsiteX530" fmla="*/ 1293236 w 6187971"/>
                <a:gd name="connsiteY530" fmla="*/ 4944571 h 5955635"/>
                <a:gd name="connsiteX531" fmla="*/ 1296561 w 6187971"/>
                <a:gd name="connsiteY531" fmla="*/ 4951097 h 5955635"/>
                <a:gd name="connsiteX532" fmla="*/ 1291826 w 6187971"/>
                <a:gd name="connsiteY532" fmla="*/ 4948992 h 5955635"/>
                <a:gd name="connsiteX533" fmla="*/ 1310150 w 6187971"/>
                <a:gd name="connsiteY533" fmla="*/ 4968626 h 5955635"/>
                <a:gd name="connsiteX534" fmla="*/ 1315616 w 6187971"/>
                <a:gd name="connsiteY534" fmla="*/ 4972168 h 5955635"/>
                <a:gd name="connsiteX535" fmla="*/ 1316579 w 6187971"/>
                <a:gd name="connsiteY535" fmla="*/ 4976671 h 5955635"/>
                <a:gd name="connsiteX536" fmla="*/ 1321083 w 6187971"/>
                <a:gd name="connsiteY536" fmla="*/ 4975709 h 5955635"/>
                <a:gd name="connsiteX537" fmla="*/ 1315616 w 6187971"/>
                <a:gd name="connsiteY537" fmla="*/ 4972168 h 5955635"/>
                <a:gd name="connsiteX538" fmla="*/ 1302760 w 6187971"/>
                <a:gd name="connsiteY538" fmla="*/ 4956076 h 5955635"/>
                <a:gd name="connsiteX539" fmla="*/ 1308226 w 6187971"/>
                <a:gd name="connsiteY539" fmla="*/ 4959618 h 5955635"/>
                <a:gd name="connsiteX540" fmla="*/ 1317234 w 6187971"/>
                <a:gd name="connsiteY540" fmla="*/ 4957694 h 5955635"/>
                <a:gd name="connsiteX541" fmla="*/ 1310805 w 6187971"/>
                <a:gd name="connsiteY541" fmla="*/ 4949647 h 5955635"/>
                <a:gd name="connsiteX542" fmla="*/ 1305339 w 6187971"/>
                <a:gd name="connsiteY542" fmla="*/ 4946105 h 5955635"/>
                <a:gd name="connsiteX543" fmla="*/ 1296986 w 6187971"/>
                <a:gd name="connsiteY543" fmla="*/ 4929052 h 5955635"/>
                <a:gd name="connsiteX544" fmla="*/ 1302452 w 6187971"/>
                <a:gd name="connsiteY544" fmla="*/ 4932593 h 5955635"/>
                <a:gd name="connsiteX545" fmla="*/ 1301490 w 6187971"/>
                <a:gd name="connsiteY545" fmla="*/ 4928089 h 5955635"/>
                <a:gd name="connsiteX546" fmla="*/ 1300528 w 6187971"/>
                <a:gd name="connsiteY546" fmla="*/ 4923585 h 5955635"/>
                <a:gd name="connsiteX547" fmla="*/ 1295061 w 6187971"/>
                <a:gd name="connsiteY547" fmla="*/ 4920043 h 5955635"/>
                <a:gd name="connsiteX548" fmla="*/ 1293137 w 6187971"/>
                <a:gd name="connsiteY548" fmla="*/ 4911035 h 5955635"/>
                <a:gd name="connsiteX549" fmla="*/ 1322392 w 6187971"/>
                <a:gd name="connsiteY549" fmla="*/ 4937753 h 5955635"/>
                <a:gd name="connsiteX550" fmla="*/ 1317889 w 6187971"/>
                <a:gd name="connsiteY550" fmla="*/ 4938715 h 5955635"/>
                <a:gd name="connsiteX551" fmla="*/ 1318851 w 6187971"/>
                <a:gd name="connsiteY551" fmla="*/ 4943218 h 5955635"/>
                <a:gd name="connsiteX552" fmla="*/ 1323354 w 6187971"/>
                <a:gd name="connsiteY552" fmla="*/ 4942256 h 5955635"/>
                <a:gd name="connsiteX553" fmla="*/ 1324317 w 6187971"/>
                <a:gd name="connsiteY553" fmla="*/ 4946760 h 5955635"/>
                <a:gd name="connsiteX554" fmla="*/ 1328821 w 6187971"/>
                <a:gd name="connsiteY554" fmla="*/ 4945798 h 5955635"/>
                <a:gd name="connsiteX555" fmla="*/ 1342641 w 6187971"/>
                <a:gd name="connsiteY555" fmla="*/ 4966394 h 5955635"/>
                <a:gd name="connsiteX556" fmla="*/ 1343603 w 6187971"/>
                <a:gd name="connsiteY556" fmla="*/ 4970897 h 5955635"/>
                <a:gd name="connsiteX557" fmla="*/ 1349069 w 6187971"/>
                <a:gd name="connsiteY557" fmla="*/ 4974440 h 5955635"/>
                <a:gd name="connsiteX558" fmla="*/ 1348107 w 6187971"/>
                <a:gd name="connsiteY558" fmla="*/ 4969935 h 5955635"/>
                <a:gd name="connsiteX559" fmla="*/ 1370935 w 6187971"/>
                <a:gd name="connsiteY559" fmla="*/ 4988607 h 5955635"/>
                <a:gd name="connsiteX560" fmla="*/ 1377363 w 6187971"/>
                <a:gd name="connsiteY560" fmla="*/ 4996652 h 5955635"/>
                <a:gd name="connsiteX561" fmla="*/ 1376401 w 6187971"/>
                <a:gd name="connsiteY561" fmla="*/ 4992149 h 5955635"/>
                <a:gd name="connsiteX562" fmla="*/ 1397304 w 6187971"/>
                <a:gd name="connsiteY562" fmla="*/ 5001812 h 5955635"/>
                <a:gd name="connsiteX563" fmla="*/ 1457741 w 6187971"/>
                <a:gd name="connsiteY563" fmla="*/ 5064254 h 5955635"/>
                <a:gd name="connsiteX564" fmla="*/ 1462246 w 6187971"/>
                <a:gd name="connsiteY564" fmla="*/ 5063292 h 5955635"/>
                <a:gd name="connsiteX565" fmla="*/ 1467712 w 6187971"/>
                <a:gd name="connsiteY565" fmla="*/ 5066833 h 5955635"/>
                <a:gd name="connsiteX566" fmla="*/ 1498892 w 6187971"/>
                <a:gd name="connsiteY566" fmla="*/ 5102559 h 5955635"/>
                <a:gd name="connsiteX567" fmla="*/ 1507901 w 6187971"/>
                <a:gd name="connsiteY567" fmla="*/ 5100634 h 5955635"/>
                <a:gd name="connsiteX568" fmla="*/ 1509826 w 6187971"/>
                <a:gd name="connsiteY568" fmla="*/ 5109642 h 5955635"/>
                <a:gd name="connsiteX569" fmla="*/ 1525262 w 6187971"/>
                <a:gd name="connsiteY569" fmla="*/ 5115763 h 5955635"/>
                <a:gd name="connsiteX570" fmla="*/ 1520758 w 6187971"/>
                <a:gd name="connsiteY570" fmla="*/ 5116725 h 5955635"/>
                <a:gd name="connsiteX571" fmla="*/ 1527187 w 6187971"/>
                <a:gd name="connsiteY571" fmla="*/ 5124771 h 5955635"/>
                <a:gd name="connsiteX572" fmla="*/ 1531691 w 6187971"/>
                <a:gd name="connsiteY572" fmla="*/ 5123809 h 5955635"/>
                <a:gd name="connsiteX573" fmla="*/ 1565451 w 6187971"/>
                <a:gd name="connsiteY573" fmla="*/ 5149564 h 5955635"/>
                <a:gd name="connsiteX574" fmla="*/ 1558060 w 6187971"/>
                <a:gd name="connsiteY574" fmla="*/ 5137014 h 5955635"/>
                <a:gd name="connsiteX575" fmla="*/ 1537157 w 6187971"/>
                <a:gd name="connsiteY575" fmla="*/ 5127351 h 5955635"/>
                <a:gd name="connsiteX576" fmla="*/ 1542623 w 6187971"/>
                <a:gd name="connsiteY576" fmla="*/ 5130892 h 5955635"/>
                <a:gd name="connsiteX577" fmla="*/ 1548090 w 6187971"/>
                <a:gd name="connsiteY577" fmla="*/ 5134434 h 5955635"/>
                <a:gd name="connsiteX578" fmla="*/ 1546166 w 6187971"/>
                <a:gd name="connsiteY578" fmla="*/ 5125426 h 5955635"/>
                <a:gd name="connsiteX579" fmla="*/ 1551631 w 6187971"/>
                <a:gd name="connsiteY579" fmla="*/ 5128968 h 5955635"/>
                <a:gd name="connsiteX580" fmla="*/ 1550669 w 6187971"/>
                <a:gd name="connsiteY580" fmla="*/ 5124464 h 5955635"/>
                <a:gd name="connsiteX581" fmla="*/ 1545203 w 6187971"/>
                <a:gd name="connsiteY581" fmla="*/ 5120922 h 5955635"/>
                <a:gd name="connsiteX582" fmla="*/ 1539737 w 6187971"/>
                <a:gd name="connsiteY582" fmla="*/ 5117380 h 5955635"/>
                <a:gd name="connsiteX583" fmla="*/ 1554211 w 6187971"/>
                <a:gd name="connsiteY583" fmla="*/ 5118998 h 5955635"/>
                <a:gd name="connsiteX584" fmla="*/ 1555173 w 6187971"/>
                <a:gd name="connsiteY584" fmla="*/ 5123502 h 5955635"/>
                <a:gd name="connsiteX585" fmla="*/ 1556135 w 6187971"/>
                <a:gd name="connsiteY585" fmla="*/ 5128005 h 5955635"/>
                <a:gd name="connsiteX586" fmla="*/ 1571572 w 6187971"/>
                <a:gd name="connsiteY586" fmla="*/ 5134127 h 5955635"/>
                <a:gd name="connsiteX587" fmla="*/ 1570610 w 6187971"/>
                <a:gd name="connsiteY587" fmla="*/ 5129623 h 5955635"/>
                <a:gd name="connsiteX588" fmla="*/ 1569648 w 6187971"/>
                <a:gd name="connsiteY588" fmla="*/ 5125119 h 5955635"/>
                <a:gd name="connsiteX589" fmla="*/ 1587010 w 6187971"/>
                <a:gd name="connsiteY589" fmla="*/ 5140248 h 5955635"/>
                <a:gd name="connsiteX590" fmla="*/ 1587972 w 6187971"/>
                <a:gd name="connsiteY590" fmla="*/ 5144752 h 5955635"/>
                <a:gd name="connsiteX591" fmla="*/ 1593438 w 6187971"/>
                <a:gd name="connsiteY591" fmla="*/ 5148294 h 5955635"/>
                <a:gd name="connsiteX592" fmla="*/ 1598904 w 6187971"/>
                <a:gd name="connsiteY592" fmla="*/ 5151836 h 5955635"/>
                <a:gd name="connsiteX593" fmla="*/ 1610799 w 6187971"/>
                <a:gd name="connsiteY593" fmla="*/ 5163423 h 5955635"/>
                <a:gd name="connsiteX594" fmla="*/ 1638786 w 6187971"/>
                <a:gd name="connsiteY594" fmla="*/ 5162154 h 5955635"/>
                <a:gd name="connsiteX595" fmla="*/ 1628575 w 6187971"/>
                <a:gd name="connsiteY595" fmla="*/ 5158449 h 5955635"/>
                <a:gd name="connsiteX596" fmla="*/ 1621158 w 6187971"/>
                <a:gd name="connsiteY596" fmla="*/ 5151791 h 5955635"/>
                <a:gd name="connsiteX597" fmla="*/ 1626891 w 6187971"/>
                <a:gd name="connsiteY597" fmla="*/ 5150566 h 5955635"/>
                <a:gd name="connsiteX598" fmla="*/ 1698916 w 6187971"/>
                <a:gd name="connsiteY598" fmla="*/ 5201113 h 5955635"/>
                <a:gd name="connsiteX599" fmla="*/ 1704383 w 6187971"/>
                <a:gd name="connsiteY599" fmla="*/ 5204655 h 5955635"/>
                <a:gd name="connsiteX600" fmla="*/ 1695374 w 6187971"/>
                <a:gd name="connsiteY600" fmla="*/ 5206579 h 5955635"/>
                <a:gd name="connsiteX601" fmla="*/ 1713697 w 6187971"/>
                <a:gd name="connsiteY601" fmla="*/ 5226213 h 5955635"/>
                <a:gd name="connsiteX602" fmla="*/ 1734601 w 6187971"/>
                <a:gd name="connsiteY602" fmla="*/ 5235876 h 5955635"/>
                <a:gd name="connsiteX603" fmla="*/ 1739105 w 6187971"/>
                <a:gd name="connsiteY603" fmla="*/ 5234914 h 5955635"/>
                <a:gd name="connsiteX604" fmla="*/ 1743608 w 6187971"/>
                <a:gd name="connsiteY604" fmla="*/ 5233952 h 5955635"/>
                <a:gd name="connsiteX605" fmla="*/ 1765474 w 6187971"/>
                <a:gd name="connsiteY605" fmla="*/ 5248118 h 5955635"/>
                <a:gd name="connsiteX606" fmla="*/ 1774483 w 6187971"/>
                <a:gd name="connsiteY606" fmla="*/ 5246193 h 5955635"/>
                <a:gd name="connsiteX607" fmla="*/ 1840078 w 6187971"/>
                <a:gd name="connsiteY607" fmla="*/ 5288696 h 5955635"/>
                <a:gd name="connsiteX608" fmla="*/ 1860019 w 6187971"/>
                <a:gd name="connsiteY608" fmla="*/ 5293854 h 5955635"/>
                <a:gd name="connsiteX609" fmla="*/ 1872877 w 6187971"/>
                <a:gd name="connsiteY609" fmla="*/ 5309946 h 5955635"/>
                <a:gd name="connsiteX610" fmla="*/ 2056500 w 6187971"/>
                <a:gd name="connsiteY610" fmla="*/ 5397876 h 5955635"/>
                <a:gd name="connsiteX611" fmla="*/ 2135609 w 6187971"/>
                <a:gd name="connsiteY611" fmla="*/ 5437490 h 5955635"/>
                <a:gd name="connsiteX612" fmla="*/ 2180957 w 6187971"/>
                <a:gd name="connsiteY612" fmla="*/ 5451349 h 5955635"/>
                <a:gd name="connsiteX613" fmla="*/ 2187385 w 6187971"/>
                <a:gd name="connsiteY613" fmla="*/ 5459396 h 5955635"/>
                <a:gd name="connsiteX614" fmla="*/ 2228229 w 6187971"/>
                <a:gd name="connsiteY614" fmla="*/ 5474217 h 5955635"/>
                <a:gd name="connsiteX615" fmla="*/ 2305413 w 6187971"/>
                <a:gd name="connsiteY615" fmla="*/ 5504824 h 5955635"/>
                <a:gd name="connsiteX616" fmla="*/ 2473293 w 6187971"/>
                <a:gd name="connsiteY616" fmla="*/ 5563150 h 5955635"/>
                <a:gd name="connsiteX617" fmla="*/ 2572035 w 6187971"/>
                <a:gd name="connsiteY617" fmla="*/ 5584441 h 5955635"/>
                <a:gd name="connsiteX618" fmla="*/ 2679785 w 6187971"/>
                <a:gd name="connsiteY618" fmla="*/ 5603808 h 5955635"/>
                <a:gd name="connsiteX619" fmla="*/ 2856366 w 6187971"/>
                <a:gd name="connsiteY619" fmla="*/ 5636726 h 5955635"/>
                <a:gd name="connsiteX620" fmla="*/ 2989216 w 6187971"/>
                <a:gd name="connsiteY620" fmla="*/ 5641311 h 5955635"/>
                <a:gd name="connsiteX621" fmla="*/ 3079605 w 6187971"/>
                <a:gd name="connsiteY621" fmla="*/ 5645548 h 5955635"/>
                <a:gd name="connsiteX622" fmla="*/ 3189935 w 6187971"/>
                <a:gd name="connsiteY622" fmla="*/ 5654944 h 5955635"/>
                <a:gd name="connsiteX623" fmla="*/ 3300264 w 6187971"/>
                <a:gd name="connsiteY623" fmla="*/ 5664340 h 5955635"/>
                <a:gd name="connsiteX624" fmla="*/ 3342726 w 6187971"/>
                <a:gd name="connsiteY624" fmla="*/ 5664687 h 5955635"/>
                <a:gd name="connsiteX625" fmla="*/ 3412212 w 6187971"/>
                <a:gd name="connsiteY625" fmla="*/ 5659262 h 5955635"/>
                <a:gd name="connsiteX626" fmla="*/ 3430228 w 6187971"/>
                <a:gd name="connsiteY626" fmla="*/ 5655412 h 5955635"/>
                <a:gd name="connsiteX627" fmla="*/ 3505179 w 6187971"/>
                <a:gd name="connsiteY627" fmla="*/ 5653528 h 5955635"/>
                <a:gd name="connsiteX628" fmla="*/ 3509684 w 6187971"/>
                <a:gd name="connsiteY628" fmla="*/ 5652566 h 5955635"/>
                <a:gd name="connsiteX629" fmla="*/ 3510646 w 6187971"/>
                <a:gd name="connsiteY629" fmla="*/ 5657069 h 5955635"/>
                <a:gd name="connsiteX630" fmla="*/ 3519654 w 6187971"/>
                <a:gd name="connsiteY630" fmla="*/ 5655145 h 5955635"/>
                <a:gd name="connsiteX631" fmla="*/ 3518691 w 6187971"/>
                <a:gd name="connsiteY631" fmla="*/ 5650641 h 5955635"/>
                <a:gd name="connsiteX632" fmla="*/ 3514188 w 6187971"/>
                <a:gd name="connsiteY632" fmla="*/ 5651604 h 5955635"/>
                <a:gd name="connsiteX633" fmla="*/ 3535746 w 6187971"/>
                <a:gd name="connsiteY633" fmla="*/ 5642288 h 5955635"/>
                <a:gd name="connsiteX634" fmla="*/ 3771882 w 6187971"/>
                <a:gd name="connsiteY634" fmla="*/ 5601257 h 5955635"/>
                <a:gd name="connsiteX635" fmla="*/ 3861001 w 6187971"/>
                <a:gd name="connsiteY635" fmla="*/ 5577509 h 5955635"/>
                <a:gd name="connsiteX636" fmla="*/ 4010291 w 6187971"/>
                <a:gd name="connsiteY636" fmla="*/ 5526775 h 5955635"/>
                <a:gd name="connsiteX637" fmla="*/ 4162160 w 6187971"/>
                <a:gd name="connsiteY637" fmla="*/ 5466071 h 5955635"/>
                <a:gd name="connsiteX638" fmla="*/ 4252897 w 6187971"/>
                <a:gd name="connsiteY638" fmla="*/ 5427847 h 5955635"/>
                <a:gd name="connsiteX639" fmla="*/ 4283464 w 6187971"/>
                <a:gd name="connsiteY639" fmla="*/ 5416606 h 5955635"/>
                <a:gd name="connsiteX640" fmla="*/ 4342672 w 6187971"/>
                <a:gd name="connsiteY640" fmla="*/ 5385119 h 5955635"/>
                <a:gd name="connsiteX641" fmla="*/ 4343634 w 6187971"/>
                <a:gd name="connsiteY641" fmla="*/ 5389623 h 5955635"/>
                <a:gd name="connsiteX642" fmla="*/ 4348138 w 6187971"/>
                <a:gd name="connsiteY642" fmla="*/ 5388660 h 5955635"/>
                <a:gd name="connsiteX643" fmla="*/ 4357146 w 6187971"/>
                <a:gd name="connsiteY643" fmla="*/ 5386736 h 5955635"/>
                <a:gd name="connsiteX644" fmla="*/ 4360688 w 6187971"/>
                <a:gd name="connsiteY644" fmla="*/ 5381270 h 5955635"/>
                <a:gd name="connsiteX645" fmla="*/ 4370658 w 6187971"/>
                <a:gd name="connsiteY645" fmla="*/ 5383849 h 5955635"/>
                <a:gd name="connsiteX646" fmla="*/ 4368733 w 6187971"/>
                <a:gd name="connsiteY646" fmla="*/ 5374841 h 5955635"/>
                <a:gd name="connsiteX647" fmla="*/ 4373238 w 6187971"/>
                <a:gd name="connsiteY647" fmla="*/ 5373879 h 5955635"/>
                <a:gd name="connsiteX648" fmla="*/ 4381283 w 6187971"/>
                <a:gd name="connsiteY648" fmla="*/ 5367450 h 5955635"/>
                <a:gd name="connsiteX649" fmla="*/ 4371313 w 6187971"/>
                <a:gd name="connsiteY649" fmla="*/ 5364871 h 5955635"/>
                <a:gd name="connsiteX650" fmla="*/ 4372275 w 6187971"/>
                <a:gd name="connsiteY650" fmla="*/ 5369375 h 5955635"/>
                <a:gd name="connsiteX651" fmla="*/ 4366809 w 6187971"/>
                <a:gd name="connsiteY651" fmla="*/ 5365834 h 5955635"/>
                <a:gd name="connsiteX652" fmla="*/ 4471713 w 6187971"/>
                <a:gd name="connsiteY652" fmla="*/ 5305744 h 5955635"/>
                <a:gd name="connsiteX653" fmla="*/ 4629396 w 6187971"/>
                <a:gd name="connsiteY653" fmla="*/ 5206120 h 5955635"/>
                <a:gd name="connsiteX654" fmla="*/ 4630359 w 6187971"/>
                <a:gd name="connsiteY654" fmla="*/ 5210625 h 5955635"/>
                <a:gd name="connsiteX655" fmla="*/ 4625854 w 6187971"/>
                <a:gd name="connsiteY655" fmla="*/ 5211587 h 5955635"/>
                <a:gd name="connsiteX656" fmla="*/ 4623274 w 6187971"/>
                <a:gd name="connsiteY656" fmla="*/ 5221557 h 5955635"/>
                <a:gd name="connsiteX657" fmla="*/ 4631321 w 6187971"/>
                <a:gd name="connsiteY657" fmla="*/ 5215129 h 5955635"/>
                <a:gd name="connsiteX658" fmla="*/ 4639366 w 6187971"/>
                <a:gd name="connsiteY658" fmla="*/ 5208700 h 5955635"/>
                <a:gd name="connsiteX659" fmla="*/ 4653841 w 6187971"/>
                <a:gd name="connsiteY659" fmla="*/ 5210318 h 5955635"/>
                <a:gd name="connsiteX660" fmla="*/ 4651512 w 6187971"/>
                <a:gd name="connsiteY660" fmla="*/ 5204927 h 5955635"/>
                <a:gd name="connsiteX661" fmla="*/ 4648965 w 6187971"/>
                <a:gd name="connsiteY661" fmla="*/ 5205864 h 5955635"/>
                <a:gd name="connsiteX662" fmla="*/ 4655458 w 6187971"/>
                <a:gd name="connsiteY662" fmla="*/ 5195843 h 5955635"/>
                <a:gd name="connsiteX663" fmla="*/ 4641946 w 6187971"/>
                <a:gd name="connsiteY663" fmla="*/ 5198730 h 5955635"/>
                <a:gd name="connsiteX664" fmla="*/ 4680251 w 6187971"/>
                <a:gd name="connsiteY664" fmla="*/ 5157579 h 5955635"/>
                <a:gd name="connsiteX665" fmla="*/ 4685717 w 6187971"/>
                <a:gd name="connsiteY665" fmla="*/ 5161120 h 5955635"/>
                <a:gd name="connsiteX666" fmla="*/ 4736572 w 6187971"/>
                <a:gd name="connsiteY666" fmla="*/ 5112579 h 5955635"/>
                <a:gd name="connsiteX667" fmla="*/ 4733031 w 6187971"/>
                <a:gd name="connsiteY667" fmla="*/ 5118045 h 5955635"/>
                <a:gd name="connsiteX668" fmla="*/ 4793855 w 6187971"/>
                <a:gd name="connsiteY668" fmla="*/ 5072083 h 5955635"/>
                <a:gd name="connsiteX669" fmla="*/ 4797397 w 6187971"/>
                <a:gd name="connsiteY669" fmla="*/ 5066616 h 5955635"/>
                <a:gd name="connsiteX670" fmla="*/ 4779381 w 6187971"/>
                <a:gd name="connsiteY670" fmla="*/ 5070465 h 5955635"/>
                <a:gd name="connsiteX671" fmla="*/ 4818648 w 6187971"/>
                <a:gd name="connsiteY671" fmla="*/ 5033818 h 5955635"/>
                <a:gd name="connsiteX672" fmla="*/ 4828619 w 6187971"/>
                <a:gd name="connsiteY672" fmla="*/ 5036398 h 5955635"/>
                <a:gd name="connsiteX673" fmla="*/ 4834740 w 6187971"/>
                <a:gd name="connsiteY673" fmla="*/ 5020962 h 5955635"/>
                <a:gd name="connsiteX674" fmla="*/ 4838282 w 6187971"/>
                <a:gd name="connsiteY674" fmla="*/ 5015495 h 5955635"/>
                <a:gd name="connsiteX675" fmla="*/ 4845366 w 6187971"/>
                <a:gd name="connsiteY675" fmla="*/ 5004562 h 5955635"/>
                <a:gd name="connsiteX676" fmla="*/ 4836357 w 6187971"/>
                <a:gd name="connsiteY676" fmla="*/ 5006486 h 5955635"/>
                <a:gd name="connsiteX677" fmla="*/ 4831853 w 6187971"/>
                <a:gd name="connsiteY677" fmla="*/ 5007449 h 5955635"/>
                <a:gd name="connsiteX678" fmla="*/ 4916509 w 6187971"/>
                <a:gd name="connsiteY678" fmla="*/ 4918718 h 5955635"/>
                <a:gd name="connsiteX679" fmla="*/ 4950617 w 6187971"/>
                <a:gd name="connsiteY679" fmla="*/ 4902012 h 5955635"/>
                <a:gd name="connsiteX680" fmla="*/ 4951579 w 6187971"/>
                <a:gd name="connsiteY680" fmla="*/ 4906516 h 5955635"/>
                <a:gd name="connsiteX681" fmla="*/ 4956084 w 6187971"/>
                <a:gd name="connsiteY681" fmla="*/ 4905553 h 5955635"/>
                <a:gd name="connsiteX682" fmla="*/ 4963167 w 6187971"/>
                <a:gd name="connsiteY682" fmla="*/ 4894621 h 5955635"/>
                <a:gd name="connsiteX683" fmla="*/ 4966709 w 6187971"/>
                <a:gd name="connsiteY683" fmla="*/ 4889154 h 5955635"/>
                <a:gd name="connsiteX684" fmla="*/ 4968326 w 6187971"/>
                <a:gd name="connsiteY684" fmla="*/ 4874680 h 5955635"/>
                <a:gd name="connsiteX685" fmla="*/ 4983456 w 6187971"/>
                <a:gd name="connsiteY685" fmla="*/ 4857319 h 5955635"/>
                <a:gd name="connsiteX686" fmla="*/ 4959318 w 6187971"/>
                <a:gd name="connsiteY686" fmla="*/ 4876605 h 5955635"/>
                <a:gd name="connsiteX687" fmla="*/ 4961242 w 6187971"/>
                <a:gd name="connsiteY687" fmla="*/ 4885613 h 5955635"/>
                <a:gd name="connsiteX688" fmla="*/ 4957701 w 6187971"/>
                <a:gd name="connsiteY688" fmla="*/ 4891079 h 5955635"/>
                <a:gd name="connsiteX689" fmla="*/ 4953197 w 6187971"/>
                <a:gd name="connsiteY689" fmla="*/ 4892041 h 5955635"/>
                <a:gd name="connsiteX690" fmla="*/ 4950617 w 6187971"/>
                <a:gd name="connsiteY690" fmla="*/ 4902012 h 5955635"/>
                <a:gd name="connsiteX691" fmla="*/ 4875317 w 6187971"/>
                <a:gd name="connsiteY691" fmla="*/ 4946357 h 5955635"/>
                <a:gd name="connsiteX692" fmla="*/ 4866310 w 6187971"/>
                <a:gd name="connsiteY692" fmla="*/ 4948282 h 5955635"/>
                <a:gd name="connsiteX693" fmla="*/ 4865347 w 6187971"/>
                <a:gd name="connsiteY693" fmla="*/ 4943777 h 5955635"/>
                <a:gd name="connsiteX694" fmla="*/ 4861805 w 6187971"/>
                <a:gd name="connsiteY694" fmla="*/ 4949244 h 5955635"/>
                <a:gd name="connsiteX695" fmla="*/ 4857301 w 6187971"/>
                <a:gd name="connsiteY695" fmla="*/ 4950206 h 5955635"/>
                <a:gd name="connsiteX696" fmla="*/ 4886477 w 6187971"/>
                <a:gd name="connsiteY696" fmla="*/ 4910416 h 5955635"/>
                <a:gd name="connsiteX697" fmla="*/ 4927253 w 6187971"/>
                <a:gd name="connsiteY697" fmla="*/ 4880833 h 5955635"/>
                <a:gd name="connsiteX698" fmla="*/ 4927789 w 6187971"/>
                <a:gd name="connsiteY698" fmla="*/ 4883341 h 5955635"/>
                <a:gd name="connsiteX699" fmla="*/ 4931331 w 6187971"/>
                <a:gd name="connsiteY699" fmla="*/ 4877874 h 5955635"/>
                <a:gd name="connsiteX700" fmla="*/ 4947423 w 6187971"/>
                <a:gd name="connsiteY700" fmla="*/ 4865017 h 5955635"/>
                <a:gd name="connsiteX701" fmla="*/ 4943881 w 6187971"/>
                <a:gd name="connsiteY701" fmla="*/ 4870484 h 5955635"/>
                <a:gd name="connsiteX702" fmla="*/ 4948386 w 6187971"/>
                <a:gd name="connsiteY702" fmla="*/ 4869521 h 5955635"/>
                <a:gd name="connsiteX703" fmla="*/ 4951928 w 6187971"/>
                <a:gd name="connsiteY703" fmla="*/ 4864055 h 5955635"/>
                <a:gd name="connsiteX704" fmla="*/ 5016294 w 6187971"/>
                <a:gd name="connsiteY704" fmla="*/ 4812627 h 5955635"/>
                <a:gd name="connsiteX705" fmla="*/ 5026265 w 6187971"/>
                <a:gd name="connsiteY705" fmla="*/ 4815205 h 5955635"/>
                <a:gd name="connsiteX706" fmla="*/ 5008556 w 6187971"/>
                <a:gd name="connsiteY706" fmla="*/ 4842537 h 5955635"/>
                <a:gd name="connsiteX707" fmla="*/ 5081624 w 6187971"/>
                <a:gd name="connsiteY707" fmla="*/ 4765702 h 5955635"/>
                <a:gd name="connsiteX708" fmla="*/ 5090632 w 6187971"/>
                <a:gd name="connsiteY708" fmla="*/ 4763777 h 5955635"/>
                <a:gd name="connsiteX709" fmla="*/ 5093211 w 6187971"/>
                <a:gd name="connsiteY709" fmla="*/ 4753806 h 5955635"/>
                <a:gd name="connsiteX710" fmla="*/ 5109959 w 6187971"/>
                <a:gd name="connsiteY710" fmla="*/ 4721971 h 5955635"/>
                <a:gd name="connsiteX711" fmla="*/ 5116387 w 6187971"/>
                <a:gd name="connsiteY711" fmla="*/ 4730017 h 5955635"/>
                <a:gd name="connsiteX712" fmla="*/ 5122508 w 6187971"/>
                <a:gd name="connsiteY712" fmla="*/ 4714579 h 5955635"/>
                <a:gd name="connsiteX713" fmla="*/ 5126050 w 6187971"/>
                <a:gd name="connsiteY713" fmla="*/ 4709114 h 5955635"/>
                <a:gd name="connsiteX714" fmla="*/ 5130554 w 6187971"/>
                <a:gd name="connsiteY714" fmla="*/ 4708152 h 5955635"/>
                <a:gd name="connsiteX715" fmla="*/ 5129592 w 6187971"/>
                <a:gd name="connsiteY715" fmla="*/ 4703647 h 5955635"/>
                <a:gd name="connsiteX716" fmla="*/ 5126050 w 6187971"/>
                <a:gd name="connsiteY716" fmla="*/ 4709114 h 5955635"/>
                <a:gd name="connsiteX717" fmla="*/ 5121546 w 6187971"/>
                <a:gd name="connsiteY717" fmla="*/ 4710076 h 5955635"/>
                <a:gd name="connsiteX718" fmla="*/ 5136676 w 6187971"/>
                <a:gd name="connsiteY718" fmla="*/ 4692715 h 5955635"/>
                <a:gd name="connsiteX719" fmla="*/ 5137638 w 6187971"/>
                <a:gd name="connsiteY719" fmla="*/ 4697218 h 5955635"/>
                <a:gd name="connsiteX720" fmla="*/ 5217830 w 6187971"/>
                <a:gd name="connsiteY720" fmla="*/ 4543506 h 5955635"/>
                <a:gd name="connsiteX721" fmla="*/ 5282585 w 6187971"/>
                <a:gd name="connsiteY721" fmla="*/ 4383674 h 5955635"/>
                <a:gd name="connsiteX722" fmla="*/ 5294480 w 6187971"/>
                <a:gd name="connsiteY722" fmla="*/ 4395261 h 5955635"/>
                <a:gd name="connsiteX723" fmla="*/ 5327359 w 6187971"/>
                <a:gd name="connsiteY723" fmla="*/ 4284625 h 5955635"/>
                <a:gd name="connsiteX724" fmla="*/ 5363780 w 6187971"/>
                <a:gd name="connsiteY724" fmla="*/ 4168522 h 5955635"/>
                <a:gd name="connsiteX725" fmla="*/ 5364742 w 6187971"/>
                <a:gd name="connsiteY725" fmla="*/ 4173025 h 5955635"/>
                <a:gd name="connsiteX726" fmla="*/ 5372788 w 6187971"/>
                <a:gd name="connsiteY726" fmla="*/ 4166598 h 5955635"/>
                <a:gd name="connsiteX727" fmla="*/ 5377292 w 6187971"/>
                <a:gd name="connsiteY727" fmla="*/ 4165635 h 5955635"/>
                <a:gd name="connsiteX728" fmla="*/ 5381488 w 6187971"/>
                <a:gd name="connsiteY728" fmla="*/ 4141190 h 5955635"/>
                <a:gd name="connsiteX729" fmla="*/ 5388573 w 6187971"/>
                <a:gd name="connsiteY729" fmla="*/ 4130258 h 5955635"/>
                <a:gd name="connsiteX730" fmla="*/ 5387610 w 6187971"/>
                <a:gd name="connsiteY730" fmla="*/ 4125753 h 5955635"/>
                <a:gd name="connsiteX731" fmla="*/ 5383106 w 6187971"/>
                <a:gd name="connsiteY731" fmla="*/ 4126716 h 5955635"/>
                <a:gd name="connsiteX732" fmla="*/ 5406629 w 6187971"/>
                <a:gd name="connsiteY732" fmla="*/ 4060465 h 5955635"/>
                <a:gd name="connsiteX733" fmla="*/ 5403743 w 6187971"/>
                <a:gd name="connsiteY733" fmla="*/ 4046953 h 5955635"/>
                <a:gd name="connsiteX734" fmla="*/ 5388613 w 6187971"/>
                <a:gd name="connsiteY734" fmla="*/ 4064314 h 5955635"/>
                <a:gd name="connsiteX735" fmla="*/ 5395042 w 6187971"/>
                <a:gd name="connsiteY735" fmla="*/ 4072359 h 5955635"/>
                <a:gd name="connsiteX736" fmla="*/ 5373790 w 6187971"/>
                <a:gd name="connsiteY736" fmla="*/ 4105158 h 5955635"/>
                <a:gd name="connsiteX737" fmla="*/ 5379912 w 6187971"/>
                <a:gd name="connsiteY737" fmla="*/ 4089721 h 5955635"/>
                <a:gd name="connsiteX738" fmla="*/ 5334176 w 6187971"/>
                <a:gd name="connsiteY738" fmla="*/ 4184266 h 5955635"/>
                <a:gd name="connsiteX739" fmla="*/ 5290365 w 6187971"/>
                <a:gd name="connsiteY739" fmla="*/ 4287819 h 5955635"/>
                <a:gd name="connsiteX740" fmla="*/ 5281356 w 6187971"/>
                <a:gd name="connsiteY740" fmla="*/ 4289743 h 5955635"/>
                <a:gd name="connsiteX741" fmla="*/ 5229191 w 6187971"/>
                <a:gd name="connsiteY741" fmla="*/ 4376242 h 5955635"/>
                <a:gd name="connsiteX742" fmla="*/ 5207940 w 6187971"/>
                <a:gd name="connsiteY742" fmla="*/ 4409040 h 5955635"/>
                <a:gd name="connsiteX743" fmla="*/ 5201818 w 6187971"/>
                <a:gd name="connsiteY743" fmla="*/ 4424477 h 5955635"/>
                <a:gd name="connsiteX744" fmla="*/ 5183148 w 6187971"/>
                <a:gd name="connsiteY744" fmla="*/ 4447304 h 5955635"/>
                <a:gd name="connsiteX745" fmla="*/ 5152233 w 6187971"/>
                <a:gd name="connsiteY745" fmla="*/ 4501005 h 5955635"/>
                <a:gd name="connsiteX746" fmla="*/ 5120357 w 6187971"/>
                <a:gd name="connsiteY746" fmla="*/ 4550202 h 5955635"/>
                <a:gd name="connsiteX747" fmla="*/ 5021841 w 6187971"/>
                <a:gd name="connsiteY747" fmla="*/ 4684281 h 5955635"/>
                <a:gd name="connsiteX748" fmla="*/ 4992545 w 6187971"/>
                <a:gd name="connsiteY748" fmla="*/ 4723508 h 5955635"/>
                <a:gd name="connsiteX749" fmla="*/ 4987079 w 6187971"/>
                <a:gd name="connsiteY749" fmla="*/ 4719966 h 5955635"/>
                <a:gd name="connsiteX750" fmla="*/ 4875706 w 6187971"/>
                <a:gd name="connsiteY750" fmla="*/ 4837953 h 5955635"/>
                <a:gd name="connsiteX751" fmla="*/ 4848989 w 6187971"/>
                <a:gd name="connsiteY751" fmla="*/ 4867208 h 5955635"/>
                <a:gd name="connsiteX752" fmla="*/ 4806180 w 6187971"/>
                <a:gd name="connsiteY752" fmla="*/ 4909322 h 5955635"/>
                <a:gd name="connsiteX753" fmla="*/ 4646224 w 6187971"/>
                <a:gd name="connsiteY753" fmla="*/ 5042398 h 5955635"/>
                <a:gd name="connsiteX754" fmla="*/ 4598911 w 6187971"/>
                <a:gd name="connsiteY754" fmla="*/ 5085474 h 5955635"/>
                <a:gd name="connsiteX755" fmla="*/ 4589903 w 6187971"/>
                <a:gd name="connsiteY755" fmla="*/ 5087399 h 5955635"/>
                <a:gd name="connsiteX756" fmla="*/ 4552253 w 6187971"/>
                <a:gd name="connsiteY756" fmla="*/ 5109571 h 5955635"/>
                <a:gd name="connsiteX757" fmla="*/ 4524573 w 6187971"/>
                <a:gd name="connsiteY757" fmla="*/ 5134323 h 5955635"/>
                <a:gd name="connsiteX758" fmla="*/ 4429640 w 6187971"/>
                <a:gd name="connsiteY758" fmla="*/ 5196992 h 5955635"/>
                <a:gd name="connsiteX759" fmla="*/ 4375898 w 6187971"/>
                <a:gd name="connsiteY759" fmla="*/ 5232021 h 5955635"/>
                <a:gd name="connsiteX760" fmla="*/ 4295132 w 6187971"/>
                <a:gd name="connsiteY760" fmla="*/ 5272825 h 5955635"/>
                <a:gd name="connsiteX761" fmla="*/ 4283544 w 6187971"/>
                <a:gd name="connsiteY761" fmla="*/ 5284720 h 5955635"/>
                <a:gd name="connsiteX762" fmla="*/ 4249436 w 6187971"/>
                <a:gd name="connsiteY762" fmla="*/ 5301426 h 5955635"/>
                <a:gd name="connsiteX763" fmla="*/ 4200853 w 6187971"/>
                <a:gd name="connsiteY763" fmla="*/ 5316515 h 5955635"/>
                <a:gd name="connsiteX764" fmla="*/ 4195695 w 6187971"/>
                <a:gd name="connsiteY764" fmla="*/ 5336456 h 5955635"/>
                <a:gd name="connsiteX765" fmla="*/ 4175098 w 6187971"/>
                <a:gd name="connsiteY765" fmla="*/ 5350275 h 5955635"/>
                <a:gd name="connsiteX766" fmla="*/ 4070850 w 6187971"/>
                <a:gd name="connsiteY766" fmla="*/ 5391386 h 5955635"/>
                <a:gd name="connsiteX767" fmla="*/ 4051871 w 6187971"/>
                <a:gd name="connsiteY767" fmla="*/ 5390731 h 5955635"/>
                <a:gd name="connsiteX768" fmla="*/ 4040284 w 6187971"/>
                <a:gd name="connsiteY768" fmla="*/ 5402627 h 5955635"/>
                <a:gd name="connsiteX769" fmla="*/ 4035780 w 6187971"/>
                <a:gd name="connsiteY769" fmla="*/ 5403589 h 5955635"/>
                <a:gd name="connsiteX770" fmla="*/ 3926065 w 6187971"/>
                <a:gd name="connsiteY770" fmla="*/ 5441158 h 5955635"/>
                <a:gd name="connsiteX771" fmla="*/ 3925102 w 6187971"/>
                <a:gd name="connsiteY771" fmla="*/ 5436653 h 5955635"/>
                <a:gd name="connsiteX772" fmla="*/ 3902581 w 6187971"/>
                <a:gd name="connsiteY772" fmla="*/ 5441465 h 5955635"/>
                <a:gd name="connsiteX773" fmla="*/ 3877482 w 6187971"/>
                <a:gd name="connsiteY773" fmla="*/ 5456246 h 5955635"/>
                <a:gd name="connsiteX774" fmla="*/ 3862045 w 6187971"/>
                <a:gd name="connsiteY774" fmla="*/ 5450125 h 5955635"/>
                <a:gd name="connsiteX775" fmla="*/ 3804454 w 6187971"/>
                <a:gd name="connsiteY775" fmla="*/ 5467139 h 5955635"/>
                <a:gd name="connsiteX776" fmla="*/ 3761338 w 6187971"/>
                <a:gd name="connsiteY776" fmla="*/ 5485770 h 5955635"/>
                <a:gd name="connsiteX777" fmla="*/ 3755871 w 6187971"/>
                <a:gd name="connsiteY777" fmla="*/ 5482228 h 5955635"/>
                <a:gd name="connsiteX778" fmla="*/ 3684769 w 6187971"/>
                <a:gd name="connsiteY778" fmla="*/ 5502128 h 5955635"/>
                <a:gd name="connsiteX779" fmla="*/ 3675760 w 6187971"/>
                <a:gd name="connsiteY779" fmla="*/ 5504053 h 5955635"/>
                <a:gd name="connsiteX780" fmla="*/ 3674798 w 6187971"/>
                <a:gd name="connsiteY780" fmla="*/ 5499549 h 5955635"/>
                <a:gd name="connsiteX781" fmla="*/ 3669332 w 6187971"/>
                <a:gd name="connsiteY781" fmla="*/ 5496007 h 5955635"/>
                <a:gd name="connsiteX782" fmla="*/ 3665790 w 6187971"/>
                <a:gd name="connsiteY782" fmla="*/ 5501473 h 5955635"/>
                <a:gd name="connsiteX783" fmla="*/ 3618170 w 6187971"/>
                <a:gd name="connsiteY783" fmla="*/ 5521067 h 5955635"/>
                <a:gd name="connsiteX784" fmla="*/ 3602733 w 6187971"/>
                <a:gd name="connsiteY784" fmla="*/ 5514945 h 5955635"/>
                <a:gd name="connsiteX785" fmla="*/ 3603695 w 6187971"/>
                <a:gd name="connsiteY785" fmla="*/ 5519449 h 5955635"/>
                <a:gd name="connsiteX786" fmla="*/ 3584717 w 6187971"/>
                <a:gd name="connsiteY786" fmla="*/ 5518794 h 5955635"/>
                <a:gd name="connsiteX787" fmla="*/ 3558655 w 6187971"/>
                <a:gd name="connsiteY787" fmla="*/ 5529072 h 5955635"/>
                <a:gd name="connsiteX788" fmla="*/ 3531630 w 6187971"/>
                <a:gd name="connsiteY788" fmla="*/ 5534846 h 5955635"/>
                <a:gd name="connsiteX789" fmla="*/ 3521660 w 6187971"/>
                <a:gd name="connsiteY789" fmla="*/ 5532266 h 5955635"/>
                <a:gd name="connsiteX790" fmla="*/ 3507186 w 6187971"/>
                <a:gd name="connsiteY790" fmla="*/ 5530649 h 5955635"/>
                <a:gd name="connsiteX791" fmla="*/ 3502681 w 6187971"/>
                <a:gd name="connsiteY791" fmla="*/ 5531612 h 5955635"/>
                <a:gd name="connsiteX792" fmla="*/ 3424187 w 6187971"/>
                <a:gd name="connsiteY792" fmla="*/ 5538962 h 5955635"/>
                <a:gd name="connsiteX793" fmla="*/ 3328639 w 6187971"/>
                <a:gd name="connsiteY793" fmla="*/ 5554666 h 5955635"/>
                <a:gd name="connsiteX794" fmla="*/ 3319631 w 6187971"/>
                <a:gd name="connsiteY794" fmla="*/ 5556591 h 5955635"/>
                <a:gd name="connsiteX795" fmla="*/ 3314165 w 6187971"/>
                <a:gd name="connsiteY795" fmla="*/ 5553049 h 5955635"/>
                <a:gd name="connsiteX796" fmla="*/ 3309661 w 6187971"/>
                <a:gd name="connsiteY796" fmla="*/ 5554011 h 5955635"/>
                <a:gd name="connsiteX797" fmla="*/ 3282636 w 6187971"/>
                <a:gd name="connsiteY797" fmla="*/ 5559784 h 5955635"/>
                <a:gd name="connsiteX798" fmla="*/ 3278132 w 6187971"/>
                <a:gd name="connsiteY798" fmla="*/ 5560747 h 5955635"/>
                <a:gd name="connsiteX799" fmla="*/ 3272666 w 6187971"/>
                <a:gd name="connsiteY799" fmla="*/ 5557205 h 5955635"/>
                <a:gd name="connsiteX800" fmla="*/ 3268162 w 6187971"/>
                <a:gd name="connsiteY800" fmla="*/ 5558167 h 5955635"/>
                <a:gd name="connsiteX801" fmla="*/ 3231167 w 6187971"/>
                <a:gd name="connsiteY801" fmla="*/ 5561362 h 5955635"/>
                <a:gd name="connsiteX802" fmla="*/ 3221197 w 6187971"/>
                <a:gd name="connsiteY802" fmla="*/ 5558782 h 5955635"/>
                <a:gd name="connsiteX803" fmla="*/ 3192247 w 6187971"/>
                <a:gd name="connsiteY803" fmla="*/ 5555548 h 5955635"/>
                <a:gd name="connsiteX804" fmla="*/ 3193209 w 6187971"/>
                <a:gd name="connsiteY804" fmla="*/ 5560051 h 5955635"/>
                <a:gd name="connsiteX805" fmla="*/ 3183239 w 6187971"/>
                <a:gd name="connsiteY805" fmla="*/ 5557472 h 5955635"/>
                <a:gd name="connsiteX806" fmla="*/ 3189836 w 6187971"/>
                <a:gd name="connsiteY806" fmla="*/ 5552530 h 5955635"/>
                <a:gd name="connsiteX807" fmla="*/ 3185794 w 6187971"/>
                <a:gd name="connsiteY807" fmla="*/ 5544792 h 5955635"/>
                <a:gd name="connsiteX808" fmla="*/ 3199331 w 6187971"/>
                <a:gd name="connsiteY808" fmla="*/ 5544615 h 5955635"/>
                <a:gd name="connsiteX809" fmla="*/ 3342806 w 6187971"/>
                <a:gd name="connsiteY809" fmla="*/ 5532801 h 5955635"/>
                <a:gd name="connsiteX810" fmla="*/ 3695394 w 6187971"/>
                <a:gd name="connsiteY810" fmla="*/ 5485729 h 5955635"/>
                <a:gd name="connsiteX811" fmla="*/ 3771963 w 6187971"/>
                <a:gd name="connsiteY811" fmla="*/ 5469371 h 5955635"/>
                <a:gd name="connsiteX812" fmla="*/ 3784514 w 6187971"/>
                <a:gd name="connsiteY812" fmla="*/ 5461979 h 5955635"/>
                <a:gd name="connsiteX813" fmla="*/ 3789017 w 6187971"/>
                <a:gd name="connsiteY813" fmla="*/ 5461017 h 5955635"/>
                <a:gd name="connsiteX814" fmla="*/ 3798026 w 6187971"/>
                <a:gd name="connsiteY814" fmla="*/ 5459093 h 5955635"/>
                <a:gd name="connsiteX815" fmla="*/ 3891649 w 6187971"/>
                <a:gd name="connsiteY815" fmla="*/ 5434382 h 5955635"/>
                <a:gd name="connsiteX816" fmla="*/ 4026464 w 6187971"/>
                <a:gd name="connsiteY816" fmla="*/ 5382030 h 5955635"/>
                <a:gd name="connsiteX817" fmla="*/ 4129751 w 6187971"/>
                <a:gd name="connsiteY817" fmla="*/ 5336416 h 5955635"/>
                <a:gd name="connsiteX818" fmla="*/ 4167400 w 6187971"/>
                <a:gd name="connsiteY818" fmla="*/ 5314243 h 5955635"/>
                <a:gd name="connsiteX819" fmla="*/ 4181875 w 6187971"/>
                <a:gd name="connsiteY819" fmla="*/ 5315860 h 5955635"/>
                <a:gd name="connsiteX820" fmla="*/ 4197004 w 6187971"/>
                <a:gd name="connsiteY820" fmla="*/ 5298499 h 5955635"/>
                <a:gd name="connsiteX821" fmla="*/ 4232075 w 6187971"/>
                <a:gd name="connsiteY821" fmla="*/ 5286297 h 5955635"/>
                <a:gd name="connsiteX822" fmla="*/ 4350491 w 6187971"/>
                <a:gd name="connsiteY822" fmla="*/ 5223321 h 5955635"/>
                <a:gd name="connsiteX823" fmla="*/ 4370125 w 6187971"/>
                <a:gd name="connsiteY823" fmla="*/ 5204997 h 5955635"/>
                <a:gd name="connsiteX824" fmla="*/ 4490158 w 6187971"/>
                <a:gd name="connsiteY824" fmla="*/ 5127546 h 5955635"/>
                <a:gd name="connsiteX825" fmla="*/ 4596679 w 6187971"/>
                <a:gd name="connsiteY825" fmla="*/ 5052983 h 5955635"/>
                <a:gd name="connsiteX826" fmla="*/ 4603762 w 6187971"/>
                <a:gd name="connsiteY826" fmla="*/ 5042050 h 5955635"/>
                <a:gd name="connsiteX827" fmla="*/ 4604725 w 6187971"/>
                <a:gd name="connsiteY827" fmla="*/ 5046554 h 5955635"/>
                <a:gd name="connsiteX828" fmla="*/ 4652038 w 6187971"/>
                <a:gd name="connsiteY828" fmla="*/ 5003479 h 5955635"/>
                <a:gd name="connsiteX829" fmla="*/ 4681642 w 6187971"/>
                <a:gd name="connsiteY829" fmla="*/ 4987735 h 5955635"/>
                <a:gd name="connsiteX830" fmla="*/ 4675213 w 6187971"/>
                <a:gd name="connsiteY830" fmla="*/ 4979689 h 5955635"/>
                <a:gd name="connsiteX831" fmla="*/ 4694847 w 6187971"/>
                <a:gd name="connsiteY831" fmla="*/ 4961365 h 5955635"/>
                <a:gd name="connsiteX832" fmla="*/ 4709321 w 6187971"/>
                <a:gd name="connsiteY832" fmla="*/ 4962983 h 5955635"/>
                <a:gd name="connsiteX833" fmla="*/ 4798482 w 6187971"/>
                <a:gd name="connsiteY833" fmla="*/ 4873290 h 5955635"/>
                <a:gd name="connsiteX834" fmla="*/ 4806527 w 6187971"/>
                <a:gd name="connsiteY834" fmla="*/ 4866861 h 5955635"/>
                <a:gd name="connsiteX835" fmla="*/ 4810069 w 6187971"/>
                <a:gd name="connsiteY835" fmla="*/ 4861394 h 5955635"/>
                <a:gd name="connsiteX836" fmla="*/ 4805565 w 6187971"/>
                <a:gd name="connsiteY836" fmla="*/ 4862357 h 5955635"/>
                <a:gd name="connsiteX837" fmla="*/ 4801060 w 6187971"/>
                <a:gd name="connsiteY837" fmla="*/ 4863319 h 5955635"/>
                <a:gd name="connsiteX838" fmla="*/ 4898266 w 6187971"/>
                <a:gd name="connsiteY838" fmla="*/ 4767198 h 5955635"/>
                <a:gd name="connsiteX839" fmla="*/ 4912741 w 6187971"/>
                <a:gd name="connsiteY839" fmla="*/ 4768815 h 5955635"/>
                <a:gd name="connsiteX840" fmla="*/ 5052449 w 6187971"/>
                <a:gd name="connsiteY840" fmla="*/ 4607097 h 5955635"/>
                <a:gd name="connsiteX841" fmla="*/ 5184765 w 6187971"/>
                <a:gd name="connsiteY841" fmla="*/ 4432830 h 5955635"/>
                <a:gd name="connsiteX842" fmla="*/ 5143881 w 6187971"/>
                <a:gd name="connsiteY842" fmla="*/ 4483951 h 5955635"/>
                <a:gd name="connsiteX843" fmla="*/ 5131330 w 6187971"/>
                <a:gd name="connsiteY843" fmla="*/ 4491343 h 5955635"/>
                <a:gd name="connsiteX844" fmla="*/ 5037974 w 6187971"/>
                <a:gd name="connsiteY844" fmla="*/ 4605480 h 5955635"/>
                <a:gd name="connsiteX845" fmla="*/ 4920480 w 6187971"/>
                <a:gd name="connsiteY845" fmla="*/ 4738904 h 5955635"/>
                <a:gd name="connsiteX846" fmla="*/ 4903425 w 6187971"/>
                <a:gd name="connsiteY846" fmla="*/ 4747257 h 5955635"/>
                <a:gd name="connsiteX847" fmla="*/ 4838404 w 6187971"/>
                <a:gd name="connsiteY847" fmla="*/ 4817664 h 5955635"/>
                <a:gd name="connsiteX848" fmla="*/ 4829395 w 6187971"/>
                <a:gd name="connsiteY848" fmla="*/ 4819589 h 5955635"/>
                <a:gd name="connsiteX849" fmla="*/ 4831320 w 6187971"/>
                <a:gd name="connsiteY849" fmla="*/ 4828597 h 5955635"/>
                <a:gd name="connsiteX850" fmla="*/ 4739274 w 6187971"/>
                <a:gd name="connsiteY850" fmla="*/ 4904777 h 5955635"/>
                <a:gd name="connsiteX851" fmla="*/ 4750861 w 6187971"/>
                <a:gd name="connsiteY851" fmla="*/ 4892883 h 5955635"/>
                <a:gd name="connsiteX852" fmla="*/ 4781119 w 6187971"/>
                <a:gd name="connsiteY852" fmla="*/ 4858161 h 5955635"/>
                <a:gd name="connsiteX853" fmla="*/ 4838096 w 6187971"/>
                <a:gd name="connsiteY853" fmla="*/ 4794182 h 5955635"/>
                <a:gd name="connsiteX854" fmla="*/ 4846142 w 6187971"/>
                <a:gd name="connsiteY854" fmla="*/ 4787753 h 5955635"/>
                <a:gd name="connsiteX855" fmla="*/ 4855150 w 6187971"/>
                <a:gd name="connsiteY855" fmla="*/ 4785829 h 5955635"/>
                <a:gd name="connsiteX856" fmla="*/ 4872859 w 6187971"/>
                <a:gd name="connsiteY856" fmla="*/ 4758497 h 5955635"/>
                <a:gd name="connsiteX857" fmla="*/ 4899577 w 6187971"/>
                <a:gd name="connsiteY857" fmla="*/ 4729241 h 5955635"/>
                <a:gd name="connsiteX858" fmla="*/ 4951393 w 6187971"/>
                <a:gd name="connsiteY858" fmla="*/ 4685203 h 5955635"/>
                <a:gd name="connsiteX859" fmla="*/ 4950431 w 6187971"/>
                <a:gd name="connsiteY859" fmla="*/ 4680699 h 5955635"/>
                <a:gd name="connsiteX860" fmla="*/ 4965561 w 6187971"/>
                <a:gd name="connsiteY860" fmla="*/ 4663338 h 5955635"/>
                <a:gd name="connsiteX861" fmla="*/ 4969103 w 6187971"/>
                <a:gd name="connsiteY861" fmla="*/ 4657871 h 5955635"/>
                <a:gd name="connsiteX862" fmla="*/ 4999362 w 6187971"/>
                <a:gd name="connsiteY862" fmla="*/ 4623149 h 5955635"/>
                <a:gd name="connsiteX863" fmla="*/ 5014491 w 6187971"/>
                <a:gd name="connsiteY863" fmla="*/ 4605787 h 5955635"/>
                <a:gd name="connsiteX864" fmla="*/ 5059879 w 6187971"/>
                <a:gd name="connsiteY864" fmla="*/ 4553704 h 5955635"/>
                <a:gd name="connsiteX865" fmla="*/ 5078551 w 6187971"/>
                <a:gd name="connsiteY865" fmla="*/ 4530876 h 5955635"/>
                <a:gd name="connsiteX866" fmla="*/ 5083055 w 6187971"/>
                <a:gd name="connsiteY866" fmla="*/ 4529914 h 5955635"/>
                <a:gd name="connsiteX867" fmla="*/ 5086597 w 6187971"/>
                <a:gd name="connsiteY867" fmla="*/ 4524447 h 5955635"/>
                <a:gd name="connsiteX868" fmla="*/ 5085635 w 6187971"/>
                <a:gd name="connsiteY868" fmla="*/ 4519944 h 5955635"/>
                <a:gd name="connsiteX869" fmla="*/ 5090139 w 6187971"/>
                <a:gd name="connsiteY869" fmla="*/ 4518982 h 5955635"/>
                <a:gd name="connsiteX870" fmla="*/ 5159358 w 6187971"/>
                <a:gd name="connsiteY870" fmla="*/ 4424129 h 5955635"/>
                <a:gd name="connsiteX871" fmla="*/ 5167403 w 6187971"/>
                <a:gd name="connsiteY871" fmla="*/ 4417701 h 5955635"/>
                <a:gd name="connsiteX872" fmla="*/ 5171907 w 6187971"/>
                <a:gd name="connsiteY872" fmla="*/ 4416738 h 5955635"/>
                <a:gd name="connsiteX873" fmla="*/ 5175450 w 6187971"/>
                <a:gd name="connsiteY873" fmla="*/ 4411272 h 5955635"/>
                <a:gd name="connsiteX874" fmla="*/ 5174487 w 6187971"/>
                <a:gd name="connsiteY874" fmla="*/ 4406768 h 5955635"/>
                <a:gd name="connsiteX875" fmla="*/ 5198318 w 6187971"/>
                <a:gd name="connsiteY875" fmla="*/ 4363999 h 5955635"/>
                <a:gd name="connsiteX876" fmla="*/ 5201860 w 6187971"/>
                <a:gd name="connsiteY876" fmla="*/ 4358534 h 5955635"/>
                <a:gd name="connsiteX877" fmla="*/ 5204439 w 6187971"/>
                <a:gd name="connsiteY877" fmla="*/ 4348563 h 5955635"/>
                <a:gd name="connsiteX878" fmla="*/ 5195619 w 6187971"/>
                <a:gd name="connsiteY878" fmla="*/ 4350447 h 5955635"/>
                <a:gd name="connsiteX879" fmla="*/ 5203077 w 6187971"/>
                <a:gd name="connsiteY879" fmla="*/ 4339435 h 5955635"/>
                <a:gd name="connsiteX880" fmla="*/ 5204128 w 6187971"/>
                <a:gd name="connsiteY880" fmla="*/ 4325131 h 5955635"/>
                <a:gd name="connsiteX881" fmla="*/ 5204204 w 6187971"/>
                <a:gd name="connsiteY881" fmla="*/ 4325020 h 5955635"/>
                <a:gd name="connsiteX882" fmla="*/ 5218092 w 6187971"/>
                <a:gd name="connsiteY882" fmla="*/ 4313267 h 5955635"/>
                <a:gd name="connsiteX883" fmla="*/ 5229887 w 6187971"/>
                <a:gd name="connsiteY883" fmla="*/ 4291321 h 5955635"/>
                <a:gd name="connsiteX884" fmla="*/ 5234391 w 6187971"/>
                <a:gd name="connsiteY884" fmla="*/ 4290358 h 5955635"/>
                <a:gd name="connsiteX885" fmla="*/ 5233429 w 6187971"/>
                <a:gd name="connsiteY885" fmla="*/ 4285854 h 5955635"/>
                <a:gd name="connsiteX886" fmla="*/ 5232466 w 6187971"/>
                <a:gd name="connsiteY886" fmla="*/ 4281350 h 5955635"/>
                <a:gd name="connsiteX887" fmla="*/ 5245016 w 6187971"/>
                <a:gd name="connsiteY887" fmla="*/ 4273959 h 5955635"/>
                <a:gd name="connsiteX888" fmla="*/ 5241474 w 6187971"/>
                <a:gd name="connsiteY888" fmla="*/ 4279425 h 5955635"/>
                <a:gd name="connsiteX889" fmla="*/ 5238895 w 6187971"/>
                <a:gd name="connsiteY889" fmla="*/ 4289396 h 5955635"/>
                <a:gd name="connsiteX890" fmla="*/ 5246941 w 6187971"/>
                <a:gd name="connsiteY890" fmla="*/ 4282967 h 5955635"/>
                <a:gd name="connsiteX891" fmla="*/ 5251445 w 6187971"/>
                <a:gd name="connsiteY891" fmla="*/ 4282005 h 5955635"/>
                <a:gd name="connsiteX892" fmla="*/ 5238240 w 6187971"/>
                <a:gd name="connsiteY892" fmla="*/ 4308374 h 5955635"/>
                <a:gd name="connsiteX893" fmla="*/ 5347073 w 6187971"/>
                <a:gd name="connsiteY893" fmla="*/ 4134414 h 5955635"/>
                <a:gd name="connsiteX894" fmla="*/ 5356737 w 6187971"/>
                <a:gd name="connsiteY894" fmla="*/ 4113510 h 5955635"/>
                <a:gd name="connsiteX895" fmla="*/ 5360278 w 6187971"/>
                <a:gd name="connsiteY895" fmla="*/ 4108045 h 5955635"/>
                <a:gd name="connsiteX896" fmla="*/ 5440163 w 6187971"/>
                <a:gd name="connsiteY896" fmla="*/ 3930850 h 5955635"/>
                <a:gd name="connsiteX897" fmla="*/ 5447247 w 6187971"/>
                <a:gd name="connsiteY897" fmla="*/ 3919918 h 5955635"/>
                <a:gd name="connsiteX898" fmla="*/ 5441125 w 6187971"/>
                <a:gd name="connsiteY898" fmla="*/ 3935354 h 5955635"/>
                <a:gd name="connsiteX899" fmla="*/ 5443050 w 6187971"/>
                <a:gd name="connsiteY899" fmla="*/ 3944362 h 5955635"/>
                <a:gd name="connsiteX900" fmla="*/ 5437891 w 6187971"/>
                <a:gd name="connsiteY900" fmla="*/ 3964303 h 5955635"/>
                <a:gd name="connsiteX901" fmla="*/ 5434349 w 6187971"/>
                <a:gd name="connsiteY901" fmla="*/ 3969770 h 5955635"/>
                <a:gd name="connsiteX902" fmla="*/ 5435311 w 6187971"/>
                <a:gd name="connsiteY902" fmla="*/ 3974273 h 5955635"/>
                <a:gd name="connsiteX903" fmla="*/ 5425955 w 6187971"/>
                <a:gd name="connsiteY903" fmla="*/ 4018659 h 5955635"/>
                <a:gd name="connsiteX904" fmla="*/ 5428535 w 6187971"/>
                <a:gd name="connsiteY904" fmla="*/ 4008688 h 5955635"/>
                <a:gd name="connsiteX905" fmla="*/ 5430460 w 6187971"/>
                <a:gd name="connsiteY905" fmla="*/ 4017697 h 5955635"/>
                <a:gd name="connsiteX906" fmla="*/ 5438505 w 6187971"/>
                <a:gd name="connsiteY906" fmla="*/ 4011268 h 5955635"/>
                <a:gd name="connsiteX907" fmla="*/ 5439468 w 6187971"/>
                <a:gd name="connsiteY907" fmla="*/ 4015773 h 5955635"/>
                <a:gd name="connsiteX908" fmla="*/ 5435926 w 6187971"/>
                <a:gd name="connsiteY908" fmla="*/ 4021238 h 5955635"/>
                <a:gd name="connsiteX909" fmla="*/ 5436889 w 6187971"/>
                <a:gd name="connsiteY909" fmla="*/ 4025742 h 5955635"/>
                <a:gd name="connsiteX910" fmla="*/ 5429150 w 6187971"/>
                <a:gd name="connsiteY910" fmla="*/ 4055653 h 5955635"/>
                <a:gd name="connsiteX911" fmla="*/ 5430112 w 6187971"/>
                <a:gd name="connsiteY911" fmla="*/ 4060158 h 5955635"/>
                <a:gd name="connsiteX912" fmla="*/ 5433654 w 6187971"/>
                <a:gd name="connsiteY912" fmla="*/ 4054691 h 5955635"/>
                <a:gd name="connsiteX913" fmla="*/ 5438158 w 6187971"/>
                <a:gd name="connsiteY913" fmla="*/ 4053729 h 5955635"/>
                <a:gd name="connsiteX914" fmla="*/ 5410438 w 6187971"/>
                <a:gd name="connsiteY914" fmla="*/ 4144425 h 5955635"/>
                <a:gd name="connsiteX915" fmla="*/ 5377252 w 6187971"/>
                <a:gd name="connsiteY915" fmla="*/ 4231578 h 5955635"/>
                <a:gd name="connsiteX916" fmla="*/ 5378214 w 6187971"/>
                <a:gd name="connsiteY916" fmla="*/ 4236082 h 5955635"/>
                <a:gd name="connsiteX917" fmla="*/ 5373710 w 6187971"/>
                <a:gd name="connsiteY917" fmla="*/ 4237045 h 5955635"/>
                <a:gd name="connsiteX918" fmla="*/ 5374672 w 6187971"/>
                <a:gd name="connsiteY918" fmla="*/ 4241549 h 5955635"/>
                <a:gd name="connsiteX919" fmla="*/ 5371130 w 6187971"/>
                <a:gd name="connsiteY919" fmla="*/ 4247016 h 5955635"/>
                <a:gd name="connsiteX920" fmla="*/ 5365009 w 6187971"/>
                <a:gd name="connsiteY920" fmla="*/ 4262452 h 5955635"/>
                <a:gd name="connsiteX921" fmla="*/ 5366934 w 6187971"/>
                <a:gd name="connsiteY921" fmla="*/ 4271460 h 5955635"/>
                <a:gd name="connsiteX922" fmla="*/ 5372092 w 6187971"/>
                <a:gd name="connsiteY922" fmla="*/ 4251519 h 5955635"/>
                <a:gd name="connsiteX923" fmla="*/ 5376597 w 6187971"/>
                <a:gd name="connsiteY923" fmla="*/ 4250557 h 5955635"/>
                <a:gd name="connsiteX924" fmla="*/ 5377559 w 6187971"/>
                <a:gd name="connsiteY924" fmla="*/ 4255061 h 5955635"/>
                <a:gd name="connsiteX925" fmla="*/ 5381101 w 6187971"/>
                <a:gd name="connsiteY925" fmla="*/ 4249594 h 5955635"/>
                <a:gd name="connsiteX926" fmla="*/ 5380139 w 6187971"/>
                <a:gd name="connsiteY926" fmla="*/ 4245091 h 5955635"/>
                <a:gd name="connsiteX927" fmla="*/ 5383681 w 6187971"/>
                <a:gd name="connsiteY927" fmla="*/ 4239624 h 5955635"/>
                <a:gd name="connsiteX928" fmla="*/ 5389802 w 6187971"/>
                <a:gd name="connsiteY928" fmla="*/ 4224188 h 5955635"/>
                <a:gd name="connsiteX929" fmla="*/ 5387877 w 6187971"/>
                <a:gd name="connsiteY929" fmla="*/ 4215179 h 5955635"/>
                <a:gd name="connsiteX930" fmla="*/ 5396885 w 6187971"/>
                <a:gd name="connsiteY930" fmla="*/ 4213255 h 5955635"/>
                <a:gd name="connsiteX931" fmla="*/ 5403662 w 6187971"/>
                <a:gd name="connsiteY931" fmla="*/ 4178840 h 5955635"/>
                <a:gd name="connsiteX932" fmla="*/ 5428147 w 6187971"/>
                <a:gd name="connsiteY932" fmla="*/ 4117093 h 5955635"/>
                <a:gd name="connsiteX933" fmla="*/ 5423643 w 6187971"/>
                <a:gd name="connsiteY933" fmla="*/ 4118055 h 5955635"/>
                <a:gd name="connsiteX934" fmla="*/ 5430726 w 6187971"/>
                <a:gd name="connsiteY934" fmla="*/ 4107123 h 5955635"/>
                <a:gd name="connsiteX935" fmla="*/ 5428802 w 6187971"/>
                <a:gd name="connsiteY935" fmla="*/ 4098114 h 5955635"/>
                <a:gd name="connsiteX936" fmla="*/ 5433306 w 6187971"/>
                <a:gd name="connsiteY936" fmla="*/ 4097152 h 5955635"/>
                <a:gd name="connsiteX937" fmla="*/ 5440389 w 6187971"/>
                <a:gd name="connsiteY937" fmla="*/ 4086220 h 5955635"/>
                <a:gd name="connsiteX938" fmla="*/ 5458446 w 6187971"/>
                <a:gd name="connsiteY938" fmla="*/ 4016427 h 5955635"/>
                <a:gd name="connsiteX939" fmla="*/ 5449438 w 6187971"/>
                <a:gd name="connsiteY939" fmla="*/ 4018351 h 5955635"/>
                <a:gd name="connsiteX940" fmla="*/ 5482318 w 6187971"/>
                <a:gd name="connsiteY940" fmla="*/ 3907715 h 5955635"/>
                <a:gd name="connsiteX941" fmla="*/ 5505533 w 6187971"/>
                <a:gd name="connsiteY941" fmla="*/ 3817982 h 5955635"/>
                <a:gd name="connsiteX942" fmla="*/ 5510038 w 6187971"/>
                <a:gd name="connsiteY942" fmla="*/ 3817020 h 5955635"/>
                <a:gd name="connsiteX943" fmla="*/ 5525514 w 6187971"/>
                <a:gd name="connsiteY943" fmla="*/ 3757197 h 5955635"/>
                <a:gd name="connsiteX944" fmla="*/ 5528401 w 6187971"/>
                <a:gd name="connsiteY944" fmla="*/ 3770709 h 5955635"/>
                <a:gd name="connsiteX945" fmla="*/ 5520048 w 6187971"/>
                <a:gd name="connsiteY945" fmla="*/ 3753656 h 5955635"/>
                <a:gd name="connsiteX946" fmla="*/ 5543571 w 6187971"/>
                <a:gd name="connsiteY946" fmla="*/ 3687405 h 5955635"/>
                <a:gd name="connsiteX947" fmla="*/ 5547113 w 6187971"/>
                <a:gd name="connsiteY947" fmla="*/ 3681939 h 5955635"/>
                <a:gd name="connsiteX948" fmla="*/ 5546151 w 6187971"/>
                <a:gd name="connsiteY948" fmla="*/ 3677434 h 5955635"/>
                <a:gd name="connsiteX949" fmla="*/ 5541647 w 6187971"/>
                <a:gd name="connsiteY949" fmla="*/ 3678397 h 5955635"/>
                <a:gd name="connsiteX950" fmla="*/ 5544226 w 6187971"/>
                <a:gd name="connsiteY950" fmla="*/ 3668427 h 5955635"/>
                <a:gd name="connsiteX951" fmla="*/ 5545189 w 6187971"/>
                <a:gd name="connsiteY951" fmla="*/ 3672930 h 5955635"/>
                <a:gd name="connsiteX952" fmla="*/ 5549693 w 6187971"/>
                <a:gd name="connsiteY952" fmla="*/ 3671968 h 5955635"/>
                <a:gd name="connsiteX953" fmla="*/ 5547768 w 6187971"/>
                <a:gd name="connsiteY953" fmla="*/ 3662960 h 5955635"/>
                <a:gd name="connsiteX954" fmla="*/ 5551310 w 6187971"/>
                <a:gd name="connsiteY954" fmla="*/ 3657493 h 5955635"/>
                <a:gd name="connsiteX955" fmla="*/ 5548423 w 6187971"/>
                <a:gd name="connsiteY955" fmla="*/ 3643981 h 5955635"/>
                <a:gd name="connsiteX956" fmla="*/ 5551003 w 6187971"/>
                <a:gd name="connsiteY956" fmla="*/ 3634011 h 5955635"/>
                <a:gd name="connsiteX957" fmla="*/ 5547461 w 6187971"/>
                <a:gd name="connsiteY957" fmla="*/ 3639478 h 5955635"/>
                <a:gd name="connsiteX958" fmla="*/ 5543919 w 6187971"/>
                <a:gd name="connsiteY958" fmla="*/ 3644943 h 5955635"/>
                <a:gd name="connsiteX959" fmla="*/ 5541995 w 6187971"/>
                <a:gd name="connsiteY959" fmla="*/ 3635936 h 5955635"/>
                <a:gd name="connsiteX960" fmla="*/ 5549733 w 6187971"/>
                <a:gd name="connsiteY960" fmla="*/ 3606025 h 5955635"/>
                <a:gd name="connsiteX961" fmla="*/ 5561668 w 6187971"/>
                <a:gd name="connsiteY961" fmla="*/ 3551669 h 5955635"/>
                <a:gd name="connsiteX962" fmla="*/ 5565210 w 6187971"/>
                <a:gd name="connsiteY962" fmla="*/ 3546202 h 5955635"/>
                <a:gd name="connsiteX963" fmla="*/ 5564248 w 6187971"/>
                <a:gd name="connsiteY963" fmla="*/ 3541699 h 5955635"/>
                <a:gd name="connsiteX964" fmla="*/ 5568445 w 6187971"/>
                <a:gd name="connsiteY964" fmla="*/ 3517253 h 5955635"/>
                <a:gd name="connsiteX965" fmla="*/ 5569100 w 6187971"/>
                <a:gd name="connsiteY965" fmla="*/ 3498276 h 5955635"/>
                <a:gd name="connsiteX966" fmla="*/ 5580380 w 6187971"/>
                <a:gd name="connsiteY966" fmla="*/ 3462898 h 5955635"/>
                <a:gd name="connsiteX967" fmla="*/ 5584885 w 6187971"/>
                <a:gd name="connsiteY967" fmla="*/ 3461936 h 5955635"/>
                <a:gd name="connsiteX968" fmla="*/ 5582960 w 6187971"/>
                <a:gd name="connsiteY968" fmla="*/ 3452927 h 5955635"/>
                <a:gd name="connsiteX969" fmla="*/ 5581998 w 6187971"/>
                <a:gd name="connsiteY969" fmla="*/ 3448424 h 5955635"/>
                <a:gd name="connsiteX970" fmla="*/ 5578456 w 6187971"/>
                <a:gd name="connsiteY970" fmla="*/ 3453889 h 5955635"/>
                <a:gd name="connsiteX971" fmla="*/ 5585232 w 6187971"/>
                <a:gd name="connsiteY971" fmla="*/ 3419474 h 5955635"/>
                <a:gd name="connsiteX972" fmla="*/ 5588774 w 6187971"/>
                <a:gd name="connsiteY972" fmla="*/ 3414008 h 5955635"/>
                <a:gd name="connsiteX973" fmla="*/ 5587812 w 6187971"/>
                <a:gd name="connsiteY973" fmla="*/ 3409504 h 5955635"/>
                <a:gd name="connsiteX974" fmla="*/ 5590084 w 6187971"/>
                <a:gd name="connsiteY974" fmla="*/ 3376051 h 5955635"/>
                <a:gd name="connsiteX975" fmla="*/ 5591047 w 6187971"/>
                <a:gd name="connsiteY975" fmla="*/ 3380555 h 5955635"/>
                <a:gd name="connsiteX976" fmla="*/ 5593934 w 6187971"/>
                <a:gd name="connsiteY976" fmla="*/ 3394067 h 5955635"/>
                <a:gd name="connsiteX977" fmla="*/ 5596512 w 6187971"/>
                <a:gd name="connsiteY977" fmla="*/ 3384097 h 5955635"/>
                <a:gd name="connsiteX978" fmla="*/ 5600054 w 6187971"/>
                <a:gd name="connsiteY978" fmla="*/ 3378631 h 5955635"/>
                <a:gd name="connsiteX979" fmla="*/ 5599399 w 6187971"/>
                <a:gd name="connsiteY979" fmla="*/ 3397610 h 5955635"/>
                <a:gd name="connsiteX980" fmla="*/ 5609370 w 6187971"/>
                <a:gd name="connsiteY980" fmla="*/ 3400188 h 5955635"/>
                <a:gd name="connsiteX981" fmla="*/ 5616146 w 6187971"/>
                <a:gd name="connsiteY981" fmla="*/ 3365773 h 5955635"/>
                <a:gd name="connsiteX982" fmla="*/ 5619688 w 6187971"/>
                <a:gd name="connsiteY982" fmla="*/ 3360307 h 5955635"/>
                <a:gd name="connsiteX983" fmla="*/ 5618726 w 6187971"/>
                <a:gd name="connsiteY983" fmla="*/ 3355803 h 5955635"/>
                <a:gd name="connsiteX984" fmla="*/ 5617764 w 6187971"/>
                <a:gd name="connsiteY984" fmla="*/ 3351299 h 5955635"/>
                <a:gd name="connsiteX985" fmla="*/ 5614222 w 6187971"/>
                <a:gd name="connsiteY985" fmla="*/ 3356765 h 5955635"/>
                <a:gd name="connsiteX986" fmla="*/ 5611335 w 6187971"/>
                <a:gd name="connsiteY986" fmla="*/ 3343253 h 5955635"/>
                <a:gd name="connsiteX987" fmla="*/ 5605868 w 6187971"/>
                <a:gd name="connsiteY987" fmla="*/ 3339711 h 5955635"/>
                <a:gd name="connsiteX988" fmla="*/ 5601672 w 6187971"/>
                <a:gd name="connsiteY988" fmla="*/ 3364156 h 5955635"/>
                <a:gd name="connsiteX989" fmla="*/ 5600710 w 6187971"/>
                <a:gd name="connsiteY989" fmla="*/ 3359652 h 5955635"/>
                <a:gd name="connsiteX990" fmla="*/ 5594281 w 6187971"/>
                <a:gd name="connsiteY990" fmla="*/ 3351607 h 5955635"/>
                <a:gd name="connsiteX991" fmla="*/ 5592057 w 6187971"/>
                <a:gd name="connsiteY991" fmla="*/ 3360201 h 5955635"/>
                <a:gd name="connsiteX992" fmla="*/ 5590783 w 6187971"/>
                <a:gd name="connsiteY992" fmla="*/ 3351765 h 5955635"/>
                <a:gd name="connsiteX993" fmla="*/ 5593974 w 6187971"/>
                <a:gd name="connsiteY993" fmla="*/ 3328124 h 5955635"/>
                <a:gd name="connsiteX994" fmla="*/ 5577575 w 6187971"/>
                <a:gd name="connsiteY994" fmla="*/ 3317498 h 5955635"/>
                <a:gd name="connsiteX995" fmla="*/ 5583041 w 6187971"/>
                <a:gd name="connsiteY995" fmla="*/ 3321040 h 5955635"/>
                <a:gd name="connsiteX996" fmla="*/ 5587545 w 6187971"/>
                <a:gd name="connsiteY996" fmla="*/ 3320078 h 5955635"/>
                <a:gd name="connsiteX997" fmla="*/ 5592049 w 6187971"/>
                <a:gd name="connsiteY997" fmla="*/ 3319116 h 5955635"/>
                <a:gd name="connsiteX998" fmla="*/ 5590125 w 6187971"/>
                <a:gd name="connsiteY998" fmla="*/ 3310107 h 5955635"/>
                <a:gd name="connsiteX999" fmla="*/ 5589163 w 6187971"/>
                <a:gd name="connsiteY999" fmla="*/ 3305604 h 5955635"/>
                <a:gd name="connsiteX1000" fmla="*/ 5596246 w 6187971"/>
                <a:gd name="connsiteY1000" fmla="*/ 3294671 h 5955635"/>
                <a:gd name="connsiteX1001" fmla="*/ 5598170 w 6187971"/>
                <a:gd name="connsiteY1001" fmla="*/ 3303679 h 5955635"/>
                <a:gd name="connsiteX1002" fmla="*/ 5602675 w 6187971"/>
                <a:gd name="connsiteY1002" fmla="*/ 3302717 h 5955635"/>
                <a:gd name="connsiteX1003" fmla="*/ 5605254 w 6187971"/>
                <a:gd name="connsiteY1003" fmla="*/ 3292746 h 5955635"/>
                <a:gd name="connsiteX1004" fmla="*/ 5603330 w 6187971"/>
                <a:gd name="connsiteY1004" fmla="*/ 3283738 h 5955635"/>
                <a:gd name="connsiteX1005" fmla="*/ 5592397 w 6187971"/>
                <a:gd name="connsiteY1005" fmla="*/ 3276655 h 5955635"/>
                <a:gd name="connsiteX1006" fmla="*/ 5586930 w 6187971"/>
                <a:gd name="connsiteY1006" fmla="*/ 3273113 h 5955635"/>
                <a:gd name="connsiteX1007" fmla="*/ 5583389 w 6187971"/>
                <a:gd name="connsiteY1007" fmla="*/ 3278580 h 5955635"/>
                <a:gd name="connsiteX1008" fmla="*/ 5583081 w 6187971"/>
                <a:gd name="connsiteY1008" fmla="*/ 3255097 h 5955635"/>
                <a:gd name="connsiteX1009" fmla="*/ 5585968 w 6187971"/>
                <a:gd name="connsiteY1009" fmla="*/ 3268609 h 5955635"/>
                <a:gd name="connsiteX1010" fmla="*/ 5591127 w 6187971"/>
                <a:gd name="connsiteY1010" fmla="*/ 3248668 h 5955635"/>
                <a:gd name="connsiteX1011" fmla="*/ 5595632 w 6187971"/>
                <a:gd name="connsiteY1011" fmla="*/ 3247705 h 5955635"/>
                <a:gd name="connsiteX1012" fmla="*/ 5594669 w 6187971"/>
                <a:gd name="connsiteY1012" fmla="*/ 3243202 h 5955635"/>
                <a:gd name="connsiteX1013" fmla="*/ 5593707 w 6187971"/>
                <a:gd name="connsiteY1013" fmla="*/ 3238698 h 5955635"/>
                <a:gd name="connsiteX1014" fmla="*/ 5589203 w 6187971"/>
                <a:gd name="connsiteY1014" fmla="*/ 3239660 h 5955635"/>
                <a:gd name="connsiteX1015" fmla="*/ 5596286 w 6187971"/>
                <a:gd name="connsiteY1015" fmla="*/ 3228728 h 5955635"/>
                <a:gd name="connsiteX1016" fmla="*/ 5590512 w 6187971"/>
                <a:gd name="connsiteY1016" fmla="*/ 3201704 h 5955635"/>
                <a:gd name="connsiteX1017" fmla="*/ 5592437 w 6187971"/>
                <a:gd name="connsiteY1017" fmla="*/ 3210711 h 5955635"/>
                <a:gd name="connsiteX1018" fmla="*/ 5595672 w 6187971"/>
                <a:gd name="connsiteY1018" fmla="*/ 3181763 h 5955635"/>
                <a:gd name="connsiteX1019" fmla="*/ 5601139 w 6187971"/>
                <a:gd name="connsiteY1019" fmla="*/ 3185304 h 5955635"/>
                <a:gd name="connsiteX1020" fmla="*/ 5600176 w 6187971"/>
                <a:gd name="connsiteY1020" fmla="*/ 3180800 h 5955635"/>
                <a:gd name="connsiteX1021" fmla="*/ 5604680 w 6187971"/>
                <a:gd name="connsiteY1021" fmla="*/ 3179838 h 5955635"/>
                <a:gd name="connsiteX1022" fmla="*/ 5610146 w 6187971"/>
                <a:gd name="connsiteY1022" fmla="*/ 3183379 h 5955635"/>
                <a:gd name="connsiteX1023" fmla="*/ 5609799 w 6187971"/>
                <a:gd name="connsiteY1023" fmla="*/ 3225841 h 5955635"/>
                <a:gd name="connsiteX1024" fmla="*/ 5605295 w 6187971"/>
                <a:gd name="connsiteY1024" fmla="*/ 3226803 h 5955635"/>
                <a:gd name="connsiteX1025" fmla="*/ 5604639 w 6187971"/>
                <a:gd name="connsiteY1025" fmla="*/ 3245781 h 5955635"/>
                <a:gd name="connsiteX1026" fmla="*/ 5610761 w 6187971"/>
                <a:gd name="connsiteY1026" fmla="*/ 3230344 h 5955635"/>
                <a:gd name="connsiteX1027" fmla="*/ 5611068 w 6187971"/>
                <a:gd name="connsiteY1027" fmla="*/ 3253827 h 5955635"/>
                <a:gd name="connsiteX1028" fmla="*/ 5607526 w 6187971"/>
                <a:gd name="connsiteY1028" fmla="*/ 3259294 h 5955635"/>
                <a:gd name="connsiteX1029" fmla="*/ 5608488 w 6187971"/>
                <a:gd name="connsiteY1029" fmla="*/ 3263797 h 5955635"/>
                <a:gd name="connsiteX1030" fmla="*/ 5613955 w 6187971"/>
                <a:gd name="connsiteY1030" fmla="*/ 3267339 h 5955635"/>
                <a:gd name="connsiteX1031" fmla="*/ 5617497 w 6187971"/>
                <a:gd name="connsiteY1031" fmla="*/ 3261873 h 5955635"/>
                <a:gd name="connsiteX1032" fmla="*/ 5620076 w 6187971"/>
                <a:gd name="connsiteY1032" fmla="*/ 3251903 h 5955635"/>
                <a:gd name="connsiteX1033" fmla="*/ 5619114 w 6187971"/>
                <a:gd name="connsiteY1033" fmla="*/ 3247399 h 5955635"/>
                <a:gd name="connsiteX1034" fmla="*/ 5614610 w 6187971"/>
                <a:gd name="connsiteY1034" fmla="*/ 3248361 h 5955635"/>
                <a:gd name="connsiteX1035" fmla="*/ 5614651 w 6187971"/>
                <a:gd name="connsiteY1035" fmla="*/ 3182417 h 5955635"/>
                <a:gd name="connsiteX1036" fmla="*/ 5618192 w 6187971"/>
                <a:gd name="connsiteY1036" fmla="*/ 3176951 h 5955635"/>
                <a:gd name="connsiteX1037" fmla="*/ 5617229 w 6187971"/>
                <a:gd name="connsiteY1037" fmla="*/ 3172447 h 5955635"/>
                <a:gd name="connsiteX1038" fmla="*/ 5616267 w 6187971"/>
                <a:gd name="connsiteY1038" fmla="*/ 3167943 h 5955635"/>
                <a:gd name="connsiteX1039" fmla="*/ 5619502 w 6187971"/>
                <a:gd name="connsiteY1039" fmla="*/ 3138994 h 5955635"/>
                <a:gd name="connsiteX1040" fmla="*/ 5614998 w 6187971"/>
                <a:gd name="connsiteY1040" fmla="*/ 3139956 h 5955635"/>
                <a:gd name="connsiteX1041" fmla="*/ 5618540 w 6187971"/>
                <a:gd name="connsiteY1041" fmla="*/ 3134491 h 5955635"/>
                <a:gd name="connsiteX1042" fmla="*/ 5621120 w 6187971"/>
                <a:gd name="connsiteY1042" fmla="*/ 3124519 h 5955635"/>
                <a:gd name="connsiteX1043" fmla="*/ 5615653 w 6187971"/>
                <a:gd name="connsiteY1043" fmla="*/ 3120977 h 5955635"/>
                <a:gd name="connsiteX1044" fmla="*/ 5607995 w 6187971"/>
                <a:gd name="connsiteY1044" fmla="*/ 3019002 h 5955635"/>
                <a:gd name="connsiteX1045" fmla="*/ 5610575 w 6187971"/>
                <a:gd name="connsiteY1045" fmla="*/ 3009032 h 5955635"/>
                <a:gd name="connsiteX1046" fmla="*/ 5609613 w 6187971"/>
                <a:gd name="connsiteY1046" fmla="*/ 3004527 h 5955635"/>
                <a:gd name="connsiteX1047" fmla="*/ 5605109 w 6187971"/>
                <a:gd name="connsiteY1047" fmla="*/ 3005490 h 5955635"/>
                <a:gd name="connsiteX1048" fmla="*/ 5608343 w 6187971"/>
                <a:gd name="connsiteY1048" fmla="*/ 2976541 h 5955635"/>
                <a:gd name="connsiteX1049" fmla="*/ 5607380 w 6187971"/>
                <a:gd name="connsiteY1049" fmla="*/ 2972037 h 5955635"/>
                <a:gd name="connsiteX1050" fmla="*/ 5605456 w 6187971"/>
                <a:gd name="connsiteY1050" fmla="*/ 2963029 h 5955635"/>
                <a:gd name="connsiteX1051" fmla="*/ 5604494 w 6187971"/>
                <a:gd name="connsiteY1051" fmla="*/ 2958525 h 5955635"/>
                <a:gd name="connsiteX1052" fmla="*/ 5608036 w 6187971"/>
                <a:gd name="connsiteY1052" fmla="*/ 2953059 h 5955635"/>
                <a:gd name="connsiteX1053" fmla="*/ 5607073 w 6187971"/>
                <a:gd name="connsiteY1053" fmla="*/ 2948555 h 5955635"/>
                <a:gd name="connsiteX1054" fmla="*/ 5601300 w 6187971"/>
                <a:gd name="connsiteY1054" fmla="*/ 2921531 h 5955635"/>
                <a:gd name="connsiteX1055" fmla="*/ 5600338 w 6187971"/>
                <a:gd name="connsiteY1055" fmla="*/ 2917026 h 5955635"/>
                <a:gd name="connsiteX1056" fmla="*/ 5598413 w 6187971"/>
                <a:gd name="connsiteY1056" fmla="*/ 2908019 h 5955635"/>
                <a:gd name="connsiteX1057" fmla="*/ 5597451 w 6187971"/>
                <a:gd name="connsiteY1057" fmla="*/ 2903514 h 5955635"/>
                <a:gd name="connsiteX1058" fmla="*/ 5590715 w 6187971"/>
                <a:gd name="connsiteY1058" fmla="*/ 2871986 h 5955635"/>
                <a:gd name="connsiteX1059" fmla="*/ 5595874 w 6187971"/>
                <a:gd name="connsiteY1059" fmla="*/ 2852045 h 5955635"/>
                <a:gd name="connsiteX1060" fmla="*/ 5599416 w 6187971"/>
                <a:gd name="connsiteY1060" fmla="*/ 2846579 h 5955635"/>
                <a:gd name="connsiteX1061" fmla="*/ 5598453 w 6187971"/>
                <a:gd name="connsiteY1061" fmla="*/ 2842075 h 5955635"/>
                <a:gd name="connsiteX1062" fmla="*/ 5593950 w 6187971"/>
                <a:gd name="connsiteY1062" fmla="*/ 2843037 h 5955635"/>
                <a:gd name="connsiteX1063" fmla="*/ 5594912 w 6187971"/>
                <a:gd name="connsiteY1063" fmla="*/ 2847541 h 5955635"/>
                <a:gd name="connsiteX1064" fmla="*/ 5586559 w 6187971"/>
                <a:gd name="connsiteY1064" fmla="*/ 2830487 h 5955635"/>
                <a:gd name="connsiteX1065" fmla="*/ 5595567 w 6187971"/>
                <a:gd name="connsiteY1065" fmla="*/ 2828563 h 5955635"/>
                <a:gd name="connsiteX1066" fmla="*/ 5600701 w 6187971"/>
                <a:gd name="connsiteY1066" fmla="*/ 2831889 h 5955635"/>
                <a:gd name="connsiteX1067" fmla="*/ 5604441 w 6187971"/>
                <a:gd name="connsiteY1067" fmla="*/ 2857353 h 5955635"/>
                <a:gd name="connsiteX1068" fmla="*/ 5620278 w 6187971"/>
                <a:gd name="connsiteY1068" fmla="*/ 2922185 h 5955635"/>
                <a:gd name="connsiteX1069" fmla="*/ 5616736 w 6187971"/>
                <a:gd name="connsiteY1069" fmla="*/ 2927652 h 5955635"/>
                <a:gd name="connsiteX1070" fmla="*/ 5617699 w 6187971"/>
                <a:gd name="connsiteY1070" fmla="*/ 2932156 h 5955635"/>
                <a:gd name="connsiteX1071" fmla="*/ 5627014 w 6187971"/>
                <a:gd name="connsiteY1071" fmla="*/ 2953713 h 5955635"/>
                <a:gd name="connsiteX1072" fmla="*/ 5623165 w 6187971"/>
                <a:gd name="connsiteY1072" fmla="*/ 2935697 h 5955635"/>
                <a:gd name="connsiteX1073" fmla="*/ 5628632 w 6187971"/>
                <a:gd name="connsiteY1073" fmla="*/ 2939239 h 5955635"/>
                <a:gd name="connsiteX1074" fmla="*/ 5627670 w 6187971"/>
                <a:gd name="connsiteY1074" fmla="*/ 2934735 h 5955635"/>
                <a:gd name="connsiteX1075" fmla="*/ 5626707 w 6187971"/>
                <a:gd name="connsiteY1075" fmla="*/ 2930231 h 5955635"/>
                <a:gd name="connsiteX1076" fmla="*/ 5625745 w 6187971"/>
                <a:gd name="connsiteY1076" fmla="*/ 2925727 h 5955635"/>
                <a:gd name="connsiteX1077" fmla="*/ 5638642 w 6187971"/>
                <a:gd name="connsiteY1077" fmla="*/ 2875875 h 5955635"/>
                <a:gd name="connsiteX1078" fmla="*/ 5658009 w 6187971"/>
                <a:gd name="connsiteY1078" fmla="*/ 2768126 h 5955635"/>
                <a:gd name="connsiteX1079" fmla="*/ 5661551 w 6187971"/>
                <a:gd name="connsiteY1079" fmla="*/ 2762659 h 5955635"/>
                <a:gd name="connsiteX1080" fmla="*/ 5665093 w 6187971"/>
                <a:gd name="connsiteY1080" fmla="*/ 2757194 h 5955635"/>
                <a:gd name="connsiteX1081" fmla="*/ 5670559 w 6187971"/>
                <a:gd name="connsiteY1081" fmla="*/ 2760735 h 5955635"/>
                <a:gd name="connsiteX1082" fmla="*/ 5667672 w 6187971"/>
                <a:gd name="connsiteY1082" fmla="*/ 2747222 h 5955635"/>
                <a:gd name="connsiteX1083" fmla="*/ 5667406 w 6187971"/>
                <a:gd name="connsiteY1083" fmla="*/ 2657797 h 5955635"/>
                <a:gd name="connsiteX1084" fmla="*/ 5673834 w 6187971"/>
                <a:gd name="connsiteY1084" fmla="*/ 2665842 h 5955635"/>
                <a:gd name="connsiteX1085" fmla="*/ 5689312 w 6187971"/>
                <a:gd name="connsiteY1085" fmla="*/ 2606020 h 5955635"/>
                <a:gd name="connsiteX1086" fmla="*/ 5691236 w 6187971"/>
                <a:gd name="connsiteY1086" fmla="*/ 2615028 h 5955635"/>
                <a:gd name="connsiteX1087" fmla="*/ 5692198 w 6187971"/>
                <a:gd name="connsiteY1087" fmla="*/ 2619532 h 5955635"/>
                <a:gd name="connsiteX1088" fmla="*/ 5695739 w 6187971"/>
                <a:gd name="connsiteY1088" fmla="*/ 2614066 h 5955635"/>
                <a:gd name="connsiteX1089" fmla="*/ 5693815 w 6187971"/>
                <a:gd name="connsiteY1089" fmla="*/ 2605058 h 5955635"/>
                <a:gd name="connsiteX1090" fmla="*/ 5709211 w 6187971"/>
                <a:gd name="connsiteY1090" fmla="*/ 2677123 h 5955635"/>
                <a:gd name="connsiteX1091" fmla="*/ 5729234 w 6187971"/>
                <a:gd name="connsiteY1091" fmla="*/ 2550395 h 5955635"/>
                <a:gd name="connsiteX1092" fmla="*/ 5744362 w 6187971"/>
                <a:gd name="connsiteY1092" fmla="*/ 2533034 h 5955635"/>
                <a:gd name="connsiteX1093" fmla="*/ 5538793 w 6187971"/>
                <a:gd name="connsiteY1093" fmla="*/ 2562824 h 5955635"/>
                <a:gd name="connsiteX1094" fmla="*/ 5560618 w 6187971"/>
                <a:gd name="connsiteY1094" fmla="*/ 2642934 h 5955635"/>
                <a:gd name="connsiteX1095" fmla="*/ 5581828 w 6187971"/>
                <a:gd name="connsiteY1095" fmla="*/ 2676080 h 5955635"/>
                <a:gd name="connsiteX1096" fmla="*/ 5595955 w 6187971"/>
                <a:gd name="connsiteY1096" fmla="*/ 2720158 h 5955635"/>
                <a:gd name="connsiteX1097" fmla="*/ 5603306 w 6187971"/>
                <a:gd name="connsiteY1097" fmla="*/ 2798652 h 5955635"/>
                <a:gd name="connsiteX1098" fmla="*/ 5597839 w 6187971"/>
                <a:gd name="connsiteY1098" fmla="*/ 2795110 h 5955635"/>
                <a:gd name="connsiteX1099" fmla="*/ 5598802 w 6187971"/>
                <a:gd name="connsiteY1099" fmla="*/ 2799614 h 5955635"/>
                <a:gd name="connsiteX1100" fmla="*/ 5598146 w 6187971"/>
                <a:gd name="connsiteY1100" fmla="*/ 2818592 h 5955635"/>
                <a:gd name="connsiteX1101" fmla="*/ 5599109 w 6187971"/>
                <a:gd name="connsiteY1101" fmla="*/ 2823096 h 5955635"/>
                <a:gd name="connsiteX1102" fmla="*/ 5594817 w 6187971"/>
                <a:gd name="connsiteY1102" fmla="*/ 2824013 h 5955635"/>
                <a:gd name="connsiteX1103" fmla="*/ 5593589 w 6187971"/>
                <a:gd name="connsiteY1103" fmla="*/ 2816549 h 5955635"/>
                <a:gd name="connsiteX1104" fmla="*/ 5584327 w 6187971"/>
                <a:gd name="connsiteY1104" fmla="*/ 2797996 h 5955635"/>
                <a:gd name="connsiteX1105" fmla="*/ 5587868 w 6187971"/>
                <a:gd name="connsiteY1105" fmla="*/ 2792530 h 5955635"/>
                <a:gd name="connsiteX1106" fmla="*/ 5586906 w 6187971"/>
                <a:gd name="connsiteY1106" fmla="*/ 2788027 h 5955635"/>
                <a:gd name="connsiteX1107" fmla="*/ 5590448 w 6187971"/>
                <a:gd name="connsiteY1107" fmla="*/ 2782560 h 5955635"/>
                <a:gd name="connsiteX1108" fmla="*/ 5589486 w 6187971"/>
                <a:gd name="connsiteY1108" fmla="*/ 2778056 h 5955635"/>
                <a:gd name="connsiteX1109" fmla="*/ 5584982 w 6187971"/>
                <a:gd name="connsiteY1109" fmla="*/ 2779018 h 5955635"/>
                <a:gd name="connsiteX1110" fmla="*/ 5572780 w 6187971"/>
                <a:gd name="connsiteY1110" fmla="*/ 2743948 h 5955635"/>
                <a:gd name="connsiteX1111" fmla="*/ 5577284 w 6187971"/>
                <a:gd name="connsiteY1111" fmla="*/ 2742986 h 5955635"/>
                <a:gd name="connsiteX1112" fmla="*/ 5575359 w 6187971"/>
                <a:gd name="connsiteY1112" fmla="*/ 2733977 h 5955635"/>
                <a:gd name="connsiteX1113" fmla="*/ 5574397 w 6187971"/>
                <a:gd name="connsiteY1113" fmla="*/ 2729474 h 5955635"/>
                <a:gd name="connsiteX1114" fmla="*/ 5569278 w 6187971"/>
                <a:gd name="connsiteY1114" fmla="*/ 2683471 h 5955635"/>
                <a:gd name="connsiteX1115" fmla="*/ 5564774 w 6187971"/>
                <a:gd name="connsiteY1115" fmla="*/ 2684433 h 5955635"/>
                <a:gd name="connsiteX1116" fmla="*/ 5568316 w 6187971"/>
                <a:gd name="connsiteY1116" fmla="*/ 2678967 h 5955635"/>
                <a:gd name="connsiteX1117" fmla="*/ 5562849 w 6187971"/>
                <a:gd name="connsiteY1117" fmla="*/ 2675425 h 5955635"/>
                <a:gd name="connsiteX1118" fmla="*/ 5557076 w 6187971"/>
                <a:gd name="connsiteY1118" fmla="*/ 2648401 h 5955635"/>
                <a:gd name="connsiteX1119" fmla="*/ 5549686 w 6187971"/>
                <a:gd name="connsiteY1119" fmla="*/ 2635851 h 5955635"/>
                <a:gd name="connsiteX1120" fmla="*/ 5553227 w 6187971"/>
                <a:gd name="connsiteY1120" fmla="*/ 2630384 h 5955635"/>
                <a:gd name="connsiteX1121" fmla="*/ 5543257 w 6187971"/>
                <a:gd name="connsiteY1121" fmla="*/ 2627805 h 5955635"/>
                <a:gd name="connsiteX1122" fmla="*/ 5547761 w 6187971"/>
                <a:gd name="connsiteY1122" fmla="*/ 2626843 h 5955635"/>
                <a:gd name="connsiteX1123" fmla="*/ 5546799 w 6187971"/>
                <a:gd name="connsiteY1123" fmla="*/ 2622339 h 5955635"/>
                <a:gd name="connsiteX1124" fmla="*/ 5545837 w 6187971"/>
                <a:gd name="connsiteY1124" fmla="*/ 2617834 h 5955635"/>
                <a:gd name="connsiteX1125" fmla="*/ 5544874 w 6187971"/>
                <a:gd name="connsiteY1125" fmla="*/ 2613331 h 5955635"/>
                <a:gd name="connsiteX1126" fmla="*/ 5543912 w 6187971"/>
                <a:gd name="connsiteY1126" fmla="*/ 2608826 h 5955635"/>
                <a:gd name="connsiteX1127" fmla="*/ 5546491 w 6187971"/>
                <a:gd name="connsiteY1127" fmla="*/ 2598857 h 5955635"/>
                <a:gd name="connsiteX1128" fmla="*/ 5540063 w 6187971"/>
                <a:gd name="connsiteY1128" fmla="*/ 2590810 h 5955635"/>
                <a:gd name="connsiteX1129" fmla="*/ 5538793 w 6187971"/>
                <a:gd name="connsiteY1129" fmla="*/ 2562824 h 5955635"/>
                <a:gd name="connsiteX1130" fmla="*/ 665421 w 6187971"/>
                <a:gd name="connsiteY1130" fmla="*/ 3538061 h 5955635"/>
                <a:gd name="connsiteX1131" fmla="*/ 668307 w 6187971"/>
                <a:gd name="connsiteY1131" fmla="*/ 3551573 h 5955635"/>
                <a:gd name="connsiteX1132" fmla="*/ 661880 w 6187971"/>
                <a:gd name="connsiteY1132" fmla="*/ 3543528 h 5955635"/>
                <a:gd name="connsiteX1133" fmla="*/ 665421 w 6187971"/>
                <a:gd name="connsiteY1133" fmla="*/ 3538061 h 5955635"/>
                <a:gd name="connsiteX1134" fmla="*/ 727864 w 6187971"/>
                <a:gd name="connsiteY1134" fmla="*/ 3477624 h 5955635"/>
                <a:gd name="connsiteX1135" fmla="*/ 733330 w 6187971"/>
                <a:gd name="connsiteY1135" fmla="*/ 3481166 h 5955635"/>
                <a:gd name="connsiteX1136" fmla="*/ 729788 w 6187971"/>
                <a:gd name="connsiteY1136" fmla="*/ 3486633 h 5955635"/>
                <a:gd name="connsiteX1137" fmla="*/ 727864 w 6187971"/>
                <a:gd name="connsiteY1137" fmla="*/ 3477624 h 5955635"/>
                <a:gd name="connsiteX1138" fmla="*/ 5425431 w 6187971"/>
                <a:gd name="connsiteY1138" fmla="*/ 2252659 h 5955635"/>
                <a:gd name="connsiteX1139" fmla="*/ 5432822 w 6187971"/>
                <a:gd name="connsiteY1139" fmla="*/ 2265209 h 5955635"/>
                <a:gd name="connsiteX1140" fmla="*/ 5433785 w 6187971"/>
                <a:gd name="connsiteY1140" fmla="*/ 2269713 h 5955635"/>
                <a:gd name="connsiteX1141" fmla="*/ 5434747 w 6187971"/>
                <a:gd name="connsiteY1141" fmla="*/ 2274217 h 5955635"/>
                <a:gd name="connsiteX1142" fmla="*/ 5435709 w 6187971"/>
                <a:gd name="connsiteY1142" fmla="*/ 2278721 h 5955635"/>
                <a:gd name="connsiteX1143" fmla="*/ 5429280 w 6187971"/>
                <a:gd name="connsiteY1143" fmla="*/ 2270676 h 5955635"/>
                <a:gd name="connsiteX1144" fmla="*/ 5425431 w 6187971"/>
                <a:gd name="connsiteY1144" fmla="*/ 2252659 h 5955635"/>
                <a:gd name="connsiteX1145" fmla="*/ 697152 w 6187971"/>
                <a:gd name="connsiteY1145" fmla="*/ 3201608 h 5955635"/>
                <a:gd name="connsiteX1146" fmla="*/ 701656 w 6187971"/>
                <a:gd name="connsiteY1146" fmla="*/ 3200646 h 5955635"/>
                <a:gd name="connsiteX1147" fmla="*/ 702618 w 6187971"/>
                <a:gd name="connsiteY1147" fmla="*/ 3205149 h 5955635"/>
                <a:gd name="connsiteX1148" fmla="*/ 697152 w 6187971"/>
                <a:gd name="connsiteY1148" fmla="*/ 3201608 h 5955635"/>
                <a:gd name="connsiteX1149" fmla="*/ 23704 w 6187971"/>
                <a:gd name="connsiteY1149" fmla="*/ 3000785 h 5955635"/>
                <a:gd name="connsiteX1150" fmla="*/ 25950 w 6187971"/>
                <a:gd name="connsiteY1150" fmla="*/ 3003797 h 5955635"/>
                <a:gd name="connsiteX1151" fmla="*/ 28196 w 6187971"/>
                <a:gd name="connsiteY1151" fmla="*/ 3006809 h 5955635"/>
                <a:gd name="connsiteX1152" fmla="*/ 22935 w 6187971"/>
                <a:gd name="connsiteY1152" fmla="*/ 3006044 h 5955635"/>
                <a:gd name="connsiteX1153" fmla="*/ 23704 w 6187971"/>
                <a:gd name="connsiteY1153" fmla="*/ 3000785 h 5955635"/>
                <a:gd name="connsiteX1154" fmla="*/ 5144618 w 6187971"/>
                <a:gd name="connsiteY1154" fmla="*/ 1709820 h 5955635"/>
                <a:gd name="connsiteX1155" fmla="*/ 5178685 w 6187971"/>
                <a:gd name="connsiteY1155" fmla="*/ 1759057 h 5955635"/>
                <a:gd name="connsiteX1156" fmla="*/ 5174182 w 6187971"/>
                <a:gd name="connsiteY1156" fmla="*/ 1760019 h 5955635"/>
                <a:gd name="connsiteX1157" fmla="*/ 5165829 w 6187971"/>
                <a:gd name="connsiteY1157" fmla="*/ 1742966 h 5955635"/>
                <a:gd name="connsiteX1158" fmla="*/ 5152972 w 6187971"/>
                <a:gd name="connsiteY1158" fmla="*/ 1726875 h 5955635"/>
                <a:gd name="connsiteX1159" fmla="*/ 5147505 w 6187971"/>
                <a:gd name="connsiteY1159" fmla="*/ 1723332 h 5955635"/>
                <a:gd name="connsiteX1160" fmla="*/ 5141076 w 6187971"/>
                <a:gd name="connsiteY1160" fmla="*/ 1715287 h 5955635"/>
                <a:gd name="connsiteX1161" fmla="*/ 5144618 w 6187971"/>
                <a:gd name="connsiteY1161" fmla="*/ 1709820 h 5955635"/>
                <a:gd name="connsiteX1162" fmla="*/ 726773 w 6187971"/>
                <a:gd name="connsiteY1162" fmla="*/ 2634833 h 5955635"/>
                <a:gd name="connsiteX1163" fmla="*/ 727736 w 6187971"/>
                <a:gd name="connsiteY1163" fmla="*/ 2639338 h 5955635"/>
                <a:gd name="connsiteX1164" fmla="*/ 723231 w 6187971"/>
                <a:gd name="connsiteY1164" fmla="*/ 2640300 h 5955635"/>
                <a:gd name="connsiteX1165" fmla="*/ 726773 w 6187971"/>
                <a:gd name="connsiteY1165" fmla="*/ 2634833 h 5955635"/>
                <a:gd name="connsiteX1166" fmla="*/ 760478 w 6187971"/>
                <a:gd name="connsiteY1166" fmla="*/ 2435480 h 5955635"/>
                <a:gd name="connsiteX1167" fmla="*/ 760347 w 6187971"/>
                <a:gd name="connsiteY1167" fmla="*/ 2439276 h 5955635"/>
                <a:gd name="connsiteX1168" fmla="*/ 756805 w 6187971"/>
                <a:gd name="connsiteY1168" fmla="*/ 2444741 h 5955635"/>
                <a:gd name="connsiteX1169" fmla="*/ 779150 w 6187971"/>
                <a:gd name="connsiteY1169" fmla="*/ 2373847 h 5955635"/>
                <a:gd name="connsiteX1170" fmla="*/ 779366 w 6187971"/>
                <a:gd name="connsiteY1170" fmla="*/ 2373987 h 5955635"/>
                <a:gd name="connsiteX1171" fmla="*/ 778898 w 6187971"/>
                <a:gd name="connsiteY1171" fmla="*/ 2374800 h 5955635"/>
                <a:gd name="connsiteX1172" fmla="*/ 82769 w 6187971"/>
                <a:gd name="connsiteY1172" fmla="*/ 2413119 h 5955635"/>
                <a:gd name="connsiteX1173" fmla="*/ 52067 w 6187971"/>
                <a:gd name="connsiteY1173" fmla="*/ 2604720 h 5955635"/>
                <a:gd name="connsiteX1174" fmla="*/ 56497 w 6187971"/>
                <a:gd name="connsiteY1174" fmla="*/ 2629537 h 5955635"/>
                <a:gd name="connsiteX1175" fmla="*/ 43546 w 6187971"/>
                <a:gd name="connsiteY1175" fmla="*/ 2681370 h 5955635"/>
                <a:gd name="connsiteX1176" fmla="*/ 47915 w 6187971"/>
                <a:gd name="connsiteY1176" fmla="*/ 2724979 h 5955635"/>
                <a:gd name="connsiteX1177" fmla="*/ 31949 w 6187971"/>
                <a:gd name="connsiteY1177" fmla="*/ 2779060 h 5955635"/>
                <a:gd name="connsiteX1178" fmla="*/ 21428 w 6187971"/>
                <a:gd name="connsiteY1178" fmla="*/ 2777530 h 5955635"/>
                <a:gd name="connsiteX1179" fmla="*/ 18290 w 6187971"/>
                <a:gd name="connsiteY1179" fmla="*/ 2817361 h 5955635"/>
                <a:gd name="connsiteX1180" fmla="*/ 21305 w 6187971"/>
                <a:gd name="connsiteY1180" fmla="*/ 2815114 h 5955635"/>
                <a:gd name="connsiteX1181" fmla="*/ 22074 w 6187971"/>
                <a:gd name="connsiteY1181" fmla="*/ 2809854 h 5955635"/>
                <a:gd name="connsiteX1182" fmla="*/ 24320 w 6187971"/>
                <a:gd name="connsiteY1182" fmla="*/ 2812866 h 5955635"/>
                <a:gd name="connsiteX1183" fmla="*/ 31118 w 6187971"/>
                <a:gd name="connsiteY1183" fmla="*/ 2803112 h 5955635"/>
                <a:gd name="connsiteX1184" fmla="*/ 29518 w 6187971"/>
                <a:gd name="connsiteY1184" fmla="*/ 2832423 h 5955635"/>
                <a:gd name="connsiteX1185" fmla="*/ 31764 w 6187971"/>
                <a:gd name="connsiteY1185" fmla="*/ 2835435 h 5955635"/>
                <a:gd name="connsiteX1186" fmla="*/ 28750 w 6187971"/>
                <a:gd name="connsiteY1186" fmla="*/ 2837683 h 5955635"/>
                <a:gd name="connsiteX1187" fmla="*/ 30226 w 6187971"/>
                <a:gd name="connsiteY1187" fmla="*/ 2845955 h 5955635"/>
                <a:gd name="connsiteX1188" fmla="*/ 27211 w 6187971"/>
                <a:gd name="connsiteY1188" fmla="*/ 2848202 h 5955635"/>
                <a:gd name="connsiteX1189" fmla="*/ 33057 w 6187971"/>
                <a:gd name="connsiteY1189" fmla="*/ 2900083 h 5955635"/>
                <a:gd name="connsiteX1190" fmla="*/ 21643 w 6187971"/>
                <a:gd name="connsiteY1190" fmla="*/ 2941397 h 5955635"/>
                <a:gd name="connsiteX1191" fmla="*/ 20874 w 6187971"/>
                <a:gd name="connsiteY1191" fmla="*/ 2946657 h 5955635"/>
                <a:gd name="connsiteX1192" fmla="*/ 19336 w 6187971"/>
                <a:gd name="connsiteY1192" fmla="*/ 2957176 h 5955635"/>
                <a:gd name="connsiteX1193" fmla="*/ 17091 w 6187971"/>
                <a:gd name="connsiteY1193" fmla="*/ 2954164 h 5955635"/>
                <a:gd name="connsiteX1194" fmla="*/ 17860 w 6187971"/>
                <a:gd name="connsiteY1194" fmla="*/ 2948904 h 5955635"/>
                <a:gd name="connsiteX1195" fmla="*/ 15614 w 6187971"/>
                <a:gd name="connsiteY1195" fmla="*/ 2945892 h 5955635"/>
                <a:gd name="connsiteX1196" fmla="*/ 19275 w 6187971"/>
                <a:gd name="connsiteY1196" fmla="*/ 2975968 h 5955635"/>
                <a:gd name="connsiteX1197" fmla="*/ 20044 w 6187971"/>
                <a:gd name="connsiteY1197" fmla="*/ 2970708 h 5955635"/>
                <a:gd name="connsiteX1198" fmla="*/ 22290 w 6187971"/>
                <a:gd name="connsiteY1198" fmla="*/ 2973720 h 5955635"/>
                <a:gd name="connsiteX1199" fmla="*/ 24535 w 6187971"/>
                <a:gd name="connsiteY1199" fmla="*/ 2976733 h 5955635"/>
                <a:gd name="connsiteX1200" fmla="*/ 28319 w 6187971"/>
                <a:gd name="connsiteY1200" fmla="*/ 2969225 h 5955635"/>
                <a:gd name="connsiteX1201" fmla="*/ 24474 w 6187971"/>
                <a:gd name="connsiteY1201" fmla="*/ 2995525 h 5955635"/>
                <a:gd name="connsiteX1202" fmla="*/ 23704 w 6187971"/>
                <a:gd name="connsiteY1202" fmla="*/ 3000785 h 5955635"/>
                <a:gd name="connsiteX1203" fmla="*/ 21090 w 6187971"/>
                <a:gd name="connsiteY1203" fmla="*/ 3110523 h 5955635"/>
                <a:gd name="connsiteX1204" fmla="*/ 20321 w 6187971"/>
                <a:gd name="connsiteY1204" fmla="*/ 3115783 h 5955635"/>
                <a:gd name="connsiteX1205" fmla="*/ 21797 w 6187971"/>
                <a:gd name="connsiteY1205" fmla="*/ 3124055 h 5955635"/>
                <a:gd name="connsiteX1206" fmla="*/ 19552 w 6187971"/>
                <a:gd name="connsiteY1206" fmla="*/ 3121043 h 5955635"/>
                <a:gd name="connsiteX1207" fmla="*/ 32964 w 6187971"/>
                <a:gd name="connsiteY1207" fmla="*/ 3157909 h 5955635"/>
                <a:gd name="connsiteX1208" fmla="*/ 31488 w 6187971"/>
                <a:gd name="connsiteY1208" fmla="*/ 3149636 h 5955635"/>
                <a:gd name="connsiteX1209" fmla="*/ 34503 w 6187971"/>
                <a:gd name="connsiteY1209" fmla="*/ 3147389 h 5955635"/>
                <a:gd name="connsiteX1210" fmla="*/ 35979 w 6187971"/>
                <a:gd name="connsiteY1210" fmla="*/ 3155661 h 5955635"/>
                <a:gd name="connsiteX1211" fmla="*/ 36796 w 6187971"/>
                <a:gd name="connsiteY1211" fmla="*/ 3156756 h 5955635"/>
                <a:gd name="connsiteX1212" fmla="*/ 36814 w 6187971"/>
                <a:gd name="connsiteY1212" fmla="*/ 3159140 h 5955635"/>
                <a:gd name="connsiteX1213" fmla="*/ 37456 w 6187971"/>
                <a:gd name="connsiteY1213" fmla="*/ 3163933 h 5955635"/>
                <a:gd name="connsiteX1214" fmla="*/ 38225 w 6187971"/>
                <a:gd name="connsiteY1214" fmla="*/ 3158673 h 5955635"/>
                <a:gd name="connsiteX1215" fmla="*/ 36796 w 6187971"/>
                <a:gd name="connsiteY1215" fmla="*/ 3156756 h 5955635"/>
                <a:gd name="connsiteX1216" fmla="*/ 36748 w 6187971"/>
                <a:gd name="connsiteY1216" fmla="*/ 3150401 h 5955635"/>
                <a:gd name="connsiteX1217" fmla="*/ 66281 w 6187971"/>
                <a:gd name="connsiteY1217" fmla="*/ 3315844 h 5955635"/>
                <a:gd name="connsiteX1218" fmla="*/ 65450 w 6187971"/>
                <a:gd name="connsiteY1218" fmla="*/ 3339896 h 5955635"/>
                <a:gd name="connsiteX1219" fmla="*/ 72956 w 6187971"/>
                <a:gd name="connsiteY1219" fmla="*/ 3343673 h 5955635"/>
                <a:gd name="connsiteX1220" fmla="*/ 72187 w 6187971"/>
                <a:gd name="connsiteY1220" fmla="*/ 3348933 h 5955635"/>
                <a:gd name="connsiteX1221" fmla="*/ 73664 w 6187971"/>
                <a:gd name="connsiteY1221" fmla="*/ 3357205 h 5955635"/>
                <a:gd name="connsiteX1222" fmla="*/ 81694 w 6187971"/>
                <a:gd name="connsiteY1222" fmla="*/ 3430890 h 5955635"/>
                <a:gd name="connsiteX1223" fmla="*/ 82462 w 6187971"/>
                <a:gd name="connsiteY1223" fmla="*/ 3425630 h 5955635"/>
                <a:gd name="connsiteX1224" fmla="*/ 87723 w 6187971"/>
                <a:gd name="connsiteY1224" fmla="*/ 3426395 h 5955635"/>
                <a:gd name="connsiteX1225" fmla="*/ 86954 w 6187971"/>
                <a:gd name="connsiteY1225" fmla="*/ 3431654 h 5955635"/>
                <a:gd name="connsiteX1226" fmla="*/ 89199 w 6187971"/>
                <a:gd name="connsiteY1226" fmla="*/ 3434667 h 5955635"/>
                <a:gd name="connsiteX1227" fmla="*/ 97998 w 6187971"/>
                <a:gd name="connsiteY1227" fmla="*/ 3503092 h 5955635"/>
                <a:gd name="connsiteX1228" fmla="*/ 124762 w 6187971"/>
                <a:gd name="connsiteY1228" fmla="*/ 3595615 h 5955635"/>
                <a:gd name="connsiteX1229" fmla="*/ 92676 w 6187971"/>
                <a:gd name="connsiteY1229" fmla="*/ 3521119 h 5955635"/>
                <a:gd name="connsiteX1230" fmla="*/ 86123 w 6187971"/>
                <a:gd name="connsiteY1230" fmla="*/ 3455706 h 5955635"/>
                <a:gd name="connsiteX1231" fmla="*/ 80863 w 6187971"/>
                <a:gd name="connsiteY1231" fmla="*/ 3454941 h 5955635"/>
                <a:gd name="connsiteX1232" fmla="*/ 80155 w 6187971"/>
                <a:gd name="connsiteY1232" fmla="*/ 3441409 h 5955635"/>
                <a:gd name="connsiteX1233" fmla="*/ 80924 w 6187971"/>
                <a:gd name="connsiteY1233" fmla="*/ 3436150 h 5955635"/>
                <a:gd name="connsiteX1234" fmla="*/ 77909 w 6187971"/>
                <a:gd name="connsiteY1234" fmla="*/ 3438397 h 5955635"/>
                <a:gd name="connsiteX1235" fmla="*/ 62313 w 6187971"/>
                <a:gd name="connsiteY1235" fmla="*/ 3379727 h 5955635"/>
                <a:gd name="connsiteX1236" fmla="*/ 60067 w 6187971"/>
                <a:gd name="connsiteY1236" fmla="*/ 3376715 h 5955635"/>
                <a:gd name="connsiteX1237" fmla="*/ 57821 w 6187971"/>
                <a:gd name="connsiteY1237" fmla="*/ 3373703 h 5955635"/>
                <a:gd name="connsiteX1238" fmla="*/ 55576 w 6187971"/>
                <a:gd name="connsiteY1238" fmla="*/ 3370690 h 5955635"/>
                <a:gd name="connsiteX1239" fmla="*/ 58590 w 6187971"/>
                <a:gd name="connsiteY1239" fmla="*/ 3368443 h 5955635"/>
                <a:gd name="connsiteX1240" fmla="*/ 53330 w 6187971"/>
                <a:gd name="connsiteY1240" fmla="*/ 3367678 h 5955635"/>
                <a:gd name="connsiteX1241" fmla="*/ 41394 w 6187971"/>
                <a:gd name="connsiteY1241" fmla="*/ 3339084 h 5955635"/>
                <a:gd name="connsiteX1242" fmla="*/ 33057 w 6187971"/>
                <a:gd name="connsiteY1242" fmla="*/ 3359359 h 5955635"/>
                <a:gd name="connsiteX1243" fmla="*/ 30073 w 6187971"/>
                <a:gd name="connsiteY1243" fmla="*/ 3352210 h 5955635"/>
                <a:gd name="connsiteX1244" fmla="*/ 28581 w 6187971"/>
                <a:gd name="connsiteY1244" fmla="*/ 3348636 h 5955635"/>
                <a:gd name="connsiteX1245" fmla="*/ 29335 w 6187971"/>
                <a:gd name="connsiteY1245" fmla="*/ 3348074 h 5955635"/>
                <a:gd name="connsiteX1246" fmla="*/ 27089 w 6187971"/>
                <a:gd name="connsiteY1246" fmla="*/ 3345062 h 5955635"/>
                <a:gd name="connsiteX1247" fmla="*/ 28581 w 6187971"/>
                <a:gd name="connsiteY1247" fmla="*/ 3348636 h 5955635"/>
                <a:gd name="connsiteX1248" fmla="*/ 26320 w 6187971"/>
                <a:gd name="connsiteY1248" fmla="*/ 3350322 h 5955635"/>
                <a:gd name="connsiteX1249" fmla="*/ 24074 w 6187971"/>
                <a:gd name="connsiteY1249" fmla="*/ 3347310 h 5955635"/>
                <a:gd name="connsiteX1250" fmla="*/ 21828 w 6187971"/>
                <a:gd name="connsiteY1250" fmla="*/ 3344297 h 5955635"/>
                <a:gd name="connsiteX1251" fmla="*/ 19644 w 6187971"/>
                <a:gd name="connsiteY1251" fmla="*/ 3322493 h 5955635"/>
                <a:gd name="connsiteX1252" fmla="*/ 20413 w 6187971"/>
                <a:gd name="connsiteY1252" fmla="*/ 3317233 h 5955635"/>
                <a:gd name="connsiteX1253" fmla="*/ 18937 w 6187971"/>
                <a:gd name="connsiteY1253" fmla="*/ 3308961 h 5955635"/>
                <a:gd name="connsiteX1254" fmla="*/ 19706 w 6187971"/>
                <a:gd name="connsiteY1254" fmla="*/ 3303701 h 5955635"/>
                <a:gd name="connsiteX1255" fmla="*/ 21182 w 6187971"/>
                <a:gd name="connsiteY1255" fmla="*/ 3311973 h 5955635"/>
                <a:gd name="connsiteX1256" fmla="*/ 22659 w 6187971"/>
                <a:gd name="connsiteY1256" fmla="*/ 3320245 h 5955635"/>
                <a:gd name="connsiteX1257" fmla="*/ 26504 w 6187971"/>
                <a:gd name="connsiteY1257" fmla="*/ 3293946 h 5955635"/>
                <a:gd name="connsiteX1258" fmla="*/ 42286 w 6187971"/>
                <a:gd name="connsiteY1258" fmla="*/ 3296241 h 5955635"/>
                <a:gd name="connsiteX1259" fmla="*/ 16537 w 6187971"/>
                <a:gd name="connsiteY1259" fmla="*/ 3123291 h 5955635"/>
                <a:gd name="connsiteX1260" fmla="*/ 15060 w 6187971"/>
                <a:gd name="connsiteY1260" fmla="*/ 3115018 h 5955635"/>
                <a:gd name="connsiteX1261" fmla="*/ 15829 w 6187971"/>
                <a:gd name="connsiteY1261" fmla="*/ 3109758 h 5955635"/>
                <a:gd name="connsiteX1262" fmla="*/ 10046 w 6187971"/>
                <a:gd name="connsiteY1262" fmla="*/ 3039086 h 5955635"/>
                <a:gd name="connsiteX1263" fmla="*/ 1309 w 6187971"/>
                <a:gd name="connsiteY1263" fmla="*/ 2951870 h 5955635"/>
                <a:gd name="connsiteX1264" fmla="*/ 3862 w 6187971"/>
                <a:gd name="connsiteY1264" fmla="*/ 2860923 h 5955635"/>
                <a:gd name="connsiteX1265" fmla="*/ 7308 w 6187971"/>
                <a:gd name="connsiteY1265" fmla="*/ 2727132 h 5955635"/>
                <a:gd name="connsiteX1266" fmla="*/ 30195 w 6187971"/>
                <a:gd name="connsiteY1266" fmla="*/ 2625713 h 5955635"/>
                <a:gd name="connsiteX1267" fmla="*/ 27888 w 6187971"/>
                <a:gd name="connsiteY1267" fmla="*/ 2641492 h 5955635"/>
                <a:gd name="connsiteX1268" fmla="*/ 31672 w 6187971"/>
                <a:gd name="connsiteY1268" fmla="*/ 2633985 h 5955635"/>
                <a:gd name="connsiteX1269" fmla="*/ 32441 w 6187971"/>
                <a:gd name="connsiteY1269" fmla="*/ 2628725 h 5955635"/>
                <a:gd name="connsiteX1270" fmla="*/ 33917 w 6187971"/>
                <a:gd name="connsiteY1270" fmla="*/ 2636997 h 5955635"/>
                <a:gd name="connsiteX1271" fmla="*/ 36163 w 6187971"/>
                <a:gd name="connsiteY1271" fmla="*/ 2640009 h 5955635"/>
                <a:gd name="connsiteX1272" fmla="*/ 47822 w 6187971"/>
                <a:gd name="connsiteY1272" fmla="*/ 2523528 h 5955635"/>
                <a:gd name="connsiteX1273" fmla="*/ 82769 w 6187971"/>
                <a:gd name="connsiteY1273" fmla="*/ 2413119 h 5955635"/>
                <a:gd name="connsiteX1274" fmla="*/ 842852 w 6187971"/>
                <a:gd name="connsiteY1274" fmla="*/ 2186167 h 5955635"/>
                <a:gd name="connsiteX1275" fmla="*/ 844776 w 6187971"/>
                <a:gd name="connsiteY1275" fmla="*/ 2195175 h 5955635"/>
                <a:gd name="connsiteX1276" fmla="*/ 807086 w 6187971"/>
                <a:gd name="connsiteY1276" fmla="*/ 2283291 h 5955635"/>
                <a:gd name="connsiteX1277" fmla="*/ 802365 w 6187971"/>
                <a:gd name="connsiteY1277" fmla="*/ 2310792 h 5955635"/>
                <a:gd name="connsiteX1278" fmla="*/ 785915 w 6187971"/>
                <a:gd name="connsiteY1278" fmla="*/ 2348273 h 5955635"/>
                <a:gd name="connsiteX1279" fmla="*/ 807499 w 6187971"/>
                <a:gd name="connsiteY1279" fmla="*/ 2266692 h 5955635"/>
                <a:gd name="connsiteX1280" fmla="*/ 823460 w 6187971"/>
                <a:gd name="connsiteY1280" fmla="*/ 2218568 h 5955635"/>
                <a:gd name="connsiteX1281" fmla="*/ 830609 w 6187971"/>
                <a:gd name="connsiteY1281" fmla="*/ 2217040 h 5955635"/>
                <a:gd name="connsiteX1282" fmla="*/ 839310 w 6187971"/>
                <a:gd name="connsiteY1282" fmla="*/ 2191634 h 5955635"/>
                <a:gd name="connsiteX1283" fmla="*/ 842852 w 6187971"/>
                <a:gd name="connsiteY1283" fmla="*/ 2186167 h 5955635"/>
                <a:gd name="connsiteX1284" fmla="*/ 840927 w 6187971"/>
                <a:gd name="connsiteY1284" fmla="*/ 2177159 h 5955635"/>
                <a:gd name="connsiteX1285" fmla="*/ 838347 w 6187971"/>
                <a:gd name="connsiteY1285" fmla="*/ 2187130 h 5955635"/>
                <a:gd name="connsiteX1286" fmla="*/ 834806 w 6187971"/>
                <a:gd name="connsiteY1286" fmla="*/ 2192596 h 5955635"/>
                <a:gd name="connsiteX1287" fmla="*/ 827275 w 6187971"/>
                <a:gd name="connsiteY1287" fmla="*/ 2207064 h 5955635"/>
                <a:gd name="connsiteX1288" fmla="*/ 834303 w 6187971"/>
                <a:gd name="connsiteY1288" fmla="*/ 2185873 h 5955635"/>
                <a:gd name="connsiteX1289" fmla="*/ 837385 w 6187971"/>
                <a:gd name="connsiteY1289" fmla="*/ 2182625 h 5955635"/>
                <a:gd name="connsiteX1290" fmla="*/ 836151 w 6187971"/>
                <a:gd name="connsiteY1290" fmla="*/ 2180302 h 5955635"/>
                <a:gd name="connsiteX1291" fmla="*/ 836748 w 6187971"/>
                <a:gd name="connsiteY1291" fmla="*/ 2178498 h 5955635"/>
                <a:gd name="connsiteX1292" fmla="*/ 839464 w 6187971"/>
                <a:gd name="connsiteY1292" fmla="*/ 2170309 h 5955635"/>
                <a:gd name="connsiteX1293" fmla="*/ 839965 w 6187971"/>
                <a:gd name="connsiteY1293" fmla="*/ 2172655 h 5955635"/>
                <a:gd name="connsiteX1294" fmla="*/ 838208 w 6187971"/>
                <a:gd name="connsiteY1294" fmla="*/ 2174097 h 5955635"/>
                <a:gd name="connsiteX1295" fmla="*/ 845313 w 6187971"/>
                <a:gd name="connsiteY1295" fmla="*/ 2152674 h 5955635"/>
                <a:gd name="connsiteX1296" fmla="*/ 849628 w 6187971"/>
                <a:gd name="connsiteY1296" fmla="*/ 2151752 h 5955635"/>
                <a:gd name="connsiteX1297" fmla="*/ 847050 w 6187971"/>
                <a:gd name="connsiteY1297" fmla="*/ 2161723 h 5955635"/>
                <a:gd name="connsiteX1298" fmla="*/ 846087 w 6187971"/>
                <a:gd name="connsiteY1298" fmla="*/ 2157218 h 5955635"/>
                <a:gd name="connsiteX1299" fmla="*/ 843632 w 6187971"/>
                <a:gd name="connsiteY1299" fmla="*/ 2157743 h 5955635"/>
                <a:gd name="connsiteX1300" fmla="*/ 875203 w 6187971"/>
                <a:gd name="connsiteY1300" fmla="*/ 2077877 h 5955635"/>
                <a:gd name="connsiteX1301" fmla="*/ 874366 w 6187971"/>
                <a:gd name="connsiteY1301" fmla="*/ 2081194 h 5955635"/>
                <a:gd name="connsiteX1302" fmla="*/ 881198 w 6187971"/>
                <a:gd name="connsiteY1302" fmla="*/ 2079073 h 5955635"/>
                <a:gd name="connsiteX1303" fmla="*/ 852208 w 6187971"/>
                <a:gd name="connsiteY1303" fmla="*/ 2141782 h 5955635"/>
                <a:gd name="connsiteX1304" fmla="*/ 848676 w 6187971"/>
                <a:gd name="connsiteY1304" fmla="*/ 2142537 h 5955635"/>
                <a:gd name="connsiteX1305" fmla="*/ 849759 w 6187971"/>
                <a:gd name="connsiteY1305" fmla="*/ 2139271 h 5955635"/>
                <a:gd name="connsiteX1306" fmla="*/ 4931467 w 6187971"/>
                <a:gd name="connsiteY1306" fmla="*/ 1175063 h 5955635"/>
                <a:gd name="connsiteX1307" fmla="*/ 4937140 w 6187971"/>
                <a:gd name="connsiteY1307" fmla="*/ 1179573 h 5955635"/>
                <a:gd name="connsiteX1308" fmla="*/ 4931674 w 6187971"/>
                <a:gd name="connsiteY1308" fmla="*/ 1176031 h 5955635"/>
                <a:gd name="connsiteX1309" fmla="*/ 561352 w 6187971"/>
                <a:gd name="connsiteY1309" fmla="*/ 2088239 h 5955635"/>
                <a:gd name="connsiteX1310" fmla="*/ 573826 w 6187971"/>
                <a:gd name="connsiteY1310" fmla="*/ 2087987 h 5955635"/>
                <a:gd name="connsiteX1311" fmla="*/ 582872 w 6187971"/>
                <a:gd name="connsiteY1311" fmla="*/ 2092891 h 5955635"/>
                <a:gd name="connsiteX1312" fmla="*/ 578185 w 6187971"/>
                <a:gd name="connsiteY1312" fmla="*/ 2103852 h 5955635"/>
                <a:gd name="connsiteX1313" fmla="*/ 404548 w 6187971"/>
                <a:gd name="connsiteY1313" fmla="*/ 3073332 h 5955635"/>
                <a:gd name="connsiteX1314" fmla="*/ 414356 w 6187971"/>
                <a:gd name="connsiteY1314" fmla="*/ 3260413 h 5955635"/>
                <a:gd name="connsiteX1315" fmla="*/ 410289 w 6187971"/>
                <a:gd name="connsiteY1315" fmla="*/ 3235547 h 5955635"/>
                <a:gd name="connsiteX1316" fmla="*/ 403101 w 6187971"/>
                <a:gd name="connsiteY1316" fmla="*/ 2771698 h 5955635"/>
                <a:gd name="connsiteX1317" fmla="*/ 408415 w 6187971"/>
                <a:gd name="connsiteY1317" fmla="*/ 2604354 h 5955635"/>
                <a:gd name="connsiteX1318" fmla="*/ 435141 w 6187971"/>
                <a:gd name="connsiteY1318" fmla="*/ 2583001 h 5955635"/>
                <a:gd name="connsiteX1319" fmla="*/ 449176 w 6187971"/>
                <a:gd name="connsiteY1319" fmla="*/ 2566314 h 5955635"/>
                <a:gd name="connsiteX1320" fmla="*/ 552039 w 6187971"/>
                <a:gd name="connsiteY1320" fmla="*/ 2114152 h 5955635"/>
                <a:gd name="connsiteX1321" fmla="*/ 561352 w 6187971"/>
                <a:gd name="connsiteY1321" fmla="*/ 2088239 h 5955635"/>
                <a:gd name="connsiteX1322" fmla="*/ 5705773 w 6187971"/>
                <a:gd name="connsiteY1322" fmla="*/ 955466 h 5955635"/>
                <a:gd name="connsiteX1323" fmla="*/ 5709740 w 6187971"/>
                <a:gd name="connsiteY1323" fmla="*/ 967367 h 5955635"/>
                <a:gd name="connsiteX1324" fmla="*/ 5705773 w 6187971"/>
                <a:gd name="connsiteY1324" fmla="*/ 955466 h 5955635"/>
                <a:gd name="connsiteX1325" fmla="*/ 968004 w 6187971"/>
                <a:gd name="connsiteY1325" fmla="*/ 1863229 h 5955635"/>
                <a:gd name="connsiteX1326" fmla="*/ 968776 w 6187971"/>
                <a:gd name="connsiteY1326" fmla="*/ 1863422 h 5955635"/>
                <a:gd name="connsiteX1327" fmla="*/ 957715 w 6187971"/>
                <a:gd name="connsiteY1327" fmla="*/ 1886114 h 5955635"/>
                <a:gd name="connsiteX1328" fmla="*/ 938869 w 6187971"/>
                <a:gd name="connsiteY1328" fmla="*/ 1930172 h 5955635"/>
                <a:gd name="connsiteX1329" fmla="*/ 906645 w 6187971"/>
                <a:gd name="connsiteY1329" fmla="*/ 2021830 h 5955635"/>
                <a:gd name="connsiteX1330" fmla="*/ 901179 w 6187971"/>
                <a:gd name="connsiteY1330" fmla="*/ 2018288 h 5955635"/>
                <a:gd name="connsiteX1331" fmla="*/ 890505 w 6187971"/>
                <a:gd name="connsiteY1331" fmla="*/ 2048238 h 5955635"/>
                <a:gd name="connsiteX1332" fmla="*/ 877626 w 6187971"/>
                <a:gd name="connsiteY1332" fmla="*/ 2072031 h 5955635"/>
                <a:gd name="connsiteX1333" fmla="*/ 952342 w 6187971"/>
                <a:gd name="connsiteY1333" fmla="*/ 1891751 h 5955635"/>
                <a:gd name="connsiteX1334" fmla="*/ 959967 w 6187971"/>
                <a:gd name="connsiteY1334" fmla="*/ 1872523 h 5955635"/>
                <a:gd name="connsiteX1335" fmla="*/ 968004 w 6187971"/>
                <a:gd name="connsiteY1335" fmla="*/ 1863229 h 5955635"/>
                <a:gd name="connsiteX1336" fmla="*/ 4343712 w 6187971"/>
                <a:gd name="connsiteY1336" fmla="*/ 1135297 h 5955635"/>
                <a:gd name="connsiteX1337" fmla="*/ 4388447 w 6187971"/>
                <a:gd name="connsiteY1337" fmla="*/ 1168954 h 5955635"/>
                <a:gd name="connsiteX1338" fmla="*/ 4474271 w 6187971"/>
                <a:gd name="connsiteY1338" fmla="*/ 1238784 h 5955635"/>
                <a:gd name="connsiteX1339" fmla="*/ 4471193 w 6187971"/>
                <a:gd name="connsiteY1339" fmla="*/ 1238219 h 5955635"/>
                <a:gd name="connsiteX1340" fmla="*/ 4461959 w 6187971"/>
                <a:gd name="connsiteY1340" fmla="*/ 1236526 h 5955635"/>
                <a:gd name="connsiteX1341" fmla="*/ 4467551 w 6187971"/>
                <a:gd name="connsiteY1341" fmla="*/ 1240734 h 5955635"/>
                <a:gd name="connsiteX1342" fmla="*/ 4368285 w 6187971"/>
                <a:gd name="connsiteY1342" fmla="*/ 1174804 h 5955635"/>
                <a:gd name="connsiteX1343" fmla="*/ 4302825 w 6187971"/>
                <a:gd name="connsiteY1343" fmla="*/ 1150076 h 5955635"/>
                <a:gd name="connsiteX1344" fmla="*/ 4474219 w 6187971"/>
                <a:gd name="connsiteY1344" fmla="*/ 1273777 h 5955635"/>
                <a:gd name="connsiteX1345" fmla="*/ 4527622 w 6187971"/>
                <a:gd name="connsiteY1345" fmla="*/ 1312207 h 5955635"/>
                <a:gd name="connsiteX1346" fmla="*/ 4519208 w 6187971"/>
                <a:gd name="connsiteY1346" fmla="*/ 1323392 h 5955635"/>
                <a:gd name="connsiteX1347" fmla="*/ 4535984 w 6187971"/>
                <a:gd name="connsiteY1347" fmla="*/ 1336014 h 5955635"/>
                <a:gd name="connsiteX1348" fmla="*/ 4543833 w 6187971"/>
                <a:gd name="connsiteY1348" fmla="*/ 1327907 h 5955635"/>
                <a:gd name="connsiteX1349" fmla="*/ 4631607 w 6187971"/>
                <a:gd name="connsiteY1349" fmla="*/ 1404458 h 5955635"/>
                <a:gd name="connsiteX1350" fmla="*/ 4674083 w 6187971"/>
                <a:gd name="connsiteY1350" fmla="*/ 1450430 h 5955635"/>
                <a:gd name="connsiteX1351" fmla="*/ 4719073 w 6187971"/>
                <a:gd name="connsiteY1351" fmla="*/ 1500045 h 5955635"/>
                <a:gd name="connsiteX1352" fmla="*/ 4701734 w 6187971"/>
                <a:gd name="connsiteY1352" fmla="*/ 1490503 h 5955635"/>
                <a:gd name="connsiteX1353" fmla="*/ 4700605 w 6187971"/>
                <a:gd name="connsiteY1353" fmla="*/ 1496660 h 5955635"/>
                <a:gd name="connsiteX1354" fmla="*/ 4734976 w 6187971"/>
                <a:gd name="connsiteY1354" fmla="*/ 1534781 h 5955635"/>
                <a:gd name="connsiteX1355" fmla="*/ 4743645 w 6187971"/>
                <a:gd name="connsiteY1355" fmla="*/ 1539553 h 5955635"/>
                <a:gd name="connsiteX1356" fmla="*/ 4748981 w 6187971"/>
                <a:gd name="connsiteY1356" fmla="*/ 1527803 h 5955635"/>
                <a:gd name="connsiteX1357" fmla="*/ 4787814 w 6187971"/>
                <a:gd name="connsiteY1357" fmla="*/ 1576290 h 5955635"/>
                <a:gd name="connsiteX1358" fmla="*/ 4835318 w 6187971"/>
                <a:gd name="connsiteY1358" fmla="*/ 1629548 h 5955635"/>
                <a:gd name="connsiteX1359" fmla="*/ 4841474 w 6187971"/>
                <a:gd name="connsiteY1359" fmla="*/ 1630676 h 5955635"/>
                <a:gd name="connsiteX1360" fmla="*/ 4867175 w 6187971"/>
                <a:gd name="connsiteY1360" fmla="*/ 1664027 h 5955635"/>
                <a:gd name="connsiteX1361" fmla="*/ 4885335 w 6187971"/>
                <a:gd name="connsiteY1361" fmla="*/ 1686449 h 5955635"/>
                <a:gd name="connsiteX1362" fmla="*/ 4983932 w 6187971"/>
                <a:gd name="connsiteY1362" fmla="*/ 1825444 h 5955635"/>
                <a:gd name="connsiteX1363" fmla="*/ 4997064 w 6187971"/>
                <a:gd name="connsiteY1363" fmla="*/ 1840580 h 5955635"/>
                <a:gd name="connsiteX1364" fmla="*/ 5000399 w 6187971"/>
                <a:gd name="connsiteY1364" fmla="*/ 1857102 h 5955635"/>
                <a:gd name="connsiteX1365" fmla="*/ 4978032 w 6187971"/>
                <a:gd name="connsiteY1365" fmla="*/ 1840273 h 5955635"/>
                <a:gd name="connsiteX1366" fmla="*/ 4997577 w 6187971"/>
                <a:gd name="connsiteY1366" fmla="*/ 1872495 h 5955635"/>
                <a:gd name="connsiteX1367" fmla="*/ 4998962 w 6187971"/>
                <a:gd name="connsiteY1367" fmla="*/ 1882295 h 5955635"/>
                <a:gd name="connsiteX1368" fmla="*/ 4997577 w 6187971"/>
                <a:gd name="connsiteY1368" fmla="*/ 1872495 h 5955635"/>
                <a:gd name="connsiteX1369" fmla="*/ 5021329 w 6187971"/>
                <a:gd name="connsiteY1369" fmla="*/ 1899124 h 5955635"/>
                <a:gd name="connsiteX1370" fmla="*/ 5021072 w 6187971"/>
                <a:gd name="connsiteY1370" fmla="*/ 1883167 h 5955635"/>
                <a:gd name="connsiteX1371" fmla="*/ 5029742 w 6187971"/>
                <a:gd name="connsiteY1371" fmla="*/ 1887937 h 5955635"/>
                <a:gd name="connsiteX1372" fmla="*/ 5038977 w 6187971"/>
                <a:gd name="connsiteY1372" fmla="*/ 1889630 h 5955635"/>
                <a:gd name="connsiteX1373" fmla="*/ 5036463 w 6187971"/>
                <a:gd name="connsiteY1373" fmla="*/ 1885988 h 5955635"/>
                <a:gd name="connsiteX1374" fmla="*/ 5035898 w 6187971"/>
                <a:gd name="connsiteY1374" fmla="*/ 1889066 h 5955635"/>
                <a:gd name="connsiteX1375" fmla="*/ 5035334 w 6187971"/>
                <a:gd name="connsiteY1375" fmla="*/ 1892145 h 5955635"/>
                <a:gd name="connsiteX1376" fmla="*/ 5040926 w 6187971"/>
                <a:gd name="connsiteY1376" fmla="*/ 1896352 h 5955635"/>
                <a:gd name="connsiteX1377" fmla="*/ 5052930 w 6187971"/>
                <a:gd name="connsiteY1377" fmla="*/ 1917645 h 5955635"/>
                <a:gd name="connsiteX1378" fmla="*/ 5057957 w 6187971"/>
                <a:gd name="connsiteY1378" fmla="*/ 1924931 h 5955635"/>
                <a:gd name="connsiteX1379" fmla="*/ 5056008 w 6187971"/>
                <a:gd name="connsiteY1379" fmla="*/ 1918210 h 5955635"/>
                <a:gd name="connsiteX1380" fmla="*/ 5056572 w 6187971"/>
                <a:gd name="connsiteY1380" fmla="*/ 1915131 h 5955635"/>
                <a:gd name="connsiteX1381" fmla="*/ 5100125 w 6187971"/>
                <a:gd name="connsiteY1381" fmla="*/ 1989940 h 5955635"/>
                <a:gd name="connsiteX1382" fmla="*/ 5074115 w 6187971"/>
                <a:gd name="connsiteY1382" fmla="*/ 1975625 h 5955635"/>
                <a:gd name="connsiteX1383" fmla="*/ 5074372 w 6187971"/>
                <a:gd name="connsiteY1383" fmla="*/ 1991583 h 5955635"/>
                <a:gd name="connsiteX1384" fmla="*/ 5095301 w 6187971"/>
                <a:gd name="connsiteY1384" fmla="*/ 2033605 h 5955635"/>
                <a:gd name="connsiteX1385" fmla="*/ 5098943 w 6187971"/>
                <a:gd name="connsiteY1385" fmla="*/ 2031091 h 5955635"/>
                <a:gd name="connsiteX1386" fmla="*/ 5116231 w 6187971"/>
                <a:gd name="connsiteY1386" fmla="*/ 2075627 h 5955635"/>
                <a:gd name="connsiteX1387" fmla="*/ 5153627 w 6187971"/>
                <a:gd name="connsiteY1387" fmla="*/ 2149306 h 5955635"/>
                <a:gd name="connsiteX1388" fmla="*/ 5149420 w 6187971"/>
                <a:gd name="connsiteY1388" fmla="*/ 2154900 h 5955635"/>
                <a:gd name="connsiteX1389" fmla="*/ 5179788 w 6187971"/>
                <a:gd name="connsiteY1389" fmla="*/ 2249565 h 5955635"/>
                <a:gd name="connsiteX1390" fmla="*/ 5208206 w 6187971"/>
                <a:gd name="connsiteY1390" fmla="*/ 2337510 h 5955635"/>
                <a:gd name="connsiteX1391" fmla="*/ 5214363 w 6187971"/>
                <a:gd name="connsiteY1391" fmla="*/ 2338638 h 5955635"/>
                <a:gd name="connsiteX1392" fmla="*/ 5216568 w 6187971"/>
                <a:gd name="connsiteY1392" fmla="*/ 2361317 h 5955635"/>
                <a:gd name="connsiteX1393" fmla="*/ 5236624 w 6187971"/>
                <a:gd name="connsiteY1393" fmla="*/ 2425454 h 5955635"/>
                <a:gd name="connsiteX1394" fmla="*/ 5235187 w 6187971"/>
                <a:gd name="connsiteY1394" fmla="*/ 2450647 h 5955635"/>
                <a:gd name="connsiteX1395" fmla="*/ 5243805 w 6187971"/>
                <a:gd name="connsiteY1395" fmla="*/ 2490413 h 5955635"/>
                <a:gd name="connsiteX1396" fmla="*/ 5256629 w 6187971"/>
                <a:gd name="connsiteY1396" fmla="*/ 2524584 h 5955635"/>
                <a:gd name="connsiteX1397" fmla="*/ 5251963 w 6187971"/>
                <a:gd name="connsiteY1397" fmla="*/ 2463269 h 5955635"/>
                <a:gd name="connsiteX1398" fmla="*/ 5233034 w 6187971"/>
                <a:gd name="connsiteY1398" fmla="*/ 2392975 h 5955635"/>
                <a:gd name="connsiteX1399" fmla="*/ 5229701 w 6187971"/>
                <a:gd name="connsiteY1399" fmla="*/ 2376453 h 5955635"/>
                <a:gd name="connsiteX1400" fmla="*/ 5206362 w 6187971"/>
                <a:gd name="connsiteY1400" fmla="*/ 2260801 h 5955635"/>
                <a:gd name="connsiteX1401" fmla="*/ 5137469 w 6187971"/>
                <a:gd name="connsiteY1401" fmla="*/ 2098614 h 5955635"/>
                <a:gd name="connsiteX1402" fmla="*/ 5143369 w 6187971"/>
                <a:gd name="connsiteY1402" fmla="*/ 2083784 h 5955635"/>
                <a:gd name="connsiteX1403" fmla="*/ 5128031 w 6187971"/>
                <a:gd name="connsiteY1403" fmla="*/ 2045969 h 5955635"/>
                <a:gd name="connsiteX1404" fmla="*/ 5130544 w 6187971"/>
                <a:gd name="connsiteY1404" fmla="*/ 2049612 h 5955635"/>
                <a:gd name="connsiteX1405" fmla="*/ 5133058 w 6187971"/>
                <a:gd name="connsiteY1405" fmla="*/ 2053255 h 5955635"/>
                <a:gd name="connsiteX1406" fmla="*/ 5131109 w 6187971"/>
                <a:gd name="connsiteY1406" fmla="*/ 2046534 h 5955635"/>
                <a:gd name="connsiteX1407" fmla="*/ 5128595 w 6187971"/>
                <a:gd name="connsiteY1407" fmla="*/ 2042891 h 5955635"/>
                <a:gd name="connsiteX1408" fmla="*/ 5129159 w 6187971"/>
                <a:gd name="connsiteY1408" fmla="*/ 2039812 h 5955635"/>
                <a:gd name="connsiteX1409" fmla="*/ 5099868 w 6187971"/>
                <a:gd name="connsiteY1409" fmla="*/ 1973982 h 5955635"/>
                <a:gd name="connsiteX1410" fmla="*/ 5039284 w 6187971"/>
                <a:gd name="connsiteY1410" fmla="*/ 1870595 h 5955635"/>
                <a:gd name="connsiteX1411" fmla="*/ 5022818 w 6187971"/>
                <a:gd name="connsiteY1411" fmla="*/ 1838937 h 5955635"/>
                <a:gd name="connsiteX1412" fmla="*/ 4949357 w 6187971"/>
                <a:gd name="connsiteY1412" fmla="*/ 1736371 h 5955635"/>
                <a:gd name="connsiteX1413" fmla="*/ 4937353 w 6187971"/>
                <a:gd name="connsiteY1413" fmla="*/ 1715077 h 5955635"/>
                <a:gd name="connsiteX1414" fmla="*/ 4939867 w 6187971"/>
                <a:gd name="connsiteY1414" fmla="*/ 1718720 h 5955635"/>
                <a:gd name="connsiteX1415" fmla="*/ 4942945 w 6187971"/>
                <a:gd name="connsiteY1415" fmla="*/ 1719285 h 5955635"/>
                <a:gd name="connsiteX1416" fmla="*/ 4937918 w 6187971"/>
                <a:gd name="connsiteY1416" fmla="*/ 1711999 h 5955635"/>
                <a:gd name="connsiteX1417" fmla="*/ 4935404 w 6187971"/>
                <a:gd name="connsiteY1417" fmla="*/ 1708356 h 5955635"/>
                <a:gd name="connsiteX1418" fmla="*/ 4962234 w 6187971"/>
                <a:gd name="connsiteY1418" fmla="*/ 1735550 h 5955635"/>
                <a:gd name="connsiteX1419" fmla="*/ 4950794 w 6187971"/>
                <a:gd name="connsiteY1419" fmla="*/ 1711178 h 5955635"/>
                <a:gd name="connsiteX1420" fmla="*/ 4953873 w 6187971"/>
                <a:gd name="connsiteY1420" fmla="*/ 1711742 h 5955635"/>
                <a:gd name="connsiteX1421" fmla="*/ 4956387 w 6187971"/>
                <a:gd name="connsiteY1421" fmla="*/ 1715384 h 5955635"/>
                <a:gd name="connsiteX1422" fmla="*/ 4954437 w 6187971"/>
                <a:gd name="connsiteY1422" fmla="*/ 1708663 h 5955635"/>
                <a:gd name="connsiteX1423" fmla="*/ 4951924 w 6187971"/>
                <a:gd name="connsiteY1423" fmla="*/ 1705020 h 5955635"/>
                <a:gd name="connsiteX1424" fmla="*/ 4963107 w 6187971"/>
                <a:gd name="connsiteY1424" fmla="*/ 1713436 h 5955635"/>
                <a:gd name="connsiteX1425" fmla="*/ 4922888 w 6187971"/>
                <a:gd name="connsiteY1425" fmla="*/ 1655149 h 5955635"/>
                <a:gd name="connsiteX1426" fmla="*/ 4892416 w 6187971"/>
                <a:gd name="connsiteY1426" fmla="*/ 1630469 h 5955635"/>
                <a:gd name="connsiteX1427" fmla="*/ 4889903 w 6187971"/>
                <a:gd name="connsiteY1427" fmla="*/ 1626826 h 5955635"/>
                <a:gd name="connsiteX1428" fmla="*/ 4884876 w 6187971"/>
                <a:gd name="connsiteY1428" fmla="*/ 1619540 h 5955635"/>
                <a:gd name="connsiteX1429" fmla="*/ 4884310 w 6187971"/>
                <a:gd name="connsiteY1429" fmla="*/ 1622619 h 5955635"/>
                <a:gd name="connsiteX1430" fmla="*/ 4886824 w 6187971"/>
                <a:gd name="connsiteY1430" fmla="*/ 1626263 h 5955635"/>
                <a:gd name="connsiteX1431" fmla="*/ 4870050 w 6187971"/>
                <a:gd name="connsiteY1431" fmla="*/ 1613640 h 5955635"/>
                <a:gd name="connsiteX1432" fmla="*/ 4856608 w 6187971"/>
                <a:gd name="connsiteY1432" fmla="*/ 1617541 h 5955635"/>
                <a:gd name="connsiteX1433" fmla="*/ 4794023 w 6187971"/>
                <a:gd name="connsiteY1433" fmla="*/ 1542425 h 5955635"/>
                <a:gd name="connsiteX1434" fmla="*/ 4774734 w 6187971"/>
                <a:gd name="connsiteY1434" fmla="*/ 1526160 h 5955635"/>
                <a:gd name="connsiteX1435" fmla="*/ 4686704 w 6187971"/>
                <a:gd name="connsiteY1435" fmla="*/ 1433652 h 5955635"/>
                <a:gd name="connsiteX1436" fmla="*/ 4598109 w 6187971"/>
                <a:gd name="connsiteY1436" fmla="*/ 1344221 h 5955635"/>
                <a:gd name="connsiteX1437" fmla="*/ 4601187 w 6187971"/>
                <a:gd name="connsiteY1437" fmla="*/ 1344786 h 5955635"/>
                <a:gd name="connsiteX1438" fmla="*/ 4606779 w 6187971"/>
                <a:gd name="connsiteY1438" fmla="*/ 1348993 h 5955635"/>
                <a:gd name="connsiteX1439" fmla="*/ 4601751 w 6187971"/>
                <a:gd name="connsiteY1439" fmla="*/ 1341707 h 5955635"/>
                <a:gd name="connsiteX1440" fmla="*/ 4596160 w 6187971"/>
                <a:gd name="connsiteY1440" fmla="*/ 1337500 h 5955635"/>
                <a:gd name="connsiteX1441" fmla="*/ 4602316 w 6187971"/>
                <a:gd name="connsiteY1441" fmla="*/ 1338629 h 5955635"/>
                <a:gd name="connsiteX1442" fmla="*/ 4687012 w 6187971"/>
                <a:gd name="connsiteY1442" fmla="*/ 1414615 h 5955635"/>
                <a:gd name="connsiteX1443" fmla="*/ 4688706 w 6187971"/>
                <a:gd name="connsiteY1443" fmla="*/ 1405380 h 5955635"/>
                <a:gd name="connsiteX1444" fmla="*/ 4663260 w 6187971"/>
                <a:gd name="connsiteY1444" fmla="*/ 1387986 h 5955635"/>
                <a:gd name="connsiteX1445" fmla="*/ 4628326 w 6187971"/>
                <a:gd name="connsiteY1445" fmla="*/ 1352943 h 5955635"/>
                <a:gd name="connsiteX1446" fmla="*/ 4505052 w 6187971"/>
                <a:gd name="connsiteY1446" fmla="*/ 1244426 h 5955635"/>
                <a:gd name="connsiteX1447" fmla="*/ 4490790 w 6187971"/>
                <a:gd name="connsiteY1447" fmla="*/ 1235448 h 5955635"/>
                <a:gd name="connsiteX1448" fmla="*/ 4434308 w 6187971"/>
                <a:gd name="connsiteY1448" fmla="*/ 1196454 h 5955635"/>
                <a:gd name="connsiteX1449" fmla="*/ 4430410 w 6187971"/>
                <a:gd name="connsiteY1449" fmla="*/ 1183012 h 5955635"/>
                <a:gd name="connsiteX1450" fmla="*/ 4400759 w 6187971"/>
                <a:gd name="connsiteY1450" fmla="*/ 1171212 h 5955635"/>
                <a:gd name="connsiteX1451" fmla="*/ 4407479 w 6187971"/>
                <a:gd name="connsiteY1451" fmla="*/ 1169261 h 5955635"/>
                <a:gd name="connsiteX1452" fmla="*/ 4343712 w 6187971"/>
                <a:gd name="connsiteY1452" fmla="*/ 1135297 h 5955635"/>
                <a:gd name="connsiteX1453" fmla="*/ 1318845 w 6187971"/>
                <a:gd name="connsiteY1453" fmla="*/ 1535771 h 5955635"/>
                <a:gd name="connsiteX1454" fmla="*/ 1298829 w 6187971"/>
                <a:gd name="connsiteY1454" fmla="*/ 1573056 h 5955635"/>
                <a:gd name="connsiteX1455" fmla="*/ 1293203 w 6187971"/>
                <a:gd name="connsiteY1455" fmla="*/ 1595921 h 5955635"/>
                <a:gd name="connsiteX1456" fmla="*/ 1293532 w 6187971"/>
                <a:gd name="connsiteY1456" fmla="*/ 1599724 h 5955635"/>
                <a:gd name="connsiteX1457" fmla="*/ 1289333 w 6187971"/>
                <a:gd name="connsiteY1457" fmla="*/ 1608630 h 5955635"/>
                <a:gd name="connsiteX1458" fmla="*/ 1270060 w 6187971"/>
                <a:gd name="connsiteY1458" fmla="*/ 1628642 h 5955635"/>
                <a:gd name="connsiteX1459" fmla="*/ 1238185 w 6187971"/>
                <a:gd name="connsiteY1459" fmla="*/ 1677840 h 5955635"/>
                <a:gd name="connsiteX1460" fmla="*/ 1233025 w 6187971"/>
                <a:gd name="connsiteY1460" fmla="*/ 1697780 h 5955635"/>
                <a:gd name="connsiteX1461" fmla="*/ 1232063 w 6187971"/>
                <a:gd name="connsiteY1461" fmla="*/ 1693276 h 5955635"/>
                <a:gd name="connsiteX1462" fmla="*/ 1231100 w 6187971"/>
                <a:gd name="connsiteY1462" fmla="*/ 1688772 h 5955635"/>
                <a:gd name="connsiteX1463" fmla="*/ 1226596 w 6187971"/>
                <a:gd name="connsiteY1463" fmla="*/ 1689735 h 5955635"/>
                <a:gd name="connsiteX1464" fmla="*/ 1223055 w 6187971"/>
                <a:gd name="connsiteY1464" fmla="*/ 1695201 h 5955635"/>
                <a:gd name="connsiteX1465" fmla="*/ 1225942 w 6187971"/>
                <a:gd name="connsiteY1465" fmla="*/ 1708713 h 5955635"/>
                <a:gd name="connsiteX1466" fmla="*/ 1219820 w 6187971"/>
                <a:gd name="connsiteY1466" fmla="*/ 1724150 h 5955635"/>
                <a:gd name="connsiteX1467" fmla="*/ 1210812 w 6187971"/>
                <a:gd name="connsiteY1467" fmla="*/ 1726074 h 5955635"/>
                <a:gd name="connsiteX1468" fmla="*/ 1209850 w 6187971"/>
                <a:gd name="connsiteY1468" fmla="*/ 1721570 h 5955635"/>
                <a:gd name="connsiteX1469" fmla="*/ 1205346 w 6187971"/>
                <a:gd name="connsiteY1469" fmla="*/ 1722532 h 5955635"/>
                <a:gd name="connsiteX1470" fmla="*/ 1206308 w 6187971"/>
                <a:gd name="connsiteY1470" fmla="*/ 1727037 h 5955635"/>
                <a:gd name="connsiteX1471" fmla="*/ 1207270 w 6187971"/>
                <a:gd name="connsiteY1471" fmla="*/ 1731541 h 5955635"/>
                <a:gd name="connsiteX1472" fmla="*/ 1204690 w 6187971"/>
                <a:gd name="connsiteY1472" fmla="*/ 1741511 h 5955635"/>
                <a:gd name="connsiteX1473" fmla="*/ 1201149 w 6187971"/>
                <a:gd name="connsiteY1473" fmla="*/ 1746977 h 5955635"/>
                <a:gd name="connsiteX1474" fmla="*/ 1196645 w 6187971"/>
                <a:gd name="connsiteY1474" fmla="*/ 1747940 h 5955635"/>
                <a:gd name="connsiteX1475" fmla="*/ 1193103 w 6187971"/>
                <a:gd name="connsiteY1475" fmla="*/ 1753405 h 5955635"/>
                <a:gd name="connsiteX1476" fmla="*/ 1197607 w 6187971"/>
                <a:gd name="connsiteY1476" fmla="*/ 1752443 h 5955635"/>
                <a:gd name="connsiteX1477" fmla="*/ 1194065 w 6187971"/>
                <a:gd name="connsiteY1477" fmla="*/ 1757910 h 5955635"/>
                <a:gd name="connsiteX1478" fmla="*/ 1155105 w 6187971"/>
                <a:gd name="connsiteY1478" fmla="*/ 1818040 h 5955635"/>
                <a:gd name="connsiteX1479" fmla="*/ 1150601 w 6187971"/>
                <a:gd name="connsiteY1479" fmla="*/ 1819002 h 5955635"/>
                <a:gd name="connsiteX1480" fmla="*/ 1151563 w 6187971"/>
                <a:gd name="connsiteY1480" fmla="*/ 1823506 h 5955635"/>
                <a:gd name="connsiteX1481" fmla="*/ 1148022 w 6187971"/>
                <a:gd name="connsiteY1481" fmla="*/ 1828972 h 5955635"/>
                <a:gd name="connsiteX1482" fmla="*/ 1148984 w 6187971"/>
                <a:gd name="connsiteY1482" fmla="*/ 1833476 h 5955635"/>
                <a:gd name="connsiteX1483" fmla="*/ 1142555 w 6187971"/>
                <a:gd name="connsiteY1483" fmla="*/ 1825430 h 5955635"/>
                <a:gd name="connsiteX1484" fmla="*/ 1128388 w 6187971"/>
                <a:gd name="connsiteY1484" fmla="*/ 1847295 h 5955635"/>
                <a:gd name="connsiteX1485" fmla="*/ 1123884 w 6187971"/>
                <a:gd name="connsiteY1485" fmla="*/ 1848258 h 5955635"/>
                <a:gd name="connsiteX1486" fmla="*/ 1121709 w 6187971"/>
                <a:gd name="connsiteY1486" fmla="*/ 1845626 h 5955635"/>
                <a:gd name="connsiteX1487" fmla="*/ 1123442 w 6187971"/>
                <a:gd name="connsiteY1487" fmla="*/ 1842951 h 5955635"/>
                <a:gd name="connsiteX1488" fmla="*/ 1125256 w 6187971"/>
                <a:gd name="connsiteY1488" fmla="*/ 1840901 h 5955635"/>
                <a:gd name="connsiteX1489" fmla="*/ 1130005 w 6187971"/>
                <a:gd name="connsiteY1489" fmla="*/ 1832821 h 5955635"/>
                <a:gd name="connsiteX1490" fmla="*/ 1123442 w 6187971"/>
                <a:gd name="connsiteY1490" fmla="*/ 1842951 h 5955635"/>
                <a:gd name="connsiteX1491" fmla="*/ 1121403 w 6187971"/>
                <a:gd name="connsiteY1491" fmla="*/ 1845256 h 5955635"/>
                <a:gd name="connsiteX1492" fmla="*/ 1121709 w 6187971"/>
                <a:gd name="connsiteY1492" fmla="*/ 1845626 h 5955635"/>
                <a:gd name="connsiteX1493" fmla="*/ 1105213 w 6187971"/>
                <a:gd name="connsiteY1493" fmla="*/ 1871085 h 5955635"/>
                <a:gd name="connsiteX1494" fmla="*/ 1087503 w 6187971"/>
                <a:gd name="connsiteY1494" fmla="*/ 1898417 h 5955635"/>
                <a:gd name="connsiteX1495" fmla="*/ 1074299 w 6187971"/>
                <a:gd name="connsiteY1495" fmla="*/ 1924786 h 5955635"/>
                <a:gd name="connsiteX1496" fmla="*/ 1042423 w 6187971"/>
                <a:gd name="connsiteY1496" fmla="*/ 1973983 h 5955635"/>
                <a:gd name="connsiteX1497" fmla="*/ 1036301 w 6187971"/>
                <a:gd name="connsiteY1497" fmla="*/ 1989420 h 5955635"/>
                <a:gd name="connsiteX1498" fmla="*/ 1028255 w 6187971"/>
                <a:gd name="connsiteY1498" fmla="*/ 1995849 h 5955635"/>
                <a:gd name="connsiteX1499" fmla="*/ 1024713 w 6187971"/>
                <a:gd name="connsiteY1499" fmla="*/ 2001315 h 5955635"/>
                <a:gd name="connsiteX1500" fmla="*/ 1015050 w 6187971"/>
                <a:gd name="connsiteY1500" fmla="*/ 2022217 h 5955635"/>
                <a:gd name="connsiteX1501" fmla="*/ 1008928 w 6187971"/>
                <a:gd name="connsiteY1501" fmla="*/ 2037654 h 5955635"/>
                <a:gd name="connsiteX1502" fmla="*/ 998303 w 6187971"/>
                <a:gd name="connsiteY1502" fmla="*/ 2054054 h 5955635"/>
                <a:gd name="connsiteX1503" fmla="*/ 910066 w 6187971"/>
                <a:gd name="connsiteY1503" fmla="*/ 2214194 h 5955635"/>
                <a:gd name="connsiteX1504" fmla="*/ 907117 w 6187971"/>
                <a:gd name="connsiteY1504" fmla="*/ 2214824 h 5955635"/>
                <a:gd name="connsiteX1505" fmla="*/ 908116 w 6187971"/>
                <a:gd name="connsiteY1505" fmla="*/ 2211343 h 5955635"/>
                <a:gd name="connsiteX1506" fmla="*/ 972795 w 6187971"/>
                <a:gd name="connsiteY1506" fmla="*/ 2040882 h 5955635"/>
                <a:gd name="connsiteX1507" fmla="*/ 979961 w 6187971"/>
                <a:gd name="connsiteY1507" fmla="*/ 2024343 h 5955635"/>
                <a:gd name="connsiteX1508" fmla="*/ 983522 w 6187971"/>
                <a:gd name="connsiteY1508" fmla="*/ 2028953 h 5955635"/>
                <a:gd name="connsiteX1509" fmla="*/ 986429 w 6187971"/>
                <a:gd name="connsiteY1509" fmla="*/ 2010313 h 5955635"/>
                <a:gd name="connsiteX1510" fmla="*/ 991511 w 6187971"/>
                <a:gd name="connsiteY1510" fmla="*/ 1999574 h 5955635"/>
                <a:gd name="connsiteX1511" fmla="*/ 994802 w 6187971"/>
                <a:gd name="connsiteY1511" fmla="*/ 1993577 h 5955635"/>
                <a:gd name="connsiteX1512" fmla="*/ 999306 w 6187971"/>
                <a:gd name="connsiteY1512" fmla="*/ 1992615 h 5955635"/>
                <a:gd name="connsiteX1513" fmla="*/ 1000115 w 6187971"/>
                <a:gd name="connsiteY1513" fmla="*/ 1985377 h 5955635"/>
                <a:gd name="connsiteX1514" fmla="*/ 1000698 w 6187971"/>
                <a:gd name="connsiteY1514" fmla="*/ 1980161 h 5955635"/>
                <a:gd name="connsiteX1515" fmla="*/ 1001566 w 6187971"/>
                <a:gd name="connsiteY1515" fmla="*/ 1978326 h 5955635"/>
                <a:gd name="connsiteX1516" fmla="*/ 1004140 w 6187971"/>
                <a:gd name="connsiteY1516" fmla="*/ 1979072 h 5955635"/>
                <a:gd name="connsiteX1517" fmla="*/ 1018633 w 6187971"/>
                <a:gd name="connsiteY1517" fmla="*/ 1950808 h 5955635"/>
                <a:gd name="connsiteX1518" fmla="*/ 1038266 w 6187971"/>
                <a:gd name="connsiteY1518" fmla="*/ 1932485 h 5955635"/>
                <a:gd name="connsiteX1519" fmla="*/ 1099132 w 6187971"/>
                <a:gd name="connsiteY1519" fmla="*/ 1820578 h 5955635"/>
                <a:gd name="connsiteX1520" fmla="*/ 1113299 w 6187971"/>
                <a:gd name="connsiteY1520" fmla="*/ 1798714 h 5955635"/>
                <a:gd name="connsiteX1521" fmla="*/ 1204731 w 6187971"/>
                <a:gd name="connsiteY1521" fmla="*/ 1675567 h 5955635"/>
                <a:gd name="connsiteX1522" fmla="*/ 1226944 w 6187971"/>
                <a:gd name="connsiteY1522" fmla="*/ 1647273 h 5955635"/>
                <a:gd name="connsiteX1523" fmla="*/ 1225982 w 6187971"/>
                <a:gd name="connsiteY1523" fmla="*/ 1642769 h 5955635"/>
                <a:gd name="connsiteX1524" fmla="*/ 1231449 w 6187971"/>
                <a:gd name="connsiteY1524" fmla="*/ 1646311 h 5955635"/>
                <a:gd name="connsiteX1525" fmla="*/ 1238532 w 6187971"/>
                <a:gd name="connsiteY1525" fmla="*/ 1635378 h 5955635"/>
                <a:gd name="connsiteX1526" fmla="*/ 1242074 w 6187971"/>
                <a:gd name="connsiteY1526" fmla="*/ 1629913 h 5955635"/>
                <a:gd name="connsiteX1527" fmla="*/ 1237570 w 6187971"/>
                <a:gd name="connsiteY1527" fmla="*/ 1630875 h 5955635"/>
                <a:gd name="connsiteX1528" fmla="*/ 1290042 w 6187971"/>
                <a:gd name="connsiteY1528" fmla="*/ 1567858 h 5955635"/>
                <a:gd name="connsiteX1529" fmla="*/ 1314235 w 6187971"/>
                <a:gd name="connsiteY1529" fmla="*/ 1540908 h 5955635"/>
                <a:gd name="connsiteX1530" fmla="*/ 4439702 w 6187971"/>
                <a:gd name="connsiteY1530" fmla="*/ 857271 h 5955635"/>
                <a:gd name="connsiteX1531" fmla="*/ 4444206 w 6187971"/>
                <a:gd name="connsiteY1531" fmla="*/ 856309 h 5955635"/>
                <a:gd name="connsiteX1532" fmla="*/ 4445168 w 6187971"/>
                <a:gd name="connsiteY1532" fmla="*/ 860813 h 5955635"/>
                <a:gd name="connsiteX1533" fmla="*/ 4439702 w 6187971"/>
                <a:gd name="connsiteY1533" fmla="*/ 857271 h 5955635"/>
                <a:gd name="connsiteX1534" fmla="*/ 4439395 w 6187971"/>
                <a:gd name="connsiteY1534" fmla="*/ 833789 h 5955635"/>
                <a:gd name="connsiteX1535" fmla="*/ 4444862 w 6187971"/>
                <a:gd name="connsiteY1535" fmla="*/ 837331 h 5955635"/>
                <a:gd name="connsiteX1536" fmla="*/ 4440357 w 6187971"/>
                <a:gd name="connsiteY1536" fmla="*/ 838293 h 5955635"/>
                <a:gd name="connsiteX1537" fmla="*/ 4439395 w 6187971"/>
                <a:gd name="connsiteY1537" fmla="*/ 833789 h 5955635"/>
                <a:gd name="connsiteX1538" fmla="*/ 3878041 w 6187971"/>
                <a:gd name="connsiteY1538" fmla="*/ 775787 h 5955635"/>
                <a:gd name="connsiteX1539" fmla="*/ 3885822 w 6187971"/>
                <a:gd name="connsiteY1539" fmla="*/ 777801 h 5955635"/>
                <a:gd name="connsiteX1540" fmla="*/ 3881318 w 6187971"/>
                <a:gd name="connsiteY1540" fmla="*/ 778763 h 5955635"/>
                <a:gd name="connsiteX1541" fmla="*/ 1104676 w 6187971"/>
                <a:gd name="connsiteY1541" fmla="*/ 1330248 h 5955635"/>
                <a:gd name="connsiteX1542" fmla="*/ 1094527 w 6187971"/>
                <a:gd name="connsiteY1542" fmla="*/ 1352482 h 5955635"/>
                <a:gd name="connsiteX1543" fmla="*/ 1064045 w 6187971"/>
                <a:gd name="connsiteY1543" fmla="*/ 1398591 h 5955635"/>
                <a:gd name="connsiteX1544" fmla="*/ 578456 w 6187971"/>
                <a:gd name="connsiteY1544" fmla="*/ 2585624 h 5955635"/>
                <a:gd name="connsiteX1545" fmla="*/ 575225 w 6187971"/>
                <a:gd name="connsiteY1545" fmla="*/ 2625422 h 5955635"/>
                <a:gd name="connsiteX1546" fmla="*/ 589292 w 6187971"/>
                <a:gd name="connsiteY1546" fmla="*/ 2984165 h 5955635"/>
                <a:gd name="connsiteX1547" fmla="*/ 621678 w 6187971"/>
                <a:gd name="connsiteY1547" fmla="*/ 3309663 h 5955635"/>
                <a:gd name="connsiteX1548" fmla="*/ 637489 w 6187971"/>
                <a:gd name="connsiteY1548" fmla="*/ 3228070 h 5955635"/>
                <a:gd name="connsiteX1549" fmla="*/ 616036 w 6187971"/>
                <a:gd name="connsiteY1549" fmla="*/ 2935433 h 5955635"/>
                <a:gd name="connsiteX1550" fmla="*/ 887499 w 6187971"/>
                <a:gd name="connsiteY1550" fmla="*/ 1780458 h 5955635"/>
                <a:gd name="connsiteX1551" fmla="*/ 997109 w 6187971"/>
                <a:gd name="connsiteY1551" fmla="*/ 1643628 h 5955635"/>
                <a:gd name="connsiteX1552" fmla="*/ 1014774 w 6187971"/>
                <a:gd name="connsiteY1552" fmla="*/ 1589014 h 5955635"/>
                <a:gd name="connsiteX1553" fmla="*/ 1051413 w 6187971"/>
                <a:gd name="connsiteY1553" fmla="*/ 1522524 h 5955635"/>
                <a:gd name="connsiteX1554" fmla="*/ 1104050 w 6187971"/>
                <a:gd name="connsiteY1554" fmla="*/ 1503457 h 5955635"/>
                <a:gd name="connsiteX1555" fmla="*/ 1050162 w 6187971"/>
                <a:gd name="connsiteY1555" fmla="*/ 1599052 h 5955635"/>
                <a:gd name="connsiteX1556" fmla="*/ 889954 w 6187971"/>
                <a:gd name="connsiteY1556" fmla="*/ 1910945 h 5955635"/>
                <a:gd name="connsiteX1557" fmla="*/ 871201 w 6187971"/>
                <a:gd name="connsiteY1557" fmla="*/ 1997079 h 5955635"/>
                <a:gd name="connsiteX1558" fmla="*/ 857404 w 6187971"/>
                <a:gd name="connsiteY1558" fmla="*/ 2060644 h 5955635"/>
                <a:gd name="connsiteX1559" fmla="*/ 753411 w 6187971"/>
                <a:gd name="connsiteY1559" fmla="*/ 2397680 h 5955635"/>
                <a:gd name="connsiteX1560" fmla="*/ 756336 w 6187971"/>
                <a:gd name="connsiteY1560" fmla="*/ 2420520 h 5955635"/>
                <a:gd name="connsiteX1561" fmla="*/ 764421 w 6187971"/>
                <a:gd name="connsiteY1561" fmla="*/ 2415547 h 5955635"/>
                <a:gd name="connsiteX1562" fmla="*/ 761396 w 6187971"/>
                <a:gd name="connsiteY1562" fmla="*/ 2433165 h 5955635"/>
                <a:gd name="connsiteX1563" fmla="*/ 760478 w 6187971"/>
                <a:gd name="connsiteY1563" fmla="*/ 2435480 h 5955635"/>
                <a:gd name="connsiteX1564" fmla="*/ 760592 w 6187971"/>
                <a:gd name="connsiteY1564" fmla="*/ 2432158 h 5955635"/>
                <a:gd name="connsiteX1565" fmla="*/ 757460 w 6187971"/>
                <a:gd name="connsiteY1565" fmla="*/ 2425764 h 5955635"/>
                <a:gd name="connsiteX1566" fmla="*/ 750377 w 6187971"/>
                <a:gd name="connsiteY1566" fmla="*/ 2436696 h 5955635"/>
                <a:gd name="connsiteX1567" fmla="*/ 751339 w 6187971"/>
                <a:gd name="connsiteY1567" fmla="*/ 2441200 h 5955635"/>
                <a:gd name="connsiteX1568" fmla="*/ 751994 w 6187971"/>
                <a:gd name="connsiteY1568" fmla="*/ 2422222 h 5955635"/>
                <a:gd name="connsiteX1569" fmla="*/ 742023 w 6187971"/>
                <a:gd name="connsiteY1569" fmla="*/ 2419642 h 5955635"/>
                <a:gd name="connsiteX1570" fmla="*/ 729781 w 6187971"/>
                <a:gd name="connsiteY1570" fmla="*/ 2450515 h 5955635"/>
                <a:gd name="connsiteX1571" fmla="*/ 730743 w 6187971"/>
                <a:gd name="connsiteY1571" fmla="*/ 2455019 h 5955635"/>
                <a:gd name="connsiteX1572" fmla="*/ 726239 w 6187971"/>
                <a:gd name="connsiteY1572" fmla="*/ 2455982 h 5955635"/>
                <a:gd name="connsiteX1573" fmla="*/ 727201 w 6187971"/>
                <a:gd name="connsiteY1573" fmla="*/ 2460486 h 5955635"/>
                <a:gd name="connsiteX1574" fmla="*/ 728163 w 6187971"/>
                <a:gd name="connsiteY1574" fmla="*/ 2464990 h 5955635"/>
                <a:gd name="connsiteX1575" fmla="*/ 731705 w 6187971"/>
                <a:gd name="connsiteY1575" fmla="*/ 2459524 h 5955635"/>
                <a:gd name="connsiteX1576" fmla="*/ 731050 w 6187971"/>
                <a:gd name="connsiteY1576" fmla="*/ 2478502 h 5955635"/>
                <a:gd name="connsiteX1577" fmla="*/ 735554 w 6187971"/>
                <a:gd name="connsiteY1577" fmla="*/ 2477540 h 5955635"/>
                <a:gd name="connsiteX1578" fmla="*/ 745218 w 6187971"/>
                <a:gd name="connsiteY1578" fmla="*/ 2456637 h 5955635"/>
                <a:gd name="connsiteX1579" fmla="*/ 749722 w 6187971"/>
                <a:gd name="connsiteY1579" fmla="*/ 2455675 h 5955635"/>
                <a:gd name="connsiteX1580" fmla="*/ 746180 w 6187971"/>
                <a:gd name="connsiteY1580" fmla="*/ 2461140 h 5955635"/>
                <a:gd name="connsiteX1581" fmla="*/ 752609 w 6187971"/>
                <a:gd name="connsiteY1581" fmla="*/ 2469187 h 5955635"/>
                <a:gd name="connsiteX1582" fmla="*/ 755188 w 6187971"/>
                <a:gd name="connsiteY1582" fmla="*/ 2459216 h 5955635"/>
                <a:gd name="connsiteX1583" fmla="*/ 754226 w 6187971"/>
                <a:gd name="connsiteY1583" fmla="*/ 2454712 h 5955635"/>
                <a:gd name="connsiteX1584" fmla="*/ 757767 w 6187971"/>
                <a:gd name="connsiteY1584" fmla="*/ 2449246 h 5955635"/>
                <a:gd name="connsiteX1585" fmla="*/ 748411 w 6187971"/>
                <a:gd name="connsiteY1585" fmla="*/ 2493631 h 5955635"/>
                <a:gd name="connsiteX1586" fmla="*/ 759344 w 6187971"/>
                <a:gd name="connsiteY1586" fmla="*/ 2500715 h 5955635"/>
                <a:gd name="connsiteX1587" fmla="*/ 760307 w 6187971"/>
                <a:gd name="connsiteY1587" fmla="*/ 2505219 h 5955635"/>
                <a:gd name="connsiteX1588" fmla="*/ 754840 w 6187971"/>
                <a:gd name="connsiteY1588" fmla="*/ 2501678 h 5955635"/>
                <a:gd name="connsiteX1589" fmla="*/ 753878 w 6187971"/>
                <a:gd name="connsiteY1589" fmla="*/ 2497173 h 5955635"/>
                <a:gd name="connsiteX1590" fmla="*/ 749373 w 6187971"/>
                <a:gd name="connsiteY1590" fmla="*/ 2498135 h 5955635"/>
                <a:gd name="connsiteX1591" fmla="*/ 746794 w 6187971"/>
                <a:gd name="connsiteY1591" fmla="*/ 2508105 h 5955635"/>
                <a:gd name="connsiteX1592" fmla="*/ 747757 w 6187971"/>
                <a:gd name="connsiteY1592" fmla="*/ 2512610 h 5955635"/>
                <a:gd name="connsiteX1593" fmla="*/ 740673 w 6187971"/>
                <a:gd name="connsiteY1593" fmla="*/ 2523542 h 5955635"/>
                <a:gd name="connsiteX1594" fmla="*/ 738748 w 6187971"/>
                <a:gd name="connsiteY1594" fmla="*/ 2514534 h 5955635"/>
                <a:gd name="connsiteX1595" fmla="*/ 734245 w 6187971"/>
                <a:gd name="connsiteY1595" fmla="*/ 2515496 h 5955635"/>
                <a:gd name="connsiteX1596" fmla="*/ 731665 w 6187971"/>
                <a:gd name="connsiteY1596" fmla="*/ 2525466 h 5955635"/>
                <a:gd name="connsiteX1597" fmla="*/ 733590 w 6187971"/>
                <a:gd name="connsiteY1597" fmla="*/ 2534475 h 5955635"/>
                <a:gd name="connsiteX1598" fmla="*/ 745484 w 6187971"/>
                <a:gd name="connsiteY1598" fmla="*/ 2546063 h 5955635"/>
                <a:gd name="connsiteX1599" fmla="*/ 743868 w 6187971"/>
                <a:gd name="connsiteY1599" fmla="*/ 2560537 h 5955635"/>
                <a:gd name="connsiteX1600" fmla="*/ 726773 w 6187971"/>
                <a:gd name="connsiteY1600" fmla="*/ 2634833 h 5955635"/>
                <a:gd name="connsiteX1601" fmla="*/ 721306 w 6187971"/>
                <a:gd name="connsiteY1601" fmla="*/ 2631292 h 5955635"/>
                <a:gd name="connsiteX1602" fmla="*/ 722269 w 6187971"/>
                <a:gd name="connsiteY1602" fmla="*/ 2635796 h 5955635"/>
                <a:gd name="connsiteX1603" fmla="*/ 717764 w 6187971"/>
                <a:gd name="connsiteY1603" fmla="*/ 2636758 h 5955635"/>
                <a:gd name="connsiteX1604" fmla="*/ 712298 w 6187971"/>
                <a:gd name="connsiteY1604" fmla="*/ 2633217 h 5955635"/>
                <a:gd name="connsiteX1605" fmla="*/ 717150 w 6187971"/>
                <a:gd name="connsiteY1605" fmla="*/ 2589793 h 5955635"/>
                <a:gd name="connsiteX1606" fmla="*/ 722616 w 6187971"/>
                <a:gd name="connsiteY1606" fmla="*/ 2593335 h 5955635"/>
                <a:gd name="connsiteX1607" fmla="*/ 727775 w 6187971"/>
                <a:gd name="connsiteY1607" fmla="*/ 2573394 h 5955635"/>
                <a:gd name="connsiteX1608" fmla="*/ 720691 w 6187971"/>
                <a:gd name="connsiteY1608" fmla="*/ 2584327 h 5955635"/>
                <a:gd name="connsiteX1609" fmla="*/ 721347 w 6187971"/>
                <a:gd name="connsiteY1609" fmla="*/ 2565348 h 5955635"/>
                <a:gd name="connsiteX1610" fmla="*/ 720385 w 6187971"/>
                <a:gd name="connsiteY1610" fmla="*/ 2560844 h 5955635"/>
                <a:gd name="connsiteX1611" fmla="*/ 723927 w 6187971"/>
                <a:gd name="connsiteY1611" fmla="*/ 2555379 h 5955635"/>
                <a:gd name="connsiteX1612" fmla="*/ 722964 w 6187971"/>
                <a:gd name="connsiteY1612" fmla="*/ 2550874 h 5955635"/>
                <a:gd name="connsiteX1613" fmla="*/ 722002 w 6187971"/>
                <a:gd name="connsiteY1613" fmla="*/ 2546370 h 5955635"/>
                <a:gd name="connsiteX1614" fmla="*/ 713956 w 6187971"/>
                <a:gd name="connsiteY1614" fmla="*/ 2552799 h 5955635"/>
                <a:gd name="connsiteX1615" fmla="*/ 711377 w 6187971"/>
                <a:gd name="connsiteY1615" fmla="*/ 2562769 h 5955635"/>
                <a:gd name="connsiteX1616" fmla="*/ 712339 w 6187971"/>
                <a:gd name="connsiteY1616" fmla="*/ 2567273 h 5955635"/>
                <a:gd name="connsiteX1617" fmla="*/ 716842 w 6187971"/>
                <a:gd name="connsiteY1617" fmla="*/ 2566311 h 5955635"/>
                <a:gd name="connsiteX1618" fmla="*/ 707794 w 6187971"/>
                <a:gd name="connsiteY1618" fmla="*/ 2634179 h 5955635"/>
                <a:gd name="connsiteX1619" fmla="*/ 704252 w 6187971"/>
                <a:gd name="connsiteY1619" fmla="*/ 2639645 h 5955635"/>
                <a:gd name="connsiteX1620" fmla="*/ 701673 w 6187971"/>
                <a:gd name="connsiteY1620" fmla="*/ 2649616 h 5955635"/>
                <a:gd name="connsiteX1621" fmla="*/ 706177 w 6187971"/>
                <a:gd name="connsiteY1621" fmla="*/ 2648653 h 5955635"/>
                <a:gd name="connsiteX1622" fmla="*/ 698438 w 6187971"/>
                <a:gd name="connsiteY1622" fmla="*/ 2678565 h 5955635"/>
                <a:gd name="connsiteX1623" fmla="*/ 695858 w 6187971"/>
                <a:gd name="connsiteY1623" fmla="*/ 2688534 h 5955635"/>
                <a:gd name="connsiteX1624" fmla="*/ 696821 w 6187971"/>
                <a:gd name="connsiteY1624" fmla="*/ 2693039 h 5955635"/>
                <a:gd name="connsiteX1625" fmla="*/ 701325 w 6187971"/>
                <a:gd name="connsiteY1625" fmla="*/ 2692076 h 5955635"/>
                <a:gd name="connsiteX1626" fmla="*/ 690967 w 6187971"/>
                <a:gd name="connsiteY1626" fmla="*/ 2797901 h 5955635"/>
                <a:gd name="connsiteX1627" fmla="*/ 687424 w 6187971"/>
                <a:gd name="connsiteY1627" fmla="*/ 2803368 h 5955635"/>
                <a:gd name="connsiteX1628" fmla="*/ 688387 w 6187971"/>
                <a:gd name="connsiteY1628" fmla="*/ 2807872 h 5955635"/>
                <a:gd name="connsiteX1629" fmla="*/ 689349 w 6187971"/>
                <a:gd name="connsiteY1629" fmla="*/ 2812375 h 5955635"/>
                <a:gd name="connsiteX1630" fmla="*/ 685152 w 6187971"/>
                <a:gd name="connsiteY1630" fmla="*/ 2836821 h 5955635"/>
                <a:gd name="connsiteX1631" fmla="*/ 681611 w 6187971"/>
                <a:gd name="connsiteY1631" fmla="*/ 2842288 h 5955635"/>
                <a:gd name="connsiteX1632" fmla="*/ 683535 w 6187971"/>
                <a:gd name="connsiteY1632" fmla="*/ 2851295 h 5955635"/>
                <a:gd name="connsiteX1633" fmla="*/ 684497 w 6187971"/>
                <a:gd name="connsiteY1633" fmla="*/ 2855799 h 5955635"/>
                <a:gd name="connsiteX1634" fmla="*/ 680955 w 6187971"/>
                <a:gd name="connsiteY1634" fmla="*/ 2861265 h 5955635"/>
                <a:gd name="connsiteX1635" fmla="*/ 681918 w 6187971"/>
                <a:gd name="connsiteY1635" fmla="*/ 2865770 h 5955635"/>
                <a:gd name="connsiteX1636" fmla="*/ 687691 w 6187971"/>
                <a:gd name="connsiteY1636" fmla="*/ 2892794 h 5955635"/>
                <a:gd name="connsiteX1637" fmla="*/ 684149 w 6187971"/>
                <a:gd name="connsiteY1637" fmla="*/ 2898260 h 5955635"/>
                <a:gd name="connsiteX1638" fmla="*/ 685112 w 6187971"/>
                <a:gd name="connsiteY1638" fmla="*/ 2902765 h 5955635"/>
                <a:gd name="connsiteX1639" fmla="*/ 683495 w 6187971"/>
                <a:gd name="connsiteY1639" fmla="*/ 2917239 h 5955635"/>
                <a:gd name="connsiteX1640" fmla="*/ 684457 w 6187971"/>
                <a:gd name="connsiteY1640" fmla="*/ 2921742 h 5955635"/>
                <a:gd name="connsiteX1641" fmla="*/ 678642 w 6187971"/>
                <a:gd name="connsiteY1641" fmla="*/ 2960662 h 5955635"/>
                <a:gd name="connsiteX1642" fmla="*/ 679604 w 6187971"/>
                <a:gd name="connsiteY1642" fmla="*/ 2965165 h 5955635"/>
                <a:gd name="connsiteX1643" fmla="*/ 675101 w 6187971"/>
                <a:gd name="connsiteY1643" fmla="*/ 2966128 h 5955635"/>
                <a:gd name="connsiteX1644" fmla="*/ 676063 w 6187971"/>
                <a:gd name="connsiteY1644" fmla="*/ 2970632 h 5955635"/>
                <a:gd name="connsiteX1645" fmla="*/ 677026 w 6187971"/>
                <a:gd name="connsiteY1645" fmla="*/ 2975136 h 5955635"/>
                <a:gd name="connsiteX1646" fmla="*/ 681529 w 6187971"/>
                <a:gd name="connsiteY1646" fmla="*/ 2974174 h 5955635"/>
                <a:gd name="connsiteX1647" fmla="*/ 679912 w 6187971"/>
                <a:gd name="connsiteY1647" fmla="*/ 2988648 h 5955635"/>
                <a:gd name="connsiteX1648" fmla="*/ 678950 w 6187971"/>
                <a:gd name="connsiteY1648" fmla="*/ 2984144 h 5955635"/>
                <a:gd name="connsiteX1649" fmla="*/ 678295 w 6187971"/>
                <a:gd name="connsiteY1649" fmla="*/ 3003123 h 5955635"/>
                <a:gd name="connsiteX1650" fmla="*/ 681182 w 6187971"/>
                <a:gd name="connsiteY1650" fmla="*/ 3016635 h 5955635"/>
                <a:gd name="connsiteX1651" fmla="*/ 677640 w 6187971"/>
                <a:gd name="connsiteY1651" fmla="*/ 3022102 h 5955635"/>
                <a:gd name="connsiteX1652" fmla="*/ 678602 w 6187971"/>
                <a:gd name="connsiteY1652" fmla="*/ 3026605 h 5955635"/>
                <a:gd name="connsiteX1653" fmla="*/ 675061 w 6187971"/>
                <a:gd name="connsiteY1653" fmla="*/ 3032071 h 5955635"/>
                <a:gd name="connsiteX1654" fmla="*/ 676023 w 6187971"/>
                <a:gd name="connsiteY1654" fmla="*/ 3036576 h 5955635"/>
                <a:gd name="connsiteX1655" fmla="*/ 680527 w 6187971"/>
                <a:gd name="connsiteY1655" fmla="*/ 3035613 h 5955635"/>
                <a:gd name="connsiteX1656" fmla="*/ 689187 w 6187971"/>
                <a:gd name="connsiteY1656" fmla="*/ 3076150 h 5955635"/>
                <a:gd name="connsiteX1657" fmla="*/ 683721 w 6187971"/>
                <a:gd name="connsiteY1657" fmla="*/ 3072608 h 5955635"/>
                <a:gd name="connsiteX1658" fmla="*/ 679217 w 6187971"/>
                <a:gd name="connsiteY1658" fmla="*/ 3073570 h 5955635"/>
                <a:gd name="connsiteX1659" fmla="*/ 681142 w 6187971"/>
                <a:gd name="connsiteY1659" fmla="*/ 3082578 h 5955635"/>
                <a:gd name="connsiteX1660" fmla="*/ 682104 w 6187971"/>
                <a:gd name="connsiteY1660" fmla="*/ 3087082 h 5955635"/>
                <a:gd name="connsiteX1661" fmla="*/ 682718 w 6187971"/>
                <a:gd name="connsiteY1661" fmla="*/ 3134047 h 5955635"/>
                <a:gd name="connsiteX1662" fmla="*/ 687222 w 6187971"/>
                <a:gd name="connsiteY1662" fmla="*/ 3133085 h 5955635"/>
                <a:gd name="connsiteX1663" fmla="*/ 683680 w 6187971"/>
                <a:gd name="connsiteY1663" fmla="*/ 3138551 h 5955635"/>
                <a:gd name="connsiteX1664" fmla="*/ 684642 w 6187971"/>
                <a:gd name="connsiteY1664" fmla="*/ 3143056 h 5955635"/>
                <a:gd name="connsiteX1665" fmla="*/ 690416 w 6187971"/>
                <a:gd name="connsiteY1665" fmla="*/ 3170080 h 5955635"/>
                <a:gd name="connsiteX1666" fmla="*/ 694395 w 6187971"/>
                <a:gd name="connsiteY1666" fmla="*/ 3173203 h 5955635"/>
                <a:gd name="connsiteX1667" fmla="*/ 697712 w 6187971"/>
                <a:gd name="connsiteY1667" fmla="*/ 3182366 h 5955635"/>
                <a:gd name="connsiteX1668" fmla="*/ 697129 w 6187971"/>
                <a:gd name="connsiteY1668" fmla="*/ 3182651 h 5955635"/>
                <a:gd name="connsiteX1669" fmla="*/ 691373 w 6187971"/>
                <a:gd name="connsiteY1669" fmla="*/ 3182827 h 5955635"/>
                <a:gd name="connsiteX1670" fmla="*/ 689762 w 6187971"/>
                <a:gd name="connsiteY1670" fmla="*/ 3189059 h 5955635"/>
                <a:gd name="connsiteX1671" fmla="*/ 696682 w 6187971"/>
                <a:gd name="connsiteY1671" fmla="*/ 3182870 h 5955635"/>
                <a:gd name="connsiteX1672" fmla="*/ 697129 w 6187971"/>
                <a:gd name="connsiteY1672" fmla="*/ 3182651 h 5955635"/>
                <a:gd name="connsiteX1673" fmla="*/ 697807 w 6187971"/>
                <a:gd name="connsiteY1673" fmla="*/ 3182630 h 5955635"/>
                <a:gd name="connsiteX1674" fmla="*/ 697712 w 6187971"/>
                <a:gd name="connsiteY1674" fmla="*/ 3182366 h 5955635"/>
                <a:gd name="connsiteX1675" fmla="*/ 698813 w 6187971"/>
                <a:gd name="connsiteY1675" fmla="*/ 3181826 h 5955635"/>
                <a:gd name="connsiteX1676" fmla="*/ 699731 w 6187971"/>
                <a:gd name="connsiteY1676" fmla="*/ 3191637 h 5955635"/>
                <a:gd name="connsiteX1677" fmla="*/ 696189 w 6187971"/>
                <a:gd name="connsiteY1677" fmla="*/ 3197104 h 5955635"/>
                <a:gd name="connsiteX1678" fmla="*/ 697152 w 6187971"/>
                <a:gd name="connsiteY1678" fmla="*/ 3201608 h 5955635"/>
                <a:gd name="connsiteX1679" fmla="*/ 693610 w 6187971"/>
                <a:gd name="connsiteY1679" fmla="*/ 3207074 h 5955635"/>
                <a:gd name="connsiteX1680" fmla="*/ 694573 w 6187971"/>
                <a:gd name="connsiteY1680" fmla="*/ 3211578 h 5955635"/>
                <a:gd name="connsiteX1681" fmla="*/ 696497 w 6187971"/>
                <a:gd name="connsiteY1681" fmla="*/ 3220587 h 5955635"/>
                <a:gd name="connsiteX1682" fmla="*/ 698422 w 6187971"/>
                <a:gd name="connsiteY1682" fmla="*/ 3229595 h 5955635"/>
                <a:gd name="connsiteX1683" fmla="*/ 695842 w 6187971"/>
                <a:gd name="connsiteY1683" fmla="*/ 3239565 h 5955635"/>
                <a:gd name="connsiteX1684" fmla="*/ 693262 w 6187971"/>
                <a:gd name="connsiteY1684" fmla="*/ 3249536 h 5955635"/>
                <a:gd name="connsiteX1685" fmla="*/ 694224 w 6187971"/>
                <a:gd name="connsiteY1685" fmla="*/ 3254039 h 5955635"/>
                <a:gd name="connsiteX1686" fmla="*/ 695187 w 6187971"/>
                <a:gd name="connsiteY1686" fmla="*/ 3258543 h 5955635"/>
                <a:gd name="connsiteX1687" fmla="*/ 690683 w 6187971"/>
                <a:gd name="connsiteY1687" fmla="*/ 3259506 h 5955635"/>
                <a:gd name="connsiteX1688" fmla="*/ 687141 w 6187971"/>
                <a:gd name="connsiteY1688" fmla="*/ 3264972 h 5955635"/>
                <a:gd name="connsiteX1689" fmla="*/ 688103 w 6187971"/>
                <a:gd name="connsiteY1689" fmla="*/ 3269476 h 5955635"/>
                <a:gd name="connsiteX1690" fmla="*/ 693569 w 6187971"/>
                <a:gd name="connsiteY1690" fmla="*/ 3273018 h 5955635"/>
                <a:gd name="connsiteX1691" fmla="*/ 694532 w 6187971"/>
                <a:gd name="connsiteY1691" fmla="*/ 3277522 h 5955635"/>
                <a:gd name="connsiteX1692" fmla="*/ 695494 w 6187971"/>
                <a:gd name="connsiteY1692" fmla="*/ 3282027 h 5955635"/>
                <a:gd name="connsiteX1693" fmla="*/ 698381 w 6187971"/>
                <a:gd name="connsiteY1693" fmla="*/ 3295539 h 5955635"/>
                <a:gd name="connsiteX1694" fmla="*/ 696764 w 6187971"/>
                <a:gd name="connsiteY1694" fmla="*/ 3310013 h 5955635"/>
                <a:gd name="connsiteX1695" fmla="*/ 697726 w 6187971"/>
                <a:gd name="connsiteY1695" fmla="*/ 3314516 h 5955635"/>
                <a:gd name="connsiteX1696" fmla="*/ 699651 w 6187971"/>
                <a:gd name="connsiteY1696" fmla="*/ 3323525 h 5955635"/>
                <a:gd name="connsiteX1697" fmla="*/ 704154 w 6187971"/>
                <a:gd name="connsiteY1697" fmla="*/ 3322563 h 5955635"/>
                <a:gd name="connsiteX1698" fmla="*/ 700613 w 6187971"/>
                <a:gd name="connsiteY1698" fmla="*/ 3328029 h 5955635"/>
                <a:gd name="connsiteX1699" fmla="*/ 702538 w 6187971"/>
                <a:gd name="connsiteY1699" fmla="*/ 3337037 h 5955635"/>
                <a:gd name="connsiteX1700" fmla="*/ 711198 w 6187971"/>
                <a:gd name="connsiteY1700" fmla="*/ 3377573 h 5955635"/>
                <a:gd name="connsiteX1701" fmla="*/ 707656 w 6187971"/>
                <a:gd name="connsiteY1701" fmla="*/ 3383040 h 5955635"/>
                <a:gd name="connsiteX1702" fmla="*/ 708618 w 6187971"/>
                <a:gd name="connsiteY1702" fmla="*/ 3387543 h 5955635"/>
                <a:gd name="connsiteX1703" fmla="*/ 713122 w 6187971"/>
                <a:gd name="connsiteY1703" fmla="*/ 3386581 h 5955635"/>
                <a:gd name="connsiteX1704" fmla="*/ 713430 w 6187971"/>
                <a:gd name="connsiteY1704" fmla="*/ 3410064 h 5955635"/>
                <a:gd name="connsiteX1705" fmla="*/ 714392 w 6187971"/>
                <a:gd name="connsiteY1705" fmla="*/ 3414569 h 5955635"/>
                <a:gd name="connsiteX1706" fmla="*/ 719858 w 6187971"/>
                <a:gd name="connsiteY1706" fmla="*/ 3418109 h 5955635"/>
                <a:gd name="connsiteX1707" fmla="*/ 722090 w 6187971"/>
                <a:gd name="connsiteY1707" fmla="*/ 3450600 h 5955635"/>
                <a:gd name="connsiteX1708" fmla="*/ 726594 w 6187971"/>
                <a:gd name="connsiteY1708" fmla="*/ 3449638 h 5955635"/>
                <a:gd name="connsiteX1709" fmla="*/ 730443 w 6187971"/>
                <a:gd name="connsiteY1709" fmla="*/ 3467654 h 5955635"/>
                <a:gd name="connsiteX1710" fmla="*/ 726902 w 6187971"/>
                <a:gd name="connsiteY1710" fmla="*/ 3473121 h 5955635"/>
                <a:gd name="connsiteX1711" fmla="*/ 716932 w 6187971"/>
                <a:gd name="connsiteY1711" fmla="*/ 3470541 h 5955635"/>
                <a:gd name="connsiteX1712" fmla="*/ 729788 w 6187971"/>
                <a:gd name="connsiteY1712" fmla="*/ 3486633 h 5955635"/>
                <a:gd name="connsiteX1713" fmla="*/ 749689 w 6187971"/>
                <a:gd name="connsiteY1713" fmla="*/ 3557735 h 5955635"/>
                <a:gd name="connsiteX1714" fmla="*/ 745185 w 6187971"/>
                <a:gd name="connsiteY1714" fmla="*/ 3558698 h 5955635"/>
                <a:gd name="connsiteX1715" fmla="*/ 747109 w 6187971"/>
                <a:gd name="connsiteY1715" fmla="*/ 3567705 h 5955635"/>
                <a:gd name="connsiteX1716" fmla="*/ 758656 w 6187971"/>
                <a:gd name="connsiteY1716" fmla="*/ 3621755 h 5955635"/>
                <a:gd name="connsiteX1717" fmla="*/ 759619 w 6187971"/>
                <a:gd name="connsiteY1717" fmla="*/ 3626258 h 5955635"/>
                <a:gd name="connsiteX1718" fmla="*/ 760581 w 6187971"/>
                <a:gd name="connsiteY1718" fmla="*/ 3630762 h 5955635"/>
                <a:gd name="connsiteX1719" fmla="*/ 773438 w 6187971"/>
                <a:gd name="connsiteY1719" fmla="*/ 3646854 h 5955635"/>
                <a:gd name="connsiteX1720" fmla="*/ 770859 w 6187971"/>
                <a:gd name="connsiteY1720" fmla="*/ 3656824 h 5955635"/>
                <a:gd name="connsiteX1721" fmla="*/ 771821 w 6187971"/>
                <a:gd name="connsiteY1721" fmla="*/ 3661329 h 5955635"/>
                <a:gd name="connsiteX1722" fmla="*/ 772783 w 6187971"/>
                <a:gd name="connsiteY1722" fmla="*/ 3665832 h 5955635"/>
                <a:gd name="connsiteX1723" fmla="*/ 773745 w 6187971"/>
                <a:gd name="connsiteY1723" fmla="*/ 3670336 h 5955635"/>
                <a:gd name="connsiteX1724" fmla="*/ 768586 w 6187971"/>
                <a:gd name="connsiteY1724" fmla="*/ 3690277 h 5955635"/>
                <a:gd name="connsiteX1725" fmla="*/ 779826 w 6187971"/>
                <a:gd name="connsiteY1725" fmla="*/ 3720843 h 5955635"/>
                <a:gd name="connsiteX1726" fmla="*/ 798149 w 6187971"/>
                <a:gd name="connsiteY1726" fmla="*/ 3740476 h 5955635"/>
                <a:gd name="connsiteX1727" fmla="*/ 793953 w 6187971"/>
                <a:gd name="connsiteY1727" fmla="*/ 3764922 h 5955635"/>
                <a:gd name="connsiteX1728" fmla="*/ 803268 w 6187971"/>
                <a:gd name="connsiteY1728" fmla="*/ 3786479 h 5955635"/>
                <a:gd name="connsiteX1729" fmla="*/ 815163 w 6187971"/>
                <a:gd name="connsiteY1729" fmla="*/ 3798067 h 5955635"/>
                <a:gd name="connsiteX1730" fmla="*/ 832177 w 6187971"/>
                <a:gd name="connsiteY1730" fmla="*/ 3855657 h 5955635"/>
                <a:gd name="connsiteX1731" fmla="*/ 823168 w 6187971"/>
                <a:gd name="connsiteY1731" fmla="*/ 3857582 h 5955635"/>
                <a:gd name="connsiteX1732" fmla="*/ 835064 w 6187971"/>
                <a:gd name="connsiteY1732" fmla="*/ 3869169 h 5955635"/>
                <a:gd name="connsiteX1733" fmla="*/ 834409 w 6187971"/>
                <a:gd name="connsiteY1733" fmla="*/ 3888148 h 5955635"/>
                <a:gd name="connsiteX1734" fmla="*/ 849190 w 6187971"/>
                <a:gd name="connsiteY1734" fmla="*/ 3913248 h 5955635"/>
                <a:gd name="connsiteX1735" fmla="*/ 845537 w 6187971"/>
                <a:gd name="connsiteY1735" fmla="*/ 3910175 h 5955635"/>
                <a:gd name="connsiteX1736" fmla="*/ 841800 w 6187971"/>
                <a:gd name="connsiteY1736" fmla="*/ 3900698 h 5955635"/>
                <a:gd name="connsiteX1737" fmla="*/ 844166 w 6187971"/>
                <a:gd name="connsiteY1737" fmla="*/ 3909023 h 5955635"/>
                <a:gd name="connsiteX1738" fmla="*/ 845537 w 6187971"/>
                <a:gd name="connsiteY1738" fmla="*/ 3910175 h 5955635"/>
                <a:gd name="connsiteX1739" fmla="*/ 852077 w 6187971"/>
                <a:gd name="connsiteY1739" fmla="*/ 3926760 h 5955635"/>
                <a:gd name="connsiteX1740" fmla="*/ 838565 w 6187971"/>
                <a:gd name="connsiteY1740" fmla="*/ 3929646 h 5955635"/>
                <a:gd name="connsiteX1741" fmla="*/ 808694 w 6187971"/>
                <a:gd name="connsiteY1741" fmla="*/ 3855965 h 5955635"/>
                <a:gd name="connsiteX1742" fmla="*/ 782980 w 6187971"/>
                <a:gd name="connsiteY1742" fmla="*/ 3823781 h 5955635"/>
                <a:gd name="connsiteX1743" fmla="*/ 773664 w 6187971"/>
                <a:gd name="connsiteY1743" fmla="*/ 3802224 h 5955635"/>
                <a:gd name="connsiteX1744" fmla="*/ 769815 w 6187971"/>
                <a:gd name="connsiteY1744" fmla="*/ 3784208 h 5955635"/>
                <a:gd name="connsiteX1745" fmla="*/ 756958 w 6187971"/>
                <a:gd name="connsiteY1745" fmla="*/ 3768116 h 5955635"/>
                <a:gd name="connsiteX1746" fmla="*/ 750222 w 6187971"/>
                <a:gd name="connsiteY1746" fmla="*/ 3736587 h 5955635"/>
                <a:gd name="connsiteX1747" fmla="*/ 751840 w 6187971"/>
                <a:gd name="connsiteY1747" fmla="*/ 3722113 h 5955635"/>
                <a:gd name="connsiteX1748" fmla="*/ 748953 w 6187971"/>
                <a:gd name="connsiteY1748" fmla="*/ 3708601 h 5955635"/>
                <a:gd name="connsiteX1749" fmla="*/ 747991 w 6187971"/>
                <a:gd name="connsiteY1749" fmla="*/ 3704096 h 5955635"/>
                <a:gd name="connsiteX1750" fmla="*/ 747028 w 6187971"/>
                <a:gd name="connsiteY1750" fmla="*/ 3699593 h 5955635"/>
                <a:gd name="connsiteX1751" fmla="*/ 752494 w 6187971"/>
                <a:gd name="connsiteY1751" fmla="*/ 3703134 h 5955635"/>
                <a:gd name="connsiteX1752" fmla="*/ 744142 w 6187971"/>
                <a:gd name="connsiteY1752" fmla="*/ 3686081 h 5955635"/>
                <a:gd name="connsiteX1753" fmla="*/ 747683 w 6187971"/>
                <a:gd name="connsiteY1753" fmla="*/ 3680614 h 5955635"/>
                <a:gd name="connsiteX1754" fmla="*/ 746720 w 6187971"/>
                <a:gd name="connsiteY1754" fmla="*/ 3676110 h 5955635"/>
                <a:gd name="connsiteX1755" fmla="*/ 745758 w 6187971"/>
                <a:gd name="connsiteY1755" fmla="*/ 3671606 h 5955635"/>
                <a:gd name="connsiteX1756" fmla="*/ 740292 w 6187971"/>
                <a:gd name="connsiteY1756" fmla="*/ 3668064 h 5955635"/>
                <a:gd name="connsiteX1757" fmla="*/ 734519 w 6187971"/>
                <a:gd name="connsiteY1757" fmla="*/ 3641040 h 5955635"/>
                <a:gd name="connsiteX1758" fmla="*/ 729052 w 6187971"/>
                <a:gd name="connsiteY1758" fmla="*/ 3637498 h 5955635"/>
                <a:gd name="connsiteX1759" fmla="*/ 723279 w 6187971"/>
                <a:gd name="connsiteY1759" fmla="*/ 3610474 h 5955635"/>
                <a:gd name="connsiteX1760" fmla="*/ 722316 w 6187971"/>
                <a:gd name="connsiteY1760" fmla="*/ 3605970 h 5955635"/>
                <a:gd name="connsiteX1761" fmla="*/ 721354 w 6187971"/>
                <a:gd name="connsiteY1761" fmla="*/ 3601465 h 5955635"/>
                <a:gd name="connsiteX1762" fmla="*/ 717812 w 6187971"/>
                <a:gd name="connsiteY1762" fmla="*/ 3606932 h 5955635"/>
                <a:gd name="connsiteX1763" fmla="*/ 707227 w 6187971"/>
                <a:gd name="connsiteY1763" fmla="*/ 3557387 h 5955635"/>
                <a:gd name="connsiteX1764" fmla="*/ 710114 w 6187971"/>
                <a:gd name="connsiteY1764" fmla="*/ 3570900 h 5955635"/>
                <a:gd name="connsiteX1765" fmla="*/ 702723 w 6187971"/>
                <a:gd name="connsiteY1765" fmla="*/ 3558350 h 5955635"/>
                <a:gd name="connsiteX1766" fmla="*/ 705610 w 6187971"/>
                <a:gd name="connsiteY1766" fmla="*/ 3571863 h 5955635"/>
                <a:gd name="connsiteX1767" fmla="*/ 700144 w 6187971"/>
                <a:gd name="connsiteY1767" fmla="*/ 3568320 h 5955635"/>
                <a:gd name="connsiteX1768" fmla="*/ 702068 w 6187971"/>
                <a:gd name="connsiteY1768" fmla="*/ 3577328 h 5955635"/>
                <a:gd name="connsiteX1769" fmla="*/ 703031 w 6187971"/>
                <a:gd name="connsiteY1769" fmla="*/ 3581832 h 5955635"/>
                <a:gd name="connsiteX1770" fmla="*/ 695599 w 6187971"/>
                <a:gd name="connsiteY1770" fmla="*/ 3635226 h 5955635"/>
                <a:gd name="connsiteX1771" fmla="*/ 697524 w 6187971"/>
                <a:gd name="connsiteY1771" fmla="*/ 3644234 h 5955635"/>
                <a:gd name="connsiteX1772" fmla="*/ 687553 w 6187971"/>
                <a:gd name="connsiteY1772" fmla="*/ 3641655 h 5955635"/>
                <a:gd name="connsiteX1773" fmla="*/ 685628 w 6187971"/>
                <a:gd name="connsiteY1773" fmla="*/ 3632647 h 5955635"/>
                <a:gd name="connsiteX1774" fmla="*/ 681125 w 6187971"/>
                <a:gd name="connsiteY1774" fmla="*/ 3633609 h 5955635"/>
                <a:gd name="connsiteX1775" fmla="*/ 682087 w 6187971"/>
                <a:gd name="connsiteY1775" fmla="*/ 3638113 h 5955635"/>
                <a:gd name="connsiteX1776" fmla="*/ 660262 w 6187971"/>
                <a:gd name="connsiteY1776" fmla="*/ 3558002 h 5955635"/>
                <a:gd name="connsiteX1777" fmla="*/ 665729 w 6187971"/>
                <a:gd name="connsiteY1777" fmla="*/ 3561544 h 5955635"/>
                <a:gd name="connsiteX1778" fmla="*/ 669270 w 6187971"/>
                <a:gd name="connsiteY1778" fmla="*/ 3556078 h 5955635"/>
                <a:gd name="connsiteX1779" fmla="*/ 671194 w 6187971"/>
                <a:gd name="connsiteY1779" fmla="*/ 3565085 h 5955635"/>
                <a:gd name="connsiteX1780" fmla="*/ 660609 w 6187971"/>
                <a:gd name="connsiteY1780" fmla="*/ 3515542 h 5955635"/>
                <a:gd name="connsiteX1781" fmla="*/ 665114 w 6187971"/>
                <a:gd name="connsiteY1781" fmla="*/ 3514579 h 5955635"/>
                <a:gd name="connsiteX1782" fmla="*/ 664152 w 6187971"/>
                <a:gd name="connsiteY1782" fmla="*/ 3510075 h 5955635"/>
                <a:gd name="connsiteX1783" fmla="*/ 662227 w 6187971"/>
                <a:gd name="connsiteY1783" fmla="*/ 3501067 h 5955635"/>
                <a:gd name="connsiteX1784" fmla="*/ 655491 w 6187971"/>
                <a:gd name="connsiteY1784" fmla="*/ 3469539 h 5955635"/>
                <a:gd name="connsiteX1785" fmla="*/ 654529 w 6187971"/>
                <a:gd name="connsiteY1785" fmla="*/ 3465034 h 5955635"/>
                <a:gd name="connsiteX1786" fmla="*/ 653567 w 6187971"/>
                <a:gd name="connsiteY1786" fmla="*/ 3460530 h 5955635"/>
                <a:gd name="connsiteX1787" fmla="*/ 639439 w 6187971"/>
                <a:gd name="connsiteY1787" fmla="*/ 3416453 h 5955635"/>
                <a:gd name="connsiteX1788" fmla="*/ 638477 w 6187971"/>
                <a:gd name="connsiteY1788" fmla="*/ 3411948 h 5955635"/>
                <a:gd name="connsiteX1789" fmla="*/ 637515 w 6187971"/>
                <a:gd name="connsiteY1789" fmla="*/ 3407444 h 5955635"/>
                <a:gd name="connsiteX1790" fmla="*/ 635590 w 6187971"/>
                <a:gd name="connsiteY1790" fmla="*/ 3398436 h 5955635"/>
                <a:gd name="connsiteX1791" fmla="*/ 633012 w 6187971"/>
                <a:gd name="connsiteY1791" fmla="*/ 3408406 h 5955635"/>
                <a:gd name="connsiteX1792" fmla="*/ 629469 w 6187971"/>
                <a:gd name="connsiteY1792" fmla="*/ 3413873 h 5955635"/>
                <a:gd name="connsiteX1793" fmla="*/ 625620 w 6187971"/>
                <a:gd name="connsiteY1793" fmla="*/ 3395856 h 5955635"/>
                <a:gd name="connsiteX1794" fmla="*/ 630125 w 6187971"/>
                <a:gd name="connsiteY1794" fmla="*/ 3394894 h 5955635"/>
                <a:gd name="connsiteX1795" fmla="*/ 629163 w 6187971"/>
                <a:gd name="connsiteY1795" fmla="*/ 3390391 h 5955635"/>
                <a:gd name="connsiteX1796" fmla="*/ 628200 w 6187971"/>
                <a:gd name="connsiteY1796" fmla="*/ 3385887 h 5955635"/>
                <a:gd name="connsiteX1797" fmla="*/ 623696 w 6187971"/>
                <a:gd name="connsiteY1797" fmla="*/ 3386849 h 5955635"/>
                <a:gd name="connsiteX1798" fmla="*/ 627892 w 6187971"/>
                <a:gd name="connsiteY1798" fmla="*/ 3362404 h 5955635"/>
                <a:gd name="connsiteX1799" fmla="*/ 615998 w 6187971"/>
                <a:gd name="connsiteY1799" fmla="*/ 3350816 h 5955635"/>
                <a:gd name="connsiteX1800" fmla="*/ 618229 w 6187971"/>
                <a:gd name="connsiteY1800" fmla="*/ 3383307 h 5955635"/>
                <a:gd name="connsiteX1801" fmla="*/ 623696 w 6187971"/>
                <a:gd name="connsiteY1801" fmla="*/ 3386849 h 5955635"/>
                <a:gd name="connsiteX1802" fmla="*/ 619192 w 6187971"/>
                <a:gd name="connsiteY1802" fmla="*/ 3387811 h 5955635"/>
                <a:gd name="connsiteX1803" fmla="*/ 620154 w 6187971"/>
                <a:gd name="connsiteY1803" fmla="*/ 3392315 h 5955635"/>
                <a:gd name="connsiteX1804" fmla="*/ 621116 w 6187971"/>
                <a:gd name="connsiteY1804" fmla="*/ 3396819 h 5955635"/>
                <a:gd name="connsiteX1805" fmla="*/ 625620 w 6187971"/>
                <a:gd name="connsiteY1805" fmla="*/ 3395856 h 5955635"/>
                <a:gd name="connsiteX1806" fmla="*/ 628026 w 6187971"/>
                <a:gd name="connsiteY1806" fmla="*/ 3407116 h 5955635"/>
                <a:gd name="connsiteX1807" fmla="*/ 629469 w 6187971"/>
                <a:gd name="connsiteY1807" fmla="*/ 3413873 h 5955635"/>
                <a:gd name="connsiteX1808" fmla="*/ 630432 w 6187971"/>
                <a:gd name="connsiteY1808" fmla="*/ 3418377 h 5955635"/>
                <a:gd name="connsiteX1809" fmla="*/ 625927 w 6187971"/>
                <a:gd name="connsiteY1809" fmla="*/ 3419340 h 5955635"/>
                <a:gd name="connsiteX1810" fmla="*/ 626889 w 6187971"/>
                <a:gd name="connsiteY1810" fmla="*/ 3423843 h 5955635"/>
                <a:gd name="connsiteX1811" fmla="*/ 627852 w 6187971"/>
                <a:gd name="connsiteY1811" fmla="*/ 3428347 h 5955635"/>
                <a:gd name="connsiteX1812" fmla="*/ 654488 w 6187971"/>
                <a:gd name="connsiteY1812" fmla="*/ 3530978 h 5955635"/>
                <a:gd name="connsiteX1813" fmla="*/ 649984 w 6187971"/>
                <a:gd name="connsiteY1813" fmla="*/ 3531940 h 5955635"/>
                <a:gd name="connsiteX1814" fmla="*/ 651908 w 6187971"/>
                <a:gd name="connsiteY1814" fmla="*/ 3540948 h 5955635"/>
                <a:gd name="connsiteX1815" fmla="*/ 655758 w 6187971"/>
                <a:gd name="connsiteY1815" fmla="*/ 3558965 h 5955635"/>
                <a:gd name="connsiteX1816" fmla="*/ 671154 w 6187971"/>
                <a:gd name="connsiteY1816" fmla="*/ 3631029 h 5955635"/>
                <a:gd name="connsiteX1817" fmla="*/ 691054 w 6187971"/>
                <a:gd name="connsiteY1817" fmla="*/ 3702132 h 5955635"/>
                <a:gd name="connsiteX1818" fmla="*/ 695211 w 6187971"/>
                <a:gd name="connsiteY1818" fmla="*/ 3743630 h 5955635"/>
                <a:gd name="connsiteX1819" fmla="*/ 689090 w 6187971"/>
                <a:gd name="connsiteY1819" fmla="*/ 3759068 h 5955635"/>
                <a:gd name="connsiteX1820" fmla="*/ 700289 w 6187971"/>
                <a:gd name="connsiteY1820" fmla="*/ 3855577 h 5955635"/>
                <a:gd name="connsiteX1821" fmla="*/ 693861 w 6187971"/>
                <a:gd name="connsiteY1821" fmla="*/ 3847531 h 5955635"/>
                <a:gd name="connsiteX1822" fmla="*/ 687392 w 6187971"/>
                <a:gd name="connsiteY1822" fmla="*/ 3905429 h 5955635"/>
                <a:gd name="connsiteX1823" fmla="*/ 680963 w 6187971"/>
                <a:gd name="connsiteY1823" fmla="*/ 3897383 h 5955635"/>
                <a:gd name="connsiteX1824" fmla="*/ 682887 w 6187971"/>
                <a:gd name="connsiteY1824" fmla="*/ 3906391 h 5955635"/>
                <a:gd name="connsiteX1825" fmla="*/ 655904 w 6187971"/>
                <a:gd name="connsiteY1825" fmla="*/ 3846221 h 5955635"/>
                <a:gd name="connsiteX1826" fmla="*/ 647550 w 6187971"/>
                <a:gd name="connsiteY1826" fmla="*/ 3829168 h 5955635"/>
                <a:gd name="connsiteX1827" fmla="*/ 646588 w 6187971"/>
                <a:gd name="connsiteY1827" fmla="*/ 3824663 h 5955635"/>
                <a:gd name="connsiteX1828" fmla="*/ 642083 w 6187971"/>
                <a:gd name="connsiteY1828" fmla="*/ 3825626 h 5955635"/>
                <a:gd name="connsiteX1829" fmla="*/ 637272 w 6187971"/>
                <a:gd name="connsiteY1829" fmla="*/ 3803105 h 5955635"/>
                <a:gd name="connsiteX1830" fmla="*/ 628264 w 6187971"/>
                <a:gd name="connsiteY1830" fmla="*/ 3805029 h 5955635"/>
                <a:gd name="connsiteX1831" fmla="*/ 631151 w 6187971"/>
                <a:gd name="connsiteY1831" fmla="*/ 3818541 h 5955635"/>
                <a:gd name="connsiteX1832" fmla="*/ 641429 w 6187971"/>
                <a:gd name="connsiteY1832" fmla="*/ 3844604 h 5955635"/>
                <a:gd name="connsiteX1833" fmla="*/ 653897 w 6187971"/>
                <a:gd name="connsiteY1833" fmla="*/ 3969100 h 5955635"/>
                <a:gd name="connsiteX1834" fmla="*/ 646814 w 6187971"/>
                <a:gd name="connsiteY1834" fmla="*/ 3980033 h 5955635"/>
                <a:gd name="connsiteX1835" fmla="*/ 639423 w 6187971"/>
                <a:gd name="connsiteY1835" fmla="*/ 3967483 h 5955635"/>
                <a:gd name="connsiteX1836" fmla="*/ 638461 w 6187971"/>
                <a:gd name="connsiteY1836" fmla="*/ 3962979 h 5955635"/>
                <a:gd name="connsiteX1837" fmla="*/ 632995 w 6187971"/>
                <a:gd name="connsiteY1837" fmla="*/ 3959436 h 5955635"/>
                <a:gd name="connsiteX1838" fmla="*/ 633958 w 6187971"/>
                <a:gd name="connsiteY1838" fmla="*/ 3963941 h 5955635"/>
                <a:gd name="connsiteX1839" fmla="*/ 634920 w 6187971"/>
                <a:gd name="connsiteY1839" fmla="*/ 3968445 h 5955635"/>
                <a:gd name="connsiteX1840" fmla="*/ 628491 w 6187971"/>
                <a:gd name="connsiteY1840" fmla="*/ 3960399 h 5955635"/>
                <a:gd name="connsiteX1841" fmla="*/ 623679 w 6187971"/>
                <a:gd name="connsiteY1841" fmla="*/ 3937879 h 5955635"/>
                <a:gd name="connsiteX1842" fmla="*/ 631167 w 6187971"/>
                <a:gd name="connsiteY1842" fmla="*/ 3950879 h 5955635"/>
                <a:gd name="connsiteX1843" fmla="*/ 632033 w 6187971"/>
                <a:gd name="connsiteY1843" fmla="*/ 3954933 h 5955635"/>
                <a:gd name="connsiteX1844" fmla="*/ 633038 w 6187971"/>
                <a:gd name="connsiteY1844" fmla="*/ 3954129 h 5955635"/>
                <a:gd name="connsiteX1845" fmla="*/ 631167 w 6187971"/>
                <a:gd name="connsiteY1845" fmla="*/ 3950879 h 5955635"/>
                <a:gd name="connsiteX1846" fmla="*/ 629507 w 6187971"/>
                <a:gd name="connsiteY1846" fmla="*/ 3943110 h 5955635"/>
                <a:gd name="connsiteX1847" fmla="*/ 629146 w 6187971"/>
                <a:gd name="connsiteY1847" fmla="*/ 3941420 h 5955635"/>
                <a:gd name="connsiteX1848" fmla="*/ 633649 w 6187971"/>
                <a:gd name="connsiteY1848" fmla="*/ 3940458 h 5955635"/>
                <a:gd name="connsiteX1849" fmla="*/ 632687 w 6187971"/>
                <a:gd name="connsiteY1849" fmla="*/ 3935955 h 5955635"/>
                <a:gd name="connsiteX1850" fmla="*/ 631725 w 6187971"/>
                <a:gd name="connsiteY1850" fmla="*/ 3931450 h 5955635"/>
                <a:gd name="connsiteX1851" fmla="*/ 627222 w 6187971"/>
                <a:gd name="connsiteY1851" fmla="*/ 3932412 h 5955635"/>
                <a:gd name="connsiteX1852" fmla="*/ 620793 w 6187971"/>
                <a:gd name="connsiteY1852" fmla="*/ 3924367 h 5955635"/>
                <a:gd name="connsiteX1853" fmla="*/ 619830 w 6187971"/>
                <a:gd name="connsiteY1853" fmla="*/ 3919863 h 5955635"/>
                <a:gd name="connsiteX1854" fmla="*/ 618868 w 6187971"/>
                <a:gd name="connsiteY1854" fmla="*/ 3915358 h 5955635"/>
                <a:gd name="connsiteX1855" fmla="*/ 614177 w 6187971"/>
                <a:gd name="connsiteY1855" fmla="*/ 3893402 h 5955635"/>
                <a:gd name="connsiteX1856" fmla="*/ 613094 w 6187971"/>
                <a:gd name="connsiteY1856" fmla="*/ 3888334 h 5955635"/>
                <a:gd name="connsiteX1857" fmla="*/ 613401 w 6187971"/>
                <a:gd name="connsiteY1857" fmla="*/ 3911817 h 5955635"/>
                <a:gd name="connsiteX1858" fmla="*/ 600237 w 6187971"/>
                <a:gd name="connsiteY1858" fmla="*/ 3872242 h 5955635"/>
                <a:gd name="connsiteX1859" fmla="*/ 579335 w 6187971"/>
                <a:gd name="connsiteY1859" fmla="*/ 3862579 h 5955635"/>
                <a:gd name="connsiteX1860" fmla="*/ 556854 w 6187971"/>
                <a:gd name="connsiteY1860" fmla="*/ 3801448 h 5955635"/>
                <a:gd name="connsiteX1861" fmla="*/ 558123 w 6187971"/>
                <a:gd name="connsiteY1861" fmla="*/ 3829434 h 5955635"/>
                <a:gd name="connsiteX1862" fmla="*/ 546884 w 6187971"/>
                <a:gd name="connsiteY1862" fmla="*/ 3798868 h 5955635"/>
                <a:gd name="connsiteX1863" fmla="*/ 542686 w 6187971"/>
                <a:gd name="connsiteY1863" fmla="*/ 3823313 h 5955635"/>
                <a:gd name="connsiteX1864" fmla="*/ 541724 w 6187971"/>
                <a:gd name="connsiteY1864" fmla="*/ 3818809 h 5955635"/>
                <a:gd name="connsiteX1865" fmla="*/ 488144 w 6187971"/>
                <a:gd name="connsiteY1865" fmla="*/ 3590064 h 5955635"/>
                <a:gd name="connsiteX1866" fmla="*/ 482371 w 6187971"/>
                <a:gd name="connsiteY1866" fmla="*/ 3563040 h 5955635"/>
                <a:gd name="connsiteX1867" fmla="*/ 578133 w 6187971"/>
                <a:gd name="connsiteY1867" fmla="*/ 2267918 h 5955635"/>
                <a:gd name="connsiteX1868" fmla="*/ 592980 w 6187971"/>
                <a:gd name="connsiteY1868" fmla="*/ 2227702 h 5955635"/>
                <a:gd name="connsiteX1869" fmla="*/ 600194 w 6187971"/>
                <a:gd name="connsiteY1869" fmla="*/ 2211410 h 5955635"/>
                <a:gd name="connsiteX1870" fmla="*/ 638131 w 6187971"/>
                <a:gd name="connsiteY1870" fmla="*/ 2105404 h 5955635"/>
                <a:gd name="connsiteX1871" fmla="*/ 652761 w 6187971"/>
                <a:gd name="connsiteY1871" fmla="*/ 2065777 h 5955635"/>
                <a:gd name="connsiteX1872" fmla="*/ 1102577 w 6187971"/>
                <a:gd name="connsiteY1872" fmla="*/ 1332509 h 5955635"/>
                <a:gd name="connsiteX1873" fmla="*/ 1683816 w 6187971"/>
                <a:gd name="connsiteY1873" fmla="*/ 1083716 h 5955635"/>
                <a:gd name="connsiteX1874" fmla="*/ 1679236 w 6187971"/>
                <a:gd name="connsiteY1874" fmla="*/ 1086770 h 5955635"/>
                <a:gd name="connsiteX1875" fmla="*/ 1682424 w 6187971"/>
                <a:gd name="connsiteY1875" fmla="*/ 1084298 h 5955635"/>
                <a:gd name="connsiteX1876" fmla="*/ 3808051 w 6187971"/>
                <a:gd name="connsiteY1876" fmla="*/ 599460 h 5955635"/>
                <a:gd name="connsiteX1877" fmla="*/ 3814670 w 6187971"/>
                <a:gd name="connsiteY1877" fmla="*/ 600728 h 5955635"/>
                <a:gd name="connsiteX1878" fmla="*/ 3819307 w 6187971"/>
                <a:gd name="connsiteY1878" fmla="*/ 603027 h 5955635"/>
                <a:gd name="connsiteX1879" fmla="*/ 1626222 w 6187971"/>
                <a:gd name="connsiteY1879" fmla="*/ 1047191 h 5955635"/>
                <a:gd name="connsiteX1880" fmla="*/ 1626514 w 6187971"/>
                <a:gd name="connsiteY1880" fmla="*/ 1048557 h 5955635"/>
                <a:gd name="connsiteX1881" fmla="*/ 1622009 w 6187971"/>
                <a:gd name="connsiteY1881" fmla="*/ 1049520 h 5955635"/>
                <a:gd name="connsiteX1882" fmla="*/ 3198980 w 6187971"/>
                <a:gd name="connsiteY1882" fmla="*/ 688397 h 5955635"/>
                <a:gd name="connsiteX1883" fmla="*/ 3202634 w 6187971"/>
                <a:gd name="connsiteY1883" fmla="*/ 688279 h 5955635"/>
                <a:gd name="connsiteX1884" fmla="*/ 3199068 w 6187971"/>
                <a:gd name="connsiteY1884" fmla="*/ 688412 h 5955635"/>
                <a:gd name="connsiteX1885" fmla="*/ 1688956 w 6187971"/>
                <a:gd name="connsiteY1885" fmla="*/ 988120 h 5955635"/>
                <a:gd name="connsiteX1886" fmla="*/ 1697964 w 6187971"/>
                <a:gd name="connsiteY1886" fmla="*/ 986196 h 5955635"/>
                <a:gd name="connsiteX1887" fmla="*/ 1694422 w 6187971"/>
                <a:gd name="connsiteY1887" fmla="*/ 991662 h 5955635"/>
                <a:gd name="connsiteX1888" fmla="*/ 1703431 w 6187971"/>
                <a:gd name="connsiteY1888" fmla="*/ 989738 h 5955635"/>
                <a:gd name="connsiteX1889" fmla="*/ 1668870 w 6187971"/>
                <a:gd name="connsiteY1889" fmla="*/ 1023613 h 5955635"/>
                <a:gd name="connsiteX1890" fmla="*/ 1626222 w 6187971"/>
                <a:gd name="connsiteY1890" fmla="*/ 1047191 h 5955635"/>
                <a:gd name="connsiteX1891" fmla="*/ 1625552 w 6187971"/>
                <a:gd name="connsiteY1891" fmla="*/ 1044054 h 5955635"/>
                <a:gd name="connsiteX1892" fmla="*/ 1622009 w 6187971"/>
                <a:gd name="connsiteY1892" fmla="*/ 1049520 h 5955635"/>
                <a:gd name="connsiteX1893" fmla="*/ 1604955 w 6187971"/>
                <a:gd name="connsiteY1893" fmla="*/ 1057873 h 5955635"/>
                <a:gd name="connsiteX1894" fmla="*/ 1600452 w 6187971"/>
                <a:gd name="connsiteY1894" fmla="*/ 1058835 h 5955635"/>
                <a:gd name="connsiteX1895" fmla="*/ 1601414 w 6187971"/>
                <a:gd name="connsiteY1895" fmla="*/ 1063339 h 5955635"/>
                <a:gd name="connsiteX1896" fmla="*/ 1596910 w 6187971"/>
                <a:gd name="connsiteY1896" fmla="*/ 1064302 h 5955635"/>
                <a:gd name="connsiteX1897" fmla="*/ 1568524 w 6187971"/>
                <a:gd name="connsiteY1897" fmla="*/ 1077178 h 5955635"/>
                <a:gd name="connsiteX1898" fmla="*/ 1633720 w 6187971"/>
                <a:gd name="connsiteY1898" fmla="*/ 1022132 h 5955635"/>
                <a:gd name="connsiteX1899" fmla="*/ 1644223 w 6187971"/>
                <a:gd name="connsiteY1899" fmla="*/ 1021226 h 5955635"/>
                <a:gd name="connsiteX1900" fmla="*/ 1688956 w 6187971"/>
                <a:gd name="connsiteY1900" fmla="*/ 988120 h 5955635"/>
                <a:gd name="connsiteX1901" fmla="*/ 1987536 w 6187971"/>
                <a:gd name="connsiteY1901" fmla="*/ 886654 h 5955635"/>
                <a:gd name="connsiteX1902" fmla="*/ 2023568 w 6187971"/>
                <a:gd name="connsiteY1902" fmla="*/ 878956 h 5955635"/>
                <a:gd name="connsiteX1903" fmla="*/ 1940222 w 6187971"/>
                <a:gd name="connsiteY1903" fmla="*/ 929729 h 5955635"/>
                <a:gd name="connsiteX1904" fmla="*/ 1864697 w 6187971"/>
                <a:gd name="connsiteY1904" fmla="*/ 973018 h 5955635"/>
                <a:gd name="connsiteX1905" fmla="*/ 1854248 w 6187971"/>
                <a:gd name="connsiteY1905" fmla="*/ 982182 h 5955635"/>
                <a:gd name="connsiteX1906" fmla="*/ 1798385 w 6187971"/>
                <a:gd name="connsiteY1906" fmla="*/ 1012071 h 5955635"/>
                <a:gd name="connsiteX1907" fmla="*/ 1797668 w 6187971"/>
                <a:gd name="connsiteY1907" fmla="*/ 1011991 h 5955635"/>
                <a:gd name="connsiteX1908" fmla="*/ 1797543 w 6187971"/>
                <a:gd name="connsiteY1908" fmla="*/ 1012522 h 5955635"/>
                <a:gd name="connsiteX1909" fmla="*/ 1762279 w 6187971"/>
                <a:gd name="connsiteY1909" fmla="*/ 1031390 h 5955635"/>
                <a:gd name="connsiteX1910" fmla="*/ 1729692 w 6187971"/>
                <a:gd name="connsiteY1910" fmla="*/ 1053121 h 5955635"/>
                <a:gd name="connsiteX1911" fmla="*/ 1751010 w 6187971"/>
                <a:gd name="connsiteY1911" fmla="*/ 1036088 h 5955635"/>
                <a:gd name="connsiteX1912" fmla="*/ 1930252 w 6187971"/>
                <a:gd name="connsiteY1912" fmla="*/ 927150 h 5955635"/>
                <a:gd name="connsiteX1913" fmla="*/ 1987536 w 6187971"/>
                <a:gd name="connsiteY1913" fmla="*/ 886654 h 5955635"/>
                <a:gd name="connsiteX1914" fmla="*/ 2481059 w 6187971"/>
                <a:gd name="connsiteY1914" fmla="*/ 771795 h 5955635"/>
                <a:gd name="connsiteX1915" fmla="*/ 2477517 w 6187971"/>
                <a:gd name="connsiteY1915" fmla="*/ 777261 h 5955635"/>
                <a:gd name="connsiteX1916" fmla="*/ 2473014 w 6187971"/>
                <a:gd name="connsiteY1916" fmla="*/ 778224 h 5955635"/>
                <a:gd name="connsiteX1917" fmla="*/ 2454997 w 6187971"/>
                <a:gd name="connsiteY1917" fmla="*/ 782073 h 5955635"/>
                <a:gd name="connsiteX1918" fmla="*/ 2432476 w 6187971"/>
                <a:gd name="connsiteY1918" fmla="*/ 786884 h 5955635"/>
                <a:gd name="connsiteX1919" fmla="*/ 2427973 w 6187971"/>
                <a:gd name="connsiteY1919" fmla="*/ 787846 h 5955635"/>
                <a:gd name="connsiteX1920" fmla="*/ 2484601 w 6187971"/>
                <a:gd name="connsiteY1920" fmla="*/ 766329 h 5955635"/>
                <a:gd name="connsiteX1921" fmla="*/ 2489106 w 6187971"/>
                <a:gd name="connsiteY1921" fmla="*/ 765367 h 5955635"/>
                <a:gd name="connsiteX1922" fmla="*/ 2565675 w 6187971"/>
                <a:gd name="connsiteY1922" fmla="*/ 749008 h 5955635"/>
                <a:gd name="connsiteX1923" fmla="*/ 2513550 w 6187971"/>
                <a:gd name="connsiteY1923" fmla="*/ 769563 h 5955635"/>
                <a:gd name="connsiteX1924" fmla="*/ 2509046 w 6187971"/>
                <a:gd name="connsiteY1924" fmla="*/ 770525 h 5955635"/>
                <a:gd name="connsiteX1925" fmla="*/ 2491030 w 6187971"/>
                <a:gd name="connsiteY1925" fmla="*/ 774374 h 5955635"/>
                <a:gd name="connsiteX1926" fmla="*/ 2487488 w 6187971"/>
                <a:gd name="connsiteY1926" fmla="*/ 779841 h 5955635"/>
                <a:gd name="connsiteX1927" fmla="*/ 2492955 w 6187971"/>
                <a:gd name="connsiteY1927" fmla="*/ 783383 h 5955635"/>
                <a:gd name="connsiteX1928" fmla="*/ 2497458 w 6187971"/>
                <a:gd name="connsiteY1928" fmla="*/ 782421 h 5955635"/>
                <a:gd name="connsiteX1929" fmla="*/ 2501000 w 6187971"/>
                <a:gd name="connsiteY1929" fmla="*/ 776954 h 5955635"/>
                <a:gd name="connsiteX1930" fmla="*/ 2505504 w 6187971"/>
                <a:gd name="connsiteY1930" fmla="*/ 775992 h 5955635"/>
                <a:gd name="connsiteX1931" fmla="*/ 2523521 w 6187971"/>
                <a:gd name="connsiteY1931" fmla="*/ 772143 h 5955635"/>
                <a:gd name="connsiteX1932" fmla="*/ 2533491 w 6187971"/>
                <a:gd name="connsiteY1932" fmla="*/ 774723 h 5955635"/>
                <a:gd name="connsiteX1933" fmla="*/ 2565982 w 6187971"/>
                <a:gd name="connsiteY1933" fmla="*/ 772490 h 5955635"/>
                <a:gd name="connsiteX1934" fmla="*/ 2568561 w 6187971"/>
                <a:gd name="connsiteY1934" fmla="*/ 762520 h 5955635"/>
                <a:gd name="connsiteX1935" fmla="*/ 2578532 w 6187971"/>
                <a:gd name="connsiteY1935" fmla="*/ 765100 h 5955635"/>
                <a:gd name="connsiteX1936" fmla="*/ 2600090 w 6187971"/>
                <a:gd name="connsiteY1936" fmla="*/ 755784 h 5955635"/>
                <a:gd name="connsiteX1937" fmla="*/ 2631618 w 6187971"/>
                <a:gd name="connsiteY1937" fmla="*/ 749048 h 5955635"/>
                <a:gd name="connsiteX1938" fmla="*/ 2635160 w 6187971"/>
                <a:gd name="connsiteY1938" fmla="*/ 743582 h 5955635"/>
                <a:gd name="connsiteX1939" fmla="*/ 2650597 w 6187971"/>
                <a:gd name="connsiteY1939" fmla="*/ 749704 h 5955635"/>
                <a:gd name="connsiteX1940" fmla="*/ 2684705 w 6187971"/>
                <a:gd name="connsiteY1940" fmla="*/ 732997 h 5955635"/>
                <a:gd name="connsiteX1941" fmla="*/ 2726204 w 6187971"/>
                <a:gd name="connsiteY1941" fmla="*/ 728841 h 5955635"/>
                <a:gd name="connsiteX1942" fmla="*/ 2739716 w 6187971"/>
                <a:gd name="connsiteY1942" fmla="*/ 725954 h 5955635"/>
                <a:gd name="connsiteX1943" fmla="*/ 2768666 w 6187971"/>
                <a:gd name="connsiteY1943" fmla="*/ 729188 h 5955635"/>
                <a:gd name="connsiteX1944" fmla="*/ 2858747 w 6187971"/>
                <a:gd name="connsiteY1944" fmla="*/ 709942 h 5955635"/>
                <a:gd name="connsiteX1945" fmla="*/ 2860999 w 6187971"/>
                <a:gd name="connsiteY1945" fmla="*/ 709461 h 5955635"/>
                <a:gd name="connsiteX1946" fmla="*/ 2876763 w 6187971"/>
                <a:gd name="connsiteY1946" fmla="*/ 706093 h 5955635"/>
                <a:gd name="connsiteX1947" fmla="*/ 2881267 w 6187971"/>
                <a:gd name="connsiteY1947" fmla="*/ 705131 h 5955635"/>
                <a:gd name="connsiteX1948" fmla="*/ 2890275 w 6187971"/>
                <a:gd name="connsiteY1948" fmla="*/ 703207 h 5955635"/>
                <a:gd name="connsiteX1949" fmla="*/ 3013155 w 6187971"/>
                <a:gd name="connsiteY1949" fmla="*/ 705211 h 5955635"/>
                <a:gd name="connsiteX1950" fmla="*/ 3063662 w 6187971"/>
                <a:gd name="connsiteY1950" fmla="*/ 699131 h 5955635"/>
                <a:gd name="connsiteX1951" fmla="*/ 3095191 w 6187971"/>
                <a:gd name="connsiteY1951" fmla="*/ 692395 h 5955635"/>
                <a:gd name="connsiteX1952" fmla="*/ 3087145 w 6187971"/>
                <a:gd name="connsiteY1952" fmla="*/ 698824 h 5955635"/>
                <a:gd name="connsiteX1953" fmla="*/ 3142478 w 6187971"/>
                <a:gd name="connsiteY1953" fmla="*/ 690534 h 5955635"/>
                <a:gd name="connsiteX1954" fmla="*/ 3199068 w 6187971"/>
                <a:gd name="connsiteY1954" fmla="*/ 688412 h 5955635"/>
                <a:gd name="connsiteX1955" fmla="*/ 3205247 w 6187971"/>
                <a:gd name="connsiteY1955" fmla="*/ 689487 h 5955635"/>
                <a:gd name="connsiteX1956" fmla="*/ 3220650 w 6187971"/>
                <a:gd name="connsiteY1956" fmla="*/ 684430 h 5955635"/>
                <a:gd name="connsiteX1957" fmla="*/ 3249599 w 6187971"/>
                <a:gd name="connsiteY1957" fmla="*/ 687664 h 5955635"/>
                <a:gd name="connsiteX1958" fmla="*/ 3250561 w 6187971"/>
                <a:gd name="connsiteY1958" fmla="*/ 692168 h 5955635"/>
                <a:gd name="connsiteX1959" fmla="*/ 3326476 w 6187971"/>
                <a:gd name="connsiteY1959" fmla="*/ 694788 h 5955635"/>
                <a:gd name="connsiteX1960" fmla="*/ 3358004 w 6187971"/>
                <a:gd name="connsiteY1960" fmla="*/ 688052 h 5955635"/>
                <a:gd name="connsiteX1961" fmla="*/ 3349958 w 6187971"/>
                <a:gd name="connsiteY1961" fmla="*/ 694480 h 5955635"/>
                <a:gd name="connsiteX1962" fmla="*/ 3421368 w 6187971"/>
                <a:gd name="connsiteY1962" fmla="*/ 698063 h 5955635"/>
                <a:gd name="connsiteX1963" fmla="*/ 3507253 w 6187971"/>
                <a:gd name="connsiteY1963" fmla="*/ 703262 h 5955635"/>
                <a:gd name="connsiteX1964" fmla="*/ 3513682 w 6187971"/>
                <a:gd name="connsiteY1964" fmla="*/ 711308 h 5955635"/>
                <a:gd name="connsiteX1965" fmla="*/ 3526232 w 6187971"/>
                <a:gd name="connsiteY1965" fmla="*/ 703917 h 5955635"/>
                <a:gd name="connsiteX1966" fmla="*/ 3569656 w 6187971"/>
                <a:gd name="connsiteY1966" fmla="*/ 708768 h 5955635"/>
                <a:gd name="connsiteX1967" fmla="*/ 3587017 w 6187971"/>
                <a:gd name="connsiteY1967" fmla="*/ 723898 h 5955635"/>
                <a:gd name="connsiteX1968" fmla="*/ 3614041 w 6187971"/>
                <a:gd name="connsiteY1968" fmla="*/ 718124 h 5955635"/>
                <a:gd name="connsiteX1969" fmla="*/ 3610499 w 6187971"/>
                <a:gd name="connsiteY1969" fmla="*/ 723591 h 5955635"/>
                <a:gd name="connsiteX1970" fmla="*/ 3687376 w 6187971"/>
                <a:gd name="connsiteY1970" fmla="*/ 730714 h 5955635"/>
                <a:gd name="connsiteX1971" fmla="*/ 3669360 w 6187971"/>
                <a:gd name="connsiteY1971" fmla="*/ 734563 h 5955635"/>
                <a:gd name="connsiteX1972" fmla="*/ 3729182 w 6187971"/>
                <a:gd name="connsiteY1972" fmla="*/ 750040 h 5955635"/>
                <a:gd name="connsiteX1973" fmla="*/ 3731761 w 6187971"/>
                <a:gd name="connsiteY1973" fmla="*/ 740070 h 5955635"/>
                <a:gd name="connsiteX1974" fmla="*/ 3748161 w 6187971"/>
                <a:gd name="connsiteY1974" fmla="*/ 750695 h 5955635"/>
                <a:gd name="connsiteX1975" fmla="*/ 3786118 w 6187971"/>
                <a:gd name="connsiteY1975" fmla="*/ 752006 h 5955635"/>
                <a:gd name="connsiteX1976" fmla="*/ 3797051 w 6187971"/>
                <a:gd name="connsiteY1976" fmla="*/ 759089 h 5955635"/>
                <a:gd name="connsiteX1977" fmla="*/ 3802517 w 6187971"/>
                <a:gd name="connsiteY1977" fmla="*/ 762631 h 5955635"/>
                <a:gd name="connsiteX1978" fmla="*/ 3801555 w 6187971"/>
                <a:gd name="connsiteY1978" fmla="*/ 758127 h 5955635"/>
                <a:gd name="connsiteX1979" fmla="*/ 3791584 w 6187971"/>
                <a:gd name="connsiteY1979" fmla="*/ 755547 h 5955635"/>
                <a:gd name="connsiteX1980" fmla="*/ 3832428 w 6187971"/>
                <a:gd name="connsiteY1980" fmla="*/ 770370 h 5955635"/>
                <a:gd name="connsiteX1981" fmla="*/ 3852369 w 6187971"/>
                <a:gd name="connsiteY1981" fmla="*/ 775528 h 5955635"/>
                <a:gd name="connsiteX1982" fmla="*/ 3848520 w 6187971"/>
                <a:gd name="connsiteY1982" fmla="*/ 757512 h 5955635"/>
                <a:gd name="connsiteX1983" fmla="*/ 3875019 w 6187971"/>
                <a:gd name="connsiteY1983" fmla="*/ 773044 h 5955635"/>
                <a:gd name="connsiteX1984" fmla="*/ 3878041 w 6187971"/>
                <a:gd name="connsiteY1984" fmla="*/ 775787 h 5955635"/>
                <a:gd name="connsiteX1985" fmla="*/ 3875851 w 6187971"/>
                <a:gd name="connsiteY1985" fmla="*/ 775221 h 5955635"/>
                <a:gd name="connsiteX1986" fmla="*/ 3866844 w 6187971"/>
                <a:gd name="connsiteY1986" fmla="*/ 777146 h 5955635"/>
                <a:gd name="connsiteX1987" fmla="*/ 3872310 w 6187971"/>
                <a:gd name="connsiteY1987" fmla="*/ 780688 h 5955635"/>
                <a:gd name="connsiteX1988" fmla="*/ 3886784 w 6187971"/>
                <a:gd name="connsiteY1988" fmla="*/ 782304 h 5955635"/>
                <a:gd name="connsiteX1989" fmla="*/ 3912191 w 6187971"/>
                <a:gd name="connsiteY1989" fmla="*/ 791005 h 5955635"/>
                <a:gd name="connsiteX1990" fmla="*/ 3991955 w 6187971"/>
                <a:gd name="connsiteY1990" fmla="*/ 811642 h 5955635"/>
                <a:gd name="connsiteX1991" fmla="*/ 3996459 w 6187971"/>
                <a:gd name="connsiteY1991" fmla="*/ 810679 h 5955635"/>
                <a:gd name="connsiteX1992" fmla="*/ 3988413 w 6187971"/>
                <a:gd name="connsiteY1992" fmla="*/ 817108 h 5955635"/>
                <a:gd name="connsiteX1993" fmla="*/ 3993879 w 6187971"/>
                <a:gd name="connsiteY1993" fmla="*/ 820649 h 5955635"/>
                <a:gd name="connsiteX1994" fmla="*/ 3997422 w 6187971"/>
                <a:gd name="connsiteY1994" fmla="*/ 815183 h 5955635"/>
                <a:gd name="connsiteX1995" fmla="*/ 4029257 w 6187971"/>
                <a:gd name="connsiteY1995" fmla="*/ 831930 h 5955635"/>
                <a:gd name="connsiteX1996" fmla="*/ 4075568 w 6187971"/>
                <a:gd name="connsiteY1996" fmla="*/ 850293 h 5955635"/>
                <a:gd name="connsiteX1997" fmla="*/ 4079109 w 6187971"/>
                <a:gd name="connsiteY1997" fmla="*/ 844827 h 5955635"/>
                <a:gd name="connsiteX1998" fmla="*/ 4094547 w 6187971"/>
                <a:gd name="connsiteY1998" fmla="*/ 850949 h 5955635"/>
                <a:gd name="connsiteX1999" fmla="*/ 4102899 w 6187971"/>
                <a:gd name="connsiteY1999" fmla="*/ 868003 h 5955635"/>
                <a:gd name="connsiteX2000" fmla="*/ 4130886 w 6187971"/>
                <a:gd name="connsiteY2000" fmla="*/ 866732 h 5955635"/>
                <a:gd name="connsiteX2001" fmla="*/ 4131849 w 6187971"/>
                <a:gd name="connsiteY2001" fmla="*/ 871237 h 5955635"/>
                <a:gd name="connsiteX2002" fmla="*/ 4143743 w 6187971"/>
                <a:gd name="connsiteY2002" fmla="*/ 882824 h 5955635"/>
                <a:gd name="connsiteX2003" fmla="*/ 4158217 w 6187971"/>
                <a:gd name="connsiteY2003" fmla="*/ 884442 h 5955635"/>
                <a:gd name="connsiteX2004" fmla="*/ 4163684 w 6187971"/>
                <a:gd name="connsiteY2004" fmla="*/ 887983 h 5955635"/>
                <a:gd name="connsiteX2005" fmla="*/ 4164646 w 6187971"/>
                <a:gd name="connsiteY2005" fmla="*/ 892487 h 5955635"/>
                <a:gd name="connsiteX2006" fmla="*/ 4169151 w 6187971"/>
                <a:gd name="connsiteY2006" fmla="*/ 891525 h 5955635"/>
                <a:gd name="connsiteX2007" fmla="*/ 4167226 w 6187971"/>
                <a:gd name="connsiteY2007" fmla="*/ 882517 h 5955635"/>
                <a:gd name="connsiteX2008" fmla="*/ 4188129 w 6187971"/>
                <a:gd name="connsiteY2008" fmla="*/ 892180 h 5955635"/>
                <a:gd name="connsiteX2009" fmla="*/ 4192633 w 6187971"/>
                <a:gd name="connsiteY2009" fmla="*/ 891218 h 5955635"/>
                <a:gd name="connsiteX2010" fmla="*/ 4195520 w 6187971"/>
                <a:gd name="connsiteY2010" fmla="*/ 904730 h 5955635"/>
                <a:gd name="connsiteX2011" fmla="*/ 4236364 w 6187971"/>
                <a:gd name="connsiteY2011" fmla="*/ 919552 h 5955635"/>
                <a:gd name="connsiteX2012" fmla="*/ 4241830 w 6187971"/>
                <a:gd name="connsiteY2012" fmla="*/ 923094 h 5955635"/>
                <a:gd name="connsiteX2013" fmla="*/ 4237326 w 6187971"/>
                <a:gd name="connsiteY2013" fmla="*/ 924056 h 5955635"/>
                <a:gd name="connsiteX2014" fmla="*/ 4227356 w 6187971"/>
                <a:gd name="connsiteY2014" fmla="*/ 921476 h 5955635"/>
                <a:gd name="connsiteX2015" fmla="*/ 4228318 w 6187971"/>
                <a:gd name="connsiteY2015" fmla="*/ 925981 h 5955635"/>
                <a:gd name="connsiteX2016" fmla="*/ 4242793 w 6187971"/>
                <a:gd name="connsiteY2016" fmla="*/ 927598 h 5955635"/>
                <a:gd name="connsiteX2017" fmla="*/ 4284599 w 6187971"/>
                <a:gd name="connsiteY2017" fmla="*/ 946924 h 5955635"/>
                <a:gd name="connsiteX2018" fmla="*/ 4288140 w 6187971"/>
                <a:gd name="connsiteY2018" fmla="*/ 941457 h 5955635"/>
                <a:gd name="connsiteX2019" fmla="*/ 4300036 w 6187971"/>
                <a:gd name="connsiteY2019" fmla="*/ 953045 h 5955635"/>
                <a:gd name="connsiteX2020" fmla="*/ 4310968 w 6187971"/>
                <a:gd name="connsiteY2020" fmla="*/ 960129 h 5955635"/>
                <a:gd name="connsiteX2021" fmla="*/ 4331871 w 6187971"/>
                <a:gd name="connsiteY2021" fmla="*/ 969792 h 5955635"/>
                <a:gd name="connsiteX2022" fmla="*/ 4358241 w 6187971"/>
                <a:gd name="connsiteY2022" fmla="*/ 982997 h 5955635"/>
                <a:gd name="connsiteX2023" fmla="*/ 4360165 w 6187971"/>
                <a:gd name="connsiteY2023" fmla="*/ 992005 h 5955635"/>
                <a:gd name="connsiteX2024" fmla="*/ 4365632 w 6187971"/>
                <a:gd name="connsiteY2024" fmla="*/ 995547 h 5955635"/>
                <a:gd name="connsiteX2025" fmla="*/ 4375602 w 6187971"/>
                <a:gd name="connsiteY2025" fmla="*/ 998126 h 5955635"/>
                <a:gd name="connsiteX2026" fmla="*/ 4380106 w 6187971"/>
                <a:gd name="connsiteY2026" fmla="*/ 997163 h 5955635"/>
                <a:gd name="connsiteX2027" fmla="*/ 4401972 w 6187971"/>
                <a:gd name="connsiteY2027" fmla="*/ 1011331 h 5955635"/>
                <a:gd name="connsiteX2028" fmla="*/ 4406475 w 6187971"/>
                <a:gd name="connsiteY2028" fmla="*/ 1010369 h 5955635"/>
                <a:gd name="connsiteX2029" fmla="*/ 4466605 w 6187971"/>
                <a:gd name="connsiteY2029" fmla="*/ 1049328 h 5955635"/>
                <a:gd name="connsiteX2030" fmla="*/ 4467567 w 6187971"/>
                <a:gd name="connsiteY2030" fmla="*/ 1053832 h 5955635"/>
                <a:gd name="connsiteX2031" fmla="*/ 4472072 w 6187971"/>
                <a:gd name="connsiteY2031" fmla="*/ 1052869 h 5955635"/>
                <a:gd name="connsiteX2032" fmla="*/ 4585248 w 6187971"/>
                <a:gd name="connsiteY2032" fmla="*/ 1141721 h 5955635"/>
                <a:gd name="connsiteX2033" fmla="*/ 4665626 w 6187971"/>
                <a:gd name="connsiteY2033" fmla="*/ 1209323 h 5955635"/>
                <a:gd name="connsiteX2034" fmla="*/ 4690378 w 6187971"/>
                <a:gd name="connsiteY2034" fmla="*/ 1237001 h 5955635"/>
                <a:gd name="connsiteX2035" fmla="*/ 4825726 w 6187971"/>
                <a:gd name="connsiteY2035" fmla="*/ 1363503 h 5955635"/>
                <a:gd name="connsiteX2036" fmla="*/ 4836660 w 6187971"/>
                <a:gd name="connsiteY2036" fmla="*/ 1370586 h 5955635"/>
                <a:gd name="connsiteX2037" fmla="*/ 4837622 w 6187971"/>
                <a:gd name="connsiteY2037" fmla="*/ 1375090 h 5955635"/>
                <a:gd name="connsiteX2038" fmla="*/ 4878773 w 6187971"/>
                <a:gd name="connsiteY2038" fmla="*/ 1413395 h 5955635"/>
                <a:gd name="connsiteX2039" fmla="*/ 4884239 w 6187971"/>
                <a:gd name="connsiteY2039" fmla="*/ 1416937 h 5955635"/>
                <a:gd name="connsiteX2040" fmla="*/ 4889705 w 6187971"/>
                <a:gd name="connsiteY2040" fmla="*/ 1420479 h 5955635"/>
                <a:gd name="connsiteX2041" fmla="*/ 4938248 w 6187971"/>
                <a:gd name="connsiteY2041" fmla="*/ 1471333 h 5955635"/>
                <a:gd name="connsiteX2042" fmla="*/ 4929894 w 6187971"/>
                <a:gd name="connsiteY2042" fmla="*/ 1454279 h 5955635"/>
                <a:gd name="connsiteX2043" fmla="*/ 4935361 w 6187971"/>
                <a:gd name="connsiteY2043" fmla="*/ 1457821 h 5955635"/>
                <a:gd name="connsiteX2044" fmla="*/ 4936323 w 6187971"/>
                <a:gd name="connsiteY2044" fmla="*/ 1462325 h 5955635"/>
                <a:gd name="connsiteX2045" fmla="*/ 4940827 w 6187971"/>
                <a:gd name="connsiteY2045" fmla="*/ 1461362 h 5955635"/>
                <a:gd name="connsiteX2046" fmla="*/ 4945331 w 6187971"/>
                <a:gd name="connsiteY2046" fmla="*/ 1460400 h 5955635"/>
                <a:gd name="connsiteX2047" fmla="*/ 4950797 w 6187971"/>
                <a:gd name="connsiteY2047" fmla="*/ 1463942 h 5955635"/>
                <a:gd name="connsiteX2048" fmla="*/ 4975550 w 6187971"/>
                <a:gd name="connsiteY2048" fmla="*/ 1491621 h 5955635"/>
                <a:gd name="connsiteX2049" fmla="*/ 4974587 w 6187971"/>
                <a:gd name="connsiteY2049" fmla="*/ 1487117 h 5955635"/>
                <a:gd name="connsiteX2050" fmla="*/ 4980054 w 6187971"/>
                <a:gd name="connsiteY2050" fmla="*/ 1490659 h 5955635"/>
                <a:gd name="connsiteX2051" fmla="*/ 4986482 w 6187971"/>
                <a:gd name="connsiteY2051" fmla="*/ 1498705 h 5955635"/>
                <a:gd name="connsiteX2052" fmla="*/ 4971045 w 6187971"/>
                <a:gd name="connsiteY2052" fmla="*/ 1492584 h 5955635"/>
                <a:gd name="connsiteX2053" fmla="*/ 4978437 w 6187971"/>
                <a:gd name="connsiteY2053" fmla="*/ 1505133 h 5955635"/>
                <a:gd name="connsiteX2054" fmla="*/ 4973932 w 6187971"/>
                <a:gd name="connsiteY2054" fmla="*/ 1506096 h 5955635"/>
                <a:gd name="connsiteX2055" fmla="*/ 4974894 w 6187971"/>
                <a:gd name="connsiteY2055" fmla="*/ 1510600 h 5955635"/>
                <a:gd name="connsiteX2056" fmla="*/ 4984865 w 6187971"/>
                <a:gd name="connsiteY2056" fmla="*/ 1513179 h 5955635"/>
                <a:gd name="connsiteX2057" fmla="*/ 4998684 w 6187971"/>
                <a:gd name="connsiteY2057" fmla="*/ 1533775 h 5955635"/>
                <a:gd name="connsiteX2058" fmla="*/ 4995142 w 6187971"/>
                <a:gd name="connsiteY2058" fmla="*/ 1539241 h 5955635"/>
                <a:gd name="connsiteX2059" fmla="*/ 5015391 w 6187971"/>
                <a:gd name="connsiteY2059" fmla="*/ 1567882 h 5955635"/>
                <a:gd name="connsiteX2060" fmla="*/ 5020857 w 6187971"/>
                <a:gd name="connsiteY2060" fmla="*/ 1571425 h 5955635"/>
                <a:gd name="connsiteX2061" fmla="*/ 5027286 w 6187971"/>
                <a:gd name="connsiteY2061" fmla="*/ 1579470 h 5955635"/>
                <a:gd name="connsiteX2062" fmla="*/ 5037257 w 6187971"/>
                <a:gd name="connsiteY2062" fmla="*/ 1582050 h 5955635"/>
                <a:gd name="connsiteX2063" fmla="*/ 5038219 w 6187971"/>
                <a:gd name="connsiteY2063" fmla="*/ 1586554 h 5955635"/>
                <a:gd name="connsiteX2064" fmla="*/ 5034677 w 6187971"/>
                <a:gd name="connsiteY2064" fmla="*/ 1592020 h 5955635"/>
                <a:gd name="connsiteX2065" fmla="*/ 5035639 w 6187971"/>
                <a:gd name="connsiteY2065" fmla="*/ 1596524 h 5955635"/>
                <a:gd name="connsiteX2066" fmla="*/ 5041106 w 6187971"/>
                <a:gd name="connsiteY2066" fmla="*/ 1600066 h 5955635"/>
                <a:gd name="connsiteX2067" fmla="*/ 5044647 w 6187971"/>
                <a:gd name="connsiteY2067" fmla="*/ 1594600 h 5955635"/>
                <a:gd name="connsiteX2068" fmla="*/ 5043685 w 6187971"/>
                <a:gd name="connsiteY2068" fmla="*/ 1590095 h 5955635"/>
                <a:gd name="connsiteX2069" fmla="*/ 5042723 w 6187971"/>
                <a:gd name="connsiteY2069" fmla="*/ 1585592 h 5955635"/>
                <a:gd name="connsiteX2070" fmla="*/ 5046264 w 6187971"/>
                <a:gd name="connsiteY2070" fmla="*/ 1580125 h 5955635"/>
                <a:gd name="connsiteX2071" fmla="*/ 5050769 w 6187971"/>
                <a:gd name="connsiteY2071" fmla="*/ 1579163 h 5955635"/>
                <a:gd name="connsiteX2072" fmla="*/ 5057197 w 6187971"/>
                <a:gd name="connsiteY2072" fmla="*/ 1587208 h 5955635"/>
                <a:gd name="connsiteX2073" fmla="*/ 5058159 w 6187971"/>
                <a:gd name="connsiteY2073" fmla="*/ 1591713 h 5955635"/>
                <a:gd name="connsiteX2074" fmla="*/ 5054618 w 6187971"/>
                <a:gd name="connsiteY2074" fmla="*/ 1597179 h 5955635"/>
                <a:gd name="connsiteX2075" fmla="*/ 5062008 w 6187971"/>
                <a:gd name="connsiteY2075" fmla="*/ 1609729 h 5955635"/>
                <a:gd name="connsiteX2076" fmla="*/ 5067475 w 6187971"/>
                <a:gd name="connsiteY2076" fmla="*/ 1613271 h 5955635"/>
                <a:gd name="connsiteX2077" fmla="*/ 5066513 w 6187971"/>
                <a:gd name="connsiteY2077" fmla="*/ 1608767 h 5955635"/>
                <a:gd name="connsiteX2078" fmla="*/ 5060083 w 6187971"/>
                <a:gd name="connsiteY2078" fmla="*/ 1600720 h 5955635"/>
                <a:gd name="connsiteX2079" fmla="*/ 5063626 w 6187971"/>
                <a:gd name="connsiteY2079" fmla="*/ 1595255 h 5955635"/>
                <a:gd name="connsiteX2080" fmla="*/ 5070054 w 6187971"/>
                <a:gd name="connsiteY2080" fmla="*/ 1603300 h 5955635"/>
                <a:gd name="connsiteX2081" fmla="*/ 5086760 w 6187971"/>
                <a:gd name="connsiteY2081" fmla="*/ 1637409 h 5955635"/>
                <a:gd name="connsiteX2082" fmla="*/ 5083219 w 6187971"/>
                <a:gd name="connsiteY2082" fmla="*/ 1642874 h 5955635"/>
                <a:gd name="connsiteX2083" fmla="*/ 5072286 w 6187971"/>
                <a:gd name="connsiteY2083" fmla="*/ 1635791 h 5955635"/>
                <a:gd name="connsiteX2084" fmla="*/ 5108279 w 6187971"/>
                <a:gd name="connsiteY2084" fmla="*/ 1694036 h 5955635"/>
                <a:gd name="connsiteX2085" fmla="*/ 5132069 w 6187971"/>
                <a:gd name="connsiteY2085" fmla="*/ 1717212 h 5955635"/>
                <a:gd name="connsiteX2086" fmla="*/ 5136572 w 6187971"/>
                <a:gd name="connsiteY2086" fmla="*/ 1716250 h 5955635"/>
                <a:gd name="connsiteX2087" fmla="*/ 5143963 w 6187971"/>
                <a:gd name="connsiteY2087" fmla="*/ 1728799 h 5955635"/>
                <a:gd name="connsiteX2088" fmla="*/ 5147505 w 6187971"/>
                <a:gd name="connsiteY2088" fmla="*/ 1723332 h 5955635"/>
                <a:gd name="connsiteX2089" fmla="*/ 5148468 w 6187971"/>
                <a:gd name="connsiteY2089" fmla="*/ 1727837 h 5955635"/>
                <a:gd name="connsiteX2090" fmla="*/ 5162286 w 6187971"/>
                <a:gd name="connsiteY2090" fmla="*/ 1748432 h 5955635"/>
                <a:gd name="connsiteX2091" fmla="*/ 5175144 w 6187971"/>
                <a:gd name="connsiteY2091" fmla="*/ 1764524 h 5955635"/>
                <a:gd name="connsiteX2092" fmla="*/ 5184459 w 6187971"/>
                <a:gd name="connsiteY2092" fmla="*/ 1786082 h 5955635"/>
                <a:gd name="connsiteX2093" fmla="*/ 5198934 w 6187971"/>
                <a:gd name="connsiteY2093" fmla="*/ 1787699 h 5955635"/>
                <a:gd name="connsiteX2094" fmla="*/ 5200859 w 6187971"/>
                <a:gd name="connsiteY2094" fmla="*/ 1796708 h 5955635"/>
                <a:gd name="connsiteX2095" fmla="*/ 5196355 w 6187971"/>
                <a:gd name="connsiteY2095" fmla="*/ 1797670 h 5955635"/>
                <a:gd name="connsiteX2096" fmla="*/ 5197317 w 6187971"/>
                <a:gd name="connsiteY2096" fmla="*/ 1802173 h 5955635"/>
                <a:gd name="connsiteX2097" fmla="*/ 5198279 w 6187971"/>
                <a:gd name="connsiteY2097" fmla="*/ 1806678 h 5955635"/>
                <a:gd name="connsiteX2098" fmla="*/ 5190233 w 6187971"/>
                <a:gd name="connsiteY2098" fmla="*/ 1813107 h 5955635"/>
                <a:gd name="connsiteX2099" fmla="*/ 5281503 w 6187971"/>
                <a:gd name="connsiteY2099" fmla="*/ 1953734 h 5955635"/>
                <a:gd name="connsiteX2100" fmla="*/ 5295322 w 6187971"/>
                <a:gd name="connsiteY2100" fmla="*/ 1974330 h 5955635"/>
                <a:gd name="connsiteX2101" fmla="*/ 5305600 w 6187971"/>
                <a:gd name="connsiteY2101" fmla="*/ 2000392 h 5955635"/>
                <a:gd name="connsiteX2102" fmla="*/ 5321344 w 6187971"/>
                <a:gd name="connsiteY2102" fmla="*/ 2029996 h 5955635"/>
                <a:gd name="connsiteX2103" fmla="*/ 5339975 w 6187971"/>
                <a:gd name="connsiteY2103" fmla="*/ 2073112 h 5955635"/>
                <a:gd name="connsiteX2104" fmla="*/ 5354757 w 6187971"/>
                <a:gd name="connsiteY2104" fmla="*/ 2098212 h 5955635"/>
                <a:gd name="connsiteX2105" fmla="*/ 5355719 w 6187971"/>
                <a:gd name="connsiteY2105" fmla="*/ 2102716 h 5955635"/>
                <a:gd name="connsiteX2106" fmla="*/ 5372426 w 6187971"/>
                <a:gd name="connsiteY2106" fmla="*/ 2136823 h 5955635"/>
                <a:gd name="connsiteX2107" fmla="*/ 5388169 w 6187971"/>
                <a:gd name="connsiteY2107" fmla="*/ 2166427 h 5955635"/>
                <a:gd name="connsiteX2108" fmla="*/ 5395560 w 6187971"/>
                <a:gd name="connsiteY2108" fmla="*/ 2178977 h 5955635"/>
                <a:gd name="connsiteX2109" fmla="*/ 5396523 w 6187971"/>
                <a:gd name="connsiteY2109" fmla="*/ 2183482 h 5955635"/>
                <a:gd name="connsiteX2110" fmla="*/ 5394905 w 6187971"/>
                <a:gd name="connsiteY2110" fmla="*/ 2197956 h 5955635"/>
                <a:gd name="connsiteX2111" fmla="*/ 5395867 w 6187971"/>
                <a:gd name="connsiteY2111" fmla="*/ 2202459 h 5955635"/>
                <a:gd name="connsiteX2112" fmla="*/ 5402296 w 6187971"/>
                <a:gd name="connsiteY2112" fmla="*/ 2210505 h 5955635"/>
                <a:gd name="connsiteX2113" fmla="*/ 5406801 w 6187971"/>
                <a:gd name="connsiteY2113" fmla="*/ 2209543 h 5955635"/>
                <a:gd name="connsiteX2114" fmla="*/ 5411612 w 6187971"/>
                <a:gd name="connsiteY2114" fmla="*/ 2232063 h 5955635"/>
                <a:gd name="connsiteX2115" fmla="*/ 5417078 w 6187971"/>
                <a:gd name="connsiteY2115" fmla="*/ 2235605 h 5955635"/>
                <a:gd name="connsiteX2116" fmla="*/ 5416115 w 6187971"/>
                <a:gd name="connsiteY2116" fmla="*/ 2231101 h 5955635"/>
                <a:gd name="connsiteX2117" fmla="*/ 5406801 w 6187971"/>
                <a:gd name="connsiteY2117" fmla="*/ 2209543 h 5955635"/>
                <a:gd name="connsiteX2118" fmla="*/ 5411304 w 6187971"/>
                <a:gd name="connsiteY2118" fmla="*/ 2208581 h 5955635"/>
                <a:gd name="connsiteX2119" fmla="*/ 5413229 w 6187971"/>
                <a:gd name="connsiteY2119" fmla="*/ 2217589 h 5955635"/>
                <a:gd name="connsiteX2120" fmla="*/ 5414191 w 6187971"/>
                <a:gd name="connsiteY2120" fmla="*/ 2222093 h 5955635"/>
                <a:gd name="connsiteX2121" fmla="*/ 5421582 w 6187971"/>
                <a:gd name="connsiteY2121" fmla="*/ 2234643 h 5955635"/>
                <a:gd name="connsiteX2122" fmla="*/ 5425431 w 6187971"/>
                <a:gd name="connsiteY2122" fmla="*/ 2252659 h 5955635"/>
                <a:gd name="connsiteX2123" fmla="*/ 5419964 w 6187971"/>
                <a:gd name="connsiteY2123" fmla="*/ 2249117 h 5955635"/>
                <a:gd name="connsiteX2124" fmla="*/ 5421889 w 6187971"/>
                <a:gd name="connsiteY2124" fmla="*/ 2258125 h 5955635"/>
                <a:gd name="connsiteX2125" fmla="*/ 5423814 w 6187971"/>
                <a:gd name="connsiteY2125" fmla="*/ 2267134 h 5955635"/>
                <a:gd name="connsiteX2126" fmla="*/ 5431205 w 6187971"/>
                <a:gd name="connsiteY2126" fmla="*/ 2279684 h 5955635"/>
                <a:gd name="connsiteX2127" fmla="*/ 5433129 w 6187971"/>
                <a:gd name="connsiteY2127" fmla="*/ 2288691 h 5955635"/>
                <a:gd name="connsiteX2128" fmla="*/ 5438596 w 6187971"/>
                <a:gd name="connsiteY2128" fmla="*/ 2292233 h 5955635"/>
                <a:gd name="connsiteX2129" fmla="*/ 5445987 w 6187971"/>
                <a:gd name="connsiteY2129" fmla="*/ 2304783 h 5955635"/>
                <a:gd name="connsiteX2130" fmla="*/ 5447912 w 6187971"/>
                <a:gd name="connsiteY2130" fmla="*/ 2313792 h 5955635"/>
                <a:gd name="connsiteX2131" fmla="*/ 5444369 w 6187971"/>
                <a:gd name="connsiteY2131" fmla="*/ 2319257 h 5955635"/>
                <a:gd name="connsiteX2132" fmla="*/ 5449836 w 6187971"/>
                <a:gd name="connsiteY2132" fmla="*/ 2322799 h 5955635"/>
                <a:gd name="connsiteX2133" fmla="*/ 5447256 w 6187971"/>
                <a:gd name="connsiteY2133" fmla="*/ 2332770 h 5955635"/>
                <a:gd name="connsiteX2134" fmla="*/ 5453685 w 6187971"/>
                <a:gd name="connsiteY2134" fmla="*/ 2340816 h 5955635"/>
                <a:gd name="connsiteX2135" fmla="*/ 5457226 w 6187971"/>
                <a:gd name="connsiteY2135" fmla="*/ 2335349 h 5955635"/>
                <a:gd name="connsiteX2136" fmla="*/ 5460113 w 6187971"/>
                <a:gd name="connsiteY2136" fmla="*/ 2348861 h 5955635"/>
                <a:gd name="connsiteX2137" fmla="*/ 5461075 w 6187971"/>
                <a:gd name="connsiteY2137" fmla="*/ 2353366 h 5955635"/>
                <a:gd name="connsiteX2138" fmla="*/ 5469429 w 6187971"/>
                <a:gd name="connsiteY2138" fmla="*/ 2370419 h 5955635"/>
                <a:gd name="connsiteX2139" fmla="*/ 5473278 w 6187971"/>
                <a:gd name="connsiteY2139" fmla="*/ 2388435 h 5955635"/>
                <a:gd name="connsiteX2140" fmla="*/ 5476165 w 6187971"/>
                <a:gd name="connsiteY2140" fmla="*/ 2401947 h 5955635"/>
                <a:gd name="connsiteX2141" fmla="*/ 5481938 w 6187971"/>
                <a:gd name="connsiteY2141" fmla="*/ 2428972 h 5955635"/>
                <a:gd name="connsiteX2142" fmla="*/ 5480321 w 6187971"/>
                <a:gd name="connsiteY2142" fmla="*/ 2443447 h 5955635"/>
                <a:gd name="connsiteX2143" fmla="*/ 5474855 w 6187971"/>
                <a:gd name="connsiteY2143" fmla="*/ 2439905 h 5955635"/>
                <a:gd name="connsiteX2144" fmla="*/ 5469388 w 6187971"/>
                <a:gd name="connsiteY2144" fmla="*/ 2436363 h 5955635"/>
                <a:gd name="connsiteX2145" fmla="*/ 5470351 w 6187971"/>
                <a:gd name="connsiteY2145" fmla="*/ 2440867 h 5955635"/>
                <a:gd name="connsiteX2146" fmla="*/ 5471313 w 6187971"/>
                <a:gd name="connsiteY2146" fmla="*/ 2445371 h 5955635"/>
                <a:gd name="connsiteX2147" fmla="*/ 5476780 w 6187971"/>
                <a:gd name="connsiteY2147" fmla="*/ 2448912 h 5955635"/>
                <a:gd name="connsiteX2148" fmla="*/ 5482245 w 6187971"/>
                <a:gd name="connsiteY2148" fmla="*/ 2452454 h 5955635"/>
                <a:gd name="connsiteX2149" fmla="*/ 5486750 w 6187971"/>
                <a:gd name="connsiteY2149" fmla="*/ 2451492 h 5955635"/>
                <a:gd name="connsiteX2150" fmla="*/ 5486443 w 6187971"/>
                <a:gd name="connsiteY2150" fmla="*/ 2428009 h 5955635"/>
                <a:gd name="connsiteX2151" fmla="*/ 5485480 w 6187971"/>
                <a:gd name="connsiteY2151" fmla="*/ 2423506 h 5955635"/>
                <a:gd name="connsiteX2152" fmla="*/ 5481631 w 6187971"/>
                <a:gd name="connsiteY2152" fmla="*/ 2405489 h 5955635"/>
                <a:gd name="connsiteX2153" fmla="*/ 5479707 w 6187971"/>
                <a:gd name="connsiteY2153" fmla="*/ 2396482 h 5955635"/>
                <a:gd name="connsiteX2154" fmla="*/ 5489021 w 6187971"/>
                <a:gd name="connsiteY2154" fmla="*/ 2418039 h 5955635"/>
                <a:gd name="connsiteX2155" fmla="*/ 5499299 w 6187971"/>
                <a:gd name="connsiteY2155" fmla="*/ 2444101 h 5955635"/>
                <a:gd name="connsiteX2156" fmla="*/ 5496720 w 6187971"/>
                <a:gd name="connsiteY2156" fmla="*/ 2454072 h 5955635"/>
                <a:gd name="connsiteX2157" fmla="*/ 5498644 w 6187971"/>
                <a:gd name="connsiteY2157" fmla="*/ 2463080 h 5955635"/>
                <a:gd name="connsiteX2158" fmla="*/ 5503455 w 6187971"/>
                <a:gd name="connsiteY2158" fmla="*/ 2485600 h 5955635"/>
                <a:gd name="connsiteX2159" fmla="*/ 5497990 w 6187971"/>
                <a:gd name="connsiteY2159" fmla="*/ 2482058 h 5955635"/>
                <a:gd name="connsiteX2160" fmla="*/ 5493486 w 6187971"/>
                <a:gd name="connsiteY2160" fmla="*/ 2483021 h 5955635"/>
                <a:gd name="connsiteX2161" fmla="*/ 5494448 w 6187971"/>
                <a:gd name="connsiteY2161" fmla="*/ 2487524 h 5955635"/>
                <a:gd name="connsiteX2162" fmla="*/ 5495410 w 6187971"/>
                <a:gd name="connsiteY2162" fmla="*/ 2492028 h 5955635"/>
                <a:gd name="connsiteX2163" fmla="*/ 5500877 w 6187971"/>
                <a:gd name="connsiteY2163" fmla="*/ 2495570 h 5955635"/>
                <a:gd name="connsiteX2164" fmla="*/ 5501839 w 6187971"/>
                <a:gd name="connsiteY2164" fmla="*/ 2500075 h 5955635"/>
                <a:gd name="connsiteX2165" fmla="*/ 5502801 w 6187971"/>
                <a:gd name="connsiteY2165" fmla="*/ 2504578 h 5955635"/>
                <a:gd name="connsiteX2166" fmla="*/ 5511154 w 6187971"/>
                <a:gd name="connsiteY2166" fmla="*/ 2521632 h 5955635"/>
                <a:gd name="connsiteX2167" fmla="*/ 5515965 w 6187971"/>
                <a:gd name="connsiteY2167" fmla="*/ 2544153 h 5955635"/>
                <a:gd name="connsiteX2168" fmla="*/ 5512424 w 6187971"/>
                <a:gd name="connsiteY2168" fmla="*/ 2549619 h 5955635"/>
                <a:gd name="connsiteX2169" fmla="*/ 5506957 w 6187971"/>
                <a:gd name="connsiteY2169" fmla="*/ 2546078 h 5955635"/>
                <a:gd name="connsiteX2170" fmla="*/ 5490906 w 6187971"/>
                <a:gd name="connsiteY2170" fmla="*/ 2492991 h 5955635"/>
                <a:gd name="connsiteX2171" fmla="*/ 5489943 w 6187971"/>
                <a:gd name="connsiteY2171" fmla="*/ 2488486 h 5955635"/>
                <a:gd name="connsiteX2172" fmla="*/ 5486402 w 6187971"/>
                <a:gd name="connsiteY2172" fmla="*/ 2493953 h 5955635"/>
                <a:gd name="connsiteX2173" fmla="*/ 5502453 w 6187971"/>
                <a:gd name="connsiteY2173" fmla="*/ 2547040 h 5955635"/>
                <a:gd name="connsiteX2174" fmla="*/ 5490865 w 6187971"/>
                <a:gd name="connsiteY2174" fmla="*/ 2558934 h 5955635"/>
                <a:gd name="connsiteX2175" fmla="*/ 5492443 w 6187971"/>
                <a:gd name="connsiteY2175" fmla="*/ 2610404 h 5955635"/>
                <a:gd name="connsiteX2176" fmla="*/ 5494900 w 6187971"/>
                <a:gd name="connsiteY2176" fmla="*/ 2798263 h 5955635"/>
                <a:gd name="connsiteX2177" fmla="*/ 5495863 w 6187971"/>
                <a:gd name="connsiteY2177" fmla="*/ 2802768 h 5955635"/>
                <a:gd name="connsiteX2178" fmla="*/ 5496825 w 6187971"/>
                <a:gd name="connsiteY2178" fmla="*/ 2807272 h 5955635"/>
                <a:gd name="connsiteX2179" fmla="*/ 5500367 w 6187971"/>
                <a:gd name="connsiteY2179" fmla="*/ 2801805 h 5955635"/>
                <a:gd name="connsiteX2180" fmla="*/ 5498871 w 6187971"/>
                <a:gd name="connsiteY2180" fmla="*/ 2618449 h 5955635"/>
                <a:gd name="connsiteX2181" fmla="*/ 5499833 w 6187971"/>
                <a:gd name="connsiteY2181" fmla="*/ 2622954 h 5955635"/>
                <a:gd name="connsiteX2182" fmla="*/ 5506917 w 6187971"/>
                <a:gd name="connsiteY2182" fmla="*/ 2612020 h 5955635"/>
                <a:gd name="connsiteX2183" fmla="*/ 5509804 w 6187971"/>
                <a:gd name="connsiteY2183" fmla="*/ 2625532 h 5955635"/>
                <a:gd name="connsiteX2184" fmla="*/ 5505299 w 6187971"/>
                <a:gd name="connsiteY2184" fmla="*/ 2626495 h 5955635"/>
                <a:gd name="connsiteX2185" fmla="*/ 5506262 w 6187971"/>
                <a:gd name="connsiteY2185" fmla="*/ 2630999 h 5955635"/>
                <a:gd name="connsiteX2186" fmla="*/ 5507224 w 6187971"/>
                <a:gd name="connsiteY2186" fmla="*/ 2635503 h 5955635"/>
                <a:gd name="connsiteX2187" fmla="*/ 5511728 w 6187971"/>
                <a:gd name="connsiteY2187" fmla="*/ 2634541 h 5955635"/>
                <a:gd name="connsiteX2188" fmla="*/ 5512035 w 6187971"/>
                <a:gd name="connsiteY2188" fmla="*/ 2658023 h 5955635"/>
                <a:gd name="connsiteX2189" fmla="*/ 5513960 w 6187971"/>
                <a:gd name="connsiteY2189" fmla="*/ 2667032 h 5955635"/>
                <a:gd name="connsiteX2190" fmla="*/ 5516847 w 6187971"/>
                <a:gd name="connsiteY2190" fmla="*/ 2680544 h 5955635"/>
                <a:gd name="connsiteX2191" fmla="*/ 5517809 w 6187971"/>
                <a:gd name="connsiteY2191" fmla="*/ 2685047 h 5955635"/>
                <a:gd name="connsiteX2192" fmla="*/ 5514267 w 6187971"/>
                <a:gd name="connsiteY2192" fmla="*/ 2690514 h 5955635"/>
                <a:gd name="connsiteX2193" fmla="*/ 5516191 w 6187971"/>
                <a:gd name="connsiteY2193" fmla="*/ 2699522 h 5955635"/>
                <a:gd name="connsiteX2194" fmla="*/ 5521658 w 6187971"/>
                <a:gd name="connsiteY2194" fmla="*/ 2703064 h 5955635"/>
                <a:gd name="connsiteX2195" fmla="*/ 5544752 w 6187971"/>
                <a:gd name="connsiteY2195" fmla="*/ 2811161 h 5955635"/>
                <a:gd name="connsiteX2196" fmla="*/ 5546330 w 6187971"/>
                <a:gd name="connsiteY2196" fmla="*/ 2862630 h 5955635"/>
                <a:gd name="connsiteX2197" fmla="*/ 5549871 w 6187971"/>
                <a:gd name="connsiteY2197" fmla="*/ 2857164 h 5955635"/>
                <a:gd name="connsiteX2198" fmla="*/ 5560108 w 6187971"/>
                <a:gd name="connsiteY2198" fmla="*/ 2949169 h 5955635"/>
                <a:gd name="connsiteX2199" fmla="*/ 5565575 w 6187971"/>
                <a:gd name="connsiteY2199" fmla="*/ 2952711 h 5955635"/>
                <a:gd name="connsiteX2200" fmla="*/ 5565882 w 6187971"/>
                <a:gd name="connsiteY2200" fmla="*/ 2976194 h 5955635"/>
                <a:gd name="connsiteX2201" fmla="*/ 5562340 w 6187971"/>
                <a:gd name="connsiteY2201" fmla="*/ 2981660 h 5955635"/>
                <a:gd name="connsiteX2202" fmla="*/ 5568769 w 6187971"/>
                <a:gd name="connsiteY2202" fmla="*/ 2989706 h 5955635"/>
                <a:gd name="connsiteX2203" fmla="*/ 5570038 w 6187971"/>
                <a:gd name="connsiteY2203" fmla="*/ 3017692 h 5955635"/>
                <a:gd name="connsiteX2204" fmla="*/ 5571000 w 6187971"/>
                <a:gd name="connsiteY2204" fmla="*/ 3022197 h 5955635"/>
                <a:gd name="connsiteX2205" fmla="*/ 5569384 w 6187971"/>
                <a:gd name="connsiteY2205" fmla="*/ 3036671 h 5955635"/>
                <a:gd name="connsiteX2206" fmla="*/ 5570346 w 6187971"/>
                <a:gd name="connsiteY2206" fmla="*/ 3041174 h 5955635"/>
                <a:gd name="connsiteX2207" fmla="*/ 5571308 w 6187971"/>
                <a:gd name="connsiteY2207" fmla="*/ 3045679 h 5955635"/>
                <a:gd name="connsiteX2208" fmla="*/ 5569650 w 6187971"/>
                <a:gd name="connsiteY2208" fmla="*/ 3126097 h 5955635"/>
                <a:gd name="connsiteX2209" fmla="*/ 5572537 w 6187971"/>
                <a:gd name="connsiteY2209" fmla="*/ 3139609 h 5955635"/>
                <a:gd name="connsiteX2210" fmla="*/ 5573500 w 6187971"/>
                <a:gd name="connsiteY2210" fmla="*/ 3144113 h 5955635"/>
                <a:gd name="connsiteX2211" fmla="*/ 5577349 w 6187971"/>
                <a:gd name="connsiteY2211" fmla="*/ 3162129 h 5955635"/>
                <a:gd name="connsiteX2212" fmla="*/ 5569917 w 6187971"/>
                <a:gd name="connsiteY2212" fmla="*/ 3215523 h 5955635"/>
                <a:gd name="connsiteX2213" fmla="*/ 5551779 w 6187971"/>
                <a:gd name="connsiteY2213" fmla="*/ 3417202 h 5955635"/>
                <a:gd name="connsiteX2214" fmla="*/ 5552741 w 6187971"/>
                <a:gd name="connsiteY2214" fmla="*/ 3421707 h 5955635"/>
                <a:gd name="connsiteX2215" fmla="*/ 5549200 w 6187971"/>
                <a:gd name="connsiteY2215" fmla="*/ 3427172 h 5955635"/>
                <a:gd name="connsiteX2216" fmla="*/ 5528169 w 6187971"/>
                <a:gd name="connsiteY2216" fmla="*/ 3494068 h 5955635"/>
                <a:gd name="connsiteX2217" fmla="*/ 5510688 w 6187971"/>
                <a:gd name="connsiteY2217" fmla="*/ 3559800 h 5955635"/>
                <a:gd name="connsiteX2218" fmla="*/ 5510930 w 6187971"/>
                <a:gd name="connsiteY2218" fmla="*/ 3558388 h 5955635"/>
                <a:gd name="connsiteX2219" fmla="*/ 5512778 w 6187971"/>
                <a:gd name="connsiteY2219" fmla="*/ 3543275 h 5955635"/>
                <a:gd name="connsiteX2220" fmla="*/ 5515358 w 6187971"/>
                <a:gd name="connsiteY2220" fmla="*/ 3533305 h 5955635"/>
                <a:gd name="connsiteX2221" fmla="*/ 5522135 w 6187971"/>
                <a:gd name="connsiteY2221" fmla="*/ 3498890 h 5955635"/>
                <a:gd name="connsiteX2222" fmla="*/ 5533108 w 6187971"/>
                <a:gd name="connsiteY2222" fmla="*/ 3440030 h 5955635"/>
                <a:gd name="connsiteX2223" fmla="*/ 5535687 w 6187971"/>
                <a:gd name="connsiteY2223" fmla="*/ 3430059 h 5955635"/>
                <a:gd name="connsiteX2224" fmla="*/ 5538267 w 6187971"/>
                <a:gd name="connsiteY2224" fmla="*/ 3420089 h 5955635"/>
                <a:gd name="connsiteX2225" fmla="*/ 5532800 w 6187971"/>
                <a:gd name="connsiteY2225" fmla="*/ 3416547 h 5955635"/>
                <a:gd name="connsiteX2226" fmla="*/ 5523137 w 6187971"/>
                <a:gd name="connsiteY2226" fmla="*/ 3437450 h 5955635"/>
                <a:gd name="connsiteX2227" fmla="*/ 5524099 w 6187971"/>
                <a:gd name="connsiteY2227" fmla="*/ 3441955 h 5955635"/>
                <a:gd name="connsiteX2228" fmla="*/ 5505387 w 6187971"/>
                <a:gd name="connsiteY2228" fmla="*/ 3530725 h 5955635"/>
                <a:gd name="connsiteX2229" fmla="*/ 5506350 w 6187971"/>
                <a:gd name="connsiteY2229" fmla="*/ 3535230 h 5955635"/>
                <a:gd name="connsiteX2230" fmla="*/ 5493145 w 6187971"/>
                <a:gd name="connsiteY2230" fmla="*/ 3561598 h 5955635"/>
                <a:gd name="connsiteX2231" fmla="*/ 5485406 w 6187971"/>
                <a:gd name="connsiteY2231" fmla="*/ 3591510 h 5955635"/>
                <a:gd name="connsiteX2232" fmla="*/ 5472745 w 6187971"/>
                <a:gd name="connsiteY2232" fmla="*/ 3650731 h 5955635"/>
                <a:gd name="connsiteX2233" fmla="*/ 5453639 w 6187971"/>
                <a:gd name="connsiteY2233" fmla="*/ 3702176 h 5955635"/>
                <a:gd name="connsiteX2234" fmla="*/ 5451565 w 6187971"/>
                <a:gd name="connsiteY2234" fmla="*/ 3697642 h 5955635"/>
                <a:gd name="connsiteX2235" fmla="*/ 5369715 w 6187971"/>
                <a:gd name="connsiteY2235" fmla="*/ 3931772 h 5955635"/>
                <a:gd name="connsiteX2236" fmla="*/ 5365212 w 6187971"/>
                <a:gd name="connsiteY2236" fmla="*/ 3932734 h 5955635"/>
                <a:gd name="connsiteX2237" fmla="*/ 5366174 w 6187971"/>
                <a:gd name="connsiteY2237" fmla="*/ 3937239 h 5955635"/>
                <a:gd name="connsiteX2238" fmla="*/ 5367136 w 6187971"/>
                <a:gd name="connsiteY2238" fmla="*/ 3941742 h 5955635"/>
                <a:gd name="connsiteX2239" fmla="*/ 5352006 w 6187971"/>
                <a:gd name="connsiteY2239" fmla="*/ 3959103 h 5955635"/>
                <a:gd name="connsiteX2240" fmla="*/ 5329445 w 6187971"/>
                <a:gd name="connsiteY2240" fmla="*/ 4029858 h 5955635"/>
                <a:gd name="connsiteX2241" fmla="*/ 5326559 w 6187971"/>
                <a:gd name="connsiteY2241" fmla="*/ 4016346 h 5955635"/>
                <a:gd name="connsiteX2242" fmla="*/ 5319782 w 6187971"/>
                <a:gd name="connsiteY2242" fmla="*/ 4050762 h 5955635"/>
                <a:gd name="connsiteX2243" fmla="*/ 5314316 w 6187971"/>
                <a:gd name="connsiteY2243" fmla="*/ 4047220 h 5955635"/>
                <a:gd name="connsiteX2244" fmla="*/ 5276625 w 6187971"/>
                <a:gd name="connsiteY2244" fmla="*/ 4135336 h 5955635"/>
                <a:gd name="connsiteX2245" fmla="*/ 5272122 w 6187971"/>
                <a:gd name="connsiteY2245" fmla="*/ 4136298 h 5955635"/>
                <a:gd name="connsiteX2246" fmla="*/ 5234124 w 6187971"/>
                <a:gd name="connsiteY2246" fmla="*/ 4200931 h 5955635"/>
                <a:gd name="connsiteX2247" fmla="*/ 5190005 w 6187971"/>
                <a:gd name="connsiteY2247" fmla="*/ 4281002 h 5955635"/>
                <a:gd name="connsiteX2248" fmla="*/ 5161796 w 6187971"/>
                <a:gd name="connsiteY2248" fmla="*/ 4317053 h 5955635"/>
                <a:gd name="connsiteX2249" fmla="*/ 5135887 w 6187971"/>
                <a:gd name="connsiteY2249" fmla="*/ 4358358 h 5955635"/>
                <a:gd name="connsiteX2250" fmla="*/ 5134954 w 6187971"/>
                <a:gd name="connsiteY2250" fmla="*/ 4353989 h 5955635"/>
                <a:gd name="connsiteX2251" fmla="*/ 5131412 w 6187971"/>
                <a:gd name="connsiteY2251" fmla="*/ 4359456 h 5955635"/>
                <a:gd name="connsiteX2252" fmla="*/ 5128832 w 6187971"/>
                <a:gd name="connsiteY2252" fmla="*/ 4369426 h 5955635"/>
                <a:gd name="connsiteX2253" fmla="*/ 5127869 w 6187971"/>
                <a:gd name="connsiteY2253" fmla="*/ 4364921 h 5955635"/>
                <a:gd name="connsiteX2254" fmla="*/ 5106619 w 6187971"/>
                <a:gd name="connsiteY2254" fmla="*/ 4397719 h 5955635"/>
                <a:gd name="connsiteX2255" fmla="*/ 5107581 w 6187971"/>
                <a:gd name="connsiteY2255" fmla="*/ 4402224 h 5955635"/>
                <a:gd name="connsiteX2256" fmla="*/ 5105001 w 6187971"/>
                <a:gd name="connsiteY2256" fmla="*/ 4412194 h 5955635"/>
                <a:gd name="connsiteX2257" fmla="*/ 5103077 w 6187971"/>
                <a:gd name="connsiteY2257" fmla="*/ 4403186 h 5955635"/>
                <a:gd name="connsiteX2258" fmla="*/ 5092452 w 6187971"/>
                <a:gd name="connsiteY2258" fmla="*/ 4419585 h 5955635"/>
                <a:gd name="connsiteX2259" fmla="*/ 5091489 w 6187971"/>
                <a:gd name="connsiteY2259" fmla="*/ 4415080 h 5955635"/>
                <a:gd name="connsiteX2260" fmla="*/ 5090527 w 6187971"/>
                <a:gd name="connsiteY2260" fmla="*/ 4410577 h 5955635"/>
                <a:gd name="connsiteX2261" fmla="*/ 5086023 w 6187971"/>
                <a:gd name="connsiteY2261" fmla="*/ 4411539 h 5955635"/>
                <a:gd name="connsiteX2262" fmla="*/ 5087947 w 6187971"/>
                <a:gd name="connsiteY2262" fmla="*/ 4420547 h 5955635"/>
                <a:gd name="connsiteX2263" fmla="*/ 5088910 w 6187971"/>
                <a:gd name="connsiteY2263" fmla="*/ 4425051 h 5955635"/>
                <a:gd name="connsiteX2264" fmla="*/ 5085368 w 6187971"/>
                <a:gd name="connsiteY2264" fmla="*/ 4430518 h 5955635"/>
                <a:gd name="connsiteX2265" fmla="*/ 5080864 w 6187971"/>
                <a:gd name="connsiteY2265" fmla="*/ 4431480 h 5955635"/>
                <a:gd name="connsiteX2266" fmla="*/ 5076360 w 6187971"/>
                <a:gd name="connsiteY2266" fmla="*/ 4432443 h 5955635"/>
                <a:gd name="connsiteX2267" fmla="*/ 5077322 w 6187971"/>
                <a:gd name="connsiteY2267" fmla="*/ 4436946 h 5955635"/>
                <a:gd name="connsiteX2268" fmla="*/ 5078284 w 6187971"/>
                <a:gd name="connsiteY2268" fmla="*/ 4441450 h 5955635"/>
                <a:gd name="connsiteX2269" fmla="*/ 5066697 w 6187971"/>
                <a:gd name="connsiteY2269" fmla="*/ 4453345 h 5955635"/>
                <a:gd name="connsiteX2270" fmla="*/ 5065735 w 6187971"/>
                <a:gd name="connsiteY2270" fmla="*/ 4448841 h 5955635"/>
                <a:gd name="connsiteX2271" fmla="*/ 5062192 w 6187971"/>
                <a:gd name="connsiteY2271" fmla="*/ 4454307 h 5955635"/>
                <a:gd name="connsiteX2272" fmla="*/ 5058650 w 6187971"/>
                <a:gd name="connsiteY2272" fmla="*/ 4459774 h 5955635"/>
                <a:gd name="connsiteX2273" fmla="*/ 5056071 w 6187971"/>
                <a:gd name="connsiteY2273" fmla="*/ 4469744 h 5955635"/>
                <a:gd name="connsiteX2274" fmla="*/ 5055109 w 6187971"/>
                <a:gd name="connsiteY2274" fmla="*/ 4465240 h 5955635"/>
                <a:gd name="connsiteX2275" fmla="*/ 5039017 w 6187971"/>
                <a:gd name="connsiteY2275" fmla="*/ 4478097 h 5955635"/>
                <a:gd name="connsiteX2276" fmla="*/ 5037093 w 6187971"/>
                <a:gd name="connsiteY2276" fmla="*/ 4469089 h 5955635"/>
                <a:gd name="connsiteX2277" fmla="*/ 5021963 w 6187971"/>
                <a:gd name="connsiteY2277" fmla="*/ 4486451 h 5955635"/>
                <a:gd name="connsiteX2278" fmla="*/ 5021001 w 6187971"/>
                <a:gd name="connsiteY2278" fmla="*/ 4481946 h 5955635"/>
                <a:gd name="connsiteX2279" fmla="*/ 5024543 w 6187971"/>
                <a:gd name="connsiteY2279" fmla="*/ 4476480 h 5955635"/>
                <a:gd name="connsiteX2280" fmla="*/ 5023581 w 6187971"/>
                <a:gd name="connsiteY2280" fmla="*/ 4471976 h 5955635"/>
                <a:gd name="connsiteX2281" fmla="*/ 5020039 w 6187971"/>
                <a:gd name="connsiteY2281" fmla="*/ 4477442 h 5955635"/>
                <a:gd name="connsiteX2282" fmla="*/ 5016497 w 6187971"/>
                <a:gd name="connsiteY2282" fmla="*/ 4482909 h 5955635"/>
                <a:gd name="connsiteX2283" fmla="*/ 5013917 w 6187971"/>
                <a:gd name="connsiteY2283" fmla="*/ 4492879 h 5955635"/>
                <a:gd name="connsiteX2284" fmla="*/ 5022925 w 6187971"/>
                <a:gd name="connsiteY2284" fmla="*/ 4490954 h 5955635"/>
                <a:gd name="connsiteX2285" fmla="*/ 5019383 w 6187971"/>
                <a:gd name="connsiteY2285" fmla="*/ 4496421 h 5955635"/>
                <a:gd name="connsiteX2286" fmla="*/ 5002636 w 6187971"/>
                <a:gd name="connsiteY2286" fmla="*/ 4528256 h 5955635"/>
                <a:gd name="connsiteX2287" fmla="*/ 5019690 w 6187971"/>
                <a:gd name="connsiteY2287" fmla="*/ 4519904 h 5955635"/>
                <a:gd name="connsiteX2288" fmla="*/ 5004561 w 6187971"/>
                <a:gd name="connsiteY2288" fmla="*/ 4537265 h 5955635"/>
                <a:gd name="connsiteX2289" fmla="*/ 4993936 w 6187971"/>
                <a:gd name="connsiteY2289" fmla="*/ 4553664 h 5955635"/>
                <a:gd name="connsiteX2290" fmla="*/ 4985890 w 6187971"/>
                <a:gd name="connsiteY2290" fmla="*/ 4560092 h 5955635"/>
                <a:gd name="connsiteX2291" fmla="*/ 4983966 w 6187971"/>
                <a:gd name="connsiteY2291" fmla="*/ 4551084 h 5955635"/>
                <a:gd name="connsiteX2292" fmla="*/ 4969798 w 6187971"/>
                <a:gd name="connsiteY2292" fmla="*/ 4572949 h 5955635"/>
                <a:gd name="connsiteX2293" fmla="*/ 4964332 w 6187971"/>
                <a:gd name="connsiteY2293" fmla="*/ 4569407 h 5955635"/>
                <a:gd name="connsiteX2294" fmla="*/ 4967874 w 6187971"/>
                <a:gd name="connsiteY2294" fmla="*/ 4563941 h 5955635"/>
                <a:gd name="connsiteX2295" fmla="*/ 4966911 w 6187971"/>
                <a:gd name="connsiteY2295" fmla="*/ 4559437 h 5955635"/>
                <a:gd name="connsiteX2296" fmla="*/ 4962407 w 6187971"/>
                <a:gd name="connsiteY2296" fmla="*/ 4560400 h 5955635"/>
                <a:gd name="connsiteX2297" fmla="*/ 4958866 w 6187971"/>
                <a:gd name="connsiteY2297" fmla="*/ 4565865 h 5955635"/>
                <a:gd name="connsiteX2298" fmla="*/ 4959828 w 6187971"/>
                <a:gd name="connsiteY2298" fmla="*/ 4570370 h 5955635"/>
                <a:gd name="connsiteX2299" fmla="*/ 4956286 w 6187971"/>
                <a:gd name="connsiteY2299" fmla="*/ 4575836 h 5955635"/>
                <a:gd name="connsiteX2300" fmla="*/ 4952744 w 6187971"/>
                <a:gd name="connsiteY2300" fmla="*/ 4581303 h 5955635"/>
                <a:gd name="connsiteX2301" fmla="*/ 4948240 w 6187971"/>
                <a:gd name="connsiteY2301" fmla="*/ 4582265 h 5955635"/>
                <a:gd name="connsiteX2302" fmla="*/ 4949202 w 6187971"/>
                <a:gd name="connsiteY2302" fmla="*/ 4586769 h 5955635"/>
                <a:gd name="connsiteX2303" fmla="*/ 4944698 w 6187971"/>
                <a:gd name="connsiteY2303" fmla="*/ 4587731 h 5955635"/>
                <a:gd name="connsiteX2304" fmla="*/ 4943735 w 6187971"/>
                <a:gd name="connsiteY2304" fmla="*/ 4583228 h 5955635"/>
                <a:gd name="connsiteX2305" fmla="*/ 4946315 w 6187971"/>
                <a:gd name="connsiteY2305" fmla="*/ 4573257 h 5955635"/>
                <a:gd name="connsiteX2306" fmla="*/ 4953399 w 6187971"/>
                <a:gd name="connsiteY2306" fmla="*/ 4562324 h 5955635"/>
                <a:gd name="connsiteX2307" fmla="*/ 4948895 w 6187971"/>
                <a:gd name="connsiteY2307" fmla="*/ 4563286 h 5955635"/>
                <a:gd name="connsiteX2308" fmla="*/ 4945353 w 6187971"/>
                <a:gd name="connsiteY2308" fmla="*/ 4568752 h 5955635"/>
                <a:gd name="connsiteX2309" fmla="*/ 4934728 w 6187971"/>
                <a:gd name="connsiteY2309" fmla="*/ 4585152 h 5955635"/>
                <a:gd name="connsiteX2310" fmla="*/ 4935690 w 6187971"/>
                <a:gd name="connsiteY2310" fmla="*/ 4589655 h 5955635"/>
                <a:gd name="connsiteX2311" fmla="*/ 4929569 w 6187971"/>
                <a:gd name="connsiteY2311" fmla="*/ 4605092 h 5955635"/>
                <a:gd name="connsiteX2312" fmla="*/ 4880638 w 6187971"/>
                <a:gd name="connsiteY2312" fmla="*/ 4662642 h 5955635"/>
                <a:gd name="connsiteX2313" fmla="*/ 4876134 w 6187971"/>
                <a:gd name="connsiteY2313" fmla="*/ 4663604 h 5955635"/>
                <a:gd name="connsiteX2314" fmla="*/ 4872593 w 6187971"/>
                <a:gd name="connsiteY2314" fmla="*/ 4669071 h 5955635"/>
                <a:gd name="connsiteX2315" fmla="*/ 4861005 w 6187971"/>
                <a:gd name="connsiteY2315" fmla="*/ 4680965 h 5955635"/>
                <a:gd name="connsiteX2316" fmla="*/ 4857463 w 6187971"/>
                <a:gd name="connsiteY2316" fmla="*/ 4686432 h 5955635"/>
                <a:gd name="connsiteX2317" fmla="*/ 4845875 w 6187971"/>
                <a:gd name="connsiteY2317" fmla="*/ 4698327 h 5955635"/>
                <a:gd name="connsiteX2318" fmla="*/ 4834288 w 6187971"/>
                <a:gd name="connsiteY2318" fmla="*/ 4710222 h 5955635"/>
                <a:gd name="connsiteX2319" fmla="*/ 4798562 w 6187971"/>
                <a:gd name="connsiteY2319" fmla="*/ 4741402 h 5955635"/>
                <a:gd name="connsiteX2320" fmla="*/ 4762182 w 6187971"/>
                <a:gd name="connsiteY2320" fmla="*/ 4791561 h 5955635"/>
                <a:gd name="connsiteX2321" fmla="*/ 4750594 w 6187971"/>
                <a:gd name="connsiteY2321" fmla="*/ 4803457 h 5955635"/>
                <a:gd name="connsiteX2322" fmla="*/ 4761527 w 6187971"/>
                <a:gd name="connsiteY2322" fmla="*/ 4810540 h 5955635"/>
                <a:gd name="connsiteX2323" fmla="*/ 4792748 w 6187971"/>
                <a:gd name="connsiteY2323" fmla="*/ 4780322 h 5955635"/>
                <a:gd name="connsiteX2324" fmla="*/ 4825586 w 6187971"/>
                <a:gd name="connsiteY2324" fmla="*/ 4735629 h 5955635"/>
                <a:gd name="connsiteX2325" fmla="*/ 4840716 w 6187971"/>
                <a:gd name="connsiteY2325" fmla="*/ 4718268 h 5955635"/>
                <a:gd name="connsiteX2326" fmla="*/ 4841678 w 6187971"/>
                <a:gd name="connsiteY2326" fmla="*/ 4722772 h 5955635"/>
                <a:gd name="connsiteX2327" fmla="*/ 4837175 w 6187971"/>
                <a:gd name="connsiteY2327" fmla="*/ 4723734 h 5955635"/>
                <a:gd name="connsiteX2328" fmla="*/ 4838137 w 6187971"/>
                <a:gd name="connsiteY2328" fmla="*/ 4728239 h 5955635"/>
                <a:gd name="connsiteX2329" fmla="*/ 4842641 w 6187971"/>
                <a:gd name="connsiteY2329" fmla="*/ 4727276 h 5955635"/>
                <a:gd name="connsiteX2330" fmla="*/ 4846183 w 6187971"/>
                <a:gd name="connsiteY2330" fmla="*/ 4721810 h 5955635"/>
                <a:gd name="connsiteX2331" fmla="*/ 4843296 w 6187971"/>
                <a:gd name="connsiteY2331" fmla="*/ 4708298 h 5955635"/>
                <a:gd name="connsiteX2332" fmla="*/ 4854883 w 6187971"/>
                <a:gd name="connsiteY2332" fmla="*/ 4696402 h 5955635"/>
                <a:gd name="connsiteX2333" fmla="*/ 4863892 w 6187971"/>
                <a:gd name="connsiteY2333" fmla="*/ 4694478 h 5955635"/>
                <a:gd name="connsiteX2334" fmla="*/ 4864854 w 6187971"/>
                <a:gd name="connsiteY2334" fmla="*/ 4698982 h 5955635"/>
                <a:gd name="connsiteX2335" fmla="*/ 4868395 w 6187971"/>
                <a:gd name="connsiteY2335" fmla="*/ 4693515 h 5955635"/>
                <a:gd name="connsiteX2336" fmla="*/ 4867433 w 6187971"/>
                <a:gd name="connsiteY2336" fmla="*/ 4689012 h 5955635"/>
                <a:gd name="connsiteX2337" fmla="*/ 4870013 w 6187971"/>
                <a:gd name="connsiteY2337" fmla="*/ 4679041 h 5955635"/>
                <a:gd name="connsiteX2338" fmla="*/ 4878058 w 6187971"/>
                <a:gd name="connsiteY2338" fmla="*/ 4672613 h 5955635"/>
                <a:gd name="connsiteX2339" fmla="*/ 4882563 w 6187971"/>
                <a:gd name="connsiteY2339" fmla="*/ 4671651 h 5955635"/>
                <a:gd name="connsiteX2340" fmla="*/ 4881600 w 6187971"/>
                <a:gd name="connsiteY2340" fmla="*/ 4667146 h 5955635"/>
                <a:gd name="connsiteX2341" fmla="*/ 4885142 w 6187971"/>
                <a:gd name="connsiteY2341" fmla="*/ 4661680 h 5955635"/>
                <a:gd name="connsiteX2342" fmla="*/ 4935035 w 6187971"/>
                <a:gd name="connsiteY2342" fmla="*/ 4608634 h 5955635"/>
                <a:gd name="connsiteX2343" fmla="*/ 4938577 w 6187971"/>
                <a:gd name="connsiteY2343" fmla="*/ 4603167 h 5955635"/>
                <a:gd name="connsiteX2344" fmla="*/ 4937615 w 6187971"/>
                <a:gd name="connsiteY2344" fmla="*/ 4598664 h 5955635"/>
                <a:gd name="connsiteX2345" fmla="*/ 4942119 w 6187971"/>
                <a:gd name="connsiteY2345" fmla="*/ 4597702 h 5955635"/>
                <a:gd name="connsiteX2346" fmla="*/ 4943081 w 6187971"/>
                <a:gd name="connsiteY2346" fmla="*/ 4602205 h 5955635"/>
                <a:gd name="connsiteX2347" fmla="*/ 4963677 w 6187971"/>
                <a:gd name="connsiteY2347" fmla="*/ 4588386 h 5955635"/>
                <a:gd name="connsiteX2348" fmla="*/ 4962715 w 6187971"/>
                <a:gd name="connsiteY2348" fmla="*/ 4583882 h 5955635"/>
                <a:gd name="connsiteX2349" fmla="*/ 4961097 w 6187971"/>
                <a:gd name="connsiteY2349" fmla="*/ 4598356 h 5955635"/>
                <a:gd name="connsiteX2350" fmla="*/ 4991357 w 6187971"/>
                <a:gd name="connsiteY2350" fmla="*/ 4563634 h 5955635"/>
                <a:gd name="connsiteX2351" fmla="*/ 5010027 w 6187971"/>
                <a:gd name="connsiteY2351" fmla="*/ 4540806 h 5955635"/>
                <a:gd name="connsiteX2352" fmla="*/ 5028699 w 6187971"/>
                <a:gd name="connsiteY2352" fmla="*/ 4517979 h 5955635"/>
                <a:gd name="connsiteX2353" fmla="*/ 5061537 w 6187971"/>
                <a:gd name="connsiteY2353" fmla="*/ 4473286 h 5955635"/>
                <a:gd name="connsiteX2354" fmla="*/ 5073126 w 6187971"/>
                <a:gd name="connsiteY2354" fmla="*/ 4461391 h 5955635"/>
                <a:gd name="connsiteX2355" fmla="*/ 5080209 w 6187971"/>
                <a:gd name="connsiteY2355" fmla="*/ 4450458 h 5955635"/>
                <a:gd name="connsiteX2356" fmla="*/ 5088254 w 6187971"/>
                <a:gd name="connsiteY2356" fmla="*/ 4444030 h 5955635"/>
                <a:gd name="connsiteX2357" fmla="*/ 5098881 w 6187971"/>
                <a:gd name="connsiteY2357" fmla="*/ 4427631 h 5955635"/>
                <a:gd name="connsiteX2358" fmla="*/ 5110468 w 6187971"/>
                <a:gd name="connsiteY2358" fmla="*/ 4415736 h 5955635"/>
                <a:gd name="connsiteX2359" fmla="*/ 5116589 w 6187971"/>
                <a:gd name="connsiteY2359" fmla="*/ 4400299 h 5955635"/>
                <a:gd name="connsiteX2360" fmla="*/ 5121093 w 6187971"/>
                <a:gd name="connsiteY2360" fmla="*/ 4399337 h 5955635"/>
                <a:gd name="connsiteX2361" fmla="*/ 5231197 w 6187971"/>
                <a:gd name="connsiteY2361" fmla="*/ 4253363 h 5955635"/>
                <a:gd name="connsiteX2362" fmla="*/ 5235700 w 6187971"/>
                <a:gd name="connsiteY2362" fmla="*/ 4252401 h 5955635"/>
                <a:gd name="connsiteX2363" fmla="*/ 5240205 w 6187971"/>
                <a:gd name="connsiteY2363" fmla="*/ 4251439 h 5955635"/>
                <a:gd name="connsiteX2364" fmla="*/ 5233121 w 6187971"/>
                <a:gd name="connsiteY2364" fmla="*/ 4262371 h 5955635"/>
                <a:gd name="connsiteX2365" fmla="*/ 5226037 w 6187971"/>
                <a:gd name="connsiteY2365" fmla="*/ 4273304 h 5955635"/>
                <a:gd name="connsiteX2366" fmla="*/ 5218954 w 6187971"/>
                <a:gd name="connsiteY2366" fmla="*/ 4284236 h 5955635"/>
                <a:gd name="connsiteX2367" fmla="*/ 5219916 w 6187971"/>
                <a:gd name="connsiteY2367" fmla="*/ 4288741 h 5955635"/>
                <a:gd name="connsiteX2368" fmla="*/ 5202207 w 6187971"/>
                <a:gd name="connsiteY2368" fmla="*/ 4316072 h 5955635"/>
                <a:gd name="connsiteX2369" fmla="*/ 5203169 w 6187971"/>
                <a:gd name="connsiteY2369" fmla="*/ 4320576 h 5955635"/>
                <a:gd name="connsiteX2370" fmla="*/ 5207674 w 6187971"/>
                <a:gd name="connsiteY2370" fmla="*/ 4319614 h 5955635"/>
                <a:gd name="connsiteX2371" fmla="*/ 5211216 w 6187971"/>
                <a:gd name="connsiteY2371" fmla="*/ 4314147 h 5955635"/>
                <a:gd name="connsiteX2372" fmla="*/ 5214757 w 6187971"/>
                <a:gd name="connsiteY2372" fmla="*/ 4308682 h 5955635"/>
                <a:gd name="connsiteX2373" fmla="*/ 5218299 w 6187971"/>
                <a:gd name="connsiteY2373" fmla="*/ 4303215 h 5955635"/>
                <a:gd name="connsiteX2374" fmla="*/ 5225382 w 6187971"/>
                <a:gd name="connsiteY2374" fmla="*/ 4292283 h 5955635"/>
                <a:gd name="connsiteX2375" fmla="*/ 5214073 w 6187971"/>
                <a:gd name="connsiteY2375" fmla="*/ 4310299 h 5955635"/>
                <a:gd name="connsiteX2376" fmla="*/ 5204204 w 6187971"/>
                <a:gd name="connsiteY2376" fmla="*/ 4325020 h 5955635"/>
                <a:gd name="connsiteX2377" fmla="*/ 5204132 w 6187971"/>
                <a:gd name="connsiteY2377" fmla="*/ 4325081 h 5955635"/>
                <a:gd name="connsiteX2378" fmla="*/ 5204128 w 6187971"/>
                <a:gd name="connsiteY2378" fmla="*/ 4325131 h 5955635"/>
                <a:gd name="connsiteX2379" fmla="*/ 5203246 w 6187971"/>
                <a:gd name="connsiteY2379" fmla="*/ 4326447 h 5955635"/>
                <a:gd name="connsiteX2380" fmla="*/ 5194162 w 6187971"/>
                <a:gd name="connsiteY2380" fmla="*/ 4322501 h 5955635"/>
                <a:gd name="connsiteX2381" fmla="*/ 5159705 w 6187971"/>
                <a:gd name="connsiteY2381" fmla="*/ 4381669 h 5955635"/>
                <a:gd name="connsiteX2382" fmla="*/ 5164209 w 6187971"/>
                <a:gd name="connsiteY2382" fmla="*/ 4380706 h 5955635"/>
                <a:gd name="connsiteX2383" fmla="*/ 5153584 w 6187971"/>
                <a:gd name="connsiteY2383" fmla="*/ 4397105 h 5955635"/>
                <a:gd name="connsiteX2384" fmla="*/ 5149080 w 6187971"/>
                <a:gd name="connsiteY2384" fmla="*/ 4398068 h 5955635"/>
                <a:gd name="connsiteX2385" fmla="*/ 5150042 w 6187971"/>
                <a:gd name="connsiteY2385" fmla="*/ 4402571 h 5955635"/>
                <a:gd name="connsiteX2386" fmla="*/ 5145539 w 6187971"/>
                <a:gd name="connsiteY2386" fmla="*/ 4403533 h 5955635"/>
                <a:gd name="connsiteX2387" fmla="*/ 5138455 w 6187971"/>
                <a:gd name="connsiteY2387" fmla="*/ 4414466 h 5955635"/>
                <a:gd name="connsiteX2388" fmla="*/ 5135875 w 6187971"/>
                <a:gd name="connsiteY2388" fmla="*/ 4424436 h 5955635"/>
                <a:gd name="connsiteX2389" fmla="*/ 5132334 w 6187971"/>
                <a:gd name="connsiteY2389" fmla="*/ 4429903 h 5955635"/>
                <a:gd name="connsiteX2390" fmla="*/ 5121707 w 6187971"/>
                <a:gd name="connsiteY2390" fmla="*/ 4446302 h 5955635"/>
                <a:gd name="connsiteX2391" fmla="*/ 5122670 w 6187971"/>
                <a:gd name="connsiteY2391" fmla="*/ 4450806 h 5955635"/>
                <a:gd name="connsiteX2392" fmla="*/ 5119128 w 6187971"/>
                <a:gd name="connsiteY2392" fmla="*/ 4456272 h 5955635"/>
                <a:gd name="connsiteX2393" fmla="*/ 5086289 w 6187971"/>
                <a:gd name="connsiteY2393" fmla="*/ 4500965 h 5955635"/>
                <a:gd name="connsiteX2394" fmla="*/ 5080824 w 6187971"/>
                <a:gd name="connsiteY2394" fmla="*/ 4497423 h 5955635"/>
                <a:gd name="connsiteX2395" fmla="*/ 5084365 w 6187971"/>
                <a:gd name="connsiteY2395" fmla="*/ 4491957 h 5955635"/>
                <a:gd name="connsiteX2396" fmla="*/ 5087907 w 6187971"/>
                <a:gd name="connsiteY2396" fmla="*/ 4486491 h 5955635"/>
                <a:gd name="connsiteX2397" fmla="*/ 5083403 w 6187971"/>
                <a:gd name="connsiteY2397" fmla="*/ 4487453 h 5955635"/>
                <a:gd name="connsiteX2398" fmla="*/ 5079862 w 6187971"/>
                <a:gd name="connsiteY2398" fmla="*/ 4492920 h 5955635"/>
                <a:gd name="connsiteX2399" fmla="*/ 5076319 w 6187971"/>
                <a:gd name="connsiteY2399" fmla="*/ 4498385 h 5955635"/>
                <a:gd name="connsiteX2400" fmla="*/ 5077282 w 6187971"/>
                <a:gd name="connsiteY2400" fmla="*/ 4502890 h 5955635"/>
                <a:gd name="connsiteX2401" fmla="*/ 5078244 w 6187971"/>
                <a:gd name="connsiteY2401" fmla="*/ 4507394 h 5955635"/>
                <a:gd name="connsiteX2402" fmla="*/ 5044443 w 6187971"/>
                <a:gd name="connsiteY2402" fmla="*/ 4547582 h 5955635"/>
                <a:gd name="connsiteX2403" fmla="*/ 5045405 w 6187971"/>
                <a:gd name="connsiteY2403" fmla="*/ 4552086 h 5955635"/>
                <a:gd name="connsiteX2404" fmla="*/ 4968796 w 6187971"/>
                <a:gd name="connsiteY2404" fmla="*/ 4634389 h 5955635"/>
                <a:gd name="connsiteX2405" fmla="*/ 4860964 w 6187971"/>
                <a:gd name="connsiteY2405" fmla="*/ 4746909 h 5955635"/>
                <a:gd name="connsiteX2406" fmla="*/ 4837789 w 6187971"/>
                <a:gd name="connsiteY2406" fmla="*/ 4770699 h 5955635"/>
                <a:gd name="connsiteX2407" fmla="*/ 4833284 w 6187971"/>
                <a:gd name="connsiteY2407" fmla="*/ 4771662 h 5955635"/>
                <a:gd name="connsiteX2408" fmla="*/ 4820735 w 6187971"/>
                <a:gd name="connsiteY2408" fmla="*/ 4779052 h 5955635"/>
                <a:gd name="connsiteX2409" fmla="*/ 4817192 w 6187971"/>
                <a:gd name="connsiteY2409" fmla="*/ 4784519 h 5955635"/>
                <a:gd name="connsiteX2410" fmla="*/ 4821697 w 6187971"/>
                <a:gd name="connsiteY2410" fmla="*/ 4783556 h 5955635"/>
                <a:gd name="connsiteX2411" fmla="*/ 4762796 w 6187971"/>
                <a:gd name="connsiteY2411" fmla="*/ 4838527 h 5955635"/>
                <a:gd name="connsiteX2412" fmla="*/ 4715484 w 6187971"/>
                <a:gd name="connsiteY2412" fmla="*/ 4881602 h 5955635"/>
                <a:gd name="connsiteX2413" fmla="*/ 4699392 w 6187971"/>
                <a:gd name="connsiteY2413" fmla="*/ 4894460 h 5955635"/>
                <a:gd name="connsiteX2414" fmla="*/ 4654658 w 6187971"/>
                <a:gd name="connsiteY2414" fmla="*/ 4927565 h 5955635"/>
                <a:gd name="connsiteX2415" fmla="*/ 4623437 w 6187971"/>
                <a:gd name="connsiteY2415" fmla="*/ 4957784 h 5955635"/>
                <a:gd name="connsiteX2416" fmla="*/ 4440960 w 6187971"/>
                <a:gd name="connsiteY2416" fmla="*/ 5095671 h 5955635"/>
                <a:gd name="connsiteX2417" fmla="*/ 4291323 w 6187971"/>
                <a:gd name="connsiteY2417" fmla="*/ 5188865 h 5955635"/>
                <a:gd name="connsiteX2418" fmla="*/ 4134296 w 6187971"/>
                <a:gd name="connsiteY2418" fmla="*/ 5269510 h 5955635"/>
                <a:gd name="connsiteX2419" fmla="*/ 4117242 w 6187971"/>
                <a:gd name="connsiteY2419" fmla="*/ 5277863 h 5955635"/>
                <a:gd name="connsiteX2420" fmla="*/ 3802571 w 6187971"/>
                <a:gd name="connsiteY2420" fmla="*/ 5392188 h 5955635"/>
                <a:gd name="connsiteX2421" fmla="*/ 3637806 w 6187971"/>
                <a:gd name="connsiteY2421" fmla="*/ 5433865 h 5955635"/>
                <a:gd name="connsiteX2422" fmla="*/ 3560810 w 6187971"/>
                <a:gd name="connsiteY2422" fmla="*/ 5445094 h 5955635"/>
                <a:gd name="connsiteX2423" fmla="*/ 3576039 w 6187971"/>
                <a:gd name="connsiteY2423" fmla="*/ 5442351 h 5955635"/>
                <a:gd name="connsiteX2424" fmla="*/ 3617903 w 6187971"/>
                <a:gd name="connsiteY2424" fmla="*/ 5431641 h 5955635"/>
                <a:gd name="connsiteX2425" fmla="*/ 3622408 w 6187971"/>
                <a:gd name="connsiteY2425" fmla="*/ 5430679 h 5955635"/>
                <a:gd name="connsiteX2426" fmla="*/ 3756567 w 6187971"/>
                <a:gd name="connsiteY2426" fmla="*/ 5397306 h 5955635"/>
                <a:gd name="connsiteX2427" fmla="*/ 3761071 w 6187971"/>
                <a:gd name="connsiteY2427" fmla="*/ 5396344 h 5955635"/>
                <a:gd name="connsiteX2428" fmla="*/ 3764613 w 6187971"/>
                <a:gd name="connsiteY2428" fmla="*/ 5390877 h 5955635"/>
                <a:gd name="connsiteX2429" fmla="*/ 3755605 w 6187971"/>
                <a:gd name="connsiteY2429" fmla="*/ 5392802 h 5955635"/>
                <a:gd name="connsiteX2430" fmla="*/ 3756567 w 6187971"/>
                <a:gd name="connsiteY2430" fmla="*/ 5397306 h 5955635"/>
                <a:gd name="connsiteX2431" fmla="*/ 3621445 w 6187971"/>
                <a:gd name="connsiteY2431" fmla="*/ 5426174 h 5955635"/>
                <a:gd name="connsiteX2432" fmla="*/ 3615016 w 6187971"/>
                <a:gd name="connsiteY2432" fmla="*/ 5418129 h 5955635"/>
                <a:gd name="connsiteX2433" fmla="*/ 3610512 w 6187971"/>
                <a:gd name="connsiteY2433" fmla="*/ 5419091 h 5955635"/>
                <a:gd name="connsiteX2434" fmla="*/ 3611474 w 6187971"/>
                <a:gd name="connsiteY2434" fmla="*/ 5423595 h 5955635"/>
                <a:gd name="connsiteX2435" fmla="*/ 3516889 w 6187971"/>
                <a:gd name="connsiteY2435" fmla="*/ 5443802 h 5955635"/>
                <a:gd name="connsiteX2436" fmla="*/ 3517851 w 6187971"/>
                <a:gd name="connsiteY2436" fmla="*/ 5448307 h 5955635"/>
                <a:gd name="connsiteX2437" fmla="*/ 3498872 w 6187971"/>
                <a:gd name="connsiteY2437" fmla="*/ 5447651 h 5955635"/>
                <a:gd name="connsiteX2438" fmla="*/ 3489865 w 6187971"/>
                <a:gd name="connsiteY2438" fmla="*/ 5449576 h 5955635"/>
                <a:gd name="connsiteX2439" fmla="*/ 3490519 w 6187971"/>
                <a:gd name="connsiteY2439" fmla="*/ 5430598 h 5955635"/>
                <a:gd name="connsiteX2440" fmla="*/ 3508535 w 6187971"/>
                <a:gd name="connsiteY2440" fmla="*/ 5426749 h 5955635"/>
                <a:gd name="connsiteX2441" fmla="*/ 3535561 w 6187971"/>
                <a:gd name="connsiteY2441" fmla="*/ 5420975 h 5955635"/>
                <a:gd name="connsiteX2442" fmla="*/ 3540064 w 6187971"/>
                <a:gd name="connsiteY2442" fmla="*/ 5420013 h 5955635"/>
                <a:gd name="connsiteX2443" fmla="*/ 3544568 w 6187971"/>
                <a:gd name="connsiteY2443" fmla="*/ 5419051 h 5955635"/>
                <a:gd name="connsiteX2444" fmla="*/ 3553577 w 6187971"/>
                <a:gd name="connsiteY2444" fmla="*/ 5417126 h 5955635"/>
                <a:gd name="connsiteX2445" fmla="*/ 3558080 w 6187971"/>
                <a:gd name="connsiteY2445" fmla="*/ 5416164 h 5955635"/>
                <a:gd name="connsiteX2446" fmla="*/ 3552615 w 6187971"/>
                <a:gd name="connsiteY2446" fmla="*/ 5412622 h 5955635"/>
                <a:gd name="connsiteX2447" fmla="*/ 3543606 w 6187971"/>
                <a:gd name="connsiteY2447" fmla="*/ 5414547 h 5955635"/>
                <a:gd name="connsiteX2448" fmla="*/ 3539102 w 6187971"/>
                <a:gd name="connsiteY2448" fmla="*/ 5415509 h 5955635"/>
                <a:gd name="connsiteX2449" fmla="*/ 3538139 w 6187971"/>
                <a:gd name="connsiteY2449" fmla="*/ 5411005 h 5955635"/>
                <a:gd name="connsiteX2450" fmla="*/ 3533636 w 6187971"/>
                <a:gd name="connsiteY2450" fmla="*/ 5411967 h 5955635"/>
                <a:gd name="connsiteX2451" fmla="*/ 3529132 w 6187971"/>
                <a:gd name="connsiteY2451" fmla="*/ 5412929 h 5955635"/>
                <a:gd name="connsiteX2452" fmla="*/ 3530094 w 6187971"/>
                <a:gd name="connsiteY2452" fmla="*/ 5417433 h 5955635"/>
                <a:gd name="connsiteX2453" fmla="*/ 3507573 w 6187971"/>
                <a:gd name="connsiteY2453" fmla="*/ 5422245 h 5955635"/>
                <a:gd name="connsiteX2454" fmla="*/ 3489557 w 6187971"/>
                <a:gd name="connsiteY2454" fmla="*/ 5426094 h 5955635"/>
                <a:gd name="connsiteX2455" fmla="*/ 3462533 w 6187971"/>
                <a:gd name="connsiteY2455" fmla="*/ 5431868 h 5955635"/>
                <a:gd name="connsiteX2456" fmla="*/ 3458028 w 6187971"/>
                <a:gd name="connsiteY2456" fmla="*/ 5432830 h 5955635"/>
                <a:gd name="connsiteX2457" fmla="*/ 3463495 w 6187971"/>
                <a:gd name="connsiteY2457" fmla="*/ 5436372 h 5955635"/>
                <a:gd name="connsiteX2458" fmla="*/ 3481511 w 6187971"/>
                <a:gd name="connsiteY2458" fmla="*/ 5432523 h 5955635"/>
                <a:gd name="connsiteX2459" fmla="*/ 3476352 w 6187971"/>
                <a:gd name="connsiteY2459" fmla="*/ 5452463 h 5955635"/>
                <a:gd name="connsiteX2460" fmla="*/ 3467344 w 6187971"/>
                <a:gd name="connsiteY2460" fmla="*/ 5454387 h 5955635"/>
                <a:gd name="connsiteX2461" fmla="*/ 3462839 w 6187971"/>
                <a:gd name="connsiteY2461" fmla="*/ 5455350 h 5955635"/>
                <a:gd name="connsiteX2462" fmla="*/ 3466382 w 6187971"/>
                <a:gd name="connsiteY2462" fmla="*/ 5449884 h 5955635"/>
                <a:gd name="connsiteX2463" fmla="*/ 3460915 w 6187971"/>
                <a:gd name="connsiteY2463" fmla="*/ 5446342 h 5955635"/>
                <a:gd name="connsiteX2464" fmla="*/ 3452870 w 6187971"/>
                <a:gd name="connsiteY2464" fmla="*/ 5452771 h 5955635"/>
                <a:gd name="connsiteX2465" fmla="*/ 3448365 w 6187971"/>
                <a:gd name="connsiteY2465" fmla="*/ 5453733 h 5955635"/>
                <a:gd name="connsiteX2466" fmla="*/ 3429387 w 6187971"/>
                <a:gd name="connsiteY2466" fmla="*/ 5453078 h 5955635"/>
                <a:gd name="connsiteX2467" fmla="*/ 3418454 w 6187971"/>
                <a:gd name="connsiteY2467" fmla="*/ 5445995 h 5955635"/>
                <a:gd name="connsiteX2468" fmla="*/ 3385964 w 6187971"/>
                <a:gd name="connsiteY2468" fmla="*/ 5448226 h 5955635"/>
                <a:gd name="connsiteX2469" fmla="*/ 3383384 w 6187971"/>
                <a:gd name="connsiteY2469" fmla="*/ 5458196 h 5955635"/>
                <a:gd name="connsiteX2470" fmla="*/ 3376955 w 6187971"/>
                <a:gd name="connsiteY2470" fmla="*/ 5450151 h 5955635"/>
                <a:gd name="connsiteX2471" fmla="*/ 3350893 w 6187971"/>
                <a:gd name="connsiteY2471" fmla="*/ 5460429 h 5955635"/>
                <a:gd name="connsiteX2472" fmla="*/ 3318402 w 6187971"/>
                <a:gd name="connsiteY2472" fmla="*/ 5462660 h 5955635"/>
                <a:gd name="connsiteX2473" fmla="*/ 3313898 w 6187971"/>
                <a:gd name="connsiteY2473" fmla="*/ 5463623 h 5955635"/>
                <a:gd name="connsiteX2474" fmla="*/ 3298461 w 6187971"/>
                <a:gd name="connsiteY2474" fmla="*/ 5457501 h 5955635"/>
                <a:gd name="connsiteX2475" fmla="*/ 3263391 w 6187971"/>
                <a:gd name="connsiteY2475" fmla="*/ 5469703 h 5955635"/>
                <a:gd name="connsiteX2476" fmla="*/ 3225433 w 6187971"/>
                <a:gd name="connsiteY2476" fmla="*/ 5468394 h 5955635"/>
                <a:gd name="connsiteX2477" fmla="*/ 3206456 w 6187971"/>
                <a:gd name="connsiteY2477" fmla="*/ 5467738 h 5955635"/>
                <a:gd name="connsiteX2478" fmla="*/ 3181048 w 6187971"/>
                <a:gd name="connsiteY2478" fmla="*/ 5459038 h 5955635"/>
                <a:gd name="connsiteX2479" fmla="*/ 3088079 w 6187971"/>
                <a:gd name="connsiteY2479" fmla="*/ 5464771 h 5955635"/>
                <a:gd name="connsiteX2480" fmla="*/ 3070064 w 6187971"/>
                <a:gd name="connsiteY2480" fmla="*/ 5468620 h 5955635"/>
                <a:gd name="connsiteX2481" fmla="*/ 3056551 w 6187971"/>
                <a:gd name="connsiteY2481" fmla="*/ 5471507 h 5955635"/>
                <a:gd name="connsiteX2482" fmla="*/ 2934326 w 6187971"/>
                <a:gd name="connsiteY2482" fmla="*/ 5450524 h 5955635"/>
                <a:gd name="connsiteX2483" fmla="*/ 2882857 w 6187971"/>
                <a:gd name="connsiteY2483" fmla="*/ 5452101 h 5955635"/>
                <a:gd name="connsiteX2484" fmla="*/ 2853908 w 6187971"/>
                <a:gd name="connsiteY2484" fmla="*/ 5448866 h 5955635"/>
                <a:gd name="connsiteX2485" fmla="*/ 2858412 w 6187971"/>
                <a:gd name="connsiteY2485" fmla="*/ 5447903 h 5955635"/>
                <a:gd name="connsiteX2486" fmla="*/ 2748082 w 6187971"/>
                <a:gd name="connsiteY2486" fmla="*/ 5438507 h 5955635"/>
                <a:gd name="connsiteX2487" fmla="*/ 2730066 w 6187971"/>
                <a:gd name="connsiteY2487" fmla="*/ 5442356 h 5955635"/>
                <a:gd name="connsiteX2488" fmla="*/ 2695651 w 6187971"/>
                <a:gd name="connsiteY2488" fmla="*/ 5435580 h 5955635"/>
                <a:gd name="connsiteX2489" fmla="*/ 2699193 w 6187971"/>
                <a:gd name="connsiteY2489" fmla="*/ 5430115 h 5955635"/>
                <a:gd name="connsiteX2490" fmla="*/ 2625858 w 6187971"/>
                <a:gd name="connsiteY2490" fmla="*/ 5417524 h 5955635"/>
                <a:gd name="connsiteX2491" fmla="*/ 2592405 w 6187971"/>
                <a:gd name="connsiteY2491" fmla="*/ 5415252 h 5955635"/>
                <a:gd name="connsiteX2492" fmla="*/ 2601413 w 6187971"/>
                <a:gd name="connsiteY2492" fmla="*/ 5413327 h 5955635"/>
                <a:gd name="connsiteX2493" fmla="*/ 2528079 w 6187971"/>
                <a:gd name="connsiteY2493" fmla="*/ 5400737 h 5955635"/>
                <a:gd name="connsiteX2494" fmla="*/ 2448315 w 6187971"/>
                <a:gd name="connsiteY2494" fmla="*/ 5380101 h 5955635"/>
                <a:gd name="connsiteX2495" fmla="*/ 2442848 w 6187971"/>
                <a:gd name="connsiteY2495" fmla="*/ 5376560 h 5955635"/>
                <a:gd name="connsiteX2496" fmla="*/ 2429336 w 6187971"/>
                <a:gd name="connsiteY2496" fmla="*/ 5379447 h 5955635"/>
                <a:gd name="connsiteX2497" fmla="*/ 2384951 w 6187971"/>
                <a:gd name="connsiteY2497" fmla="*/ 5370091 h 5955635"/>
                <a:gd name="connsiteX2498" fmla="*/ 2372093 w 6187971"/>
                <a:gd name="connsiteY2498" fmla="*/ 5353999 h 5955635"/>
                <a:gd name="connsiteX2499" fmla="*/ 2344107 w 6187971"/>
                <a:gd name="connsiteY2499" fmla="*/ 5355268 h 5955635"/>
                <a:gd name="connsiteX2500" fmla="*/ 2343144 w 6187971"/>
                <a:gd name="connsiteY2500" fmla="*/ 5350765 h 5955635"/>
                <a:gd name="connsiteX2501" fmla="*/ 2273352 w 6187971"/>
                <a:gd name="connsiteY2501" fmla="*/ 5332708 h 5955635"/>
                <a:gd name="connsiteX2502" fmla="*/ 2292330 w 6187971"/>
                <a:gd name="connsiteY2502" fmla="*/ 5333363 h 5955635"/>
                <a:gd name="connsiteX2503" fmla="*/ 2235087 w 6187971"/>
                <a:gd name="connsiteY2503" fmla="*/ 5307915 h 5955635"/>
                <a:gd name="connsiteX2504" fmla="*/ 2231545 w 6187971"/>
                <a:gd name="connsiteY2504" fmla="*/ 5313382 h 5955635"/>
                <a:gd name="connsiteX2505" fmla="*/ 2215146 w 6187971"/>
                <a:gd name="connsiteY2505" fmla="*/ 5302757 h 5955635"/>
                <a:gd name="connsiteX2506" fmla="*/ 2180731 w 6187971"/>
                <a:gd name="connsiteY2506" fmla="*/ 5295981 h 5955635"/>
                <a:gd name="connsiteX2507" fmla="*/ 2164331 w 6187971"/>
                <a:gd name="connsiteY2507" fmla="*/ 5285355 h 5955635"/>
                <a:gd name="connsiteX2508" fmla="*/ 2159828 w 6187971"/>
                <a:gd name="connsiteY2508" fmla="*/ 5286317 h 5955635"/>
                <a:gd name="connsiteX2509" fmla="*/ 2170760 w 6187971"/>
                <a:gd name="connsiteY2509" fmla="*/ 5293401 h 5955635"/>
                <a:gd name="connsiteX2510" fmla="*/ 2132496 w 6187971"/>
                <a:gd name="connsiteY2510" fmla="*/ 5268608 h 5955635"/>
                <a:gd name="connsiteX2511" fmla="*/ 2117059 w 6187971"/>
                <a:gd name="connsiteY2511" fmla="*/ 5262487 h 5955635"/>
                <a:gd name="connsiteX2512" fmla="*/ 2119946 w 6187971"/>
                <a:gd name="connsiteY2512" fmla="*/ 5276000 h 5955635"/>
                <a:gd name="connsiteX2513" fmla="*/ 2115441 w 6187971"/>
                <a:gd name="connsiteY2513" fmla="*/ 5276962 h 5955635"/>
                <a:gd name="connsiteX2514" fmla="*/ 2083606 w 6187971"/>
                <a:gd name="connsiteY2514" fmla="*/ 5260215 h 5955635"/>
                <a:gd name="connsiteX2515" fmla="*/ 2082644 w 6187971"/>
                <a:gd name="connsiteY2515" fmla="*/ 5255711 h 5955635"/>
                <a:gd name="connsiteX2516" fmla="*/ 2092614 w 6187971"/>
                <a:gd name="connsiteY2516" fmla="*/ 5258290 h 5955635"/>
                <a:gd name="connsiteX2517" fmla="*/ 2098080 w 6187971"/>
                <a:gd name="connsiteY2517" fmla="*/ 5261832 h 5955635"/>
                <a:gd name="connsiteX2518" fmla="*/ 2097118 w 6187971"/>
                <a:gd name="connsiteY2518" fmla="*/ 5257328 h 5955635"/>
                <a:gd name="connsiteX2519" fmla="*/ 2081681 w 6187971"/>
                <a:gd name="connsiteY2519" fmla="*/ 5251207 h 5955635"/>
                <a:gd name="connsiteX2520" fmla="*/ 2059816 w 6187971"/>
                <a:gd name="connsiteY2520" fmla="*/ 5237040 h 5955635"/>
                <a:gd name="connsiteX2521" fmla="*/ 2014467 w 6187971"/>
                <a:gd name="connsiteY2521" fmla="*/ 5223180 h 5955635"/>
                <a:gd name="connsiteX2522" fmla="*/ 1987136 w 6187971"/>
                <a:gd name="connsiteY2522" fmla="*/ 5205471 h 5955635"/>
                <a:gd name="connsiteX2523" fmla="*/ 1981670 w 6187971"/>
                <a:gd name="connsiteY2523" fmla="*/ 5201929 h 5955635"/>
                <a:gd name="connsiteX2524" fmla="*/ 1977165 w 6187971"/>
                <a:gd name="connsiteY2524" fmla="*/ 5202891 h 5955635"/>
                <a:gd name="connsiteX2525" fmla="*/ 1895171 w 6187971"/>
                <a:gd name="connsiteY2525" fmla="*/ 5149765 h 5955635"/>
                <a:gd name="connsiteX2526" fmla="*/ 1865914 w 6187971"/>
                <a:gd name="connsiteY2526" fmla="*/ 5123048 h 5955635"/>
                <a:gd name="connsiteX2527" fmla="*/ 1715436 w 6187971"/>
                <a:gd name="connsiteY2527" fmla="*/ 5013908 h 5955635"/>
                <a:gd name="connsiteX2528" fmla="*/ 1588748 w 6187971"/>
                <a:gd name="connsiteY2528" fmla="*/ 4927943 h 5955635"/>
                <a:gd name="connsiteX2529" fmla="*/ 1598064 w 6187971"/>
                <a:gd name="connsiteY2529" fmla="*/ 4949501 h 5955635"/>
                <a:gd name="connsiteX2530" fmla="*/ 1564303 w 6187971"/>
                <a:gd name="connsiteY2530" fmla="*/ 4923746 h 5955635"/>
                <a:gd name="connsiteX2531" fmla="*/ 1547904 w 6187971"/>
                <a:gd name="connsiteY2531" fmla="*/ 4913121 h 5955635"/>
                <a:gd name="connsiteX2532" fmla="*/ 1545979 w 6187971"/>
                <a:gd name="connsiteY2532" fmla="*/ 4904113 h 5955635"/>
                <a:gd name="connsiteX2533" fmla="*/ 1541475 w 6187971"/>
                <a:gd name="connsiteY2533" fmla="*/ 4905075 h 5955635"/>
                <a:gd name="connsiteX2534" fmla="*/ 1523807 w 6187971"/>
                <a:gd name="connsiteY2534" fmla="*/ 4866464 h 5955635"/>
                <a:gd name="connsiteX2535" fmla="*/ 1517378 w 6187971"/>
                <a:gd name="connsiteY2535" fmla="*/ 4858417 h 5955635"/>
                <a:gd name="connsiteX2536" fmla="*/ 1511912 w 6187971"/>
                <a:gd name="connsiteY2536" fmla="*/ 4854876 h 5955635"/>
                <a:gd name="connsiteX2537" fmla="*/ 1506446 w 6187971"/>
                <a:gd name="connsiteY2537" fmla="*/ 4851334 h 5955635"/>
                <a:gd name="connsiteX2538" fmla="*/ 1483618 w 6187971"/>
                <a:gd name="connsiteY2538" fmla="*/ 4832662 h 5955635"/>
                <a:gd name="connsiteX2539" fmla="*/ 1478151 w 6187971"/>
                <a:gd name="connsiteY2539" fmla="*/ 4829121 h 5955635"/>
                <a:gd name="connsiteX2540" fmla="*/ 1479114 w 6187971"/>
                <a:gd name="connsiteY2540" fmla="*/ 4833625 h 5955635"/>
                <a:gd name="connsiteX2541" fmla="*/ 1485543 w 6187971"/>
                <a:gd name="connsiteY2541" fmla="*/ 4841671 h 5955635"/>
                <a:gd name="connsiteX2542" fmla="*/ 1462060 w 6187971"/>
                <a:gd name="connsiteY2542" fmla="*/ 4841978 h 5955635"/>
                <a:gd name="connsiteX2543" fmla="*/ 1461097 w 6187971"/>
                <a:gd name="connsiteY2543" fmla="*/ 4837474 h 5955635"/>
                <a:gd name="connsiteX2544" fmla="*/ 1435076 w 6187971"/>
                <a:gd name="connsiteY2544" fmla="*/ 4781808 h 5955635"/>
                <a:gd name="connsiteX2545" fmla="*/ 1429609 w 6187971"/>
                <a:gd name="connsiteY2545" fmla="*/ 4778267 h 5955635"/>
                <a:gd name="connsiteX2546" fmla="*/ 1428647 w 6187971"/>
                <a:gd name="connsiteY2546" fmla="*/ 4773763 h 5955635"/>
                <a:gd name="connsiteX2547" fmla="*/ 1391038 w 6187971"/>
                <a:gd name="connsiteY2547" fmla="*/ 4729991 h 5955635"/>
                <a:gd name="connsiteX2548" fmla="*/ 1363706 w 6187971"/>
                <a:gd name="connsiteY2548" fmla="*/ 4712283 h 5955635"/>
                <a:gd name="connsiteX2549" fmla="*/ 1362744 w 6187971"/>
                <a:gd name="connsiteY2549" fmla="*/ 4707779 h 5955635"/>
                <a:gd name="connsiteX2550" fmla="*/ 1358239 w 6187971"/>
                <a:gd name="connsiteY2550" fmla="*/ 4708741 h 5955635"/>
                <a:gd name="connsiteX2551" fmla="*/ 1347307 w 6187971"/>
                <a:gd name="connsiteY2551" fmla="*/ 4701658 h 5955635"/>
                <a:gd name="connsiteX2552" fmla="*/ 1348269 w 6187971"/>
                <a:gd name="connsiteY2552" fmla="*/ 4706162 h 5955635"/>
                <a:gd name="connsiteX2553" fmla="*/ 1354698 w 6187971"/>
                <a:gd name="connsiteY2553" fmla="*/ 4714207 h 5955635"/>
                <a:gd name="connsiteX2554" fmla="*/ 1338299 w 6187971"/>
                <a:gd name="connsiteY2554" fmla="*/ 4703582 h 5955635"/>
                <a:gd name="connsiteX2555" fmla="*/ 1318358 w 6187971"/>
                <a:gd name="connsiteY2555" fmla="*/ 4698423 h 5955635"/>
                <a:gd name="connsiteX2556" fmla="*/ 1303576 w 6187971"/>
                <a:gd name="connsiteY2556" fmla="*/ 4673323 h 5955635"/>
                <a:gd name="connsiteX2557" fmla="*/ 1308080 w 6187971"/>
                <a:gd name="connsiteY2557" fmla="*/ 4672361 h 5955635"/>
                <a:gd name="connsiteX2558" fmla="*/ 1307118 w 6187971"/>
                <a:gd name="connsiteY2558" fmla="*/ 4667857 h 5955635"/>
                <a:gd name="connsiteX2559" fmla="*/ 1301651 w 6187971"/>
                <a:gd name="connsiteY2559" fmla="*/ 4664315 h 5955635"/>
                <a:gd name="connsiteX2560" fmla="*/ 1294261 w 6187971"/>
                <a:gd name="connsiteY2560" fmla="*/ 4651766 h 5955635"/>
                <a:gd name="connsiteX2561" fmla="*/ 1288794 w 6187971"/>
                <a:gd name="connsiteY2561" fmla="*/ 4648223 h 5955635"/>
                <a:gd name="connsiteX2562" fmla="*/ 1284945 w 6187971"/>
                <a:gd name="connsiteY2562" fmla="*/ 4630207 h 5955635"/>
                <a:gd name="connsiteX2563" fmla="*/ 1303269 w 6187971"/>
                <a:gd name="connsiteY2563" fmla="*/ 4649841 h 5955635"/>
                <a:gd name="connsiteX2564" fmla="*/ 1300382 w 6187971"/>
                <a:gd name="connsiteY2564" fmla="*/ 4636329 h 5955635"/>
                <a:gd name="connsiteX2565" fmla="*/ 1288488 w 6187971"/>
                <a:gd name="connsiteY2565" fmla="*/ 4624741 h 5955635"/>
                <a:gd name="connsiteX2566" fmla="*/ 1225818 w 6187971"/>
                <a:gd name="connsiteY2566" fmla="*/ 4529809 h 5955635"/>
                <a:gd name="connsiteX2567" fmla="*/ 1185629 w 6187971"/>
                <a:gd name="connsiteY2567" fmla="*/ 4496009 h 5955635"/>
                <a:gd name="connsiteX2568" fmla="*/ 1189171 w 6187971"/>
                <a:gd name="connsiteY2568" fmla="*/ 4490542 h 5955635"/>
                <a:gd name="connsiteX2569" fmla="*/ 1182742 w 6187971"/>
                <a:gd name="connsiteY2569" fmla="*/ 4482495 h 5955635"/>
                <a:gd name="connsiteX2570" fmla="*/ 1177276 w 6187971"/>
                <a:gd name="connsiteY2570" fmla="*/ 4478954 h 5955635"/>
                <a:gd name="connsiteX2571" fmla="*/ 1178238 w 6187971"/>
                <a:gd name="connsiteY2571" fmla="*/ 4483458 h 5955635"/>
                <a:gd name="connsiteX2572" fmla="*/ 1166343 w 6187971"/>
                <a:gd name="connsiteY2572" fmla="*/ 4471870 h 5955635"/>
                <a:gd name="connsiteX2573" fmla="*/ 1169885 w 6187971"/>
                <a:gd name="connsiteY2573" fmla="*/ 4466405 h 5955635"/>
                <a:gd name="connsiteX2574" fmla="*/ 1139667 w 6187971"/>
                <a:gd name="connsiteY2574" fmla="*/ 4435183 h 5955635"/>
                <a:gd name="connsiteX2575" fmla="*/ 1138704 w 6187971"/>
                <a:gd name="connsiteY2575" fmla="*/ 4430679 h 5955635"/>
                <a:gd name="connsiteX2576" fmla="*/ 1134200 w 6187971"/>
                <a:gd name="connsiteY2576" fmla="*/ 4431641 h 5955635"/>
                <a:gd name="connsiteX2577" fmla="*/ 1129696 w 6187971"/>
                <a:gd name="connsiteY2577" fmla="*/ 4432603 h 5955635"/>
                <a:gd name="connsiteX2578" fmla="*/ 1128734 w 6187971"/>
                <a:gd name="connsiteY2578" fmla="*/ 4428100 h 5955635"/>
                <a:gd name="connsiteX2579" fmla="*/ 1118764 w 6187971"/>
                <a:gd name="connsiteY2579" fmla="*/ 4425520 h 5955635"/>
                <a:gd name="connsiteX2580" fmla="*/ 1120688 w 6187971"/>
                <a:gd name="connsiteY2580" fmla="*/ 4434529 h 5955635"/>
                <a:gd name="connsiteX2581" fmla="*/ 1115221 w 6187971"/>
                <a:gd name="connsiteY2581" fmla="*/ 4430987 h 5955635"/>
                <a:gd name="connsiteX2582" fmla="*/ 1091431 w 6187971"/>
                <a:gd name="connsiteY2582" fmla="*/ 4407812 h 5955635"/>
                <a:gd name="connsiteX2583" fmla="*/ 1073763 w 6187971"/>
                <a:gd name="connsiteY2583" fmla="*/ 4369199 h 5955635"/>
                <a:gd name="connsiteX2584" fmla="*/ 1063792 w 6187971"/>
                <a:gd name="connsiteY2584" fmla="*/ 4366620 h 5955635"/>
                <a:gd name="connsiteX2585" fmla="*/ 1058981 w 6187971"/>
                <a:gd name="connsiteY2585" fmla="*/ 4344100 h 5955635"/>
                <a:gd name="connsiteX2586" fmla="*/ 1050936 w 6187971"/>
                <a:gd name="connsiteY2586" fmla="*/ 4350528 h 5955635"/>
                <a:gd name="connsiteX2587" fmla="*/ 1048049 w 6187971"/>
                <a:gd name="connsiteY2587" fmla="*/ 4337016 h 5955635"/>
                <a:gd name="connsiteX2588" fmla="*/ 988922 w 6187971"/>
                <a:gd name="connsiteY2588" fmla="*/ 4236617 h 5955635"/>
                <a:gd name="connsiteX2589" fmla="*/ 981224 w 6187971"/>
                <a:gd name="connsiteY2589" fmla="*/ 4200585 h 5955635"/>
                <a:gd name="connsiteX2590" fmla="*/ 970291 w 6187971"/>
                <a:gd name="connsiteY2590" fmla="*/ 4193501 h 5955635"/>
                <a:gd name="connsiteX2591" fmla="*/ 953584 w 6187971"/>
                <a:gd name="connsiteY2591" fmla="*/ 4159394 h 5955635"/>
                <a:gd name="connsiteX2592" fmla="*/ 943614 w 6187971"/>
                <a:gd name="connsiteY2592" fmla="*/ 4156814 h 5955635"/>
                <a:gd name="connsiteX2593" fmla="*/ 947156 w 6187971"/>
                <a:gd name="connsiteY2593" fmla="*/ 4151347 h 5955635"/>
                <a:gd name="connsiteX2594" fmla="*/ 918555 w 6187971"/>
                <a:gd name="connsiteY2594" fmla="*/ 4105652 h 5955635"/>
                <a:gd name="connsiteX2595" fmla="*/ 910857 w 6187971"/>
                <a:gd name="connsiteY2595" fmla="*/ 4069620 h 5955635"/>
                <a:gd name="connsiteX2596" fmla="*/ 892533 w 6187971"/>
                <a:gd name="connsiteY2596" fmla="*/ 4049987 h 5955635"/>
                <a:gd name="connsiteX2597" fmla="*/ 891263 w 6187971"/>
                <a:gd name="connsiteY2597" fmla="*/ 4022000 h 5955635"/>
                <a:gd name="connsiteX2598" fmla="*/ 869091 w 6187971"/>
                <a:gd name="connsiteY2598" fmla="*/ 3984350 h 5955635"/>
                <a:gd name="connsiteX2599" fmla="*/ 873595 w 6187971"/>
                <a:gd name="connsiteY2599" fmla="*/ 3983387 h 5955635"/>
                <a:gd name="connsiteX2600" fmla="*/ 852077 w 6187971"/>
                <a:gd name="connsiteY2600" fmla="*/ 3926760 h 5955635"/>
                <a:gd name="connsiteX2601" fmla="*/ 863010 w 6187971"/>
                <a:gd name="connsiteY2601" fmla="*/ 3933844 h 5955635"/>
                <a:gd name="connsiteX2602" fmla="*/ 869247 w 6187971"/>
                <a:gd name="connsiteY2602" fmla="*/ 3944432 h 5955635"/>
                <a:gd name="connsiteX2603" fmla="*/ 868668 w 6187971"/>
                <a:gd name="connsiteY2603" fmla="*/ 3952062 h 5955635"/>
                <a:gd name="connsiteX2604" fmla="*/ 862355 w 6187971"/>
                <a:gd name="connsiteY2604" fmla="*/ 3952821 h 5955635"/>
                <a:gd name="connsiteX2605" fmla="*/ 875212 w 6187971"/>
                <a:gd name="connsiteY2605" fmla="*/ 3968913 h 5955635"/>
                <a:gd name="connsiteX2606" fmla="*/ 890956 w 6187971"/>
                <a:gd name="connsiteY2606" fmla="*/ 3998517 h 5955635"/>
                <a:gd name="connsiteX2607" fmla="*/ 891918 w 6187971"/>
                <a:gd name="connsiteY2607" fmla="*/ 4003022 h 5955635"/>
                <a:gd name="connsiteX2608" fmla="*/ 892881 w 6187971"/>
                <a:gd name="connsiteY2608" fmla="*/ 4007525 h 5955635"/>
                <a:gd name="connsiteX2609" fmla="*/ 897385 w 6187971"/>
                <a:gd name="connsiteY2609" fmla="*/ 4006563 h 5955635"/>
                <a:gd name="connsiteX2610" fmla="*/ 897077 w 6187971"/>
                <a:gd name="connsiteY2610" fmla="*/ 3983081 h 5955635"/>
                <a:gd name="connsiteX2611" fmla="*/ 891611 w 6187971"/>
                <a:gd name="connsiteY2611" fmla="*/ 3979538 h 5955635"/>
                <a:gd name="connsiteX2612" fmla="*/ 890649 w 6187971"/>
                <a:gd name="connsiteY2612" fmla="*/ 3975035 h 5955635"/>
                <a:gd name="connsiteX2613" fmla="*/ 885183 w 6187971"/>
                <a:gd name="connsiteY2613" fmla="*/ 3971493 h 5955635"/>
                <a:gd name="connsiteX2614" fmla="*/ 878447 w 6187971"/>
                <a:gd name="connsiteY2614" fmla="*/ 3939965 h 5955635"/>
                <a:gd name="connsiteX2615" fmla="*/ 890034 w 6187971"/>
                <a:gd name="connsiteY2615" fmla="*/ 3928070 h 5955635"/>
                <a:gd name="connsiteX2616" fmla="*/ 879449 w 6187971"/>
                <a:gd name="connsiteY2616" fmla="*/ 3878525 h 5955635"/>
                <a:gd name="connsiteX2617" fmla="*/ 852546 w 6187971"/>
                <a:gd name="connsiteY2617" fmla="*/ 3686468 h 5955635"/>
                <a:gd name="connsiteX2618" fmla="*/ 847081 w 6187971"/>
                <a:gd name="connsiteY2618" fmla="*/ 3682926 h 5955635"/>
                <a:gd name="connsiteX2619" fmla="*/ 843539 w 6187971"/>
                <a:gd name="connsiteY2619" fmla="*/ 3688393 h 5955635"/>
                <a:gd name="connsiteX2620" fmla="*/ 872058 w 6187971"/>
                <a:gd name="connsiteY2620" fmla="*/ 3865975 h 5955635"/>
                <a:gd name="connsiteX2621" fmla="*/ 867555 w 6187971"/>
                <a:gd name="connsiteY2621" fmla="*/ 3866938 h 5955635"/>
                <a:gd name="connsiteX2622" fmla="*/ 861126 w 6187971"/>
                <a:gd name="connsiteY2622" fmla="*/ 3858892 h 5955635"/>
                <a:gd name="connsiteX2623" fmla="*/ 868517 w 6187971"/>
                <a:gd name="connsiteY2623" fmla="*/ 3871442 h 5955635"/>
                <a:gd name="connsiteX2624" fmla="*/ 864975 w 6187971"/>
                <a:gd name="connsiteY2624" fmla="*/ 3876908 h 5955635"/>
                <a:gd name="connsiteX2625" fmla="*/ 849886 w 6187971"/>
                <a:gd name="connsiteY2625" fmla="*/ 3828326 h 5955635"/>
                <a:gd name="connsiteX2626" fmla="*/ 848269 w 6187971"/>
                <a:gd name="connsiteY2626" fmla="*/ 3842800 h 5955635"/>
                <a:gd name="connsiteX2627" fmla="*/ 832524 w 6187971"/>
                <a:gd name="connsiteY2627" fmla="*/ 3813196 h 5955635"/>
                <a:gd name="connsiteX2628" fmla="*/ 822902 w 6187971"/>
                <a:gd name="connsiteY2628" fmla="*/ 3768156 h 5955635"/>
                <a:gd name="connsiteX2629" fmla="*/ 812624 w 6187971"/>
                <a:gd name="connsiteY2629" fmla="*/ 3742094 h 5955635"/>
                <a:gd name="connsiteX2630" fmla="*/ 789529 w 6187971"/>
                <a:gd name="connsiteY2630" fmla="*/ 3633997 h 5955635"/>
                <a:gd name="connsiteX2631" fmla="*/ 786951 w 6187971"/>
                <a:gd name="connsiteY2631" fmla="*/ 3643967 h 5955635"/>
                <a:gd name="connsiteX2632" fmla="*/ 785988 w 6187971"/>
                <a:gd name="connsiteY2632" fmla="*/ 3639463 h 5955635"/>
                <a:gd name="connsiteX2633" fmla="*/ 785026 w 6187971"/>
                <a:gd name="connsiteY2633" fmla="*/ 3634959 h 5955635"/>
                <a:gd name="connsiteX2634" fmla="*/ 783101 w 6187971"/>
                <a:gd name="connsiteY2634" fmla="*/ 3625951 h 5955635"/>
                <a:gd name="connsiteX2635" fmla="*/ 765126 w 6187971"/>
                <a:gd name="connsiteY2635" fmla="*/ 3563856 h 5955635"/>
                <a:gd name="connsiteX2636" fmla="*/ 763201 w 6187971"/>
                <a:gd name="connsiteY2636" fmla="*/ 3554849 h 5955635"/>
                <a:gd name="connsiteX2637" fmla="*/ 760314 w 6187971"/>
                <a:gd name="connsiteY2637" fmla="*/ 3541336 h 5955635"/>
                <a:gd name="connsiteX2638" fmla="*/ 754541 w 6187971"/>
                <a:gd name="connsiteY2638" fmla="*/ 3514312 h 5955635"/>
                <a:gd name="connsiteX2639" fmla="*/ 753578 w 6187971"/>
                <a:gd name="connsiteY2639" fmla="*/ 3509808 h 5955635"/>
                <a:gd name="connsiteX2640" fmla="*/ 752616 w 6187971"/>
                <a:gd name="connsiteY2640" fmla="*/ 3505304 h 5955635"/>
                <a:gd name="connsiteX2641" fmla="*/ 748111 w 6187971"/>
                <a:gd name="connsiteY2641" fmla="*/ 3506266 h 5955635"/>
                <a:gd name="connsiteX2642" fmla="*/ 756158 w 6187971"/>
                <a:gd name="connsiteY2642" fmla="*/ 3499837 h 5955635"/>
                <a:gd name="connsiteX2643" fmla="*/ 748767 w 6187971"/>
                <a:gd name="connsiteY2643" fmla="*/ 3487287 h 5955635"/>
                <a:gd name="connsiteX2644" fmla="*/ 745225 w 6187971"/>
                <a:gd name="connsiteY2644" fmla="*/ 3492754 h 5955635"/>
                <a:gd name="connsiteX2645" fmla="*/ 743300 w 6187971"/>
                <a:gd name="connsiteY2645" fmla="*/ 3483746 h 5955635"/>
                <a:gd name="connsiteX2646" fmla="*/ 735295 w 6187971"/>
                <a:gd name="connsiteY2646" fmla="*/ 3424231 h 5955635"/>
                <a:gd name="connsiteX2647" fmla="*/ 735950 w 6187971"/>
                <a:gd name="connsiteY2647" fmla="*/ 3405253 h 5955635"/>
                <a:gd name="connsiteX2648" fmla="*/ 734026 w 6187971"/>
                <a:gd name="connsiteY2648" fmla="*/ 3396245 h 5955635"/>
                <a:gd name="connsiteX2649" fmla="*/ 736605 w 6187971"/>
                <a:gd name="connsiteY2649" fmla="*/ 3386274 h 5955635"/>
                <a:gd name="connsiteX2650" fmla="*/ 742071 w 6187971"/>
                <a:gd name="connsiteY2650" fmla="*/ 3389816 h 5955635"/>
                <a:gd name="connsiteX2651" fmla="*/ 747538 w 6187971"/>
                <a:gd name="connsiteY2651" fmla="*/ 3393358 h 5955635"/>
                <a:gd name="connsiteX2652" fmla="*/ 746576 w 6187971"/>
                <a:gd name="connsiteY2652" fmla="*/ 3388854 h 5955635"/>
                <a:gd name="connsiteX2653" fmla="*/ 751080 w 6187971"/>
                <a:gd name="connsiteY2653" fmla="*/ 3387891 h 5955635"/>
                <a:gd name="connsiteX2654" fmla="*/ 744651 w 6187971"/>
                <a:gd name="connsiteY2654" fmla="*/ 3379845 h 5955635"/>
                <a:gd name="connsiteX2655" fmla="*/ 733718 w 6187971"/>
                <a:gd name="connsiteY2655" fmla="*/ 3372762 h 5955635"/>
                <a:gd name="connsiteX2656" fmla="*/ 730177 w 6187971"/>
                <a:gd name="connsiteY2656" fmla="*/ 3378228 h 5955635"/>
                <a:gd name="connsiteX2657" fmla="*/ 722786 w 6187971"/>
                <a:gd name="connsiteY2657" fmla="*/ 3365679 h 5955635"/>
                <a:gd name="connsiteX2658" fmla="*/ 722479 w 6187971"/>
                <a:gd name="connsiteY2658" fmla="*/ 3342196 h 5955635"/>
                <a:gd name="connsiteX2659" fmla="*/ 727944 w 6187971"/>
                <a:gd name="connsiteY2659" fmla="*/ 3345738 h 5955635"/>
                <a:gd name="connsiteX2660" fmla="*/ 726982 w 6187971"/>
                <a:gd name="connsiteY2660" fmla="*/ 3341234 h 5955635"/>
                <a:gd name="connsiteX2661" fmla="*/ 725057 w 6187971"/>
                <a:gd name="connsiteY2661" fmla="*/ 3332226 h 5955635"/>
                <a:gd name="connsiteX2662" fmla="*/ 724095 w 6187971"/>
                <a:gd name="connsiteY2662" fmla="*/ 3327721 h 5955635"/>
                <a:gd name="connsiteX2663" fmla="*/ 723133 w 6187971"/>
                <a:gd name="connsiteY2663" fmla="*/ 3323218 h 5955635"/>
                <a:gd name="connsiteX2664" fmla="*/ 719284 w 6187971"/>
                <a:gd name="connsiteY2664" fmla="*/ 3305202 h 5955635"/>
                <a:gd name="connsiteX2665" fmla="*/ 716397 w 6187971"/>
                <a:gd name="connsiteY2665" fmla="*/ 3291690 h 5955635"/>
                <a:gd name="connsiteX2666" fmla="*/ 718015 w 6187971"/>
                <a:gd name="connsiteY2666" fmla="*/ 3277215 h 5955635"/>
                <a:gd name="connsiteX2667" fmla="*/ 716438 w 6187971"/>
                <a:gd name="connsiteY2667" fmla="*/ 3225746 h 5955635"/>
                <a:gd name="connsiteX2668" fmla="*/ 711934 w 6187971"/>
                <a:gd name="connsiteY2668" fmla="*/ 3226708 h 5955635"/>
                <a:gd name="connsiteX2669" fmla="*/ 710705 w 6187971"/>
                <a:gd name="connsiteY2669" fmla="*/ 3132778 h 5955635"/>
                <a:gd name="connsiteX2670" fmla="*/ 713284 w 6187971"/>
                <a:gd name="connsiteY2670" fmla="*/ 3122808 h 5955635"/>
                <a:gd name="connsiteX2671" fmla="*/ 712322 w 6187971"/>
                <a:gd name="connsiteY2671" fmla="*/ 3118304 h 5955635"/>
                <a:gd name="connsiteX2672" fmla="*/ 708780 w 6187971"/>
                <a:gd name="connsiteY2672" fmla="*/ 3123770 h 5955635"/>
                <a:gd name="connsiteX2673" fmla="*/ 708472 w 6187971"/>
                <a:gd name="connsiteY2673" fmla="*/ 3100287 h 5955635"/>
                <a:gd name="connsiteX2674" fmla="*/ 712015 w 6187971"/>
                <a:gd name="connsiteY2674" fmla="*/ 3094821 h 5955635"/>
                <a:gd name="connsiteX2675" fmla="*/ 706548 w 6187971"/>
                <a:gd name="connsiteY2675" fmla="*/ 3091280 h 5955635"/>
                <a:gd name="connsiteX2676" fmla="*/ 709128 w 6187971"/>
                <a:gd name="connsiteY2676" fmla="*/ 3081309 h 5955635"/>
                <a:gd name="connsiteX2677" fmla="*/ 709783 w 6187971"/>
                <a:gd name="connsiteY2677" fmla="*/ 3062331 h 5955635"/>
                <a:gd name="connsiteX2678" fmla="*/ 708821 w 6187971"/>
                <a:gd name="connsiteY2678" fmla="*/ 3057826 h 5955635"/>
                <a:gd name="connsiteX2679" fmla="*/ 705934 w 6187971"/>
                <a:gd name="connsiteY2679" fmla="*/ 3044314 h 5955635"/>
                <a:gd name="connsiteX2680" fmla="*/ 710439 w 6187971"/>
                <a:gd name="connsiteY2680" fmla="*/ 3043352 h 5955635"/>
                <a:gd name="connsiteX2681" fmla="*/ 717295 w 6187971"/>
                <a:gd name="connsiteY2681" fmla="*/ 2877050 h 5955635"/>
                <a:gd name="connsiteX2682" fmla="*/ 721799 w 6187971"/>
                <a:gd name="connsiteY2682" fmla="*/ 2876088 h 5955635"/>
                <a:gd name="connsiteX2683" fmla="*/ 722107 w 6187971"/>
                <a:gd name="connsiteY2683" fmla="*/ 2899570 h 5955635"/>
                <a:gd name="connsiteX2684" fmla="*/ 723376 w 6187971"/>
                <a:gd name="connsiteY2684" fmla="*/ 2927557 h 5955635"/>
                <a:gd name="connsiteX2685" fmla="*/ 719487 w 6187971"/>
                <a:gd name="connsiteY2685" fmla="*/ 2975484 h 5955635"/>
                <a:gd name="connsiteX2686" fmla="*/ 727759 w 6187971"/>
                <a:gd name="connsiteY2686" fmla="*/ 3124424 h 5955635"/>
                <a:gd name="connsiteX2687" fmla="*/ 724217 w 6187971"/>
                <a:gd name="connsiteY2687" fmla="*/ 3129891 h 5955635"/>
                <a:gd name="connsiteX2688" fmla="*/ 726142 w 6187971"/>
                <a:gd name="connsiteY2688" fmla="*/ 3138899 h 5955635"/>
                <a:gd name="connsiteX2689" fmla="*/ 724524 w 6187971"/>
                <a:gd name="connsiteY2689" fmla="*/ 3153374 h 5955635"/>
                <a:gd name="connsiteX2690" fmla="*/ 728066 w 6187971"/>
                <a:gd name="connsiteY2690" fmla="*/ 3147907 h 5955635"/>
                <a:gd name="connsiteX2691" fmla="*/ 726449 w 6187971"/>
                <a:gd name="connsiteY2691" fmla="*/ 3162382 h 5955635"/>
                <a:gd name="connsiteX2692" fmla="*/ 729335 w 6187971"/>
                <a:gd name="connsiteY2692" fmla="*/ 3175894 h 5955635"/>
                <a:gd name="connsiteX2693" fmla="*/ 732878 w 6187971"/>
                <a:gd name="connsiteY2693" fmla="*/ 3170427 h 5955635"/>
                <a:gd name="connsiteX2694" fmla="*/ 735458 w 6187971"/>
                <a:gd name="connsiteY2694" fmla="*/ 3160457 h 5955635"/>
                <a:gd name="connsiteX2695" fmla="*/ 731608 w 6187971"/>
                <a:gd name="connsiteY2695" fmla="*/ 3142441 h 5955635"/>
                <a:gd name="connsiteX2696" fmla="*/ 735149 w 6187971"/>
                <a:gd name="connsiteY2696" fmla="*/ 3136974 h 5955635"/>
                <a:gd name="connsiteX2697" fmla="*/ 739654 w 6187971"/>
                <a:gd name="connsiteY2697" fmla="*/ 3136012 h 5955635"/>
                <a:gd name="connsiteX2698" fmla="*/ 738691 w 6187971"/>
                <a:gd name="connsiteY2698" fmla="*/ 3131509 h 5955635"/>
                <a:gd name="connsiteX2699" fmla="*/ 737729 w 6187971"/>
                <a:gd name="connsiteY2699" fmla="*/ 3127004 h 5955635"/>
                <a:gd name="connsiteX2700" fmla="*/ 731301 w 6187971"/>
                <a:gd name="connsiteY2700" fmla="*/ 3118959 h 5955635"/>
                <a:gd name="connsiteX2701" fmla="*/ 730338 w 6187971"/>
                <a:gd name="connsiteY2701" fmla="*/ 3114455 h 5955635"/>
                <a:gd name="connsiteX2702" fmla="*/ 729376 w 6187971"/>
                <a:gd name="connsiteY2702" fmla="*/ 3109950 h 5955635"/>
                <a:gd name="connsiteX2703" fmla="*/ 729069 w 6187971"/>
                <a:gd name="connsiteY2703" fmla="*/ 3086468 h 5955635"/>
                <a:gd name="connsiteX2704" fmla="*/ 733265 w 6187971"/>
                <a:gd name="connsiteY2704" fmla="*/ 3062023 h 5955635"/>
                <a:gd name="connsiteX2705" fmla="*/ 733987 w 6187971"/>
                <a:gd name="connsiteY2705" fmla="*/ 3065401 h 5955635"/>
                <a:gd name="connsiteX2706" fmla="*/ 734227 w 6187971"/>
                <a:gd name="connsiteY2706" fmla="*/ 3066527 h 5955635"/>
                <a:gd name="connsiteX2707" fmla="*/ 735190 w 6187971"/>
                <a:gd name="connsiteY2707" fmla="*/ 3071031 h 5955635"/>
                <a:gd name="connsiteX2708" fmla="*/ 738732 w 6187971"/>
                <a:gd name="connsiteY2708" fmla="*/ 3065565 h 5955635"/>
                <a:gd name="connsiteX2709" fmla="*/ 735845 w 6187971"/>
                <a:gd name="connsiteY2709" fmla="*/ 3052053 h 5955635"/>
                <a:gd name="connsiteX2710" fmla="*/ 733921 w 6187971"/>
                <a:gd name="connsiteY2710" fmla="*/ 3043045 h 5955635"/>
                <a:gd name="connsiteX2711" fmla="*/ 736541 w 6187971"/>
                <a:gd name="connsiteY2711" fmla="*/ 2967131 h 5955635"/>
                <a:gd name="connsiteX2712" fmla="*/ 735578 w 6187971"/>
                <a:gd name="connsiteY2712" fmla="*/ 2962627 h 5955635"/>
                <a:gd name="connsiteX2713" fmla="*/ 744279 w 6187971"/>
                <a:gd name="connsiteY2713" fmla="*/ 2937219 h 5955635"/>
                <a:gd name="connsiteX2714" fmla="*/ 747514 w 6187971"/>
                <a:gd name="connsiteY2714" fmla="*/ 2908270 h 5955635"/>
                <a:gd name="connsiteX2715" fmla="*/ 767536 w 6187971"/>
                <a:gd name="connsiteY2715" fmla="*/ 2781543 h 5955635"/>
                <a:gd name="connsiteX2716" fmla="*/ 767175 w 6187971"/>
                <a:gd name="connsiteY2716" fmla="*/ 2788737 h 5955635"/>
                <a:gd name="connsiteX2717" fmla="*/ 765918 w 6187971"/>
                <a:gd name="connsiteY2717" fmla="*/ 2796017 h 5955635"/>
                <a:gd name="connsiteX2718" fmla="*/ 767088 w 6187971"/>
                <a:gd name="connsiteY2718" fmla="*/ 2790469 h 5955635"/>
                <a:gd name="connsiteX2719" fmla="*/ 767175 w 6187971"/>
                <a:gd name="connsiteY2719" fmla="*/ 2788737 h 5955635"/>
                <a:gd name="connsiteX2720" fmla="*/ 777228 w 6187971"/>
                <a:gd name="connsiteY2720" fmla="*/ 2730482 h 5955635"/>
                <a:gd name="connsiteX2721" fmla="*/ 774987 w 6187971"/>
                <a:gd name="connsiteY2721" fmla="*/ 2827750 h 5955635"/>
                <a:gd name="connsiteX2722" fmla="*/ 824931 w 6187971"/>
                <a:gd name="connsiteY2722" fmla="*/ 3364010 h 5955635"/>
                <a:gd name="connsiteX2723" fmla="*/ 829326 w 6187971"/>
                <a:gd name="connsiteY2723" fmla="*/ 3384580 h 5955635"/>
                <a:gd name="connsiteX2724" fmla="*/ 837369 w 6187971"/>
                <a:gd name="connsiteY2724" fmla="*/ 3339843 h 5955635"/>
                <a:gd name="connsiteX2725" fmla="*/ 819665 w 6187971"/>
                <a:gd name="connsiteY2725" fmla="*/ 2577354 h 5955635"/>
                <a:gd name="connsiteX2726" fmla="*/ 843923 w 6187971"/>
                <a:gd name="connsiteY2726" fmla="*/ 2454020 h 5955635"/>
                <a:gd name="connsiteX2727" fmla="*/ 844696 w 6187971"/>
                <a:gd name="connsiteY2727" fmla="*/ 2456577 h 5955635"/>
                <a:gd name="connsiteX2728" fmla="*/ 850081 w 6187971"/>
                <a:gd name="connsiteY2728" fmla="*/ 2462491 h 5955635"/>
                <a:gd name="connsiteX2729" fmla="*/ 847719 w 6187971"/>
                <a:gd name="connsiteY2729" fmla="*/ 2445923 h 5955635"/>
                <a:gd name="connsiteX2730" fmla="*/ 846151 w 6187971"/>
                <a:gd name="connsiteY2730" fmla="*/ 2442693 h 5955635"/>
                <a:gd name="connsiteX2731" fmla="*/ 847411 w 6187971"/>
                <a:gd name="connsiteY2731" fmla="*/ 2436286 h 5955635"/>
                <a:gd name="connsiteX2732" fmla="*/ 851391 w 6187971"/>
                <a:gd name="connsiteY2732" fmla="*/ 2424533 h 5955635"/>
                <a:gd name="connsiteX2733" fmla="*/ 853316 w 6187971"/>
                <a:gd name="connsiteY2733" fmla="*/ 2433542 h 5955635"/>
                <a:gd name="connsiteX2734" fmla="*/ 879111 w 6187971"/>
                <a:gd name="connsiteY2734" fmla="*/ 2333838 h 5955635"/>
                <a:gd name="connsiteX2735" fmla="*/ 884578 w 6187971"/>
                <a:gd name="connsiteY2735" fmla="*/ 2337381 h 5955635"/>
                <a:gd name="connsiteX2736" fmla="*/ 911642 w 6187971"/>
                <a:gd name="connsiteY2736" fmla="*/ 2265663 h 5955635"/>
                <a:gd name="connsiteX2737" fmla="*/ 944828 w 6187971"/>
                <a:gd name="connsiteY2737" fmla="*/ 2178509 h 5955635"/>
                <a:gd name="connsiteX2738" fmla="*/ 987023 w 6187971"/>
                <a:gd name="connsiteY2738" fmla="*/ 2089431 h 5955635"/>
                <a:gd name="connsiteX2739" fmla="*/ 991527 w 6187971"/>
                <a:gd name="connsiteY2739" fmla="*/ 2088468 h 5955635"/>
                <a:gd name="connsiteX2740" fmla="*/ 988948 w 6187971"/>
                <a:gd name="connsiteY2740" fmla="*/ 2098439 h 5955635"/>
                <a:gd name="connsiteX2741" fmla="*/ 993452 w 6187971"/>
                <a:gd name="connsiteY2741" fmla="*/ 2097477 h 5955635"/>
                <a:gd name="connsiteX2742" fmla="*/ 992489 w 6187971"/>
                <a:gd name="connsiteY2742" fmla="*/ 2092973 h 5955635"/>
                <a:gd name="connsiteX2743" fmla="*/ 996031 w 6187971"/>
                <a:gd name="connsiteY2743" fmla="*/ 2087506 h 5955635"/>
                <a:gd name="connsiteX2744" fmla="*/ 1012778 w 6187971"/>
                <a:gd name="connsiteY2744" fmla="*/ 2055671 h 5955635"/>
                <a:gd name="connsiteX2745" fmla="*/ 1010853 w 6187971"/>
                <a:gd name="connsiteY2745" fmla="*/ 2046663 h 5955635"/>
                <a:gd name="connsiteX2746" fmla="*/ 1014395 w 6187971"/>
                <a:gd name="connsiteY2746" fmla="*/ 2041196 h 5955635"/>
                <a:gd name="connsiteX2747" fmla="*/ 1016320 w 6187971"/>
                <a:gd name="connsiteY2747" fmla="*/ 2050205 h 5955635"/>
                <a:gd name="connsiteX2748" fmla="*/ 1021479 w 6187971"/>
                <a:gd name="connsiteY2748" fmla="*/ 2030264 h 5955635"/>
                <a:gd name="connsiteX2749" fmla="*/ 1022441 w 6187971"/>
                <a:gd name="connsiteY2749" fmla="*/ 2034767 h 5955635"/>
                <a:gd name="connsiteX2750" fmla="*/ 1023404 w 6187971"/>
                <a:gd name="connsiteY2750" fmla="*/ 2039271 h 5955635"/>
                <a:gd name="connsiteX2751" fmla="*/ 1027908 w 6187971"/>
                <a:gd name="connsiteY2751" fmla="*/ 2038309 h 5955635"/>
                <a:gd name="connsiteX2752" fmla="*/ 1026946 w 6187971"/>
                <a:gd name="connsiteY2752" fmla="*/ 2033805 h 5955635"/>
                <a:gd name="connsiteX2753" fmla="*/ 1025021 w 6187971"/>
                <a:gd name="connsiteY2753" fmla="*/ 2024797 h 5955635"/>
                <a:gd name="connsiteX2754" fmla="*/ 1027600 w 6187971"/>
                <a:gd name="connsiteY2754" fmla="*/ 2014827 h 5955635"/>
                <a:gd name="connsiteX2755" fmla="*/ 1032104 w 6187971"/>
                <a:gd name="connsiteY2755" fmla="*/ 2013865 h 5955635"/>
                <a:gd name="connsiteX2756" fmla="*/ 1035647 w 6187971"/>
                <a:gd name="connsiteY2756" fmla="*/ 2008398 h 5955635"/>
                <a:gd name="connsiteX2757" fmla="*/ 1034684 w 6187971"/>
                <a:gd name="connsiteY2757" fmla="*/ 2003894 h 5955635"/>
                <a:gd name="connsiteX2758" fmla="*/ 1041767 w 6187971"/>
                <a:gd name="connsiteY2758" fmla="*/ 1992962 h 5955635"/>
                <a:gd name="connsiteX2759" fmla="*/ 1045309 w 6187971"/>
                <a:gd name="connsiteY2759" fmla="*/ 1987495 h 5955635"/>
                <a:gd name="connsiteX2760" fmla="*/ 1046272 w 6187971"/>
                <a:gd name="connsiteY2760" fmla="*/ 1991999 h 5955635"/>
                <a:gd name="connsiteX2761" fmla="*/ 1049813 w 6187971"/>
                <a:gd name="connsiteY2761" fmla="*/ 1986533 h 5955635"/>
                <a:gd name="connsiteX2762" fmla="*/ 1052393 w 6187971"/>
                <a:gd name="connsiteY2762" fmla="*/ 1976563 h 5955635"/>
                <a:gd name="connsiteX2763" fmla="*/ 1063980 w 6187971"/>
                <a:gd name="connsiteY2763" fmla="*/ 1964667 h 5955635"/>
                <a:gd name="connsiteX2764" fmla="*/ 1070409 w 6187971"/>
                <a:gd name="connsiteY2764" fmla="*/ 1972714 h 5955635"/>
                <a:gd name="connsiteX2765" fmla="*/ 1080072 w 6187971"/>
                <a:gd name="connsiteY2765" fmla="*/ 1951811 h 5955635"/>
                <a:gd name="connsiteX2766" fmla="*/ 1084576 w 6187971"/>
                <a:gd name="connsiteY2766" fmla="*/ 1950848 h 5955635"/>
                <a:gd name="connsiteX2767" fmla="*/ 1085539 w 6187971"/>
                <a:gd name="connsiteY2767" fmla="*/ 1955353 h 5955635"/>
                <a:gd name="connsiteX2768" fmla="*/ 1081997 w 6187971"/>
                <a:gd name="connsiteY2768" fmla="*/ 1960818 h 5955635"/>
                <a:gd name="connsiteX2769" fmla="*/ 1082959 w 6187971"/>
                <a:gd name="connsiteY2769" fmla="*/ 1965323 h 5955635"/>
                <a:gd name="connsiteX2770" fmla="*/ 1087463 w 6187971"/>
                <a:gd name="connsiteY2770" fmla="*/ 1964361 h 5955635"/>
                <a:gd name="connsiteX2771" fmla="*/ 1086501 w 6187971"/>
                <a:gd name="connsiteY2771" fmla="*/ 1959856 h 5955635"/>
                <a:gd name="connsiteX2772" fmla="*/ 1090043 w 6187971"/>
                <a:gd name="connsiteY2772" fmla="*/ 1954390 h 5955635"/>
                <a:gd name="connsiteX2773" fmla="*/ 1088118 w 6187971"/>
                <a:gd name="connsiteY2773" fmla="*/ 1945382 h 5955635"/>
                <a:gd name="connsiteX2774" fmla="*/ 1083614 w 6187971"/>
                <a:gd name="connsiteY2774" fmla="*/ 1946344 h 5955635"/>
                <a:gd name="connsiteX2775" fmla="*/ 1094895 w 6187971"/>
                <a:gd name="connsiteY2775" fmla="*/ 1910966 h 5955635"/>
                <a:gd name="connsiteX2776" fmla="*/ 1082345 w 6187971"/>
                <a:gd name="connsiteY2776" fmla="*/ 1918358 h 5955635"/>
                <a:gd name="connsiteX2777" fmla="*/ 1092970 w 6187971"/>
                <a:gd name="connsiteY2777" fmla="*/ 1901959 h 5955635"/>
                <a:gd name="connsiteX2778" fmla="*/ 1103595 w 6187971"/>
                <a:gd name="connsiteY2778" fmla="*/ 1885560 h 5955635"/>
                <a:gd name="connsiteX2779" fmla="*/ 1110679 w 6187971"/>
                <a:gd name="connsiteY2779" fmla="*/ 1874628 h 5955635"/>
                <a:gd name="connsiteX2780" fmla="*/ 1112603 w 6187971"/>
                <a:gd name="connsiteY2780" fmla="*/ 1883635 h 5955635"/>
                <a:gd name="connsiteX2781" fmla="*/ 1122267 w 6187971"/>
                <a:gd name="connsiteY2781" fmla="*/ 1862732 h 5955635"/>
                <a:gd name="connsiteX2782" fmla="*/ 1126770 w 6187971"/>
                <a:gd name="connsiteY2782" fmla="*/ 1861770 h 5955635"/>
                <a:gd name="connsiteX2783" fmla="*/ 1128695 w 6187971"/>
                <a:gd name="connsiteY2783" fmla="*/ 1870778 h 5955635"/>
                <a:gd name="connsiteX2784" fmla="*/ 1133200 w 6187971"/>
                <a:gd name="connsiteY2784" fmla="*/ 1869816 h 5955635"/>
                <a:gd name="connsiteX2785" fmla="*/ 1132237 w 6187971"/>
                <a:gd name="connsiteY2785" fmla="*/ 1865312 h 5955635"/>
                <a:gd name="connsiteX2786" fmla="*/ 1136741 w 6187971"/>
                <a:gd name="connsiteY2786" fmla="*/ 1864349 h 5955635"/>
                <a:gd name="connsiteX2787" fmla="*/ 1134817 w 6187971"/>
                <a:gd name="connsiteY2787" fmla="*/ 1855341 h 5955635"/>
                <a:gd name="connsiteX2788" fmla="*/ 1138359 w 6187971"/>
                <a:gd name="connsiteY2788" fmla="*/ 1849875 h 5955635"/>
                <a:gd name="connsiteX2789" fmla="*/ 1141900 w 6187971"/>
                <a:gd name="connsiteY2789" fmla="*/ 1844409 h 5955635"/>
                <a:gd name="connsiteX2790" fmla="*/ 1146404 w 6187971"/>
                <a:gd name="connsiteY2790" fmla="*/ 1843446 h 5955635"/>
                <a:gd name="connsiteX2791" fmla="*/ 1147367 w 6187971"/>
                <a:gd name="connsiteY2791" fmla="*/ 1847951 h 5955635"/>
                <a:gd name="connsiteX2792" fmla="*/ 1144787 w 6187971"/>
                <a:gd name="connsiteY2792" fmla="*/ 1857921 h 5955635"/>
                <a:gd name="connsiteX2793" fmla="*/ 1142208 w 6187971"/>
                <a:gd name="connsiteY2793" fmla="*/ 1867891 h 5955635"/>
                <a:gd name="connsiteX2794" fmla="*/ 1150253 w 6187971"/>
                <a:gd name="connsiteY2794" fmla="*/ 1861463 h 5955635"/>
                <a:gd name="connsiteX2795" fmla="*/ 1155412 w 6187971"/>
                <a:gd name="connsiteY2795" fmla="*/ 1841522 h 5955635"/>
                <a:gd name="connsiteX2796" fmla="*/ 1154450 w 6187971"/>
                <a:gd name="connsiteY2796" fmla="*/ 1837018 h 5955635"/>
                <a:gd name="connsiteX2797" fmla="*/ 1156068 w 6187971"/>
                <a:gd name="connsiteY2797" fmla="*/ 1822543 h 5955635"/>
                <a:gd name="connsiteX2798" fmla="*/ 1160572 w 6187971"/>
                <a:gd name="connsiteY2798" fmla="*/ 1821581 h 5955635"/>
                <a:gd name="connsiteX2799" fmla="*/ 1199532 w 6187971"/>
                <a:gd name="connsiteY2799" fmla="*/ 1761452 h 5955635"/>
                <a:gd name="connsiteX2800" fmla="*/ 1203074 w 6187971"/>
                <a:gd name="connsiteY2800" fmla="*/ 1755985 h 5955635"/>
                <a:gd name="connsiteX2801" fmla="*/ 1206615 w 6187971"/>
                <a:gd name="connsiteY2801" fmla="*/ 1750519 h 5955635"/>
                <a:gd name="connsiteX2802" fmla="*/ 1213699 w 6187971"/>
                <a:gd name="connsiteY2802" fmla="*/ 1739586 h 5955635"/>
                <a:gd name="connsiteX2803" fmla="*/ 1217240 w 6187971"/>
                <a:gd name="connsiteY2803" fmla="*/ 1734120 h 5955635"/>
                <a:gd name="connsiteX2804" fmla="*/ 1227866 w 6187971"/>
                <a:gd name="connsiteY2804" fmla="*/ 1717721 h 5955635"/>
                <a:gd name="connsiteX2805" fmla="*/ 1234950 w 6187971"/>
                <a:gd name="connsiteY2805" fmla="*/ 1706789 h 5955635"/>
                <a:gd name="connsiteX2806" fmla="*/ 1239454 w 6187971"/>
                <a:gd name="connsiteY2806" fmla="*/ 1705826 h 5955635"/>
                <a:gd name="connsiteX2807" fmla="*/ 1268751 w 6187971"/>
                <a:gd name="connsiteY2807" fmla="*/ 1666599 h 5955635"/>
                <a:gd name="connsiteX2808" fmla="*/ 1280989 w 6187971"/>
                <a:gd name="connsiteY2808" fmla="*/ 1643969 h 5955635"/>
                <a:gd name="connsiteX2809" fmla="*/ 1294822 w 6187971"/>
                <a:gd name="connsiteY2809" fmla="*/ 1614580 h 5955635"/>
                <a:gd name="connsiteX2810" fmla="*/ 1295376 w 6187971"/>
                <a:gd name="connsiteY2810" fmla="*/ 1620968 h 5955635"/>
                <a:gd name="connsiteX2811" fmla="*/ 1280397 w 6187971"/>
                <a:gd name="connsiteY2811" fmla="*/ 1651544 h 5955635"/>
                <a:gd name="connsiteX2812" fmla="*/ 1150037 w 6187971"/>
                <a:gd name="connsiteY2812" fmla="*/ 1865158 h 5955635"/>
                <a:gd name="connsiteX2813" fmla="*/ 1157500 w 6187971"/>
                <a:gd name="connsiteY2813" fmla="*/ 1890938 h 5955635"/>
                <a:gd name="connsiteX2814" fmla="*/ 1155212 w 6187971"/>
                <a:gd name="connsiteY2814" fmla="*/ 1916847 h 5955635"/>
                <a:gd name="connsiteX2815" fmla="*/ 966688 w 6187971"/>
                <a:gd name="connsiteY2815" fmla="*/ 2444019 h 5955635"/>
                <a:gd name="connsiteX2816" fmla="*/ 940585 w 6187971"/>
                <a:gd name="connsiteY2816" fmla="*/ 3173091 h 5955635"/>
                <a:gd name="connsiteX2817" fmla="*/ 947522 w 6187971"/>
                <a:gd name="connsiteY2817" fmla="*/ 3187253 h 5955635"/>
                <a:gd name="connsiteX2818" fmla="*/ 961347 w 6187971"/>
                <a:gd name="connsiteY2818" fmla="*/ 2867525 h 5955635"/>
                <a:gd name="connsiteX2819" fmla="*/ 983906 w 6187971"/>
                <a:gd name="connsiteY2819" fmla="*/ 3101263 h 5955635"/>
                <a:gd name="connsiteX2820" fmla="*/ 992151 w 6187971"/>
                <a:gd name="connsiteY2820" fmla="*/ 3158164 h 5955635"/>
                <a:gd name="connsiteX2821" fmla="*/ 1014015 w 6187971"/>
                <a:gd name="connsiteY2821" fmla="*/ 3223887 h 5955635"/>
                <a:gd name="connsiteX2822" fmla="*/ 1162759 w 6187971"/>
                <a:gd name="connsiteY2822" fmla="*/ 3727888 h 5955635"/>
                <a:gd name="connsiteX2823" fmla="*/ 1178341 w 6187971"/>
                <a:gd name="connsiteY2823" fmla="*/ 3800819 h 5955635"/>
                <a:gd name="connsiteX2824" fmla="*/ 1193412 w 6187971"/>
                <a:gd name="connsiteY2824" fmla="*/ 3834752 h 5955635"/>
                <a:gd name="connsiteX2825" fmla="*/ 1287744 w 6187971"/>
                <a:gd name="connsiteY2825" fmla="*/ 3992539 h 5955635"/>
                <a:gd name="connsiteX2826" fmla="*/ 1330979 w 6187971"/>
                <a:gd name="connsiteY2826" fmla="*/ 4057607 h 5955635"/>
                <a:gd name="connsiteX2827" fmla="*/ 1343653 w 6187971"/>
                <a:gd name="connsiteY2827" fmla="*/ 4080319 h 5955635"/>
                <a:gd name="connsiteX2828" fmla="*/ 1369002 w 6187971"/>
                <a:gd name="connsiteY2828" fmla="*/ 4125744 h 5955635"/>
                <a:gd name="connsiteX2829" fmla="*/ 1538651 w 6187971"/>
                <a:gd name="connsiteY2829" fmla="*/ 4306548 h 5955635"/>
                <a:gd name="connsiteX2830" fmla="*/ 2686262 w 6187971"/>
                <a:gd name="connsiteY2830" fmla="*/ 4927608 h 5955635"/>
                <a:gd name="connsiteX2831" fmla="*/ 3070633 w 6187971"/>
                <a:gd name="connsiteY2831" fmla="*/ 4978456 h 5955635"/>
                <a:gd name="connsiteX2832" fmla="*/ 3564597 w 6187971"/>
                <a:gd name="connsiteY2832" fmla="*/ 4919852 h 5955635"/>
                <a:gd name="connsiteX2833" fmla="*/ 3668800 w 6187971"/>
                <a:gd name="connsiteY2833" fmla="*/ 4885857 h 5955635"/>
                <a:gd name="connsiteX2834" fmla="*/ 3697923 w 6187971"/>
                <a:gd name="connsiteY2834" fmla="*/ 4875725 h 5955635"/>
                <a:gd name="connsiteX2835" fmla="*/ 3859302 w 6187971"/>
                <a:gd name="connsiteY2835" fmla="*/ 4825603 h 5955635"/>
                <a:gd name="connsiteX2836" fmla="*/ 4218717 w 6187971"/>
                <a:gd name="connsiteY2836" fmla="*/ 4631492 h 5955635"/>
                <a:gd name="connsiteX2837" fmla="*/ 5136420 w 6187971"/>
                <a:gd name="connsiteY2837" fmla="*/ 3187886 h 5955635"/>
                <a:gd name="connsiteX2838" fmla="*/ 5095093 w 6187971"/>
                <a:gd name="connsiteY2838" fmla="*/ 2637473 h 5955635"/>
                <a:gd name="connsiteX2839" fmla="*/ 4552027 w 6187971"/>
                <a:gd name="connsiteY2839" fmla="*/ 1550927 h 5955635"/>
                <a:gd name="connsiteX2840" fmla="*/ 4206285 w 6187971"/>
                <a:gd name="connsiteY2840" fmla="*/ 1241535 h 5955635"/>
                <a:gd name="connsiteX2841" fmla="*/ 4017916 w 6187971"/>
                <a:gd name="connsiteY2841" fmla="*/ 1092106 h 5955635"/>
                <a:gd name="connsiteX2842" fmla="*/ 3766634 w 6187971"/>
                <a:gd name="connsiteY2842" fmla="*/ 950252 h 5955635"/>
                <a:gd name="connsiteX2843" fmla="*/ 2533034 w 6187971"/>
                <a:gd name="connsiteY2843" fmla="*/ 924406 h 5955635"/>
                <a:gd name="connsiteX2844" fmla="*/ 2362177 w 6187971"/>
                <a:gd name="connsiteY2844" fmla="*/ 966775 h 5955635"/>
                <a:gd name="connsiteX2845" fmla="*/ 2692688 w 6187971"/>
                <a:gd name="connsiteY2845" fmla="*/ 857055 h 5955635"/>
                <a:gd name="connsiteX2846" fmla="*/ 2526787 w 6187971"/>
                <a:gd name="connsiteY2846" fmla="*/ 876855 h 5955635"/>
                <a:gd name="connsiteX2847" fmla="*/ 2357128 w 6187971"/>
                <a:gd name="connsiteY2847" fmla="*/ 924834 h 5955635"/>
                <a:gd name="connsiteX2848" fmla="*/ 2195476 w 6187971"/>
                <a:gd name="connsiteY2848" fmla="*/ 982835 h 5955635"/>
                <a:gd name="connsiteX2849" fmla="*/ 2038892 w 6187971"/>
                <a:gd name="connsiteY2849" fmla="*/ 1055397 h 5955635"/>
                <a:gd name="connsiteX2850" fmla="*/ 2051328 w 6187971"/>
                <a:gd name="connsiteY2850" fmla="*/ 1031230 h 5955635"/>
                <a:gd name="connsiteX2851" fmla="*/ 2044919 w 6187971"/>
                <a:gd name="connsiteY2851" fmla="*/ 1028689 h 5955635"/>
                <a:gd name="connsiteX2852" fmla="*/ 1942714 w 6187971"/>
                <a:gd name="connsiteY2852" fmla="*/ 1072034 h 5955635"/>
                <a:gd name="connsiteX2853" fmla="*/ 1659433 w 6187971"/>
                <a:gd name="connsiteY2853" fmla="*/ 1265523 h 5955635"/>
                <a:gd name="connsiteX2854" fmla="*/ 1591162 w 6187971"/>
                <a:gd name="connsiteY2854" fmla="*/ 1293796 h 5955635"/>
                <a:gd name="connsiteX2855" fmla="*/ 1530900 w 6187971"/>
                <a:gd name="connsiteY2855" fmla="*/ 1332091 h 5955635"/>
                <a:gd name="connsiteX2856" fmla="*/ 1480860 w 6187971"/>
                <a:gd name="connsiteY2856" fmla="*/ 1363313 h 5955635"/>
                <a:gd name="connsiteX2857" fmla="*/ 1469896 w 6187971"/>
                <a:gd name="connsiteY2857" fmla="*/ 1366433 h 5955635"/>
                <a:gd name="connsiteX2858" fmla="*/ 1485917 w 6187971"/>
                <a:gd name="connsiteY2858" fmla="*/ 1349400 h 5955635"/>
                <a:gd name="connsiteX2859" fmla="*/ 1574268 w 6187971"/>
                <a:gd name="connsiteY2859" fmla="*/ 1266943 h 5955635"/>
                <a:gd name="connsiteX2860" fmla="*/ 1710085 w 6187971"/>
                <a:gd name="connsiteY2860" fmla="*/ 1153153 h 5955635"/>
                <a:gd name="connsiteX2861" fmla="*/ 1853295 w 6187971"/>
                <a:gd name="connsiteY2861" fmla="*/ 1051913 h 5955635"/>
                <a:gd name="connsiteX2862" fmla="*/ 1870349 w 6187971"/>
                <a:gd name="connsiteY2862" fmla="*/ 1043559 h 5955635"/>
                <a:gd name="connsiteX2863" fmla="*/ 2165426 w 6187971"/>
                <a:gd name="connsiteY2863" fmla="*/ 881616 h 5955635"/>
                <a:gd name="connsiteX2864" fmla="*/ 2321799 w 6187971"/>
                <a:gd name="connsiteY2864" fmla="*/ 819950 h 5955635"/>
                <a:gd name="connsiteX2865" fmla="*/ 2427971 w 6187971"/>
                <a:gd name="connsiteY2865" fmla="*/ 787847 h 5955635"/>
                <a:gd name="connsiteX2866" fmla="*/ 2380636 w 6187971"/>
                <a:gd name="connsiteY2866" fmla="*/ 803258 h 5955635"/>
                <a:gd name="connsiteX2867" fmla="*/ 2340778 w 6187971"/>
                <a:gd name="connsiteY2867" fmla="*/ 820604 h 5955635"/>
                <a:gd name="connsiteX2868" fmla="*/ 2336273 w 6187971"/>
                <a:gd name="connsiteY2868" fmla="*/ 821566 h 5955635"/>
                <a:gd name="connsiteX2869" fmla="*/ 2205963 w 6187971"/>
                <a:gd name="connsiteY2869" fmla="*/ 872955 h 5955635"/>
                <a:gd name="connsiteX2870" fmla="*/ 2201459 w 6187971"/>
                <a:gd name="connsiteY2870" fmla="*/ 873917 h 5955635"/>
                <a:gd name="connsiteX2871" fmla="*/ 2202421 w 6187971"/>
                <a:gd name="connsiteY2871" fmla="*/ 878421 h 5955635"/>
                <a:gd name="connsiteX2872" fmla="*/ 2211429 w 6187971"/>
                <a:gd name="connsiteY2872" fmla="*/ 876496 h 5955635"/>
                <a:gd name="connsiteX2873" fmla="*/ 2337236 w 6187971"/>
                <a:gd name="connsiteY2873" fmla="*/ 826071 h 5955635"/>
                <a:gd name="connsiteX2874" fmla="*/ 2342703 w 6187971"/>
                <a:gd name="connsiteY2874" fmla="*/ 829613 h 5955635"/>
                <a:gd name="connsiteX2875" fmla="*/ 2347207 w 6187971"/>
                <a:gd name="connsiteY2875" fmla="*/ 828650 h 5955635"/>
                <a:gd name="connsiteX2876" fmla="*/ 2346245 w 6187971"/>
                <a:gd name="connsiteY2876" fmla="*/ 824146 h 5955635"/>
                <a:gd name="connsiteX2877" fmla="*/ 2437943 w 6187971"/>
                <a:gd name="connsiteY2877" fmla="*/ 790426 h 5955635"/>
                <a:gd name="connsiteX2878" fmla="*/ 2455960 w 6187971"/>
                <a:gd name="connsiteY2878" fmla="*/ 786577 h 5955635"/>
                <a:gd name="connsiteX2879" fmla="*/ 2464967 w 6187971"/>
                <a:gd name="connsiteY2879" fmla="*/ 784653 h 5955635"/>
                <a:gd name="connsiteX2880" fmla="*/ 2464313 w 6187971"/>
                <a:gd name="connsiteY2880" fmla="*/ 803631 h 5955635"/>
                <a:gd name="connsiteX2881" fmla="*/ 2450800 w 6187971"/>
                <a:gd name="connsiteY2881" fmla="*/ 806518 h 5955635"/>
                <a:gd name="connsiteX2882" fmla="*/ 2420234 w 6187971"/>
                <a:gd name="connsiteY2882" fmla="*/ 817758 h 5955635"/>
                <a:gd name="connsiteX2883" fmla="*/ 2415730 w 6187971"/>
                <a:gd name="connsiteY2883" fmla="*/ 818720 h 5955635"/>
                <a:gd name="connsiteX2884" fmla="*/ 2403180 w 6187971"/>
                <a:gd name="connsiteY2884" fmla="*/ 826111 h 5955635"/>
                <a:gd name="connsiteX2885" fmla="*/ 2398676 w 6187971"/>
                <a:gd name="connsiteY2885" fmla="*/ 827073 h 5955635"/>
                <a:gd name="connsiteX2886" fmla="*/ 2404142 w 6187971"/>
                <a:gd name="connsiteY2886" fmla="*/ 830615 h 5955635"/>
                <a:gd name="connsiteX2887" fmla="*/ 2416693 w 6187971"/>
                <a:gd name="connsiteY2887" fmla="*/ 823224 h 5955635"/>
                <a:gd name="connsiteX2888" fmla="*/ 2421196 w 6187971"/>
                <a:gd name="connsiteY2888" fmla="*/ 822262 h 5955635"/>
                <a:gd name="connsiteX2889" fmla="*/ 2417655 w 6187971"/>
                <a:gd name="connsiteY2889" fmla="*/ 827728 h 5955635"/>
                <a:gd name="connsiteX2890" fmla="*/ 2422158 w 6187971"/>
                <a:gd name="connsiteY2890" fmla="*/ 826766 h 5955635"/>
                <a:gd name="connsiteX2891" fmla="*/ 2431167 w 6187971"/>
                <a:gd name="connsiteY2891" fmla="*/ 824841 h 5955635"/>
                <a:gd name="connsiteX2892" fmla="*/ 2430205 w 6187971"/>
                <a:gd name="connsiteY2892" fmla="*/ 820337 h 5955635"/>
                <a:gd name="connsiteX2893" fmla="*/ 2447259 w 6187971"/>
                <a:gd name="connsiteY2893" fmla="*/ 811984 h 5955635"/>
                <a:gd name="connsiteX2894" fmla="*/ 2469779 w 6187971"/>
                <a:gd name="connsiteY2894" fmla="*/ 807172 h 5955635"/>
                <a:gd name="connsiteX2895" fmla="*/ 2492299 w 6187971"/>
                <a:gd name="connsiteY2895" fmla="*/ 802361 h 5955635"/>
                <a:gd name="connsiteX2896" fmla="*/ 2500345 w 6187971"/>
                <a:gd name="connsiteY2896" fmla="*/ 795933 h 5955635"/>
                <a:gd name="connsiteX2897" fmla="*/ 2491337 w 6187971"/>
                <a:gd name="connsiteY2897" fmla="*/ 797858 h 5955635"/>
                <a:gd name="connsiteX2898" fmla="*/ 2473321 w 6187971"/>
                <a:gd name="connsiteY2898" fmla="*/ 801707 h 5955635"/>
                <a:gd name="connsiteX2899" fmla="*/ 2478479 w 6187971"/>
                <a:gd name="connsiteY2899" fmla="*/ 781766 h 5955635"/>
                <a:gd name="connsiteX2900" fmla="*/ 2477517 w 6187971"/>
                <a:gd name="connsiteY2900" fmla="*/ 777261 h 5955635"/>
                <a:gd name="connsiteX2901" fmla="*/ 2486526 w 6187971"/>
                <a:gd name="connsiteY2901" fmla="*/ 775337 h 5955635"/>
                <a:gd name="connsiteX2902" fmla="*/ 2490068 w 6187971"/>
                <a:gd name="connsiteY2902" fmla="*/ 769870 h 5955635"/>
                <a:gd name="connsiteX2903" fmla="*/ 2484601 w 6187971"/>
                <a:gd name="connsiteY2903" fmla="*/ 766329 h 5955635"/>
                <a:gd name="connsiteX2904" fmla="*/ 4722193 w 6187971"/>
                <a:gd name="connsiteY2904" fmla="*/ 185911 h 5955635"/>
                <a:gd name="connsiteX2905" fmla="*/ 4809446 w 6187971"/>
                <a:gd name="connsiteY2905" fmla="*/ 213679 h 5955635"/>
                <a:gd name="connsiteX2906" fmla="*/ 4801514 w 6187971"/>
                <a:gd name="connsiteY2906" fmla="*/ 217645 h 5955635"/>
                <a:gd name="connsiteX2907" fmla="*/ 4841174 w 6187971"/>
                <a:gd name="connsiteY2907" fmla="*/ 225579 h 5955635"/>
                <a:gd name="connsiteX2908" fmla="*/ 4849106 w 6187971"/>
                <a:gd name="connsiteY2908" fmla="*/ 241446 h 5955635"/>
                <a:gd name="connsiteX2909" fmla="*/ 4928427 w 6187971"/>
                <a:gd name="connsiteY2909" fmla="*/ 277147 h 5955635"/>
                <a:gd name="connsiteX2910" fmla="*/ 4948258 w 6187971"/>
                <a:gd name="connsiteY2910" fmla="*/ 285081 h 5955635"/>
                <a:gd name="connsiteX2911" fmla="*/ 5126730 w 6187971"/>
                <a:gd name="connsiteY2911" fmla="*/ 392184 h 5955635"/>
                <a:gd name="connsiteX2912" fmla="*/ 5178288 w 6187971"/>
                <a:gd name="connsiteY2912" fmla="*/ 427885 h 5955635"/>
                <a:gd name="connsiteX2913" fmla="*/ 5213983 w 6187971"/>
                <a:gd name="connsiteY2913" fmla="*/ 443752 h 5955635"/>
                <a:gd name="connsiteX2914" fmla="*/ 5213984 w 6187971"/>
                <a:gd name="connsiteY2914" fmla="*/ 455652 h 5955635"/>
                <a:gd name="connsiteX2915" fmla="*/ 5091035 w 6187971"/>
                <a:gd name="connsiteY2915" fmla="*/ 380284 h 5955635"/>
                <a:gd name="connsiteX2916" fmla="*/ 5083103 w 6187971"/>
                <a:gd name="connsiteY2916" fmla="*/ 380284 h 5955635"/>
                <a:gd name="connsiteX2917" fmla="*/ 5091036 w 6187971"/>
                <a:gd name="connsiteY2917" fmla="*/ 384250 h 5955635"/>
                <a:gd name="connsiteX2918" fmla="*/ 5098968 w 6187971"/>
                <a:gd name="connsiteY2918" fmla="*/ 392184 h 5955635"/>
                <a:gd name="connsiteX2919" fmla="*/ 5091035 w 6187971"/>
                <a:gd name="connsiteY2919" fmla="*/ 388217 h 5955635"/>
                <a:gd name="connsiteX2920" fmla="*/ 5087069 w 6187971"/>
                <a:gd name="connsiteY2920" fmla="*/ 388217 h 5955635"/>
                <a:gd name="connsiteX2921" fmla="*/ 5217950 w 6187971"/>
                <a:gd name="connsiteY2921" fmla="*/ 479453 h 5955635"/>
                <a:gd name="connsiteX2922" fmla="*/ 5348829 w 6187971"/>
                <a:gd name="connsiteY2922" fmla="*/ 574656 h 5955635"/>
                <a:gd name="connsiteX2923" fmla="*/ 5376592 w 6187971"/>
                <a:gd name="connsiteY2923" fmla="*/ 590523 h 5955635"/>
                <a:gd name="connsiteX2924" fmla="*/ 5471777 w 6187971"/>
                <a:gd name="connsiteY2924" fmla="*/ 669858 h 5955635"/>
                <a:gd name="connsiteX2925" fmla="*/ 5487641 w 6187971"/>
                <a:gd name="connsiteY2925" fmla="*/ 661925 h 5955635"/>
                <a:gd name="connsiteX2926" fmla="*/ 5511437 w 6187971"/>
                <a:gd name="connsiteY2926" fmla="*/ 673825 h 5955635"/>
                <a:gd name="connsiteX2927" fmla="*/ 5507471 w 6187971"/>
                <a:gd name="connsiteY2927" fmla="*/ 669858 h 5955635"/>
                <a:gd name="connsiteX2928" fmla="*/ 5507471 w 6187971"/>
                <a:gd name="connsiteY2928" fmla="*/ 665891 h 5955635"/>
                <a:gd name="connsiteX2929" fmla="*/ 5515404 w 6187971"/>
                <a:gd name="connsiteY2929" fmla="*/ 673825 h 5955635"/>
                <a:gd name="connsiteX2930" fmla="*/ 5519369 w 6187971"/>
                <a:gd name="connsiteY2930" fmla="*/ 677792 h 5955635"/>
                <a:gd name="connsiteX2931" fmla="*/ 5562995 w 6187971"/>
                <a:gd name="connsiteY2931" fmla="*/ 701593 h 5955635"/>
                <a:gd name="connsiteX2932" fmla="*/ 5626452 w 6187971"/>
                <a:gd name="connsiteY2932" fmla="*/ 765061 h 5955635"/>
                <a:gd name="connsiteX2933" fmla="*/ 5610589 w 6187971"/>
                <a:gd name="connsiteY2933" fmla="*/ 757128 h 5955635"/>
                <a:gd name="connsiteX2934" fmla="*/ 5614555 w 6187971"/>
                <a:gd name="connsiteY2934" fmla="*/ 761094 h 5955635"/>
                <a:gd name="connsiteX2935" fmla="*/ 5618521 w 6187971"/>
                <a:gd name="connsiteY2935" fmla="*/ 769028 h 5955635"/>
                <a:gd name="connsiteX2936" fmla="*/ 5614555 w 6187971"/>
                <a:gd name="connsiteY2936" fmla="*/ 765061 h 5955635"/>
                <a:gd name="connsiteX2937" fmla="*/ 5610588 w 6187971"/>
                <a:gd name="connsiteY2937" fmla="*/ 765061 h 5955635"/>
                <a:gd name="connsiteX2938" fmla="*/ 5630418 w 6187971"/>
                <a:gd name="connsiteY2938" fmla="*/ 792829 h 5955635"/>
                <a:gd name="connsiteX2939" fmla="*/ 5590759 w 6187971"/>
                <a:gd name="connsiteY2939" fmla="*/ 765061 h 5955635"/>
                <a:gd name="connsiteX2940" fmla="*/ 5594724 w 6187971"/>
                <a:gd name="connsiteY2940" fmla="*/ 769028 h 5955635"/>
                <a:gd name="connsiteX2941" fmla="*/ 5602657 w 6187971"/>
                <a:gd name="connsiteY2941" fmla="*/ 776961 h 5955635"/>
                <a:gd name="connsiteX2942" fmla="*/ 5598690 w 6187971"/>
                <a:gd name="connsiteY2942" fmla="*/ 776961 h 5955635"/>
                <a:gd name="connsiteX2943" fmla="*/ 5594725 w 6187971"/>
                <a:gd name="connsiteY2943" fmla="*/ 772995 h 5955635"/>
                <a:gd name="connsiteX2944" fmla="*/ 5614555 w 6187971"/>
                <a:gd name="connsiteY2944" fmla="*/ 796795 h 5955635"/>
                <a:gd name="connsiteX2945" fmla="*/ 5729570 w 6187971"/>
                <a:gd name="connsiteY2945" fmla="*/ 907865 h 5955635"/>
                <a:gd name="connsiteX2946" fmla="*/ 5757333 w 6187971"/>
                <a:gd name="connsiteY2946" fmla="*/ 943566 h 5955635"/>
                <a:gd name="connsiteX2947" fmla="*/ 5856484 w 6187971"/>
                <a:gd name="connsiteY2947" fmla="*/ 1058602 h 5955635"/>
                <a:gd name="connsiteX2948" fmla="*/ 5908043 w 6187971"/>
                <a:gd name="connsiteY2948" fmla="*/ 1133972 h 5955635"/>
                <a:gd name="connsiteX2949" fmla="*/ 5908042 w 6187971"/>
                <a:gd name="connsiteY2949" fmla="*/ 1137938 h 5955635"/>
                <a:gd name="connsiteX2950" fmla="*/ 5912009 w 6187971"/>
                <a:gd name="connsiteY2950" fmla="*/ 1141905 h 5955635"/>
                <a:gd name="connsiteX2951" fmla="*/ 5915975 w 6187971"/>
                <a:gd name="connsiteY2951" fmla="*/ 1149838 h 5955635"/>
                <a:gd name="connsiteX2952" fmla="*/ 5912008 w 6187971"/>
                <a:gd name="connsiteY2952" fmla="*/ 1145872 h 5955635"/>
                <a:gd name="connsiteX2953" fmla="*/ 5908042 w 6187971"/>
                <a:gd name="connsiteY2953" fmla="*/ 1141905 h 5955635"/>
                <a:gd name="connsiteX2954" fmla="*/ 5935805 w 6187971"/>
                <a:gd name="connsiteY2954" fmla="*/ 1185539 h 5955635"/>
                <a:gd name="connsiteX2955" fmla="*/ 5931839 w 6187971"/>
                <a:gd name="connsiteY2955" fmla="*/ 1205373 h 5955635"/>
                <a:gd name="connsiteX2956" fmla="*/ 6054787 w 6187971"/>
                <a:gd name="connsiteY2956" fmla="*/ 1391812 h 5955635"/>
                <a:gd name="connsiteX2957" fmla="*/ 6110311 w 6187971"/>
                <a:gd name="connsiteY2957" fmla="*/ 1530649 h 5955635"/>
                <a:gd name="connsiteX2958" fmla="*/ 6118243 w 6187971"/>
                <a:gd name="connsiteY2958" fmla="*/ 1550483 h 5955635"/>
                <a:gd name="connsiteX2959" fmla="*/ 6157904 w 6187971"/>
                <a:gd name="connsiteY2959" fmla="*/ 1633786 h 5955635"/>
                <a:gd name="connsiteX2960" fmla="*/ 6177734 w 6187971"/>
                <a:gd name="connsiteY2960" fmla="*/ 1709154 h 5955635"/>
                <a:gd name="connsiteX2961" fmla="*/ 6153938 w 6187971"/>
                <a:gd name="connsiteY2961" fmla="*/ 1669486 h 5955635"/>
                <a:gd name="connsiteX2962" fmla="*/ 6134108 w 6187971"/>
                <a:gd name="connsiteY2962" fmla="*/ 1621885 h 5955635"/>
                <a:gd name="connsiteX2963" fmla="*/ 6130142 w 6187971"/>
                <a:gd name="connsiteY2963" fmla="*/ 1590151 h 5955635"/>
                <a:gd name="connsiteX2964" fmla="*/ 6090481 w 6187971"/>
                <a:gd name="connsiteY2964" fmla="*/ 1514782 h 5955635"/>
                <a:gd name="connsiteX2965" fmla="*/ 6082549 w 6187971"/>
                <a:gd name="connsiteY2965" fmla="*/ 1487014 h 5955635"/>
                <a:gd name="connsiteX2966" fmla="*/ 6074617 w 6187971"/>
                <a:gd name="connsiteY2966" fmla="*/ 1487014 h 5955635"/>
                <a:gd name="connsiteX2967" fmla="*/ 6019092 w 6187971"/>
                <a:gd name="connsiteY2967" fmla="*/ 1383878 h 5955635"/>
                <a:gd name="connsiteX2968" fmla="*/ 5959602 w 6187971"/>
                <a:gd name="connsiteY2968" fmla="*/ 1272808 h 5955635"/>
                <a:gd name="connsiteX2969" fmla="*/ 5963568 w 6187971"/>
                <a:gd name="connsiteY2969" fmla="*/ 1264875 h 5955635"/>
                <a:gd name="connsiteX2970" fmla="*/ 5900111 w 6187971"/>
                <a:gd name="connsiteY2970" fmla="*/ 1181572 h 5955635"/>
                <a:gd name="connsiteX2971" fmla="*/ 5868382 w 6187971"/>
                <a:gd name="connsiteY2971" fmla="*/ 1130005 h 5955635"/>
                <a:gd name="connsiteX2972" fmla="*/ 5864416 w 6187971"/>
                <a:gd name="connsiteY2972" fmla="*/ 1133972 h 5955635"/>
                <a:gd name="connsiteX2973" fmla="*/ 5828722 w 6187971"/>
                <a:gd name="connsiteY2973" fmla="*/ 1086370 h 5955635"/>
                <a:gd name="connsiteX2974" fmla="*/ 5824755 w 6187971"/>
                <a:gd name="connsiteY2974" fmla="*/ 1066536 h 5955635"/>
                <a:gd name="connsiteX2975" fmla="*/ 5860450 w 6187971"/>
                <a:gd name="connsiteY2975" fmla="*/ 1078437 h 5955635"/>
                <a:gd name="connsiteX2976" fmla="*/ 5789061 w 6187971"/>
                <a:gd name="connsiteY2976" fmla="*/ 995134 h 5955635"/>
                <a:gd name="connsiteX2977" fmla="*/ 5789061 w 6187971"/>
                <a:gd name="connsiteY2977" fmla="*/ 999101 h 5955635"/>
                <a:gd name="connsiteX2978" fmla="*/ 5793027 w 6187971"/>
                <a:gd name="connsiteY2978" fmla="*/ 1007034 h 5955635"/>
                <a:gd name="connsiteX2979" fmla="*/ 5785095 w 6187971"/>
                <a:gd name="connsiteY2979" fmla="*/ 999101 h 5955635"/>
                <a:gd name="connsiteX2980" fmla="*/ 5765264 w 6187971"/>
                <a:gd name="connsiteY2980" fmla="*/ 975300 h 5955635"/>
                <a:gd name="connsiteX2981" fmla="*/ 5757332 w 6187971"/>
                <a:gd name="connsiteY2981" fmla="*/ 971334 h 5955635"/>
                <a:gd name="connsiteX2982" fmla="*/ 5757333 w 6187971"/>
                <a:gd name="connsiteY2982" fmla="*/ 967367 h 5955635"/>
                <a:gd name="connsiteX2983" fmla="*/ 5757333 w 6187971"/>
                <a:gd name="connsiteY2983" fmla="*/ 963400 h 5955635"/>
                <a:gd name="connsiteX2984" fmla="*/ 5761298 w 6187971"/>
                <a:gd name="connsiteY2984" fmla="*/ 967367 h 5955635"/>
                <a:gd name="connsiteX2985" fmla="*/ 5749401 w 6187971"/>
                <a:gd name="connsiteY2985" fmla="*/ 967367 h 5955635"/>
                <a:gd name="connsiteX2986" fmla="*/ 5737502 w 6187971"/>
                <a:gd name="connsiteY2986" fmla="*/ 963400 h 5955635"/>
                <a:gd name="connsiteX2987" fmla="*/ 5741469 w 6187971"/>
                <a:gd name="connsiteY2987" fmla="*/ 983234 h 5955635"/>
                <a:gd name="connsiteX2988" fmla="*/ 5705773 w 6187971"/>
                <a:gd name="connsiteY2988" fmla="*/ 955466 h 5955635"/>
                <a:gd name="connsiteX2989" fmla="*/ 5674045 w 6187971"/>
                <a:gd name="connsiteY2989" fmla="*/ 919765 h 5955635"/>
                <a:gd name="connsiteX2990" fmla="*/ 5705774 w 6187971"/>
                <a:gd name="connsiteY2990" fmla="*/ 935633 h 5955635"/>
                <a:gd name="connsiteX2991" fmla="*/ 5697842 w 6187971"/>
                <a:gd name="connsiteY2991" fmla="*/ 915799 h 5955635"/>
                <a:gd name="connsiteX2992" fmla="*/ 5678012 w 6187971"/>
                <a:gd name="connsiteY2992" fmla="*/ 899931 h 5955635"/>
                <a:gd name="connsiteX2993" fmla="*/ 5523336 w 6187971"/>
                <a:gd name="connsiteY2993" fmla="*/ 749194 h 5955635"/>
                <a:gd name="connsiteX2994" fmla="*/ 5495573 w 6187971"/>
                <a:gd name="connsiteY2994" fmla="*/ 725393 h 5955635"/>
                <a:gd name="connsiteX2995" fmla="*/ 5455913 w 6187971"/>
                <a:gd name="connsiteY2995" fmla="*/ 689692 h 5955635"/>
                <a:gd name="connsiteX2996" fmla="*/ 5447981 w 6187971"/>
                <a:gd name="connsiteY2996" fmla="*/ 689692 h 5955635"/>
                <a:gd name="connsiteX2997" fmla="*/ 5376591 w 6187971"/>
                <a:gd name="connsiteY2997" fmla="*/ 634157 h 5955635"/>
                <a:gd name="connsiteX2998" fmla="*/ 5317100 w 6187971"/>
                <a:gd name="connsiteY2998" fmla="*/ 582589 h 5955635"/>
                <a:gd name="connsiteX2999" fmla="*/ 5313135 w 6187971"/>
                <a:gd name="connsiteY2999" fmla="*/ 598456 h 5955635"/>
                <a:gd name="connsiteX3000" fmla="*/ 5301237 w 6187971"/>
                <a:gd name="connsiteY3000" fmla="*/ 594489 h 5955635"/>
                <a:gd name="connsiteX3001" fmla="*/ 5249678 w 6187971"/>
                <a:gd name="connsiteY3001" fmla="*/ 554822 h 5955635"/>
                <a:gd name="connsiteX3002" fmla="*/ 5249677 w 6187971"/>
                <a:gd name="connsiteY3002" fmla="*/ 546888 h 5955635"/>
                <a:gd name="connsiteX3003" fmla="*/ 5273474 w 6187971"/>
                <a:gd name="connsiteY3003" fmla="*/ 554822 h 5955635"/>
                <a:gd name="connsiteX3004" fmla="*/ 5206051 w 6187971"/>
                <a:gd name="connsiteY3004" fmla="*/ 503254 h 5955635"/>
                <a:gd name="connsiteX3005" fmla="*/ 5142594 w 6187971"/>
                <a:gd name="connsiteY3005" fmla="*/ 455652 h 5955635"/>
                <a:gd name="connsiteX3006" fmla="*/ 5015681 w 6187971"/>
                <a:gd name="connsiteY3006" fmla="*/ 380283 h 5955635"/>
                <a:gd name="connsiteX3007" fmla="*/ 5007749 w 6187971"/>
                <a:gd name="connsiteY3007" fmla="*/ 392184 h 5955635"/>
                <a:gd name="connsiteX3008" fmla="*/ 4983952 w 6187971"/>
                <a:gd name="connsiteY3008" fmla="*/ 380284 h 5955635"/>
                <a:gd name="connsiteX3009" fmla="*/ 4991884 w 6187971"/>
                <a:gd name="connsiteY3009" fmla="*/ 364416 h 5955635"/>
                <a:gd name="connsiteX3010" fmla="*/ 4916529 w 6187971"/>
                <a:gd name="connsiteY3010" fmla="*/ 328715 h 5955635"/>
                <a:gd name="connsiteX3011" fmla="*/ 4674600 w 6187971"/>
                <a:gd name="connsiteY3011" fmla="*/ 213679 h 5955635"/>
                <a:gd name="connsiteX3012" fmla="*/ 4761853 w 6187971"/>
                <a:gd name="connsiteY3012" fmla="*/ 229546 h 5955635"/>
                <a:gd name="connsiteX3013" fmla="*/ 4900665 w 6187971"/>
                <a:gd name="connsiteY3013" fmla="*/ 289047 h 5955635"/>
                <a:gd name="connsiteX3014" fmla="*/ 4892733 w 6187971"/>
                <a:gd name="connsiteY3014" fmla="*/ 285081 h 5955635"/>
                <a:gd name="connsiteX3015" fmla="*/ 4904631 w 6187971"/>
                <a:gd name="connsiteY3015" fmla="*/ 285081 h 5955635"/>
                <a:gd name="connsiteX3016" fmla="*/ 4908597 w 6187971"/>
                <a:gd name="connsiteY3016" fmla="*/ 285081 h 5955635"/>
                <a:gd name="connsiteX3017" fmla="*/ 4785650 w 6187971"/>
                <a:gd name="connsiteY3017" fmla="*/ 217645 h 5955635"/>
                <a:gd name="connsiteX3018" fmla="*/ 4722193 w 6187971"/>
                <a:gd name="connsiteY3018" fmla="*/ 185911 h 5955635"/>
                <a:gd name="connsiteX3019" fmla="*/ 1947650 w 6187971"/>
                <a:gd name="connsiteY3019" fmla="*/ 777856 h 5955635"/>
                <a:gd name="connsiteX3020" fmla="*/ 1935362 w 6187971"/>
                <a:gd name="connsiteY3020" fmla="*/ 791245 h 5955635"/>
                <a:gd name="connsiteX3021" fmla="*/ 1909737 w 6187971"/>
                <a:gd name="connsiteY3021" fmla="*/ 809082 h 5955635"/>
                <a:gd name="connsiteX3022" fmla="*/ 1904271 w 6187971"/>
                <a:gd name="connsiteY3022" fmla="*/ 805540 h 5955635"/>
                <a:gd name="connsiteX3023" fmla="*/ 1846987 w 6187971"/>
                <a:gd name="connsiteY3023" fmla="*/ 846036 h 5955635"/>
                <a:gd name="connsiteX3024" fmla="*/ 1850529 w 6187971"/>
                <a:gd name="connsiteY3024" fmla="*/ 840570 h 5955635"/>
                <a:gd name="connsiteX3025" fmla="*/ 1787779 w 6187971"/>
                <a:gd name="connsiteY3025" fmla="*/ 877524 h 5955635"/>
                <a:gd name="connsiteX3026" fmla="*/ 1784238 w 6187971"/>
                <a:gd name="connsiteY3026" fmla="*/ 882991 h 5955635"/>
                <a:gd name="connsiteX3027" fmla="*/ 1797750 w 6187971"/>
                <a:gd name="connsiteY3027" fmla="*/ 880104 h 5955635"/>
                <a:gd name="connsiteX3028" fmla="*/ 1770316 w 6187971"/>
                <a:gd name="connsiteY3028" fmla="*/ 897739 h 5955635"/>
                <a:gd name="connsiteX3029" fmla="*/ 1753457 w 6187971"/>
                <a:gd name="connsiteY3029" fmla="*/ 912815 h 5955635"/>
                <a:gd name="connsiteX3030" fmla="*/ 1753020 w 6187971"/>
                <a:gd name="connsiteY3030" fmla="*/ 913030 h 5955635"/>
                <a:gd name="connsiteX3031" fmla="*/ 1753224 w 6187971"/>
                <a:gd name="connsiteY3031" fmla="*/ 903157 h 5955635"/>
                <a:gd name="connsiteX3032" fmla="*/ 1742083 w 6187971"/>
                <a:gd name="connsiteY3032" fmla="*/ 906126 h 5955635"/>
                <a:gd name="connsiteX3033" fmla="*/ 1743445 w 6187971"/>
                <a:gd name="connsiteY3033" fmla="*/ 915254 h 5955635"/>
                <a:gd name="connsiteX3034" fmla="*/ 1742879 w 6187971"/>
                <a:gd name="connsiteY3034" fmla="*/ 918021 h 5955635"/>
                <a:gd name="connsiteX3035" fmla="*/ 1735613 w 6187971"/>
                <a:gd name="connsiteY3035" fmla="*/ 921596 h 5955635"/>
                <a:gd name="connsiteX3036" fmla="*/ 1666447 w 6187971"/>
                <a:gd name="connsiteY3036" fmla="*/ 941384 h 5955635"/>
                <a:gd name="connsiteX3037" fmla="*/ 1730595 w 6187971"/>
                <a:gd name="connsiteY3037" fmla="*/ 884660 h 5955635"/>
                <a:gd name="connsiteX3038" fmla="*/ 1900144 w 6187971"/>
                <a:gd name="connsiteY3038" fmla="*/ 799552 h 5955635"/>
                <a:gd name="connsiteX3039" fmla="*/ 1932099 w 6187971"/>
                <a:gd name="connsiteY3039" fmla="*/ 782795 h 5955635"/>
                <a:gd name="connsiteX3040" fmla="*/ 2248188 w 6187971"/>
                <a:gd name="connsiteY3040" fmla="*/ 634910 h 5955635"/>
                <a:gd name="connsiteX3041" fmla="*/ 2249855 w 6187971"/>
                <a:gd name="connsiteY3041" fmla="*/ 637515 h 5955635"/>
                <a:gd name="connsiteX3042" fmla="*/ 2245351 w 6187971"/>
                <a:gd name="connsiteY3042" fmla="*/ 638477 h 5955635"/>
                <a:gd name="connsiteX3043" fmla="*/ 2237306 w 6187971"/>
                <a:gd name="connsiteY3043" fmla="*/ 644906 h 5955635"/>
                <a:gd name="connsiteX3044" fmla="*/ 2241810 w 6187971"/>
                <a:gd name="connsiteY3044" fmla="*/ 643944 h 5955635"/>
                <a:gd name="connsiteX3045" fmla="*/ 2246313 w 6187971"/>
                <a:gd name="connsiteY3045" fmla="*/ 642981 h 5955635"/>
                <a:gd name="connsiteX3046" fmla="*/ 2139485 w 6187971"/>
                <a:gd name="connsiteY3046" fmla="*/ 694062 h 5955635"/>
                <a:gd name="connsiteX3047" fmla="*/ 2105648 w 6187971"/>
                <a:gd name="connsiteY3047" fmla="*/ 704456 h 5955635"/>
                <a:gd name="connsiteX3048" fmla="*/ 2080196 w 6187971"/>
                <a:gd name="connsiteY3048" fmla="*/ 714942 h 5955635"/>
                <a:gd name="connsiteX3049" fmla="*/ 2084254 w 6187971"/>
                <a:gd name="connsiteY3049" fmla="*/ 709377 h 5955635"/>
                <a:gd name="connsiteX3050" fmla="*/ 2119532 w 6187971"/>
                <a:gd name="connsiteY3050" fmla="*/ 682286 h 5955635"/>
                <a:gd name="connsiteX3051" fmla="*/ 2411064 w 6187971"/>
                <a:gd name="connsiteY3051" fmla="*/ 586743 h 5955635"/>
                <a:gd name="connsiteX3052" fmla="*/ 2413620 w 6187971"/>
                <a:gd name="connsiteY3052" fmla="*/ 588398 h 5955635"/>
                <a:gd name="connsiteX3053" fmla="*/ 2392061 w 6187971"/>
                <a:gd name="connsiteY3053" fmla="*/ 597714 h 5955635"/>
                <a:gd name="connsiteX3054" fmla="*/ 2374045 w 6187971"/>
                <a:gd name="connsiteY3054" fmla="*/ 601563 h 5955635"/>
                <a:gd name="connsiteX3055" fmla="*/ 2338013 w 6187971"/>
                <a:gd name="connsiteY3055" fmla="*/ 609261 h 5955635"/>
                <a:gd name="connsiteX3056" fmla="*/ 2275917 w 6187971"/>
                <a:gd name="connsiteY3056" fmla="*/ 627238 h 5955635"/>
                <a:gd name="connsiteX3057" fmla="*/ 2276204 w 6187971"/>
                <a:gd name="connsiteY3057" fmla="*/ 626130 h 5955635"/>
                <a:gd name="connsiteX3058" fmla="*/ 2387086 w 6187971"/>
                <a:gd name="connsiteY3058" fmla="*/ 592524 h 5955635"/>
                <a:gd name="connsiteX3059" fmla="*/ 2522905 w 6187971"/>
                <a:gd name="connsiteY3059" fmla="*/ 559776 h 5955635"/>
                <a:gd name="connsiteX3060" fmla="*/ 2540871 w 6187971"/>
                <a:gd name="connsiteY3060" fmla="*/ 556503 h 5955635"/>
                <a:gd name="connsiteX3061" fmla="*/ 2502340 w 6187971"/>
                <a:gd name="connsiteY3061" fmla="*/ 564735 h 5955635"/>
                <a:gd name="connsiteX3062" fmla="*/ 2659387 w 6187971"/>
                <a:gd name="connsiteY3062" fmla="*/ 432280 h 5955635"/>
                <a:gd name="connsiteX3063" fmla="*/ 2798433 w 6187971"/>
                <a:gd name="connsiteY3063" fmla="*/ 411539 h 5955635"/>
                <a:gd name="connsiteX3064" fmla="*/ 2817780 w 6187971"/>
                <a:gd name="connsiteY3064" fmla="*/ 409701 h 5955635"/>
                <a:gd name="connsiteX3065" fmla="*/ 2950086 w 6187971"/>
                <a:gd name="connsiteY3065" fmla="*/ 405117 h 5955635"/>
                <a:gd name="connsiteX3066" fmla="*/ 2996187 w 6187971"/>
                <a:gd name="connsiteY3066" fmla="*/ 398934 h 5955635"/>
                <a:gd name="connsiteX3067" fmla="*/ 3005378 w 6187971"/>
                <a:gd name="connsiteY3067" fmla="*/ 391284 h 5955635"/>
                <a:gd name="connsiteX3068" fmla="*/ 3093771 w 6187971"/>
                <a:gd name="connsiteY3068" fmla="*/ 385395 h 5955635"/>
                <a:gd name="connsiteX3069" fmla="*/ 3939070 w 6187971"/>
                <a:gd name="connsiteY3069" fmla="*/ 497975 h 5955635"/>
                <a:gd name="connsiteX3070" fmla="*/ 3925558 w 6187971"/>
                <a:gd name="connsiteY3070" fmla="*/ 500862 h 5955635"/>
                <a:gd name="connsiteX3071" fmla="*/ 4005322 w 6187971"/>
                <a:gd name="connsiteY3071" fmla="*/ 521498 h 5955635"/>
                <a:gd name="connsiteX3072" fmla="*/ 4101485 w 6187971"/>
                <a:gd name="connsiteY3072" fmla="*/ 552759 h 5955635"/>
                <a:gd name="connsiteX3073" fmla="*/ 4157765 w 6187971"/>
                <a:gd name="connsiteY3073" fmla="*/ 573703 h 5955635"/>
                <a:gd name="connsiteX3074" fmla="*/ 4158727 w 6187971"/>
                <a:gd name="connsiteY3074" fmla="*/ 578207 h 5955635"/>
                <a:gd name="connsiteX3075" fmla="*/ 4163231 w 6187971"/>
                <a:gd name="connsiteY3075" fmla="*/ 577244 h 5955635"/>
                <a:gd name="connsiteX3076" fmla="*/ 4168698 w 6187971"/>
                <a:gd name="connsiteY3076" fmla="*/ 580786 h 5955635"/>
                <a:gd name="connsiteX3077" fmla="*/ 4178668 w 6187971"/>
                <a:gd name="connsiteY3077" fmla="*/ 583366 h 5955635"/>
                <a:gd name="connsiteX3078" fmla="*/ 4204075 w 6187971"/>
                <a:gd name="connsiteY3078" fmla="*/ 592066 h 5955635"/>
                <a:gd name="connsiteX3079" fmla="*/ 4286726 w 6187971"/>
                <a:gd name="connsiteY3079" fmla="*/ 626215 h 5955635"/>
                <a:gd name="connsiteX3080" fmla="*/ 4318562 w 6187971"/>
                <a:gd name="connsiteY3080" fmla="*/ 642961 h 5955635"/>
                <a:gd name="connsiteX3081" fmla="*/ 4392203 w 6187971"/>
                <a:gd name="connsiteY3081" fmla="*/ 679034 h 5955635"/>
                <a:gd name="connsiteX3082" fmla="*/ 4387699 w 6187971"/>
                <a:gd name="connsiteY3082" fmla="*/ 679996 h 5955635"/>
                <a:gd name="connsiteX3083" fmla="*/ 4403136 w 6187971"/>
                <a:gd name="connsiteY3083" fmla="*/ 686117 h 5955635"/>
                <a:gd name="connsiteX3084" fmla="*/ 5230091 w 6187971"/>
                <a:gd name="connsiteY3084" fmla="*/ 1338337 h 5955635"/>
                <a:gd name="connsiteX3085" fmla="*/ 5771121 w 6187971"/>
                <a:gd name="connsiteY3085" fmla="*/ 2437834 h 5955635"/>
                <a:gd name="connsiteX3086" fmla="*/ 5762112 w 6187971"/>
                <a:gd name="connsiteY3086" fmla="*/ 2439759 h 5955635"/>
                <a:gd name="connsiteX3087" fmla="*/ 5684663 w 6187971"/>
                <a:gd name="connsiteY3087" fmla="*/ 2319726 h 5955635"/>
                <a:gd name="connsiteX3088" fmla="*/ 5684007 w 6187971"/>
                <a:gd name="connsiteY3088" fmla="*/ 2338705 h 5955635"/>
                <a:gd name="connsiteX3089" fmla="*/ 5657678 w 6187971"/>
                <a:gd name="connsiteY3089" fmla="*/ 2259556 h 5955635"/>
                <a:gd name="connsiteX3090" fmla="*/ 5622648 w 6187971"/>
                <a:gd name="connsiteY3090" fmla="*/ 2205815 h 5955635"/>
                <a:gd name="connsiteX3091" fmla="*/ 5623262 w 6187971"/>
                <a:gd name="connsiteY3091" fmla="*/ 2252780 h 5955635"/>
                <a:gd name="connsiteX3092" fmla="*/ 5617796 w 6187971"/>
                <a:gd name="connsiteY3092" fmla="*/ 2249238 h 5955635"/>
                <a:gd name="connsiteX3093" fmla="*/ 5616834 w 6187971"/>
                <a:gd name="connsiteY3093" fmla="*/ 2244735 h 5955635"/>
                <a:gd name="connsiteX3094" fmla="*/ 5615871 w 6187971"/>
                <a:gd name="connsiteY3094" fmla="*/ 2240230 h 5955635"/>
                <a:gd name="connsiteX3095" fmla="*/ 5613947 w 6187971"/>
                <a:gd name="connsiteY3095" fmla="*/ 2231223 h 5955635"/>
                <a:gd name="connsiteX3096" fmla="*/ 5610406 w 6187971"/>
                <a:gd name="connsiteY3096" fmla="*/ 2236688 h 5955635"/>
                <a:gd name="connsiteX3097" fmla="*/ 5611368 w 6187971"/>
                <a:gd name="connsiteY3097" fmla="*/ 2241193 h 5955635"/>
                <a:gd name="connsiteX3098" fmla="*/ 5612330 w 6187971"/>
                <a:gd name="connsiteY3098" fmla="*/ 2245697 h 5955635"/>
                <a:gd name="connsiteX3099" fmla="*/ 5610713 w 6187971"/>
                <a:gd name="connsiteY3099" fmla="*/ 2260171 h 5955635"/>
                <a:gd name="connsiteX3100" fmla="*/ 5616179 w 6187971"/>
                <a:gd name="connsiteY3100" fmla="*/ 2263712 h 5955635"/>
                <a:gd name="connsiteX3101" fmla="*/ 5615217 w 6187971"/>
                <a:gd name="connsiteY3101" fmla="*/ 2259209 h 5955635"/>
                <a:gd name="connsiteX3102" fmla="*/ 5618758 w 6187971"/>
                <a:gd name="connsiteY3102" fmla="*/ 2253742 h 5955635"/>
                <a:gd name="connsiteX3103" fmla="*/ 5621645 w 6187971"/>
                <a:gd name="connsiteY3103" fmla="*/ 2267254 h 5955635"/>
                <a:gd name="connsiteX3104" fmla="*/ 5622607 w 6187971"/>
                <a:gd name="connsiteY3104" fmla="*/ 2271759 h 5955635"/>
                <a:gd name="connsiteX3105" fmla="*/ 5607785 w 6187971"/>
                <a:gd name="connsiteY3105" fmla="*/ 2312602 h 5955635"/>
                <a:gd name="connsiteX3106" fmla="*/ 5591734 w 6187971"/>
                <a:gd name="connsiteY3106" fmla="*/ 2259516 h 5955635"/>
                <a:gd name="connsiteX3107" fmla="*/ 5577568 w 6187971"/>
                <a:gd name="connsiteY3107" fmla="*/ 2281381 h 5955635"/>
                <a:gd name="connsiteX3108" fmla="*/ 5509432 w 6187971"/>
                <a:gd name="connsiteY3108" fmla="*/ 2182907 h 5955635"/>
                <a:gd name="connsiteX3109" fmla="*/ 5508469 w 6187971"/>
                <a:gd name="connsiteY3109" fmla="*/ 2178402 h 5955635"/>
                <a:gd name="connsiteX3110" fmla="*/ 5506545 w 6187971"/>
                <a:gd name="connsiteY3110" fmla="*/ 2169395 h 5955635"/>
                <a:gd name="connsiteX3111" fmla="*/ 5501079 w 6187971"/>
                <a:gd name="connsiteY3111" fmla="*/ 2165852 h 5955635"/>
                <a:gd name="connsiteX3112" fmla="*/ 5476981 w 6187971"/>
                <a:gd name="connsiteY3112" fmla="*/ 2119196 h 5955635"/>
                <a:gd name="connsiteX3113" fmla="*/ 5468629 w 6187971"/>
                <a:gd name="connsiteY3113" fmla="*/ 2102141 h 5955635"/>
                <a:gd name="connsiteX3114" fmla="*/ 5463162 w 6187971"/>
                <a:gd name="connsiteY3114" fmla="*/ 2098599 h 5955635"/>
                <a:gd name="connsiteX3115" fmla="*/ 5462200 w 6187971"/>
                <a:gd name="connsiteY3115" fmla="*/ 2094096 h 5955635"/>
                <a:gd name="connsiteX3116" fmla="*/ 5457696 w 6187971"/>
                <a:gd name="connsiteY3116" fmla="*/ 2095058 h 5955635"/>
                <a:gd name="connsiteX3117" fmla="*/ 5456733 w 6187971"/>
                <a:gd name="connsiteY3117" fmla="*/ 2090554 h 5955635"/>
                <a:gd name="connsiteX3118" fmla="*/ 5443876 w 6187971"/>
                <a:gd name="connsiteY3118" fmla="*/ 2074462 h 5955635"/>
                <a:gd name="connsiteX3119" fmla="*/ 5442259 w 6187971"/>
                <a:gd name="connsiteY3119" fmla="*/ 2088936 h 5955635"/>
                <a:gd name="connsiteX3120" fmla="*/ 5431327 w 6187971"/>
                <a:gd name="connsiteY3120" fmla="*/ 2081853 h 5955635"/>
                <a:gd name="connsiteX3121" fmla="*/ 5418162 w 6187971"/>
                <a:gd name="connsiteY3121" fmla="*/ 2042279 h 5955635"/>
                <a:gd name="connsiteX3122" fmla="*/ 5359035 w 6187971"/>
                <a:gd name="connsiteY3122" fmla="*/ 1941880 h 5955635"/>
                <a:gd name="connsiteX3123" fmla="*/ 5344253 w 6187971"/>
                <a:gd name="connsiteY3123" fmla="*/ 1916780 h 5955635"/>
                <a:gd name="connsiteX3124" fmla="*/ 5293479 w 6187971"/>
                <a:gd name="connsiteY3124" fmla="*/ 1833435 h 5955635"/>
                <a:gd name="connsiteX3125" fmla="*/ 5290593 w 6187971"/>
                <a:gd name="connsiteY3125" fmla="*/ 1819923 h 5955635"/>
                <a:gd name="connsiteX3126" fmla="*/ 5279659 w 6187971"/>
                <a:gd name="connsiteY3126" fmla="*/ 1812840 h 5955635"/>
                <a:gd name="connsiteX3127" fmla="*/ 5283202 w 6187971"/>
                <a:gd name="connsiteY3127" fmla="*/ 1807373 h 5955635"/>
                <a:gd name="connsiteX3128" fmla="*/ 5242706 w 6187971"/>
                <a:gd name="connsiteY3128" fmla="*/ 1750090 h 5955635"/>
                <a:gd name="connsiteX3129" fmla="*/ 5251713 w 6187971"/>
                <a:gd name="connsiteY3129" fmla="*/ 1748165 h 5955635"/>
                <a:gd name="connsiteX3130" fmla="*/ 5235314 w 6187971"/>
                <a:gd name="connsiteY3130" fmla="*/ 1737540 h 5955635"/>
                <a:gd name="connsiteX3131" fmla="*/ 5215066 w 6187971"/>
                <a:gd name="connsiteY3131" fmla="*/ 1708898 h 5955635"/>
                <a:gd name="connsiteX3132" fmla="*/ 5214104 w 6187971"/>
                <a:gd name="connsiteY3132" fmla="*/ 1704395 h 5955635"/>
                <a:gd name="connsiteX3133" fmla="*/ 5218608 w 6187971"/>
                <a:gd name="connsiteY3133" fmla="*/ 1703433 h 5955635"/>
                <a:gd name="connsiteX3134" fmla="*/ 5223112 w 6187971"/>
                <a:gd name="connsiteY3134" fmla="*/ 1702470 h 5955635"/>
                <a:gd name="connsiteX3135" fmla="*/ 5222150 w 6187971"/>
                <a:gd name="connsiteY3135" fmla="*/ 1697966 h 5955635"/>
                <a:gd name="connsiteX3136" fmla="*/ 5212834 w 6187971"/>
                <a:gd name="connsiteY3136" fmla="*/ 1676408 h 5955635"/>
                <a:gd name="connsiteX3137" fmla="*/ 5217338 w 6187971"/>
                <a:gd name="connsiteY3137" fmla="*/ 1675445 h 5955635"/>
                <a:gd name="connsiteX3138" fmla="*/ 5216376 w 6187971"/>
                <a:gd name="connsiteY3138" fmla="*/ 1670942 h 5955635"/>
                <a:gd name="connsiteX3139" fmla="*/ 5210910 w 6187971"/>
                <a:gd name="connsiteY3139" fmla="*/ 1667400 h 5955635"/>
                <a:gd name="connsiteX3140" fmla="*/ 5156595 w 6187971"/>
                <a:gd name="connsiteY3140" fmla="*/ 1589521 h 5955635"/>
                <a:gd name="connsiteX3141" fmla="*/ 5088767 w 6187971"/>
                <a:gd name="connsiteY3141" fmla="*/ 1514530 h 5955635"/>
                <a:gd name="connsiteX3142" fmla="*/ 5031871 w 6187971"/>
                <a:gd name="connsiteY3142" fmla="*/ 1446621 h 5955635"/>
                <a:gd name="connsiteX3143" fmla="*/ 4977555 w 6187971"/>
                <a:gd name="connsiteY3143" fmla="*/ 1368743 h 5955635"/>
                <a:gd name="connsiteX3144" fmla="*/ 4950224 w 6187971"/>
                <a:gd name="connsiteY3144" fmla="*/ 1351033 h 5955635"/>
                <a:gd name="connsiteX3145" fmla="*/ 4949261 w 6187971"/>
                <a:gd name="connsiteY3145" fmla="*/ 1346529 h 5955635"/>
                <a:gd name="connsiteX3146" fmla="*/ 4942833 w 6187971"/>
                <a:gd name="connsiteY3146" fmla="*/ 1338484 h 5955635"/>
                <a:gd name="connsiteX3147" fmla="*/ 4939291 w 6187971"/>
                <a:gd name="connsiteY3147" fmla="*/ 1343950 h 5955635"/>
                <a:gd name="connsiteX3148" fmla="*/ 4736115 w 6187971"/>
                <a:gd name="connsiteY3148" fmla="*/ 1142457 h 5955635"/>
                <a:gd name="connsiteX3149" fmla="*/ 4735152 w 6187971"/>
                <a:gd name="connsiteY3149" fmla="*/ 1137953 h 5955635"/>
                <a:gd name="connsiteX3150" fmla="*/ 4778882 w 6187971"/>
                <a:gd name="connsiteY3150" fmla="*/ 1166287 h 5955635"/>
                <a:gd name="connsiteX3151" fmla="*/ 4782731 w 6187971"/>
                <a:gd name="connsiteY3151" fmla="*/ 1184304 h 5955635"/>
                <a:gd name="connsiteX3152" fmla="*/ 4821959 w 6187971"/>
                <a:gd name="connsiteY3152" fmla="*/ 1213600 h 5955635"/>
                <a:gd name="connsiteX3153" fmla="*/ 4857643 w 6187971"/>
                <a:gd name="connsiteY3153" fmla="*/ 1248362 h 5955635"/>
                <a:gd name="connsiteX3154" fmla="*/ 4916156 w 6187971"/>
                <a:gd name="connsiteY3154" fmla="*/ 1301797 h 5955635"/>
                <a:gd name="connsiteX3155" fmla="*/ 4953765 w 6187971"/>
                <a:gd name="connsiteY3155" fmla="*/ 1345567 h 5955635"/>
                <a:gd name="connsiteX3156" fmla="*/ 5006812 w 6187971"/>
                <a:gd name="connsiteY3156" fmla="*/ 1395460 h 5955635"/>
                <a:gd name="connsiteX3157" fmla="*/ 5007774 w 6187971"/>
                <a:gd name="connsiteY3157" fmla="*/ 1399963 h 5955635"/>
                <a:gd name="connsiteX3158" fmla="*/ 5008736 w 6187971"/>
                <a:gd name="connsiteY3158" fmla="*/ 1404467 h 5955635"/>
                <a:gd name="connsiteX3159" fmla="*/ 5013240 w 6187971"/>
                <a:gd name="connsiteY3159" fmla="*/ 1403505 h 5955635"/>
                <a:gd name="connsiteX3160" fmla="*/ 5027059 w 6187971"/>
                <a:gd name="connsiteY3160" fmla="*/ 1424100 h 5955635"/>
                <a:gd name="connsiteX3161" fmla="*/ 5028022 w 6187971"/>
                <a:gd name="connsiteY3161" fmla="*/ 1428605 h 5955635"/>
                <a:gd name="connsiteX3162" fmla="*/ 5033488 w 6187971"/>
                <a:gd name="connsiteY3162" fmla="*/ 1432147 h 5955635"/>
                <a:gd name="connsiteX3163" fmla="*/ 5032526 w 6187971"/>
                <a:gd name="connsiteY3163" fmla="*/ 1427642 h 5955635"/>
                <a:gd name="connsiteX3164" fmla="*/ 5074640 w 6187971"/>
                <a:gd name="connsiteY3164" fmla="*/ 1470451 h 5955635"/>
                <a:gd name="connsiteX3165" fmla="*/ 5070135 w 6187971"/>
                <a:gd name="connsiteY3165" fmla="*/ 1471414 h 5955635"/>
                <a:gd name="connsiteX3166" fmla="*/ 5071097 w 6187971"/>
                <a:gd name="connsiteY3166" fmla="*/ 1475917 h 5955635"/>
                <a:gd name="connsiteX3167" fmla="*/ 5076564 w 6187971"/>
                <a:gd name="connsiteY3167" fmla="*/ 1479459 h 5955635"/>
                <a:gd name="connsiteX3168" fmla="*/ 5081068 w 6187971"/>
                <a:gd name="connsiteY3168" fmla="*/ 1478497 h 5955635"/>
                <a:gd name="connsiteX3169" fmla="*/ 5082031 w 6187971"/>
                <a:gd name="connsiteY3169" fmla="*/ 1483001 h 5955635"/>
                <a:gd name="connsiteX3170" fmla="*/ 5096812 w 6187971"/>
                <a:gd name="connsiteY3170" fmla="*/ 1508101 h 5955635"/>
                <a:gd name="connsiteX3171" fmla="*/ 5106783 w 6187971"/>
                <a:gd name="connsiteY3171" fmla="*/ 1510680 h 5955635"/>
                <a:gd name="connsiteX3172" fmla="*/ 5113211 w 6187971"/>
                <a:gd name="connsiteY3172" fmla="*/ 1518726 h 5955635"/>
                <a:gd name="connsiteX3173" fmla="*/ 5109670 w 6187971"/>
                <a:gd name="connsiteY3173" fmla="*/ 1524192 h 5955635"/>
                <a:gd name="connsiteX3174" fmla="*/ 5115135 w 6187971"/>
                <a:gd name="connsiteY3174" fmla="*/ 1527734 h 5955635"/>
                <a:gd name="connsiteX3175" fmla="*/ 5120602 w 6187971"/>
                <a:gd name="connsiteY3175" fmla="*/ 1531276 h 5955635"/>
                <a:gd name="connsiteX3176" fmla="*/ 5151783 w 6187971"/>
                <a:gd name="connsiteY3176" fmla="*/ 1567000 h 5955635"/>
                <a:gd name="connsiteX3177" fmla="*/ 5143430 w 6187971"/>
                <a:gd name="connsiteY3177" fmla="*/ 1549947 h 5955635"/>
                <a:gd name="connsiteX3178" fmla="*/ 5126069 w 6187971"/>
                <a:gd name="connsiteY3178" fmla="*/ 1534818 h 5955635"/>
                <a:gd name="connsiteX3179" fmla="*/ 5125106 w 6187971"/>
                <a:gd name="connsiteY3179" fmla="*/ 1530313 h 5955635"/>
                <a:gd name="connsiteX3180" fmla="*/ 5124144 w 6187971"/>
                <a:gd name="connsiteY3180" fmla="*/ 1525809 h 5955635"/>
                <a:gd name="connsiteX3181" fmla="*/ 5117715 w 6187971"/>
                <a:gd name="connsiteY3181" fmla="*/ 1517764 h 5955635"/>
                <a:gd name="connsiteX3182" fmla="*/ 5087496 w 6187971"/>
                <a:gd name="connsiteY3182" fmla="*/ 1486543 h 5955635"/>
                <a:gd name="connsiteX3183" fmla="*/ 5085572 w 6187971"/>
                <a:gd name="connsiteY3183" fmla="*/ 1477535 h 5955635"/>
                <a:gd name="connsiteX3184" fmla="*/ 5084609 w 6187971"/>
                <a:gd name="connsiteY3184" fmla="*/ 1473030 h 5955635"/>
                <a:gd name="connsiteX3185" fmla="*/ 5082685 w 6187971"/>
                <a:gd name="connsiteY3185" fmla="*/ 1464022 h 5955635"/>
                <a:gd name="connsiteX3186" fmla="*/ 5078182 w 6187971"/>
                <a:gd name="connsiteY3186" fmla="*/ 1464985 h 5955635"/>
                <a:gd name="connsiteX3187" fmla="*/ 5073677 w 6187971"/>
                <a:gd name="connsiteY3187" fmla="*/ 1465947 h 5955635"/>
                <a:gd name="connsiteX3188" fmla="*/ 5056316 w 6187971"/>
                <a:gd name="connsiteY3188" fmla="*/ 1450817 h 5955635"/>
                <a:gd name="connsiteX3189" fmla="*/ 5037030 w 6187971"/>
                <a:gd name="connsiteY3189" fmla="*/ 1426680 h 5955635"/>
                <a:gd name="connsiteX3190" fmla="*/ 5036068 w 6187971"/>
                <a:gd name="connsiteY3190" fmla="*/ 1422176 h 5955635"/>
                <a:gd name="connsiteX3191" fmla="*/ 5035106 w 6187971"/>
                <a:gd name="connsiteY3191" fmla="*/ 1417673 h 5955635"/>
                <a:gd name="connsiteX3192" fmla="*/ 5017744 w 6187971"/>
                <a:gd name="connsiteY3192" fmla="*/ 1402543 h 5955635"/>
                <a:gd name="connsiteX3193" fmla="*/ 5023210 w 6187971"/>
                <a:gd name="connsiteY3193" fmla="*/ 1406085 h 5955635"/>
                <a:gd name="connsiteX3194" fmla="*/ 5022248 w 6187971"/>
                <a:gd name="connsiteY3194" fmla="*/ 1401581 h 5955635"/>
                <a:gd name="connsiteX3195" fmla="*/ 5016781 w 6187971"/>
                <a:gd name="connsiteY3195" fmla="*/ 1398039 h 5955635"/>
                <a:gd name="connsiteX3196" fmla="*/ 5011316 w 6187971"/>
                <a:gd name="connsiteY3196" fmla="*/ 1394497 h 5955635"/>
                <a:gd name="connsiteX3197" fmla="*/ 5003925 w 6187971"/>
                <a:gd name="connsiteY3197" fmla="*/ 1381948 h 5955635"/>
                <a:gd name="connsiteX3198" fmla="*/ 4992992 w 6187971"/>
                <a:gd name="connsiteY3198" fmla="*/ 1374863 h 5955635"/>
                <a:gd name="connsiteX3199" fmla="*/ 5002962 w 6187971"/>
                <a:gd name="connsiteY3199" fmla="*/ 1377443 h 5955635"/>
                <a:gd name="connsiteX3200" fmla="*/ 4986564 w 6187971"/>
                <a:gd name="connsiteY3200" fmla="*/ 1366818 h 5955635"/>
                <a:gd name="connsiteX3201" fmla="*/ 4968240 w 6187971"/>
                <a:gd name="connsiteY3201" fmla="*/ 1347184 h 5955635"/>
                <a:gd name="connsiteX3202" fmla="*/ 4981752 w 6187971"/>
                <a:gd name="connsiteY3202" fmla="*/ 1344297 h 5955635"/>
                <a:gd name="connsiteX3203" fmla="*/ 4959887 w 6187971"/>
                <a:gd name="connsiteY3203" fmla="*/ 1330131 h 5955635"/>
                <a:gd name="connsiteX3204" fmla="*/ 4964391 w 6187971"/>
                <a:gd name="connsiteY3204" fmla="*/ 1329169 h 5955635"/>
                <a:gd name="connsiteX3205" fmla="*/ 4963429 w 6187971"/>
                <a:gd name="connsiteY3205" fmla="*/ 1324664 h 5955635"/>
                <a:gd name="connsiteX3206" fmla="*/ 4957962 w 6187971"/>
                <a:gd name="connsiteY3206" fmla="*/ 1321122 h 5955635"/>
                <a:gd name="connsiteX3207" fmla="*/ 4941563 w 6187971"/>
                <a:gd name="connsiteY3207" fmla="*/ 1310497 h 5955635"/>
                <a:gd name="connsiteX3208" fmla="*/ 4935134 w 6187971"/>
                <a:gd name="connsiteY3208" fmla="*/ 1302452 h 5955635"/>
                <a:gd name="connsiteX3209" fmla="*/ 4929668 w 6187971"/>
                <a:gd name="connsiteY3209" fmla="*/ 1298910 h 5955635"/>
                <a:gd name="connsiteX3210" fmla="*/ 4930630 w 6187971"/>
                <a:gd name="connsiteY3210" fmla="*/ 1303414 h 5955635"/>
                <a:gd name="connsiteX3211" fmla="*/ 4931592 w 6187971"/>
                <a:gd name="connsiteY3211" fmla="*/ 1307917 h 5955635"/>
                <a:gd name="connsiteX3212" fmla="*/ 4901375 w 6187971"/>
                <a:gd name="connsiteY3212" fmla="*/ 1276697 h 5955635"/>
                <a:gd name="connsiteX3213" fmla="*/ 4915849 w 6187971"/>
                <a:gd name="connsiteY3213" fmla="*/ 1278314 h 5955635"/>
                <a:gd name="connsiteX3214" fmla="*/ 4883050 w 6187971"/>
                <a:gd name="connsiteY3214" fmla="*/ 1257063 h 5955635"/>
                <a:gd name="connsiteX3215" fmla="*/ 4852832 w 6187971"/>
                <a:gd name="connsiteY3215" fmla="*/ 1225842 h 5955635"/>
                <a:gd name="connsiteX3216" fmla="*/ 4858299 w 6187971"/>
                <a:gd name="connsiteY3216" fmla="*/ 1229384 h 5955635"/>
                <a:gd name="connsiteX3217" fmla="*/ 4862802 w 6187971"/>
                <a:gd name="connsiteY3217" fmla="*/ 1228422 h 5955635"/>
                <a:gd name="connsiteX3218" fmla="*/ 4867307 w 6187971"/>
                <a:gd name="connsiteY3218" fmla="*/ 1227460 h 5955635"/>
                <a:gd name="connsiteX3219" fmla="*/ 4860878 w 6187971"/>
                <a:gd name="connsiteY3219" fmla="*/ 1219413 h 5955635"/>
                <a:gd name="connsiteX3220" fmla="*/ 4865382 w 6187971"/>
                <a:gd name="connsiteY3220" fmla="*/ 1218451 h 5955635"/>
                <a:gd name="connsiteX3221" fmla="*/ 4870849 w 6187971"/>
                <a:gd name="connsiteY3221" fmla="*/ 1221993 h 5955635"/>
                <a:gd name="connsiteX3222" fmla="*/ 4871811 w 6187971"/>
                <a:gd name="connsiteY3222" fmla="*/ 1226498 h 5955635"/>
                <a:gd name="connsiteX3223" fmla="*/ 4877276 w 6187971"/>
                <a:gd name="connsiteY3223" fmla="*/ 1230039 h 5955635"/>
                <a:gd name="connsiteX3224" fmla="*/ 4882743 w 6187971"/>
                <a:gd name="connsiteY3224" fmla="*/ 1233581 h 5955635"/>
                <a:gd name="connsiteX3225" fmla="*/ 5003618 w 6187971"/>
                <a:gd name="connsiteY3225" fmla="*/ 1358465 h 5955635"/>
                <a:gd name="connsiteX3226" fmla="*/ 5004580 w 6187971"/>
                <a:gd name="connsiteY3226" fmla="*/ 1362969 h 5955635"/>
                <a:gd name="connsiteX3227" fmla="*/ 5010045 w 6187971"/>
                <a:gd name="connsiteY3227" fmla="*/ 1366510 h 5955635"/>
                <a:gd name="connsiteX3228" fmla="*/ 5033836 w 6187971"/>
                <a:gd name="connsiteY3228" fmla="*/ 1389686 h 5955635"/>
                <a:gd name="connsiteX3229" fmla="*/ 5041227 w 6187971"/>
                <a:gd name="connsiteY3229" fmla="*/ 1402236 h 5955635"/>
                <a:gd name="connsiteX3230" fmla="*/ 5046693 w 6187971"/>
                <a:gd name="connsiteY3230" fmla="*/ 1405777 h 5955635"/>
                <a:gd name="connsiteX3231" fmla="*/ 5075949 w 6187971"/>
                <a:gd name="connsiteY3231" fmla="*/ 1432494 h 5955635"/>
                <a:gd name="connsiteX3232" fmla="*/ 5081416 w 6187971"/>
                <a:gd name="connsiteY3232" fmla="*/ 1436036 h 5955635"/>
                <a:gd name="connsiteX3233" fmla="*/ 5084302 w 6187971"/>
                <a:gd name="connsiteY3233" fmla="*/ 1449548 h 5955635"/>
                <a:gd name="connsiteX3234" fmla="*/ 5113559 w 6187971"/>
                <a:gd name="connsiteY3234" fmla="*/ 1476265 h 5955635"/>
                <a:gd name="connsiteX3235" fmla="*/ 5119025 w 6187971"/>
                <a:gd name="connsiteY3235" fmla="*/ 1479807 h 5955635"/>
                <a:gd name="connsiteX3236" fmla="*/ 5119987 w 6187971"/>
                <a:gd name="connsiteY3236" fmla="*/ 1484311 h 5955635"/>
                <a:gd name="connsiteX3237" fmla="*/ 5205484 w 6187971"/>
                <a:gd name="connsiteY3237" fmla="*/ 1597915 h 5955635"/>
                <a:gd name="connsiteX3238" fmla="*/ 5217379 w 6187971"/>
                <a:gd name="connsiteY3238" fmla="*/ 1609503 h 5955635"/>
                <a:gd name="connsiteX3239" fmla="*/ 5220266 w 6187971"/>
                <a:gd name="connsiteY3239" fmla="*/ 1623015 h 5955635"/>
                <a:gd name="connsiteX3240" fmla="*/ 5229274 w 6187971"/>
                <a:gd name="connsiteY3240" fmla="*/ 1621090 h 5955635"/>
                <a:gd name="connsiteX3241" fmla="*/ 5235702 w 6187971"/>
                <a:gd name="connsiteY3241" fmla="*/ 1629136 h 5955635"/>
                <a:gd name="connsiteX3242" fmla="*/ 5271695 w 6187971"/>
                <a:gd name="connsiteY3242" fmla="*/ 1687381 h 5955635"/>
                <a:gd name="connsiteX3243" fmla="*/ 5272657 w 6187971"/>
                <a:gd name="connsiteY3243" fmla="*/ 1691885 h 5955635"/>
                <a:gd name="connsiteX3244" fmla="*/ 5274581 w 6187971"/>
                <a:gd name="connsiteY3244" fmla="*/ 1700893 h 5955635"/>
                <a:gd name="connsiteX3245" fmla="*/ 5279086 w 6187971"/>
                <a:gd name="connsiteY3245" fmla="*/ 1699931 h 5955635"/>
                <a:gd name="connsiteX3246" fmla="*/ 5325048 w 6187971"/>
                <a:gd name="connsiteY3246" fmla="*/ 1760755 h 5955635"/>
                <a:gd name="connsiteX3247" fmla="*/ 5380326 w 6187971"/>
                <a:gd name="connsiteY3247" fmla="*/ 1843138 h 5955635"/>
                <a:gd name="connsiteX3248" fmla="*/ 5408928 w 6187971"/>
                <a:gd name="connsiteY3248" fmla="*/ 1888834 h 5955635"/>
                <a:gd name="connsiteX3249" fmla="*/ 5409890 w 6187971"/>
                <a:gd name="connsiteY3249" fmla="*/ 1893338 h 5955635"/>
                <a:gd name="connsiteX3250" fmla="*/ 5410852 w 6187971"/>
                <a:gd name="connsiteY3250" fmla="*/ 1897842 h 5955635"/>
                <a:gd name="connsiteX3251" fmla="*/ 5411815 w 6187971"/>
                <a:gd name="connsiteY3251" fmla="*/ 1902346 h 5955635"/>
                <a:gd name="connsiteX3252" fmla="*/ 5416318 w 6187971"/>
                <a:gd name="connsiteY3252" fmla="*/ 1901384 h 5955635"/>
                <a:gd name="connsiteX3253" fmla="*/ 5426289 w 6187971"/>
                <a:gd name="connsiteY3253" fmla="*/ 1903964 h 5955635"/>
                <a:gd name="connsiteX3254" fmla="*/ 5442032 w 6187971"/>
                <a:gd name="connsiteY3254" fmla="*/ 1933567 h 5955635"/>
                <a:gd name="connsiteX3255" fmla="*/ 5452966 w 6187971"/>
                <a:gd name="connsiteY3255" fmla="*/ 1940651 h 5955635"/>
                <a:gd name="connsiteX3256" fmla="*/ 5418898 w 6187971"/>
                <a:gd name="connsiteY3256" fmla="*/ 1891414 h 5955635"/>
                <a:gd name="connsiteX3257" fmla="*/ 5416973 w 6187971"/>
                <a:gd name="connsiteY3257" fmla="*/ 1882405 h 5955635"/>
                <a:gd name="connsiteX3258" fmla="*/ 5411507 w 6187971"/>
                <a:gd name="connsiteY3258" fmla="*/ 1878863 h 5955635"/>
                <a:gd name="connsiteX3259" fmla="*/ 5373590 w 6187971"/>
                <a:gd name="connsiteY3259" fmla="*/ 1811610 h 5955635"/>
                <a:gd name="connsiteX3260" fmla="*/ 5274930 w 6187971"/>
                <a:gd name="connsiteY3260" fmla="*/ 1658432 h 5955635"/>
                <a:gd name="connsiteX3261" fmla="*/ 5173689 w 6187971"/>
                <a:gd name="connsiteY3261" fmla="*/ 1515224 h 5955635"/>
                <a:gd name="connsiteX3262" fmla="*/ 5155366 w 6187971"/>
                <a:gd name="connsiteY3262" fmla="*/ 1495591 h 5955635"/>
                <a:gd name="connsiteX3263" fmla="*/ 5077260 w 6187971"/>
                <a:gd name="connsiteY3263" fmla="*/ 1394538 h 5955635"/>
                <a:gd name="connsiteX3264" fmla="*/ 5047041 w 6187971"/>
                <a:gd name="connsiteY3264" fmla="*/ 1363316 h 5955635"/>
                <a:gd name="connsiteX3265" fmla="*/ 4981137 w 6187971"/>
                <a:gd name="connsiteY3265" fmla="*/ 1297332 h 5955635"/>
                <a:gd name="connsiteX3266" fmla="*/ 4867654 w 6187971"/>
                <a:gd name="connsiteY3266" fmla="*/ 1184998 h 5955635"/>
                <a:gd name="connsiteX3267" fmla="*/ 4840323 w 6187971"/>
                <a:gd name="connsiteY3267" fmla="*/ 1167290 h 5955635"/>
                <a:gd name="connsiteX3268" fmla="*/ 4809142 w 6187971"/>
                <a:gd name="connsiteY3268" fmla="*/ 1131565 h 5955635"/>
                <a:gd name="connsiteX3269" fmla="*/ 4799171 w 6187971"/>
                <a:gd name="connsiteY3269" fmla="*/ 1128985 h 5955635"/>
                <a:gd name="connsiteX3270" fmla="*/ 4740659 w 6187971"/>
                <a:gd name="connsiteY3270" fmla="*/ 1075551 h 5955635"/>
                <a:gd name="connsiteX3271" fmla="*/ 4720718 w 6187971"/>
                <a:gd name="connsiteY3271" fmla="*/ 1070392 h 5955635"/>
                <a:gd name="connsiteX3272" fmla="*/ 4707860 w 6187971"/>
                <a:gd name="connsiteY3272" fmla="*/ 1054300 h 5955635"/>
                <a:gd name="connsiteX3273" fmla="*/ 4541946 w 6187971"/>
                <a:gd name="connsiteY3273" fmla="*/ 939039 h 5955635"/>
                <a:gd name="connsiteX3274" fmla="*/ 4469921 w 6187971"/>
                <a:gd name="connsiteY3274" fmla="*/ 888492 h 5955635"/>
                <a:gd name="connsiteX3275" fmla="*/ 4428114 w 6187971"/>
                <a:gd name="connsiteY3275" fmla="*/ 869166 h 5955635"/>
                <a:gd name="connsiteX3276" fmla="*/ 4416220 w 6187971"/>
                <a:gd name="connsiteY3276" fmla="*/ 857578 h 5955635"/>
                <a:gd name="connsiteX3277" fmla="*/ 4395317 w 6187971"/>
                <a:gd name="connsiteY3277" fmla="*/ 847916 h 5955635"/>
                <a:gd name="connsiteX3278" fmla="*/ 4394354 w 6187971"/>
                <a:gd name="connsiteY3278" fmla="*/ 843411 h 5955635"/>
                <a:gd name="connsiteX3279" fmla="*/ 4419762 w 6187971"/>
                <a:gd name="connsiteY3279" fmla="*/ 852112 h 5955635"/>
                <a:gd name="connsiteX3280" fmla="*/ 4420724 w 6187971"/>
                <a:gd name="connsiteY3280" fmla="*/ 856616 h 5955635"/>
                <a:gd name="connsiteX3281" fmla="*/ 4430694 w 6187971"/>
                <a:gd name="connsiteY3281" fmla="*/ 859196 h 5955635"/>
                <a:gd name="connsiteX3282" fmla="*/ 4435199 w 6187971"/>
                <a:gd name="connsiteY3282" fmla="*/ 858234 h 5955635"/>
                <a:gd name="connsiteX3283" fmla="*/ 4440664 w 6187971"/>
                <a:gd name="connsiteY3283" fmla="*/ 861775 h 5955635"/>
                <a:gd name="connsiteX3284" fmla="*/ 4445168 w 6187971"/>
                <a:gd name="connsiteY3284" fmla="*/ 860813 h 5955635"/>
                <a:gd name="connsiteX3285" fmla="*/ 4477005 w 6187971"/>
                <a:gd name="connsiteY3285" fmla="*/ 877560 h 5955635"/>
                <a:gd name="connsiteX3286" fmla="*/ 4482471 w 6187971"/>
                <a:gd name="connsiteY3286" fmla="*/ 881101 h 5955635"/>
                <a:gd name="connsiteX3287" fmla="*/ 4486975 w 6187971"/>
                <a:gd name="connsiteY3287" fmla="*/ 880139 h 5955635"/>
                <a:gd name="connsiteX3288" fmla="*/ 4487937 w 6187971"/>
                <a:gd name="connsiteY3288" fmla="*/ 884643 h 5955635"/>
                <a:gd name="connsiteX3289" fmla="*/ 4484395 w 6187971"/>
                <a:gd name="connsiteY3289" fmla="*/ 890110 h 5955635"/>
                <a:gd name="connsiteX3290" fmla="*/ 4507878 w 6187971"/>
                <a:gd name="connsiteY3290" fmla="*/ 889801 h 5955635"/>
                <a:gd name="connsiteX3291" fmla="*/ 4547105 w 6187971"/>
                <a:gd name="connsiteY3291" fmla="*/ 919098 h 5955635"/>
                <a:gd name="connsiteX3292" fmla="*/ 4542600 w 6187971"/>
                <a:gd name="connsiteY3292" fmla="*/ 920061 h 5955635"/>
                <a:gd name="connsiteX3293" fmla="*/ 4548067 w 6187971"/>
                <a:gd name="connsiteY3293" fmla="*/ 923603 h 5955635"/>
                <a:gd name="connsiteX3294" fmla="*/ 4533593 w 6187971"/>
                <a:gd name="connsiteY3294" fmla="*/ 921985 h 5955635"/>
                <a:gd name="connsiteX3295" fmla="*/ 4558999 w 6187971"/>
                <a:gd name="connsiteY3295" fmla="*/ 930686 h 5955635"/>
                <a:gd name="connsiteX3296" fmla="*/ 4565428 w 6187971"/>
                <a:gd name="connsiteY3296" fmla="*/ 938732 h 5955635"/>
                <a:gd name="connsiteX3297" fmla="*/ 4570895 w 6187971"/>
                <a:gd name="connsiteY3297" fmla="*/ 942274 h 5955635"/>
                <a:gd name="connsiteX3298" fmla="*/ 4574437 w 6187971"/>
                <a:gd name="connsiteY3298" fmla="*/ 936808 h 5955635"/>
                <a:gd name="connsiteX3299" fmla="*/ 4607235 w 6187971"/>
                <a:gd name="connsiteY3299" fmla="*/ 958058 h 5955635"/>
                <a:gd name="connsiteX3300" fmla="*/ 4612701 w 6187971"/>
                <a:gd name="connsiteY3300" fmla="*/ 961599 h 5955635"/>
                <a:gd name="connsiteX3301" fmla="*/ 4617205 w 6187971"/>
                <a:gd name="connsiteY3301" fmla="*/ 960637 h 5955635"/>
                <a:gd name="connsiteX3302" fmla="*/ 4721066 w 6187971"/>
                <a:gd name="connsiteY3302" fmla="*/ 1027932 h 5955635"/>
                <a:gd name="connsiteX3303" fmla="*/ 4728457 w 6187971"/>
                <a:gd name="connsiteY3303" fmla="*/ 1040481 h 5955635"/>
                <a:gd name="connsiteX3304" fmla="*/ 4738427 w 6187971"/>
                <a:gd name="connsiteY3304" fmla="*/ 1043060 h 5955635"/>
                <a:gd name="connsiteX3305" fmla="*/ 4817842 w 6187971"/>
                <a:gd name="connsiteY3305" fmla="*/ 1106158 h 5955635"/>
                <a:gd name="connsiteX3306" fmla="*/ 4898221 w 6187971"/>
                <a:gd name="connsiteY3306" fmla="*/ 1173759 h 5955635"/>
                <a:gd name="connsiteX3307" fmla="*/ 4905611 w 6187971"/>
                <a:gd name="connsiteY3307" fmla="*/ 1186309 h 5955635"/>
                <a:gd name="connsiteX3308" fmla="*/ 4909153 w 6187971"/>
                <a:gd name="connsiteY3308" fmla="*/ 1180842 h 5955635"/>
                <a:gd name="connsiteX3309" fmla="*/ 4951267 w 6187971"/>
                <a:gd name="connsiteY3309" fmla="*/ 1223651 h 5955635"/>
                <a:gd name="connsiteX3310" fmla="*/ 4980523 w 6187971"/>
                <a:gd name="connsiteY3310" fmla="*/ 1250367 h 5955635"/>
                <a:gd name="connsiteX3311" fmla="*/ 5028102 w 6187971"/>
                <a:gd name="connsiteY3311" fmla="*/ 1296718 h 5955635"/>
                <a:gd name="connsiteX3312" fmla="*/ 5088540 w 6187971"/>
                <a:gd name="connsiteY3312" fmla="*/ 1359160 h 5955635"/>
                <a:gd name="connsiteX3313" fmla="*/ 5090465 w 6187971"/>
                <a:gd name="connsiteY3313" fmla="*/ 1368168 h 5955635"/>
                <a:gd name="connsiteX3314" fmla="*/ 5152826 w 6187971"/>
                <a:gd name="connsiteY3314" fmla="*/ 1439619 h 5955635"/>
                <a:gd name="connsiteX3315" fmla="*/ 5163758 w 6187971"/>
                <a:gd name="connsiteY3315" fmla="*/ 1446702 h 5955635"/>
                <a:gd name="connsiteX3316" fmla="*/ 5190435 w 6187971"/>
                <a:gd name="connsiteY3316" fmla="*/ 1483389 h 5955635"/>
                <a:gd name="connsiteX3317" fmla="*/ 5213263 w 6187971"/>
                <a:gd name="connsiteY3317" fmla="*/ 1502060 h 5955635"/>
                <a:gd name="connsiteX3318" fmla="*/ 5270466 w 6187971"/>
                <a:gd name="connsiteY3318" fmla="*/ 1593451 h 5955635"/>
                <a:gd name="connsiteX3319" fmla="*/ 5352421 w 6187971"/>
                <a:gd name="connsiteY3319" fmla="*/ 1712521 h 5955635"/>
                <a:gd name="connsiteX3320" fmla="*/ 5378135 w 6187971"/>
                <a:gd name="connsiteY3320" fmla="*/ 1744704 h 5955635"/>
                <a:gd name="connsiteX3321" fmla="*/ 5372669 w 6187971"/>
                <a:gd name="connsiteY3321" fmla="*/ 1741162 h 5955635"/>
                <a:gd name="connsiteX3322" fmla="*/ 5401270 w 6187971"/>
                <a:gd name="connsiteY3322" fmla="*/ 1786858 h 5955635"/>
                <a:gd name="connsiteX3323" fmla="*/ 5404157 w 6187971"/>
                <a:gd name="connsiteY3323" fmla="*/ 1800370 h 5955635"/>
                <a:gd name="connsiteX3324" fmla="*/ 5479989 w 6187971"/>
                <a:gd name="connsiteY3324" fmla="*/ 1934877 h 5955635"/>
                <a:gd name="connsiteX3325" fmla="*/ 5475486 w 6187971"/>
                <a:gd name="connsiteY3325" fmla="*/ 1935839 h 5955635"/>
                <a:gd name="connsiteX3326" fmla="*/ 5476448 w 6187971"/>
                <a:gd name="connsiteY3326" fmla="*/ 1940343 h 5955635"/>
                <a:gd name="connsiteX3327" fmla="*/ 5481913 w 6187971"/>
                <a:gd name="connsiteY3327" fmla="*/ 1943885 h 5955635"/>
                <a:gd name="connsiteX3328" fmla="*/ 5506012 w 6187971"/>
                <a:gd name="connsiteY3328" fmla="*/ 1990543 h 5955635"/>
                <a:gd name="connsiteX3329" fmla="*/ 5506974 w 6187971"/>
                <a:gd name="connsiteY3329" fmla="*/ 1995046 h 5955635"/>
                <a:gd name="connsiteX3330" fmla="*/ 5507936 w 6187971"/>
                <a:gd name="connsiteY3330" fmla="*/ 1999551 h 5955635"/>
                <a:gd name="connsiteX3331" fmla="*/ 5512440 w 6187971"/>
                <a:gd name="connsiteY3331" fmla="*/ 1998588 h 5955635"/>
                <a:gd name="connsiteX3332" fmla="*/ 5511478 w 6187971"/>
                <a:gd name="connsiteY3332" fmla="*/ 1994084 h 5955635"/>
                <a:gd name="connsiteX3333" fmla="*/ 5519831 w 6187971"/>
                <a:gd name="connsiteY3333" fmla="*/ 2011138 h 5955635"/>
                <a:gd name="connsiteX3334" fmla="*/ 5528839 w 6187971"/>
                <a:gd name="connsiteY3334" fmla="*/ 2009213 h 5955635"/>
                <a:gd name="connsiteX3335" fmla="*/ 5521448 w 6187971"/>
                <a:gd name="connsiteY3335" fmla="*/ 1996664 h 5955635"/>
                <a:gd name="connsiteX3336" fmla="*/ 5525952 w 6187971"/>
                <a:gd name="connsiteY3336" fmla="*/ 1995701 h 5955635"/>
                <a:gd name="connsiteX3337" fmla="*/ 5500238 w 6187971"/>
                <a:gd name="connsiteY3337" fmla="*/ 1963519 h 5955635"/>
                <a:gd name="connsiteX3338" fmla="*/ 5498313 w 6187971"/>
                <a:gd name="connsiteY3338" fmla="*/ 1954510 h 5955635"/>
                <a:gd name="connsiteX3339" fmla="*/ 5497351 w 6187971"/>
                <a:gd name="connsiteY3339" fmla="*/ 1950007 h 5955635"/>
                <a:gd name="connsiteX3340" fmla="*/ 5496389 w 6187971"/>
                <a:gd name="connsiteY3340" fmla="*/ 1945502 h 5955635"/>
                <a:gd name="connsiteX3341" fmla="*/ 5491884 w 6187971"/>
                <a:gd name="connsiteY3341" fmla="*/ 1946465 h 5955635"/>
                <a:gd name="connsiteX3342" fmla="*/ 5489960 w 6187971"/>
                <a:gd name="connsiteY3342" fmla="*/ 1937456 h 5955635"/>
                <a:gd name="connsiteX3343" fmla="*/ 5499931 w 6187971"/>
                <a:gd name="connsiteY3343" fmla="*/ 1940036 h 5955635"/>
                <a:gd name="connsiteX3344" fmla="*/ 5492540 w 6187971"/>
                <a:gd name="connsiteY3344" fmla="*/ 1927486 h 5955635"/>
                <a:gd name="connsiteX3345" fmla="*/ 5491577 w 6187971"/>
                <a:gd name="connsiteY3345" fmla="*/ 1922981 h 5955635"/>
                <a:gd name="connsiteX3346" fmla="*/ 5490615 w 6187971"/>
                <a:gd name="connsiteY3346" fmla="*/ 1918478 h 5955635"/>
                <a:gd name="connsiteX3347" fmla="*/ 5489653 w 6187971"/>
                <a:gd name="connsiteY3347" fmla="*/ 1913974 h 5955635"/>
                <a:gd name="connsiteX3348" fmla="*/ 5481299 w 6187971"/>
                <a:gd name="connsiteY3348" fmla="*/ 1896920 h 5955635"/>
                <a:gd name="connsiteX3349" fmla="*/ 5475833 w 6187971"/>
                <a:gd name="connsiteY3349" fmla="*/ 1893379 h 5955635"/>
                <a:gd name="connsiteX3350" fmla="*/ 5474871 w 6187971"/>
                <a:gd name="connsiteY3350" fmla="*/ 1888874 h 5955635"/>
                <a:gd name="connsiteX3351" fmla="*/ 5475833 w 6187971"/>
                <a:gd name="connsiteY3351" fmla="*/ 1893379 h 5955635"/>
                <a:gd name="connsiteX3352" fmla="*/ 5452699 w 6187971"/>
                <a:gd name="connsiteY3352" fmla="*/ 1851225 h 5955635"/>
                <a:gd name="connsiteX3353" fmla="*/ 5450774 w 6187971"/>
                <a:gd name="connsiteY3353" fmla="*/ 1842216 h 5955635"/>
                <a:gd name="connsiteX3354" fmla="*/ 5446270 w 6187971"/>
                <a:gd name="connsiteY3354" fmla="*/ 1843178 h 5955635"/>
                <a:gd name="connsiteX3355" fmla="*/ 5424098 w 6187971"/>
                <a:gd name="connsiteY3355" fmla="*/ 1805529 h 5955635"/>
                <a:gd name="connsiteX3356" fmla="*/ 5419593 w 6187971"/>
                <a:gd name="connsiteY3356" fmla="*/ 1806491 h 5955635"/>
                <a:gd name="connsiteX3357" fmla="*/ 5418631 w 6187971"/>
                <a:gd name="connsiteY3357" fmla="*/ 1801987 h 5955635"/>
                <a:gd name="connsiteX3358" fmla="*/ 5423135 w 6187971"/>
                <a:gd name="connsiteY3358" fmla="*/ 1801025 h 5955635"/>
                <a:gd name="connsiteX3359" fmla="*/ 5422173 w 6187971"/>
                <a:gd name="connsiteY3359" fmla="*/ 1796521 h 5955635"/>
                <a:gd name="connsiteX3360" fmla="*/ 5416707 w 6187971"/>
                <a:gd name="connsiteY3360" fmla="*/ 1792979 h 5955635"/>
                <a:gd name="connsiteX3361" fmla="*/ 5349226 w 6187971"/>
                <a:gd name="connsiteY3361" fmla="*/ 1675527 h 5955635"/>
                <a:gd name="connsiteX3362" fmla="*/ 5332520 w 6187971"/>
                <a:gd name="connsiteY3362" fmla="*/ 1641419 h 5955635"/>
                <a:gd name="connsiteX3363" fmla="*/ 5314197 w 6187971"/>
                <a:gd name="connsiteY3363" fmla="*/ 1621785 h 5955635"/>
                <a:gd name="connsiteX3364" fmla="*/ 5288482 w 6187971"/>
                <a:gd name="connsiteY3364" fmla="*/ 1589602 h 5955635"/>
                <a:gd name="connsiteX3365" fmla="*/ 5106557 w 6187971"/>
                <a:gd name="connsiteY3365" fmla="*/ 1355311 h 5955635"/>
                <a:gd name="connsiteX3366" fmla="*/ 5109135 w 6187971"/>
                <a:gd name="connsiteY3366" fmla="*/ 1345340 h 5955635"/>
                <a:gd name="connsiteX3367" fmla="*/ 5110098 w 6187971"/>
                <a:gd name="connsiteY3367" fmla="*/ 1349844 h 5955635"/>
                <a:gd name="connsiteX3368" fmla="*/ 5114602 w 6187971"/>
                <a:gd name="connsiteY3368" fmla="*/ 1348882 h 5955635"/>
                <a:gd name="connsiteX3369" fmla="*/ 5108173 w 6187971"/>
                <a:gd name="connsiteY3369" fmla="*/ 1340837 h 5955635"/>
                <a:gd name="connsiteX3370" fmla="*/ 5105286 w 6187971"/>
                <a:gd name="connsiteY3370" fmla="*/ 1327325 h 5955635"/>
                <a:gd name="connsiteX3371" fmla="*/ 5084383 w 6187971"/>
                <a:gd name="connsiteY3371" fmla="*/ 1317661 h 5955635"/>
                <a:gd name="connsiteX3372" fmla="*/ 5083421 w 6187971"/>
                <a:gd name="connsiteY3372" fmla="*/ 1313158 h 5955635"/>
                <a:gd name="connsiteX3373" fmla="*/ 5077955 w 6187971"/>
                <a:gd name="connsiteY3373" fmla="*/ 1309615 h 5955635"/>
                <a:gd name="connsiteX3374" fmla="*/ 5076993 w 6187971"/>
                <a:gd name="connsiteY3374" fmla="*/ 1305112 h 5955635"/>
                <a:gd name="connsiteX3375" fmla="*/ 5072489 w 6187971"/>
                <a:gd name="connsiteY3375" fmla="*/ 1306074 h 5955635"/>
                <a:gd name="connsiteX3376" fmla="*/ 5066060 w 6187971"/>
                <a:gd name="connsiteY3376" fmla="*/ 1298028 h 5955635"/>
                <a:gd name="connsiteX3377" fmla="*/ 5052241 w 6187971"/>
                <a:gd name="connsiteY3377" fmla="*/ 1277432 h 5955635"/>
                <a:gd name="connsiteX3378" fmla="*/ 5056745 w 6187971"/>
                <a:gd name="connsiteY3378" fmla="*/ 1276470 h 5955635"/>
                <a:gd name="connsiteX3379" fmla="*/ 5062211 w 6187971"/>
                <a:gd name="connsiteY3379" fmla="*/ 1280011 h 5955635"/>
                <a:gd name="connsiteX3380" fmla="*/ 5055783 w 6187971"/>
                <a:gd name="connsiteY3380" fmla="*/ 1271966 h 5955635"/>
                <a:gd name="connsiteX3381" fmla="*/ 5050316 w 6187971"/>
                <a:gd name="connsiteY3381" fmla="*/ 1268424 h 5955635"/>
                <a:gd name="connsiteX3382" fmla="*/ 5032955 w 6187971"/>
                <a:gd name="connsiteY3382" fmla="*/ 1253295 h 5955635"/>
                <a:gd name="connsiteX3383" fmla="*/ 5031993 w 6187971"/>
                <a:gd name="connsiteY3383" fmla="*/ 1248791 h 5955635"/>
                <a:gd name="connsiteX3384" fmla="*/ 5025564 w 6187971"/>
                <a:gd name="connsiteY3384" fmla="*/ 1240744 h 5955635"/>
                <a:gd name="connsiteX3385" fmla="*/ 5021059 w 6187971"/>
                <a:gd name="connsiteY3385" fmla="*/ 1241707 h 5955635"/>
                <a:gd name="connsiteX3386" fmla="*/ 5022022 w 6187971"/>
                <a:gd name="connsiteY3386" fmla="*/ 1246211 h 5955635"/>
                <a:gd name="connsiteX3387" fmla="*/ 5014631 w 6187971"/>
                <a:gd name="connsiteY3387" fmla="*/ 1233661 h 5955635"/>
                <a:gd name="connsiteX3388" fmla="*/ 5005623 w 6187971"/>
                <a:gd name="connsiteY3388" fmla="*/ 1235586 h 5955635"/>
                <a:gd name="connsiteX3389" fmla="*/ 5003698 w 6187971"/>
                <a:gd name="connsiteY3389" fmla="*/ 1226578 h 5955635"/>
                <a:gd name="connsiteX3390" fmla="*/ 4998232 w 6187971"/>
                <a:gd name="connsiteY3390" fmla="*/ 1223036 h 5955635"/>
                <a:gd name="connsiteX3391" fmla="*/ 4997269 w 6187971"/>
                <a:gd name="connsiteY3391" fmla="*/ 1218532 h 5955635"/>
                <a:gd name="connsiteX3392" fmla="*/ 4992766 w 6187971"/>
                <a:gd name="connsiteY3392" fmla="*/ 1219494 h 5955635"/>
                <a:gd name="connsiteX3393" fmla="*/ 4993728 w 6187971"/>
                <a:gd name="connsiteY3393" fmla="*/ 1223998 h 5955635"/>
                <a:gd name="connsiteX3394" fmla="*/ 4947111 w 6187971"/>
                <a:gd name="connsiteY3394" fmla="*/ 1182152 h 5955635"/>
                <a:gd name="connsiteX3395" fmla="*/ 4940682 w 6187971"/>
                <a:gd name="connsiteY3395" fmla="*/ 1174106 h 5955635"/>
                <a:gd name="connsiteX3396" fmla="*/ 4930712 w 6187971"/>
                <a:gd name="connsiteY3396" fmla="*/ 1171526 h 5955635"/>
                <a:gd name="connsiteX3397" fmla="*/ 4931467 w 6187971"/>
                <a:gd name="connsiteY3397" fmla="*/ 1175063 h 5955635"/>
                <a:gd name="connsiteX3398" fmla="*/ 4916930 w 6187971"/>
                <a:gd name="connsiteY3398" fmla="*/ 1163507 h 5955635"/>
                <a:gd name="connsiteX3399" fmla="*/ 4867695 w 6187971"/>
                <a:gd name="connsiteY3399" fmla="*/ 1119055 h 5955635"/>
                <a:gd name="connsiteX3400" fmla="*/ 4842287 w 6187971"/>
                <a:gd name="connsiteY3400" fmla="*/ 1110354 h 5955635"/>
                <a:gd name="connsiteX3401" fmla="*/ 4839401 w 6187971"/>
                <a:gd name="connsiteY3401" fmla="*/ 1096842 h 5955635"/>
                <a:gd name="connsiteX3402" fmla="*/ 4811106 w 6187971"/>
                <a:gd name="connsiteY3402" fmla="*/ 1074629 h 5955635"/>
                <a:gd name="connsiteX3403" fmla="*/ 4791166 w 6187971"/>
                <a:gd name="connsiteY3403" fmla="*/ 1069470 h 5955635"/>
                <a:gd name="connsiteX3404" fmla="*/ 4772842 w 6187971"/>
                <a:gd name="connsiteY3404" fmla="*/ 1049837 h 5955635"/>
                <a:gd name="connsiteX3405" fmla="*/ 4777346 w 6187971"/>
                <a:gd name="connsiteY3405" fmla="*/ 1048874 h 5955635"/>
                <a:gd name="connsiteX3406" fmla="*/ 4787317 w 6187971"/>
                <a:gd name="connsiteY3406" fmla="*/ 1051454 h 5955635"/>
                <a:gd name="connsiteX3407" fmla="*/ 4780888 w 6187971"/>
                <a:gd name="connsiteY3407" fmla="*/ 1043408 h 5955635"/>
                <a:gd name="connsiteX3408" fmla="*/ 4775422 w 6187971"/>
                <a:gd name="connsiteY3408" fmla="*/ 1039866 h 5955635"/>
                <a:gd name="connsiteX3409" fmla="*/ 4790858 w 6187971"/>
                <a:gd name="connsiteY3409" fmla="*/ 1045987 h 5955635"/>
                <a:gd name="connsiteX3410" fmla="*/ 4768993 w 6187971"/>
                <a:gd name="connsiteY3410" fmla="*/ 1031821 h 5955635"/>
                <a:gd name="connsiteX3411" fmla="*/ 4763527 w 6187971"/>
                <a:gd name="connsiteY3411" fmla="*/ 1028279 h 5955635"/>
                <a:gd name="connsiteX3412" fmla="*/ 4748090 w 6187971"/>
                <a:gd name="connsiteY3412" fmla="*/ 1022158 h 5955635"/>
                <a:gd name="connsiteX3413" fmla="*/ 4754519 w 6187971"/>
                <a:gd name="connsiteY3413" fmla="*/ 1030204 h 5955635"/>
                <a:gd name="connsiteX3414" fmla="*/ 4755481 w 6187971"/>
                <a:gd name="connsiteY3414" fmla="*/ 1034708 h 5955635"/>
                <a:gd name="connsiteX3415" fmla="*/ 4739082 w 6187971"/>
                <a:gd name="connsiteY3415" fmla="*/ 1024083 h 5955635"/>
                <a:gd name="connsiteX3416" fmla="*/ 4747435 w 6187971"/>
                <a:gd name="connsiteY3416" fmla="*/ 1041136 h 5955635"/>
                <a:gd name="connsiteX3417" fmla="*/ 4722683 w 6187971"/>
                <a:gd name="connsiteY3417" fmla="*/ 1013457 h 5955635"/>
                <a:gd name="connsiteX3418" fmla="*/ 4728150 w 6187971"/>
                <a:gd name="connsiteY3418" fmla="*/ 1016998 h 5955635"/>
                <a:gd name="connsiteX3419" fmla="*/ 4737157 w 6187971"/>
                <a:gd name="connsiteY3419" fmla="*/ 1015074 h 5955635"/>
                <a:gd name="connsiteX3420" fmla="*/ 4726225 w 6187971"/>
                <a:gd name="connsiteY3420" fmla="*/ 1007991 h 5955635"/>
                <a:gd name="connsiteX3421" fmla="*/ 4725263 w 6187971"/>
                <a:gd name="connsiteY3421" fmla="*/ 1003486 h 5955635"/>
                <a:gd name="connsiteX3422" fmla="*/ 4724301 w 6187971"/>
                <a:gd name="connsiteY3422" fmla="*/ 998982 h 5955635"/>
                <a:gd name="connsiteX3423" fmla="*/ 4728804 w 6187971"/>
                <a:gd name="connsiteY3423" fmla="*/ 998020 h 5955635"/>
                <a:gd name="connsiteX3424" fmla="*/ 4718834 w 6187971"/>
                <a:gd name="connsiteY3424" fmla="*/ 995441 h 5955635"/>
                <a:gd name="connsiteX3425" fmla="*/ 4713367 w 6187971"/>
                <a:gd name="connsiteY3425" fmla="*/ 991899 h 5955635"/>
                <a:gd name="connsiteX3426" fmla="*/ 4700511 w 6187971"/>
                <a:gd name="connsiteY3426" fmla="*/ 975807 h 5955635"/>
                <a:gd name="connsiteX3427" fmla="*/ 4705976 w 6187971"/>
                <a:gd name="connsiteY3427" fmla="*/ 979349 h 5955635"/>
                <a:gd name="connsiteX3428" fmla="*/ 4715947 w 6187971"/>
                <a:gd name="connsiteY3428" fmla="*/ 981929 h 5955635"/>
                <a:gd name="connsiteX3429" fmla="*/ 4704052 w 6187971"/>
                <a:gd name="connsiteY3429" fmla="*/ 970341 h 5955635"/>
                <a:gd name="connsiteX3430" fmla="*/ 4698586 w 6187971"/>
                <a:gd name="connsiteY3430" fmla="*/ 966799 h 5955635"/>
                <a:gd name="connsiteX3431" fmla="*/ 4693119 w 6187971"/>
                <a:gd name="connsiteY3431" fmla="*/ 963257 h 5955635"/>
                <a:gd name="connsiteX3432" fmla="*/ 4684112 w 6187971"/>
                <a:gd name="connsiteY3432" fmla="*/ 965182 h 5955635"/>
                <a:gd name="connsiteX3433" fmla="*/ 4690540 w 6187971"/>
                <a:gd name="connsiteY3433" fmla="*/ 973228 h 5955635"/>
                <a:gd name="connsiteX3434" fmla="*/ 4695044 w 6187971"/>
                <a:gd name="connsiteY3434" fmla="*/ 972266 h 5955635"/>
                <a:gd name="connsiteX3435" fmla="*/ 4700511 w 6187971"/>
                <a:gd name="connsiteY3435" fmla="*/ 975807 h 5955635"/>
                <a:gd name="connsiteX3436" fmla="*/ 4708863 w 6187971"/>
                <a:gd name="connsiteY3436" fmla="*/ 992861 h 5955635"/>
                <a:gd name="connsiteX3437" fmla="*/ 4703397 w 6187971"/>
                <a:gd name="connsiteY3437" fmla="*/ 989319 h 5955635"/>
                <a:gd name="connsiteX3438" fmla="*/ 4704360 w 6187971"/>
                <a:gd name="connsiteY3438" fmla="*/ 993823 h 5955635"/>
                <a:gd name="connsiteX3439" fmla="*/ 4705322 w 6187971"/>
                <a:gd name="connsiteY3439" fmla="*/ 998327 h 5955635"/>
                <a:gd name="connsiteX3440" fmla="*/ 4709825 w 6187971"/>
                <a:gd name="connsiteY3440" fmla="*/ 997365 h 5955635"/>
                <a:gd name="connsiteX3441" fmla="*/ 4715292 w 6187971"/>
                <a:gd name="connsiteY3441" fmla="*/ 1000907 h 5955635"/>
                <a:gd name="connsiteX3442" fmla="*/ 4710787 w 6187971"/>
                <a:gd name="connsiteY3442" fmla="*/ 1001869 h 5955635"/>
                <a:gd name="connsiteX3443" fmla="*/ 4716254 w 6187971"/>
                <a:gd name="connsiteY3443" fmla="*/ 1005411 h 5955635"/>
                <a:gd name="connsiteX3444" fmla="*/ 4717216 w 6187971"/>
                <a:gd name="connsiteY3444" fmla="*/ 1009915 h 5955635"/>
                <a:gd name="connsiteX3445" fmla="*/ 4678952 w 6187971"/>
                <a:gd name="connsiteY3445" fmla="*/ 985123 h 5955635"/>
                <a:gd name="connsiteX3446" fmla="*/ 4683456 w 6187971"/>
                <a:gd name="connsiteY3446" fmla="*/ 984160 h 5955635"/>
                <a:gd name="connsiteX3447" fmla="*/ 4687961 w 6187971"/>
                <a:gd name="connsiteY3447" fmla="*/ 983198 h 5955635"/>
                <a:gd name="connsiteX3448" fmla="*/ 4682494 w 6187971"/>
                <a:gd name="connsiteY3448" fmla="*/ 979656 h 5955635"/>
                <a:gd name="connsiteX3449" fmla="*/ 4677990 w 6187971"/>
                <a:gd name="connsiteY3449" fmla="*/ 980618 h 5955635"/>
                <a:gd name="connsiteX3450" fmla="*/ 4672523 w 6187971"/>
                <a:gd name="connsiteY3450" fmla="*/ 977077 h 5955635"/>
                <a:gd name="connsiteX3451" fmla="*/ 4659666 w 6187971"/>
                <a:gd name="connsiteY3451" fmla="*/ 960985 h 5955635"/>
                <a:gd name="connsiteX3452" fmla="*/ 4658704 w 6187971"/>
                <a:gd name="connsiteY3452" fmla="*/ 956481 h 5955635"/>
                <a:gd name="connsiteX3453" fmla="*/ 4653237 w 6187971"/>
                <a:gd name="connsiteY3453" fmla="*/ 952939 h 5955635"/>
                <a:gd name="connsiteX3454" fmla="*/ 4648733 w 6187971"/>
                <a:gd name="connsiteY3454" fmla="*/ 953901 h 5955635"/>
                <a:gd name="connsiteX3455" fmla="*/ 4649695 w 6187971"/>
                <a:gd name="connsiteY3455" fmla="*/ 958406 h 5955635"/>
                <a:gd name="connsiteX3456" fmla="*/ 4626869 w 6187971"/>
                <a:gd name="connsiteY3456" fmla="*/ 939735 h 5955635"/>
                <a:gd name="connsiteX3457" fmla="*/ 4621402 w 6187971"/>
                <a:gd name="connsiteY3457" fmla="*/ 936193 h 5955635"/>
                <a:gd name="connsiteX3458" fmla="*/ 4616898 w 6187971"/>
                <a:gd name="connsiteY3458" fmla="*/ 937155 h 5955635"/>
                <a:gd name="connsiteX3459" fmla="*/ 4617860 w 6187971"/>
                <a:gd name="connsiteY3459" fmla="*/ 941660 h 5955635"/>
                <a:gd name="connsiteX3460" fmla="*/ 4597919 w 6187971"/>
                <a:gd name="connsiteY3460" fmla="*/ 936500 h 5955635"/>
                <a:gd name="connsiteX3461" fmla="*/ 4529437 w 6187971"/>
                <a:gd name="connsiteY3461" fmla="*/ 880487 h 5955635"/>
                <a:gd name="connsiteX3462" fmla="*/ 4525895 w 6187971"/>
                <a:gd name="connsiteY3462" fmla="*/ 885952 h 5955635"/>
                <a:gd name="connsiteX3463" fmla="*/ 4524932 w 6187971"/>
                <a:gd name="connsiteY3463" fmla="*/ 881449 h 5955635"/>
                <a:gd name="connsiteX3464" fmla="*/ 4519466 w 6187971"/>
                <a:gd name="connsiteY3464" fmla="*/ 877907 h 5955635"/>
                <a:gd name="connsiteX3465" fmla="*/ 4520428 w 6187971"/>
                <a:gd name="connsiteY3465" fmla="*/ 882411 h 5955635"/>
                <a:gd name="connsiteX3466" fmla="*/ 4484744 w 6187971"/>
                <a:gd name="connsiteY3466" fmla="*/ 847649 h 5955635"/>
                <a:gd name="connsiteX3467" fmla="*/ 4476697 w 6187971"/>
                <a:gd name="connsiteY3467" fmla="*/ 854077 h 5955635"/>
                <a:gd name="connsiteX3468" fmla="*/ 4470269 w 6187971"/>
                <a:gd name="connsiteY3468" fmla="*/ 846031 h 5955635"/>
                <a:gd name="connsiteX3469" fmla="*/ 4459336 w 6187971"/>
                <a:gd name="connsiteY3469" fmla="*/ 838948 h 5955635"/>
                <a:gd name="connsiteX3470" fmla="*/ 4463840 w 6187971"/>
                <a:gd name="connsiteY3470" fmla="*/ 837986 h 5955635"/>
                <a:gd name="connsiteX3471" fmla="*/ 4462878 w 6187971"/>
                <a:gd name="connsiteY3471" fmla="*/ 833481 h 5955635"/>
                <a:gd name="connsiteX3472" fmla="*/ 4452907 w 6187971"/>
                <a:gd name="connsiteY3472" fmla="*/ 830902 h 5955635"/>
                <a:gd name="connsiteX3473" fmla="*/ 4448404 w 6187971"/>
                <a:gd name="connsiteY3473" fmla="*/ 831864 h 5955635"/>
                <a:gd name="connsiteX3474" fmla="*/ 4411102 w 6187971"/>
                <a:gd name="connsiteY3474" fmla="*/ 811576 h 5955635"/>
                <a:gd name="connsiteX3475" fmla="*/ 4422996 w 6187971"/>
                <a:gd name="connsiteY3475" fmla="*/ 823163 h 5955635"/>
                <a:gd name="connsiteX3476" fmla="*/ 4442937 w 6187971"/>
                <a:gd name="connsiteY3476" fmla="*/ 828322 h 5955635"/>
                <a:gd name="connsiteX3477" fmla="*/ 4437470 w 6187971"/>
                <a:gd name="connsiteY3477" fmla="*/ 824781 h 5955635"/>
                <a:gd name="connsiteX3478" fmla="*/ 4432966 w 6187971"/>
                <a:gd name="connsiteY3478" fmla="*/ 825743 h 5955635"/>
                <a:gd name="connsiteX3479" fmla="*/ 4433928 w 6187971"/>
                <a:gd name="connsiteY3479" fmla="*/ 830246 h 5955635"/>
                <a:gd name="connsiteX3480" fmla="*/ 4439395 w 6187971"/>
                <a:gd name="connsiteY3480" fmla="*/ 833789 h 5955635"/>
                <a:gd name="connsiteX3481" fmla="*/ 4434891 w 6187971"/>
                <a:gd name="connsiteY3481" fmla="*/ 834751 h 5955635"/>
                <a:gd name="connsiteX3482" fmla="*/ 4429425 w 6187971"/>
                <a:gd name="connsiteY3482" fmla="*/ 831209 h 5955635"/>
                <a:gd name="connsiteX3483" fmla="*/ 4430387 w 6187971"/>
                <a:gd name="connsiteY3483" fmla="*/ 835713 h 5955635"/>
                <a:gd name="connsiteX3484" fmla="*/ 4435853 w 6187971"/>
                <a:gd name="connsiteY3484" fmla="*/ 839255 h 5955635"/>
                <a:gd name="connsiteX3485" fmla="*/ 4441320 w 6187971"/>
                <a:gd name="connsiteY3485" fmla="*/ 842797 h 5955635"/>
                <a:gd name="connsiteX3486" fmla="*/ 4431350 w 6187971"/>
                <a:gd name="connsiteY3486" fmla="*/ 840217 h 5955635"/>
                <a:gd name="connsiteX3487" fmla="*/ 4425883 w 6187971"/>
                <a:gd name="connsiteY3487" fmla="*/ 836675 h 5955635"/>
                <a:gd name="connsiteX3488" fmla="*/ 4420416 w 6187971"/>
                <a:gd name="connsiteY3488" fmla="*/ 833133 h 5955635"/>
                <a:gd name="connsiteX3489" fmla="*/ 4409484 w 6187971"/>
                <a:gd name="connsiteY3489" fmla="*/ 826050 h 5955635"/>
                <a:gd name="connsiteX3490" fmla="*/ 4411408 w 6187971"/>
                <a:gd name="connsiteY3490" fmla="*/ 835058 h 5955635"/>
                <a:gd name="connsiteX3491" fmla="*/ 4412371 w 6187971"/>
                <a:gd name="connsiteY3491" fmla="*/ 839562 h 5955635"/>
                <a:gd name="connsiteX3492" fmla="*/ 4389543 w 6187971"/>
                <a:gd name="connsiteY3492" fmla="*/ 820892 h 5955635"/>
                <a:gd name="connsiteX3493" fmla="*/ 4394047 w 6187971"/>
                <a:gd name="connsiteY3493" fmla="*/ 819929 h 5955635"/>
                <a:gd name="connsiteX3494" fmla="*/ 4393085 w 6187971"/>
                <a:gd name="connsiteY3494" fmla="*/ 815425 h 5955635"/>
                <a:gd name="connsiteX3495" fmla="*/ 4388581 w 6187971"/>
                <a:gd name="connsiteY3495" fmla="*/ 816387 h 5955635"/>
                <a:gd name="connsiteX3496" fmla="*/ 4384076 w 6187971"/>
                <a:gd name="connsiteY3496" fmla="*/ 817349 h 5955635"/>
                <a:gd name="connsiteX3497" fmla="*/ 4378611 w 6187971"/>
                <a:gd name="connsiteY3497" fmla="*/ 813807 h 5955635"/>
                <a:gd name="connsiteX3498" fmla="*/ 4362211 w 6187971"/>
                <a:gd name="connsiteY3498" fmla="*/ 803182 h 5955635"/>
                <a:gd name="connsiteX3499" fmla="*/ 4335187 w 6187971"/>
                <a:gd name="connsiteY3499" fmla="*/ 808956 h 5955635"/>
                <a:gd name="connsiteX3500" fmla="*/ 4360594 w 6187971"/>
                <a:gd name="connsiteY3500" fmla="*/ 817656 h 5955635"/>
                <a:gd name="connsiteX3501" fmla="*/ 4351586 w 6187971"/>
                <a:gd name="connsiteY3501" fmla="*/ 819581 h 5955635"/>
                <a:gd name="connsiteX3502" fmla="*/ 4352548 w 6187971"/>
                <a:gd name="connsiteY3502" fmla="*/ 824085 h 5955635"/>
                <a:gd name="connsiteX3503" fmla="*/ 4308817 w 6187971"/>
                <a:gd name="connsiteY3503" fmla="*/ 795751 h 5955635"/>
                <a:gd name="connsiteX3504" fmla="*/ 4266049 w 6187971"/>
                <a:gd name="connsiteY3504" fmla="*/ 771921 h 5955635"/>
                <a:gd name="connsiteX3505" fmla="*/ 4275057 w 6187971"/>
                <a:gd name="connsiteY3505" fmla="*/ 769997 h 5955635"/>
                <a:gd name="connsiteX3506" fmla="*/ 4253192 w 6187971"/>
                <a:gd name="connsiteY3506" fmla="*/ 755830 h 5955635"/>
                <a:gd name="connsiteX3507" fmla="*/ 4233250 w 6187971"/>
                <a:gd name="connsiteY3507" fmla="*/ 750670 h 5955635"/>
                <a:gd name="connsiteX3508" fmla="*/ 4224243 w 6187971"/>
                <a:gd name="connsiteY3508" fmla="*/ 752594 h 5955635"/>
                <a:gd name="connsiteX3509" fmla="*/ 4150601 w 6187971"/>
                <a:gd name="connsiteY3509" fmla="*/ 716522 h 5955635"/>
                <a:gd name="connsiteX3510" fmla="*/ 4135164 w 6187971"/>
                <a:gd name="connsiteY3510" fmla="*/ 710400 h 5955635"/>
                <a:gd name="connsiteX3511" fmla="*/ 4189520 w 6187971"/>
                <a:gd name="connsiteY3511" fmla="*/ 722336 h 5955635"/>
                <a:gd name="connsiteX3512" fmla="*/ 4188557 w 6187971"/>
                <a:gd name="connsiteY3512" fmla="*/ 717832 h 5955635"/>
                <a:gd name="connsiteX3513" fmla="*/ 4197566 w 6187971"/>
                <a:gd name="connsiteY3513" fmla="*/ 715907 h 5955635"/>
                <a:gd name="connsiteX3514" fmla="*/ 4134202 w 6187971"/>
                <a:gd name="connsiteY3514" fmla="*/ 705897 h 5955635"/>
                <a:gd name="connsiteX3515" fmla="*/ 4133240 w 6187971"/>
                <a:gd name="connsiteY3515" fmla="*/ 701393 h 5955635"/>
                <a:gd name="connsiteX3516" fmla="*/ 4137743 w 6187971"/>
                <a:gd name="connsiteY3516" fmla="*/ 700431 h 5955635"/>
                <a:gd name="connsiteX3517" fmla="*/ 4132277 w 6187971"/>
                <a:gd name="connsiteY3517" fmla="*/ 696888 h 5955635"/>
                <a:gd name="connsiteX3518" fmla="*/ 4111373 w 6187971"/>
                <a:gd name="connsiteY3518" fmla="*/ 687226 h 5955635"/>
                <a:gd name="connsiteX3519" fmla="*/ 4106870 w 6187971"/>
                <a:gd name="connsiteY3519" fmla="*/ 688188 h 5955635"/>
                <a:gd name="connsiteX3520" fmla="*/ 4101403 w 6187971"/>
                <a:gd name="connsiteY3520" fmla="*/ 684647 h 5955635"/>
                <a:gd name="connsiteX3521" fmla="*/ 4090471 w 6187971"/>
                <a:gd name="connsiteY3521" fmla="*/ 677562 h 5955635"/>
                <a:gd name="connsiteX3522" fmla="*/ 4089509 w 6187971"/>
                <a:gd name="connsiteY3522" fmla="*/ 673058 h 5955635"/>
                <a:gd name="connsiteX3523" fmla="*/ 4084042 w 6187971"/>
                <a:gd name="connsiteY3523" fmla="*/ 669517 h 5955635"/>
                <a:gd name="connsiteX3524" fmla="*/ 4080500 w 6187971"/>
                <a:gd name="connsiteY3524" fmla="*/ 674983 h 5955635"/>
                <a:gd name="connsiteX3525" fmla="*/ 4050589 w 6187971"/>
                <a:gd name="connsiteY3525" fmla="*/ 667244 h 5955635"/>
                <a:gd name="connsiteX3526" fmla="*/ 4055093 w 6187971"/>
                <a:gd name="connsiteY3526" fmla="*/ 666282 h 5955635"/>
                <a:gd name="connsiteX3527" fmla="*/ 4054131 w 6187971"/>
                <a:gd name="connsiteY3527" fmla="*/ 661779 h 5955635"/>
                <a:gd name="connsiteX3528" fmla="*/ 4049627 w 6187971"/>
                <a:gd name="connsiteY3528" fmla="*/ 662741 h 5955635"/>
                <a:gd name="connsiteX3529" fmla="*/ 4045123 w 6187971"/>
                <a:gd name="connsiteY3529" fmla="*/ 663703 h 5955635"/>
                <a:gd name="connsiteX3530" fmla="*/ 4030648 w 6187971"/>
                <a:gd name="connsiteY3530" fmla="*/ 662086 h 5955635"/>
                <a:gd name="connsiteX3531" fmla="*/ 4036115 w 6187971"/>
                <a:gd name="connsiteY3531" fmla="*/ 665628 h 5955635"/>
                <a:gd name="connsiteX3532" fmla="*/ 4080500 w 6187971"/>
                <a:gd name="connsiteY3532" fmla="*/ 674983 h 5955635"/>
                <a:gd name="connsiteX3533" fmla="*/ 4071492 w 6187971"/>
                <a:gd name="connsiteY3533" fmla="*/ 676907 h 5955635"/>
                <a:gd name="connsiteX3534" fmla="*/ 4072455 w 6187971"/>
                <a:gd name="connsiteY3534" fmla="*/ 681412 h 5955635"/>
                <a:gd name="connsiteX3535" fmla="*/ 4076958 w 6187971"/>
                <a:gd name="connsiteY3535" fmla="*/ 680449 h 5955635"/>
                <a:gd name="connsiteX3536" fmla="*/ 4082425 w 6187971"/>
                <a:gd name="connsiteY3536" fmla="*/ 683991 h 5955635"/>
                <a:gd name="connsiteX3537" fmla="*/ 4086929 w 6187971"/>
                <a:gd name="connsiteY3537" fmla="*/ 683029 h 5955635"/>
                <a:gd name="connsiteX3538" fmla="*/ 4083387 w 6187971"/>
                <a:gd name="connsiteY3538" fmla="*/ 688496 h 5955635"/>
                <a:gd name="connsiteX3539" fmla="*/ 4053476 w 6187971"/>
                <a:gd name="connsiteY3539" fmla="*/ 680756 h 5955635"/>
                <a:gd name="connsiteX3540" fmla="*/ 3998561 w 6187971"/>
                <a:gd name="connsiteY3540" fmla="*/ 660699 h 5955635"/>
                <a:gd name="connsiteX3541" fmla="*/ 3993680 w 6187971"/>
                <a:gd name="connsiteY3541" fmla="*/ 659158 h 5955635"/>
                <a:gd name="connsiteX3542" fmla="*/ 3795199 w 6187971"/>
                <a:gd name="connsiteY3542" fmla="*/ 553069 h 5955635"/>
                <a:gd name="connsiteX3543" fmla="*/ 3610375 w 6187971"/>
                <a:gd name="connsiteY3543" fmla="*/ 502608 h 5955635"/>
                <a:gd name="connsiteX3544" fmla="*/ 3188329 w 6187971"/>
                <a:gd name="connsiteY3544" fmla="*/ 467631 h 5955635"/>
                <a:gd name="connsiteX3545" fmla="*/ 2059975 w 6187971"/>
                <a:gd name="connsiteY3545" fmla="*/ 659812 h 5955635"/>
                <a:gd name="connsiteX3546" fmla="*/ 1819343 w 6187971"/>
                <a:gd name="connsiteY3546" fmla="*/ 787483 h 5955635"/>
                <a:gd name="connsiteX3547" fmla="*/ 1454955 w 6187971"/>
                <a:gd name="connsiteY3547" fmla="*/ 1031541 h 5955635"/>
                <a:gd name="connsiteX3548" fmla="*/ 1413812 w 6187971"/>
                <a:gd name="connsiteY3548" fmla="*/ 1040331 h 5955635"/>
                <a:gd name="connsiteX3549" fmla="*/ 1408084 w 6187971"/>
                <a:gd name="connsiteY3549" fmla="*/ 1030679 h 5955635"/>
                <a:gd name="connsiteX3550" fmla="*/ 1408033 w 6187971"/>
                <a:gd name="connsiteY3550" fmla="*/ 1028519 h 5955635"/>
                <a:gd name="connsiteX3551" fmla="*/ 1412039 w 6187971"/>
                <a:gd name="connsiteY3551" fmla="*/ 1024844 h 5955635"/>
                <a:gd name="connsiteX3552" fmla="*/ 1971913 w 6187971"/>
                <a:gd name="connsiteY3552" fmla="*/ 659219 h 5955635"/>
                <a:gd name="connsiteX3553" fmla="*/ 1977379 w 6187971"/>
                <a:gd name="connsiteY3553" fmla="*/ 662762 h 5955635"/>
                <a:gd name="connsiteX3554" fmla="*/ 1981883 w 6187971"/>
                <a:gd name="connsiteY3554" fmla="*/ 661799 h 5955635"/>
                <a:gd name="connsiteX3555" fmla="*/ 1987350 w 6187971"/>
                <a:gd name="connsiteY3555" fmla="*/ 665340 h 5955635"/>
                <a:gd name="connsiteX3556" fmla="*/ 1979303 w 6187971"/>
                <a:gd name="connsiteY3556" fmla="*/ 671769 h 5955635"/>
                <a:gd name="connsiteX3557" fmla="*/ 1980266 w 6187971"/>
                <a:gd name="connsiteY3557" fmla="*/ 676274 h 5955635"/>
                <a:gd name="connsiteX3558" fmla="*/ 1984770 w 6187971"/>
                <a:gd name="connsiteY3558" fmla="*/ 675311 h 5955635"/>
                <a:gd name="connsiteX3559" fmla="*/ 1989274 w 6187971"/>
                <a:gd name="connsiteY3559" fmla="*/ 674349 h 5955635"/>
                <a:gd name="connsiteX3560" fmla="*/ 1992816 w 6187971"/>
                <a:gd name="connsiteY3560" fmla="*/ 668882 h 5955635"/>
                <a:gd name="connsiteX3561" fmla="*/ 1997320 w 6187971"/>
                <a:gd name="connsiteY3561" fmla="*/ 667920 h 5955635"/>
                <a:gd name="connsiteX3562" fmla="*/ 2012756 w 6187971"/>
                <a:gd name="connsiteY3562" fmla="*/ 674041 h 5955635"/>
                <a:gd name="connsiteX3563" fmla="*/ 2014374 w 6187971"/>
                <a:gd name="connsiteY3563" fmla="*/ 659567 h 5955635"/>
                <a:gd name="connsiteX3564" fmla="*/ 2009869 w 6187971"/>
                <a:gd name="connsiteY3564" fmla="*/ 660529 h 5955635"/>
                <a:gd name="connsiteX3565" fmla="*/ 2008907 w 6187971"/>
                <a:gd name="connsiteY3565" fmla="*/ 656026 h 5955635"/>
                <a:gd name="connsiteX3566" fmla="*/ 1995395 w 6187971"/>
                <a:gd name="connsiteY3566" fmla="*/ 658912 h 5955635"/>
                <a:gd name="connsiteX3567" fmla="*/ 1991854 w 6187971"/>
                <a:gd name="connsiteY3567" fmla="*/ 664378 h 5955635"/>
                <a:gd name="connsiteX3568" fmla="*/ 1994433 w 6187971"/>
                <a:gd name="connsiteY3568" fmla="*/ 654408 h 5955635"/>
                <a:gd name="connsiteX3569" fmla="*/ 1998937 w 6187971"/>
                <a:gd name="connsiteY3569" fmla="*/ 653446 h 5955635"/>
                <a:gd name="connsiteX3570" fmla="*/ 2006983 w 6187971"/>
                <a:gd name="connsiteY3570" fmla="*/ 647017 h 5955635"/>
                <a:gd name="connsiteX3571" fmla="*/ 2002479 w 6187971"/>
                <a:gd name="connsiteY3571" fmla="*/ 647979 h 5955635"/>
                <a:gd name="connsiteX3572" fmla="*/ 2213556 w 6187971"/>
                <a:gd name="connsiteY3572" fmla="*/ 555787 h 5955635"/>
                <a:gd name="connsiteX3573" fmla="*/ 2233497 w 6187971"/>
                <a:gd name="connsiteY3573" fmla="*/ 560947 h 5955635"/>
                <a:gd name="connsiteX3574" fmla="*/ 2222565 w 6187971"/>
                <a:gd name="connsiteY3574" fmla="*/ 553862 h 5955635"/>
                <a:gd name="connsiteX3575" fmla="*/ 2227068 w 6187971"/>
                <a:gd name="connsiteY3575" fmla="*/ 552900 h 5955635"/>
                <a:gd name="connsiteX3576" fmla="*/ 2659387 w 6187971"/>
                <a:gd name="connsiteY3576" fmla="*/ 432280 h 5955635"/>
                <a:gd name="connsiteX3577" fmla="*/ 2580211 w 6187971"/>
                <a:gd name="connsiteY3577" fmla="*/ 28532 h 5955635"/>
                <a:gd name="connsiteX3578" fmla="*/ 2760003 w 6187971"/>
                <a:gd name="connsiteY3578" fmla="*/ 9674 h 5955635"/>
                <a:gd name="connsiteX3579" fmla="*/ 4206393 w 6187971"/>
                <a:gd name="connsiteY3579" fmla="*/ 216884 h 5955635"/>
                <a:gd name="connsiteX3580" fmla="*/ 4962093 w 6187971"/>
                <a:gd name="connsiteY3580" fmla="*/ 669428 h 5955635"/>
                <a:gd name="connsiteX3581" fmla="*/ 5227886 w 6187971"/>
                <a:gd name="connsiteY3581" fmla="*/ 888353 h 5955635"/>
                <a:gd name="connsiteX3582" fmla="*/ 5331187 w 6187971"/>
                <a:gd name="connsiteY3582" fmla="*/ 1014893 h 5955635"/>
                <a:gd name="connsiteX3583" fmla="*/ 5518959 w 6187971"/>
                <a:gd name="connsiteY3583" fmla="*/ 1262220 h 5955635"/>
                <a:gd name="connsiteX3584" fmla="*/ 5467079 w 6187971"/>
                <a:gd name="connsiteY3584" fmla="*/ 1138382 h 5955635"/>
                <a:gd name="connsiteX3585" fmla="*/ 5724761 w 6187971"/>
                <a:gd name="connsiteY3585" fmla="*/ 1511561 h 5955635"/>
                <a:gd name="connsiteX3586" fmla="*/ 5659466 w 6187971"/>
                <a:gd name="connsiteY3586" fmla="*/ 1480536 h 5955635"/>
                <a:gd name="connsiteX3587" fmla="*/ 5720297 w 6187971"/>
                <a:gd name="connsiteY3587" fmla="*/ 1600507 h 5955635"/>
                <a:gd name="connsiteX3588" fmla="*/ 5738327 w 6187971"/>
                <a:gd name="connsiteY3588" fmla="*/ 1602521 h 5955635"/>
                <a:gd name="connsiteX3589" fmla="*/ 5788406 w 6187971"/>
                <a:gd name="connsiteY3589" fmla="*/ 1617243 h 5955635"/>
                <a:gd name="connsiteX3590" fmla="*/ 5933129 w 6187971"/>
                <a:gd name="connsiteY3590" fmla="*/ 1928517 h 5955635"/>
                <a:gd name="connsiteX3591" fmla="*/ 6015900 w 6187971"/>
                <a:gd name="connsiteY3591" fmla="*/ 2206099 h 5955635"/>
                <a:gd name="connsiteX3592" fmla="*/ 6018824 w 6187971"/>
                <a:gd name="connsiteY3592" fmla="*/ 2228938 h 5955635"/>
                <a:gd name="connsiteX3593" fmla="*/ 6006787 w 6187971"/>
                <a:gd name="connsiteY3593" fmla="*/ 2254975 h 5955635"/>
                <a:gd name="connsiteX3594" fmla="*/ 5981821 w 6187971"/>
                <a:gd name="connsiteY3594" fmla="*/ 2238800 h 5955635"/>
                <a:gd name="connsiteX3595" fmla="*/ 5955690 w 6187971"/>
                <a:gd name="connsiteY3595" fmla="*/ 2162256 h 5955635"/>
                <a:gd name="connsiteX3596" fmla="*/ 5938475 w 6187971"/>
                <a:gd name="connsiteY3596" fmla="*/ 2136603 h 5955635"/>
                <a:gd name="connsiteX3597" fmla="*/ 5953240 w 6187971"/>
                <a:gd name="connsiteY3597" fmla="*/ 2233173 h 5955635"/>
                <a:gd name="connsiteX3598" fmla="*/ 6087185 w 6187971"/>
                <a:gd name="connsiteY3598" fmla="*/ 2695361 h 5955635"/>
                <a:gd name="connsiteX3599" fmla="*/ 6081069 w 6187971"/>
                <a:gd name="connsiteY3599" fmla="*/ 3289153 h 5955635"/>
                <a:gd name="connsiteX3600" fmla="*/ 5808111 w 6187971"/>
                <a:gd name="connsiteY3600" fmla="*/ 4272372 h 5955635"/>
                <a:gd name="connsiteX3601" fmla="*/ 5083073 w 6187971"/>
                <a:gd name="connsiteY3601" fmla="*/ 5189877 h 5955635"/>
                <a:gd name="connsiteX3602" fmla="*/ 4748863 w 6187971"/>
                <a:gd name="connsiteY3602" fmla="*/ 5447042 h 5955635"/>
                <a:gd name="connsiteX3603" fmla="*/ 3740846 w 6187971"/>
                <a:gd name="connsiteY3603" fmla="*/ 5863806 h 5955635"/>
                <a:gd name="connsiteX3604" fmla="*/ 3169933 w 6187971"/>
                <a:gd name="connsiteY3604" fmla="*/ 5946671 h 5955635"/>
                <a:gd name="connsiteX3605" fmla="*/ 2972383 w 6187971"/>
                <a:gd name="connsiteY3605" fmla="*/ 5955635 h 5955635"/>
                <a:gd name="connsiteX3606" fmla="*/ 2888242 w 6187971"/>
                <a:gd name="connsiteY3606" fmla="*/ 5946236 h 5955635"/>
                <a:gd name="connsiteX3607" fmla="*/ 2773508 w 6187971"/>
                <a:gd name="connsiteY3607" fmla="*/ 5949239 h 5955635"/>
                <a:gd name="connsiteX3608" fmla="*/ 2719689 w 6187971"/>
                <a:gd name="connsiteY3608" fmla="*/ 5935317 h 5955635"/>
                <a:gd name="connsiteX3609" fmla="*/ 2651853 w 6187971"/>
                <a:gd name="connsiteY3609" fmla="*/ 5910702 h 5955635"/>
                <a:gd name="connsiteX3610" fmla="*/ 2524570 w 6187971"/>
                <a:gd name="connsiteY3610" fmla="*/ 5900743 h 5955635"/>
                <a:gd name="connsiteX3611" fmla="*/ 2303959 w 6187971"/>
                <a:gd name="connsiteY3611" fmla="*/ 5838373 h 5955635"/>
                <a:gd name="connsiteX3612" fmla="*/ 1704545 w 6187971"/>
                <a:gd name="connsiteY3612" fmla="*/ 5577311 h 5955635"/>
                <a:gd name="connsiteX3613" fmla="*/ 1349927 w 6187971"/>
                <a:gd name="connsiteY3613" fmla="*/ 5363675 h 5955635"/>
                <a:gd name="connsiteX3614" fmla="*/ 1326431 w 6187971"/>
                <a:gd name="connsiteY3614" fmla="*/ 5345230 h 5955635"/>
                <a:gd name="connsiteX3615" fmla="*/ 1324450 w 6187971"/>
                <a:gd name="connsiteY3615" fmla="*/ 5308501 h 5955635"/>
                <a:gd name="connsiteX3616" fmla="*/ 1353031 w 6187971"/>
                <a:gd name="connsiteY3616" fmla="*/ 5314127 h 5955635"/>
                <a:gd name="connsiteX3617" fmla="*/ 1535006 w 6187971"/>
                <a:gd name="connsiteY3617" fmla="*/ 5433636 h 5955635"/>
                <a:gd name="connsiteX3618" fmla="*/ 1570795 w 6187971"/>
                <a:gd name="connsiteY3618" fmla="*/ 5445544 h 5955635"/>
                <a:gd name="connsiteX3619" fmla="*/ 1578274 w 6187971"/>
                <a:gd name="connsiteY3619" fmla="*/ 5443946 h 5955635"/>
                <a:gd name="connsiteX3620" fmla="*/ 1573335 w 6187971"/>
                <a:gd name="connsiteY3620" fmla="*/ 5439134 h 5955635"/>
                <a:gd name="connsiteX3621" fmla="*/ 1245045 w 6187971"/>
                <a:gd name="connsiteY3621" fmla="*/ 5202275 h 5955635"/>
                <a:gd name="connsiteX3622" fmla="*/ 1146122 w 6187971"/>
                <a:gd name="connsiteY3622" fmla="*/ 5123684 h 5955635"/>
                <a:gd name="connsiteX3623" fmla="*/ 1114075 w 6187971"/>
                <a:gd name="connsiteY3623" fmla="*/ 5110977 h 5955635"/>
                <a:gd name="connsiteX3624" fmla="*/ 1239256 w 6187971"/>
                <a:gd name="connsiteY3624" fmla="*/ 5275861 h 5955635"/>
                <a:gd name="connsiteX3625" fmla="*/ 647691 w 6187971"/>
                <a:gd name="connsiteY3625" fmla="*/ 4639642 h 5955635"/>
                <a:gd name="connsiteX3626" fmla="*/ 698822 w 6187971"/>
                <a:gd name="connsiteY3626" fmla="*/ 4677603 h 5955635"/>
                <a:gd name="connsiteX3627" fmla="*/ 744471 w 6187971"/>
                <a:gd name="connsiteY3627" fmla="*/ 4726512 h 5955635"/>
                <a:gd name="connsiteX3628" fmla="*/ 859121 w 6187971"/>
                <a:gd name="connsiteY3628" fmla="*/ 4860405 h 5955635"/>
                <a:gd name="connsiteX3629" fmla="*/ 869143 w 6187971"/>
                <a:gd name="connsiteY3629" fmla="*/ 4852397 h 5955635"/>
                <a:gd name="connsiteX3630" fmla="*/ 750753 w 6187971"/>
                <a:gd name="connsiteY3630" fmla="*/ 4719304 h 5955635"/>
                <a:gd name="connsiteX3631" fmla="*/ 408923 w 6187971"/>
                <a:gd name="connsiteY3631" fmla="*/ 4135320 h 5955635"/>
                <a:gd name="connsiteX3632" fmla="*/ 164008 w 6187971"/>
                <a:gd name="connsiteY3632" fmla="*/ 2787582 h 5955635"/>
                <a:gd name="connsiteX3633" fmla="*/ 184206 w 6187971"/>
                <a:gd name="connsiteY3633" fmla="*/ 2525154 h 5955635"/>
                <a:gd name="connsiteX3634" fmla="*/ 195172 w 6187971"/>
                <a:gd name="connsiteY3634" fmla="*/ 2503257 h 5955635"/>
                <a:gd name="connsiteX3635" fmla="*/ 203581 w 6187971"/>
                <a:gd name="connsiteY3635" fmla="*/ 2515148 h 5955635"/>
                <a:gd name="connsiteX3636" fmla="*/ 227360 w 6187971"/>
                <a:gd name="connsiteY3636" fmla="*/ 3358710 h 5955635"/>
                <a:gd name="connsiteX3637" fmla="*/ 327131 w 6187971"/>
                <a:gd name="connsiteY3637" fmla="*/ 3789091 h 5955635"/>
                <a:gd name="connsiteX3638" fmla="*/ 340188 w 6187971"/>
                <a:gd name="connsiteY3638" fmla="*/ 3841053 h 5955635"/>
                <a:gd name="connsiteX3639" fmla="*/ 356203 w 6187971"/>
                <a:gd name="connsiteY3639" fmla="*/ 3861096 h 5955635"/>
                <a:gd name="connsiteX3640" fmla="*/ 365970 w 6187971"/>
                <a:gd name="connsiteY3640" fmla="*/ 3833590 h 5955635"/>
                <a:gd name="connsiteX3641" fmla="*/ 307461 w 6187971"/>
                <a:gd name="connsiteY3641" fmla="*/ 3632951 h 5955635"/>
                <a:gd name="connsiteX3642" fmla="*/ 402527 w 6187971"/>
                <a:gd name="connsiteY3642" fmla="*/ 1981840 h 5955635"/>
                <a:gd name="connsiteX3643" fmla="*/ 407611 w 6187971"/>
                <a:gd name="connsiteY3643" fmla="*/ 1969022 h 5955635"/>
                <a:gd name="connsiteX3644" fmla="*/ 419903 w 6187971"/>
                <a:gd name="connsiteY3644" fmla="*/ 1962484 h 5955635"/>
                <a:gd name="connsiteX3645" fmla="*/ 392454 w 6187971"/>
                <a:gd name="connsiteY3645" fmla="*/ 2071985 h 5955635"/>
                <a:gd name="connsiteX3646" fmla="*/ 253961 w 6187971"/>
                <a:gd name="connsiteY3646" fmla="*/ 2897420 h 5955635"/>
                <a:gd name="connsiteX3647" fmla="*/ 260448 w 6187971"/>
                <a:gd name="connsiteY3647" fmla="*/ 2991849 h 5955635"/>
                <a:gd name="connsiteX3648" fmla="*/ 272323 w 6187971"/>
                <a:gd name="connsiteY3648" fmla="*/ 3010820 h 5955635"/>
                <a:gd name="connsiteX3649" fmla="*/ 290098 w 6187971"/>
                <a:gd name="connsiteY3649" fmla="*/ 2993336 h 5955635"/>
                <a:gd name="connsiteX3650" fmla="*/ 304677 w 6187971"/>
                <a:gd name="connsiteY3650" fmla="*/ 2960890 h 5955635"/>
                <a:gd name="connsiteX3651" fmla="*/ 407652 w 6187971"/>
                <a:gd name="connsiteY3651" fmla="*/ 3607635 h 5955635"/>
                <a:gd name="connsiteX3652" fmla="*/ 440447 w 6187971"/>
                <a:gd name="connsiteY3652" fmla="*/ 3706220 h 5955635"/>
                <a:gd name="connsiteX3653" fmla="*/ 415132 w 6187971"/>
                <a:gd name="connsiteY3653" fmla="*/ 3606037 h 5955635"/>
                <a:gd name="connsiteX3654" fmla="*/ 337201 w 6187971"/>
                <a:gd name="connsiteY3654" fmla="*/ 3067354 h 5955635"/>
                <a:gd name="connsiteX3655" fmla="*/ 477138 w 6187971"/>
                <a:gd name="connsiteY3655" fmla="*/ 2065625 h 5955635"/>
                <a:gd name="connsiteX3656" fmla="*/ 489702 w 6187971"/>
                <a:gd name="connsiteY3656" fmla="*/ 2051208 h 5955635"/>
                <a:gd name="connsiteX3657" fmla="*/ 430613 w 6187971"/>
                <a:gd name="connsiteY3657" fmla="*/ 3413056 h 5955635"/>
                <a:gd name="connsiteX3658" fmla="*/ 428865 w 6187971"/>
                <a:gd name="connsiteY3658" fmla="*/ 3386728 h 5955635"/>
                <a:gd name="connsiteX3659" fmla="*/ 466894 w 6187971"/>
                <a:gd name="connsiteY3659" fmla="*/ 3622863 h 5955635"/>
                <a:gd name="connsiteX3660" fmla="*/ 489988 w 6187971"/>
                <a:gd name="connsiteY3660" fmla="*/ 3730960 h 5955635"/>
                <a:gd name="connsiteX3661" fmla="*/ 599154 w 6187971"/>
                <a:gd name="connsiteY3661" fmla="*/ 4065569 h 5955635"/>
                <a:gd name="connsiteX3662" fmla="*/ 634491 w 6187971"/>
                <a:gd name="connsiteY3662" fmla="*/ 4142793 h 5955635"/>
                <a:gd name="connsiteX3663" fmla="*/ 639302 w 6187971"/>
                <a:gd name="connsiteY3663" fmla="*/ 4165313 h 5955635"/>
                <a:gd name="connsiteX3664" fmla="*/ 643807 w 6187971"/>
                <a:gd name="connsiteY3664" fmla="*/ 4164351 h 5955635"/>
                <a:gd name="connsiteX3665" fmla="*/ 1044223 w 6187971"/>
                <a:gd name="connsiteY3665" fmla="*/ 4804087 h 5955635"/>
                <a:gd name="connsiteX3666" fmla="*/ 1194661 w 6187971"/>
                <a:gd name="connsiteY3666" fmla="*/ 4979171 h 5955635"/>
                <a:gd name="connsiteX3667" fmla="*/ 1143540 w 6187971"/>
                <a:gd name="connsiteY3667" fmla="*/ 4938286 h 5955635"/>
                <a:gd name="connsiteX3668" fmla="*/ 1194007 w 6187971"/>
                <a:gd name="connsiteY3668" fmla="*/ 4998149 h 5955635"/>
                <a:gd name="connsiteX3669" fmla="*/ 1243203 w 6187971"/>
                <a:gd name="connsiteY3669" fmla="*/ 5030025 h 5955635"/>
                <a:gd name="connsiteX3670" fmla="*/ 1200128 w 6187971"/>
                <a:gd name="connsiteY3670" fmla="*/ 4982713 h 5955635"/>
                <a:gd name="connsiteX3671" fmla="*/ 1320040 w 6187971"/>
                <a:gd name="connsiteY3671" fmla="*/ 5103092 h 5955635"/>
                <a:gd name="connsiteX3672" fmla="*/ 1390447 w 6187971"/>
                <a:gd name="connsiteY3672" fmla="*/ 5168114 h 5955635"/>
                <a:gd name="connsiteX3673" fmla="*/ 1438027 w 6187971"/>
                <a:gd name="connsiteY3673" fmla="*/ 5214464 h 5955635"/>
                <a:gd name="connsiteX3674" fmla="*/ 1469862 w 6187971"/>
                <a:gd name="connsiteY3674" fmla="*/ 5231211 h 5955635"/>
                <a:gd name="connsiteX3675" fmla="*/ 4098674 w 6187971"/>
                <a:gd name="connsiteY3675" fmla="*/ 5653890 h 5955635"/>
                <a:gd name="connsiteX3676" fmla="*/ 5058287 w 6187971"/>
                <a:gd name="connsiteY3676" fmla="*/ 5053265 h 5955635"/>
                <a:gd name="connsiteX3677" fmla="*/ 5862270 w 6187971"/>
                <a:gd name="connsiteY3677" fmla="*/ 2776293 h 5955635"/>
                <a:gd name="connsiteX3678" fmla="*/ 5834711 w 6187971"/>
                <a:gd name="connsiteY3678" fmla="*/ 2603214 h 5955635"/>
                <a:gd name="connsiteX3679" fmla="*/ 5838253 w 6187971"/>
                <a:gd name="connsiteY3679" fmla="*/ 2597748 h 5955635"/>
                <a:gd name="connsiteX3680" fmla="*/ 5835366 w 6187971"/>
                <a:gd name="connsiteY3680" fmla="*/ 2584235 h 5955635"/>
                <a:gd name="connsiteX3681" fmla="*/ 5829900 w 6187971"/>
                <a:gd name="connsiteY3681" fmla="*/ 2580694 h 5955635"/>
                <a:gd name="connsiteX3682" fmla="*/ 5802956 w 6187971"/>
                <a:gd name="connsiteY3682" fmla="*/ 2454580 h 5955635"/>
                <a:gd name="connsiteX3683" fmla="*/ 5713385 w 6187971"/>
                <a:gd name="connsiteY3683" fmla="*/ 2167591 h 5955635"/>
                <a:gd name="connsiteX3684" fmla="*/ 5230091 w 6187971"/>
                <a:gd name="connsiteY3684" fmla="*/ 1338337 h 5955635"/>
                <a:gd name="connsiteX3685" fmla="*/ 4852032 w 6187971"/>
                <a:gd name="connsiteY3685" fmla="*/ 957564 h 5955635"/>
                <a:gd name="connsiteX3686" fmla="*/ 4862002 w 6187971"/>
                <a:gd name="connsiteY3686" fmla="*/ 960144 h 5955635"/>
                <a:gd name="connsiteX3687" fmla="*/ 4798985 w 6187971"/>
                <a:gd name="connsiteY3687" fmla="*/ 907672 h 5955635"/>
                <a:gd name="connsiteX3688" fmla="*/ 4760721 w 6187971"/>
                <a:gd name="connsiteY3688" fmla="*/ 882879 h 5955635"/>
                <a:gd name="connsiteX3689" fmla="*/ 4644966 w 6187971"/>
                <a:gd name="connsiteY3689" fmla="*/ 803998 h 5955635"/>
                <a:gd name="connsiteX3690" fmla="*/ 4601235 w 6187971"/>
                <a:gd name="connsiteY3690" fmla="*/ 775665 h 5955635"/>
                <a:gd name="connsiteX3691" fmla="*/ 4191873 w 6187971"/>
                <a:gd name="connsiteY3691" fmla="*/ 556997 h 5955635"/>
                <a:gd name="connsiteX3692" fmla="*/ 4317947 w 6187971"/>
                <a:gd name="connsiteY3692" fmla="*/ 595996 h 5955635"/>
                <a:gd name="connsiteX3693" fmla="*/ 4340774 w 6187971"/>
                <a:gd name="connsiteY3693" fmla="*/ 614667 h 5955635"/>
                <a:gd name="connsiteX3694" fmla="*/ 4468773 w 6187971"/>
                <a:gd name="connsiteY3694" fmla="*/ 662675 h 5955635"/>
                <a:gd name="connsiteX3695" fmla="*/ 4433088 w 6187971"/>
                <a:gd name="connsiteY3695" fmla="*/ 627913 h 5955635"/>
                <a:gd name="connsiteX3696" fmla="*/ 4325031 w 6187971"/>
                <a:gd name="connsiteY3696" fmla="*/ 585063 h 5955635"/>
                <a:gd name="connsiteX3697" fmla="*/ 4302203 w 6187971"/>
                <a:gd name="connsiteY3697" fmla="*/ 566393 h 5955635"/>
                <a:gd name="connsiteX3698" fmla="*/ 4216974 w 6187971"/>
                <a:gd name="connsiteY3698" fmla="*/ 542214 h 5955635"/>
                <a:gd name="connsiteX3699" fmla="*/ 4133361 w 6187971"/>
                <a:gd name="connsiteY3699" fmla="*/ 503562 h 5955635"/>
                <a:gd name="connsiteX3700" fmla="*/ 4109878 w 6187971"/>
                <a:gd name="connsiteY3700" fmla="*/ 503869 h 5955635"/>
                <a:gd name="connsiteX3701" fmla="*/ 4072576 w 6187971"/>
                <a:gd name="connsiteY3701" fmla="*/ 483581 h 5955635"/>
                <a:gd name="connsiteX3702" fmla="*/ 4026266 w 6187971"/>
                <a:gd name="connsiteY3702" fmla="*/ 465217 h 5955635"/>
                <a:gd name="connsiteX3703" fmla="*/ 3970292 w 6187971"/>
                <a:gd name="connsiteY3703" fmla="*/ 467757 h 5955635"/>
                <a:gd name="connsiteX3704" fmla="*/ 3986691 w 6187971"/>
                <a:gd name="connsiteY3704" fmla="*/ 478382 h 5955635"/>
                <a:gd name="connsiteX3705" fmla="*/ 2556561 w 6187971"/>
                <a:gd name="connsiteY3705" fmla="*/ 397733 h 5955635"/>
                <a:gd name="connsiteX3706" fmla="*/ 2508145 w 6187971"/>
                <a:gd name="connsiteY3706" fmla="*/ 410487 h 5955635"/>
                <a:gd name="connsiteX3707" fmla="*/ 2458913 w 6187971"/>
                <a:gd name="connsiteY3707" fmla="*/ 419861 h 5955635"/>
                <a:gd name="connsiteX3708" fmla="*/ 1598952 w 6187971"/>
                <a:gd name="connsiteY3708" fmla="*/ 799372 h 5955635"/>
                <a:gd name="connsiteX3709" fmla="*/ 1473216 w 6187971"/>
                <a:gd name="connsiteY3709" fmla="*/ 879030 h 5955635"/>
                <a:gd name="connsiteX3710" fmla="*/ 1451174 w 6187971"/>
                <a:gd name="connsiteY3710" fmla="*/ 885695 h 5955635"/>
                <a:gd name="connsiteX3711" fmla="*/ 1449321 w 6187971"/>
                <a:gd name="connsiteY3711" fmla="*/ 858715 h 5955635"/>
                <a:gd name="connsiteX3712" fmla="*/ 1500105 w 6187971"/>
                <a:gd name="connsiteY3712" fmla="*/ 812669 h 5955635"/>
                <a:gd name="connsiteX3713" fmla="*/ 1844558 w 6187971"/>
                <a:gd name="connsiteY3713" fmla="*/ 621754 h 5955635"/>
                <a:gd name="connsiteX3714" fmla="*/ 1796350 w 6187971"/>
                <a:gd name="connsiteY3714" fmla="*/ 606633 h 5955635"/>
                <a:gd name="connsiteX3715" fmla="*/ 1915531 w 6187971"/>
                <a:gd name="connsiteY3715" fmla="*/ 542063 h 5955635"/>
                <a:gd name="connsiteX3716" fmla="*/ 2801357 w 6187971"/>
                <a:gd name="connsiteY3716" fmla="*/ 303925 h 5955635"/>
                <a:gd name="connsiteX3717" fmla="*/ 3448335 w 6187971"/>
                <a:gd name="connsiteY3717" fmla="*/ 329955 h 5955635"/>
                <a:gd name="connsiteX3718" fmla="*/ 3639713 w 6187971"/>
                <a:gd name="connsiteY3718" fmla="*/ 365329 h 5955635"/>
                <a:gd name="connsiteX3719" fmla="*/ 3679531 w 6187971"/>
                <a:gd name="connsiteY3719" fmla="*/ 341178 h 5955635"/>
                <a:gd name="connsiteX3720" fmla="*/ 3641345 w 6187971"/>
                <a:gd name="connsiteY3720" fmla="*/ 318050 h 5955635"/>
                <a:gd name="connsiteX3721" fmla="*/ 3579519 w 6187971"/>
                <a:gd name="connsiteY3721" fmla="*/ 294106 h 5955635"/>
                <a:gd name="connsiteX3722" fmla="*/ 3921820 w 6187971"/>
                <a:gd name="connsiteY3722" fmla="*/ 340254 h 5955635"/>
                <a:gd name="connsiteX3723" fmla="*/ 4117320 w 6187971"/>
                <a:gd name="connsiteY3723" fmla="*/ 404078 h 5955635"/>
                <a:gd name="connsiteX3724" fmla="*/ 3929573 w 6187971"/>
                <a:gd name="connsiteY3724" fmla="*/ 330776 h 5955635"/>
                <a:gd name="connsiteX3725" fmla="*/ 3651529 w 6187971"/>
                <a:gd name="connsiteY3725" fmla="*/ 265034 h 5955635"/>
                <a:gd name="connsiteX3726" fmla="*/ 2868463 w 6187971"/>
                <a:gd name="connsiteY3726" fmla="*/ 215284 h 5955635"/>
                <a:gd name="connsiteX3727" fmla="*/ 2767746 w 6187971"/>
                <a:gd name="connsiteY3727" fmla="*/ 228980 h 5955635"/>
                <a:gd name="connsiteX3728" fmla="*/ 2799794 w 6187971"/>
                <a:gd name="connsiteY3728" fmla="*/ 241686 h 5955635"/>
                <a:gd name="connsiteX3729" fmla="*/ 3465473 w 6187971"/>
                <a:gd name="connsiteY3729" fmla="*/ 263721 h 5955635"/>
                <a:gd name="connsiteX3730" fmla="*/ 3497920 w 6187971"/>
                <a:gd name="connsiteY3730" fmla="*/ 278298 h 5955635"/>
                <a:gd name="connsiteX3731" fmla="*/ 3460245 w 6187971"/>
                <a:gd name="connsiteY3731" fmla="*/ 294168 h 5955635"/>
                <a:gd name="connsiteX3732" fmla="*/ 3247224 w 6187971"/>
                <a:gd name="connsiteY3732" fmla="*/ 267329 h 5955635"/>
                <a:gd name="connsiteX3733" fmla="*/ 2317144 w 6187971"/>
                <a:gd name="connsiteY3733" fmla="*/ 362401 h 5955635"/>
                <a:gd name="connsiteX3734" fmla="*/ 1646991 w 6187971"/>
                <a:gd name="connsiteY3734" fmla="*/ 658097 h 5955635"/>
                <a:gd name="connsiteX3735" fmla="*/ 1510978 w 6187971"/>
                <a:gd name="connsiteY3735" fmla="*/ 726263 h 5955635"/>
                <a:gd name="connsiteX3736" fmla="*/ 2562299 w 6187971"/>
                <a:gd name="connsiteY3736" fmla="*/ 265051 h 5955635"/>
                <a:gd name="connsiteX3737" fmla="*/ 2496459 w 6187971"/>
                <a:gd name="connsiteY3737" fmla="*/ 249786 h 5955635"/>
                <a:gd name="connsiteX3738" fmla="*/ 2679065 w 6187971"/>
                <a:gd name="connsiteY3738" fmla="*/ 216639 h 5955635"/>
                <a:gd name="connsiteX3739" fmla="*/ 2939402 w 6187971"/>
                <a:gd name="connsiteY3739" fmla="*/ 190351 h 5955635"/>
                <a:gd name="connsiteX3740" fmla="*/ 2959175 w 6187971"/>
                <a:gd name="connsiteY3740" fmla="*/ 182215 h 5955635"/>
                <a:gd name="connsiteX3741" fmla="*/ 2939547 w 6187971"/>
                <a:gd name="connsiteY3741" fmla="*/ 172721 h 5955635"/>
                <a:gd name="connsiteX3742" fmla="*/ 2616967 w 6187971"/>
                <a:gd name="connsiteY3742" fmla="*/ 200575 h 5955635"/>
                <a:gd name="connsiteX3743" fmla="*/ 2537493 w 6187971"/>
                <a:gd name="connsiteY3743" fmla="*/ 203867 h 5955635"/>
                <a:gd name="connsiteX3744" fmla="*/ 2217149 w 6187971"/>
                <a:gd name="connsiteY3744" fmla="*/ 287950 h 5955635"/>
                <a:gd name="connsiteX3745" fmla="*/ 1542585 w 6187971"/>
                <a:gd name="connsiteY3745" fmla="*/ 590454 h 5955635"/>
                <a:gd name="connsiteX3746" fmla="*/ 1168430 w 6187971"/>
                <a:gd name="connsiteY3746" fmla="*/ 862020 h 5955635"/>
                <a:gd name="connsiteX3747" fmla="*/ 1130881 w 6187971"/>
                <a:gd name="connsiteY3747" fmla="*/ 887640 h 5955635"/>
                <a:gd name="connsiteX3748" fmla="*/ 1168592 w 6187971"/>
                <a:gd name="connsiteY3748" fmla="*/ 817011 h 5955635"/>
                <a:gd name="connsiteX3749" fmla="*/ 1476602 w 6187971"/>
                <a:gd name="connsiteY3749" fmla="*/ 592819 h 5955635"/>
                <a:gd name="connsiteX3750" fmla="*/ 2591346 w 6187971"/>
                <a:gd name="connsiteY3750" fmla="*/ 163030 h 5955635"/>
                <a:gd name="connsiteX3751" fmla="*/ 3091031 w 6187971"/>
                <a:gd name="connsiteY3751" fmla="*/ 140357 h 5955635"/>
                <a:gd name="connsiteX3752" fmla="*/ 3716875 w 6187971"/>
                <a:gd name="connsiteY3752" fmla="*/ 213921 h 5955635"/>
                <a:gd name="connsiteX3753" fmla="*/ 3758928 w 6187971"/>
                <a:gd name="connsiteY3753" fmla="*/ 245999 h 5955635"/>
                <a:gd name="connsiteX3754" fmla="*/ 3775216 w 6187971"/>
                <a:gd name="connsiteY3754" fmla="*/ 258163 h 5955635"/>
                <a:gd name="connsiteX3755" fmla="*/ 4143920 w 6187971"/>
                <a:gd name="connsiteY3755" fmla="*/ 372975 h 5955635"/>
                <a:gd name="connsiteX3756" fmla="*/ 4155540 w 6187971"/>
                <a:gd name="connsiteY3756" fmla="*/ 372448 h 5955635"/>
                <a:gd name="connsiteX3757" fmla="*/ 4123382 w 6187971"/>
                <a:gd name="connsiteY3757" fmla="*/ 322612 h 5955635"/>
                <a:gd name="connsiteX3758" fmla="*/ 3554239 w 6187971"/>
                <a:gd name="connsiteY3758" fmla="*/ 139165 h 5955635"/>
                <a:gd name="connsiteX3759" fmla="*/ 2590565 w 6187971"/>
                <a:gd name="connsiteY3759" fmla="*/ 131911 h 5955635"/>
                <a:gd name="connsiteX3760" fmla="*/ 2058218 w 6187971"/>
                <a:gd name="connsiteY3760" fmla="*/ 267154 h 5955635"/>
                <a:gd name="connsiteX3761" fmla="*/ 1849558 w 6187971"/>
                <a:gd name="connsiteY3761" fmla="*/ 315643 h 5955635"/>
                <a:gd name="connsiteX3762" fmla="*/ 2520059 w 6187971"/>
                <a:gd name="connsiteY3762" fmla="*/ 103956 h 5955635"/>
                <a:gd name="connsiteX3763" fmla="*/ 3222250 w 6187971"/>
                <a:gd name="connsiteY3763" fmla="*/ 49751 h 5955635"/>
                <a:gd name="connsiteX3764" fmla="*/ 2580338 w 6187971"/>
                <a:gd name="connsiteY3764" fmla="*/ 38281 h 5955635"/>
                <a:gd name="connsiteX3765" fmla="*/ 2580211 w 6187971"/>
                <a:gd name="connsiteY3765" fmla="*/ 28532 h 595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</a:cxnLst>
              <a:rect l="l" t="t" r="r" b="b"/>
              <a:pathLst>
                <a:path w="6187971" h="5955635">
                  <a:moveTo>
                    <a:pt x="3175848" y="5544922"/>
                  </a:moveTo>
                  <a:cubicBezTo>
                    <a:pt x="3180352" y="5543959"/>
                    <a:pt x="3180352" y="5543959"/>
                    <a:pt x="3184857" y="5542997"/>
                  </a:cubicBezTo>
                  <a:lnTo>
                    <a:pt x="3185794" y="5544792"/>
                  </a:lnTo>
                  <a:close/>
                  <a:moveTo>
                    <a:pt x="3509992" y="5452506"/>
                  </a:moveTo>
                  <a:lnTo>
                    <a:pt x="3560810" y="5445094"/>
                  </a:lnTo>
                  <a:lnTo>
                    <a:pt x="3523318" y="5451849"/>
                  </a:lnTo>
                  <a:cubicBezTo>
                    <a:pt x="3523318" y="5451849"/>
                    <a:pt x="3523318" y="5451849"/>
                    <a:pt x="3518813" y="5452811"/>
                  </a:cubicBezTo>
                  <a:close/>
                  <a:moveTo>
                    <a:pt x="3472811" y="5457929"/>
                  </a:moveTo>
                  <a:cubicBezTo>
                    <a:pt x="3477314" y="5456967"/>
                    <a:pt x="3477314" y="5456967"/>
                    <a:pt x="3477314" y="5456967"/>
                  </a:cubicBezTo>
                  <a:cubicBezTo>
                    <a:pt x="3477314" y="5456967"/>
                    <a:pt x="3477314" y="5456967"/>
                    <a:pt x="3481818" y="5456005"/>
                  </a:cubicBezTo>
                  <a:cubicBezTo>
                    <a:pt x="3486323" y="5455043"/>
                    <a:pt x="3495330" y="5453118"/>
                    <a:pt x="3499835" y="5452156"/>
                  </a:cubicBezTo>
                  <a:lnTo>
                    <a:pt x="3509992" y="5452506"/>
                  </a:lnTo>
                  <a:close/>
                  <a:moveTo>
                    <a:pt x="4648965" y="5205864"/>
                  </a:moveTo>
                  <a:lnTo>
                    <a:pt x="4648375" y="5206776"/>
                  </a:lnTo>
                  <a:cubicBezTo>
                    <a:pt x="4648375" y="5206776"/>
                    <a:pt x="4648375" y="5206776"/>
                    <a:pt x="4643871" y="5207738"/>
                  </a:cubicBezTo>
                  <a:close/>
                  <a:moveTo>
                    <a:pt x="3439358" y="5455658"/>
                  </a:moveTo>
                  <a:lnTo>
                    <a:pt x="3443861" y="5454695"/>
                  </a:lnTo>
                  <a:cubicBezTo>
                    <a:pt x="3449327" y="5458236"/>
                    <a:pt x="3458336" y="5456312"/>
                    <a:pt x="3462839" y="5455350"/>
                  </a:cubicBezTo>
                  <a:cubicBezTo>
                    <a:pt x="3463802" y="5459854"/>
                    <a:pt x="3463802" y="5459854"/>
                    <a:pt x="3463802" y="5459854"/>
                  </a:cubicBezTo>
                  <a:cubicBezTo>
                    <a:pt x="3463802" y="5459854"/>
                    <a:pt x="3463802" y="5459854"/>
                    <a:pt x="3464764" y="5464358"/>
                  </a:cubicBezTo>
                  <a:cubicBezTo>
                    <a:pt x="3445785" y="5463703"/>
                    <a:pt x="3409754" y="5471401"/>
                    <a:pt x="3386270" y="5471708"/>
                  </a:cubicBezTo>
                  <a:cubicBezTo>
                    <a:pt x="3394316" y="5465280"/>
                    <a:pt x="3441282" y="5464665"/>
                    <a:pt x="3439358" y="5455658"/>
                  </a:cubicBezTo>
                  <a:close/>
                  <a:moveTo>
                    <a:pt x="4926827" y="4878836"/>
                  </a:moveTo>
                  <a:cubicBezTo>
                    <a:pt x="4926827" y="4878836"/>
                    <a:pt x="4926827" y="4878836"/>
                    <a:pt x="4931331" y="4877874"/>
                  </a:cubicBezTo>
                  <a:lnTo>
                    <a:pt x="4927253" y="4880833"/>
                  </a:lnTo>
                  <a:close/>
                  <a:moveTo>
                    <a:pt x="1616921" y="5147987"/>
                  </a:moveTo>
                  <a:lnTo>
                    <a:pt x="1621158" y="5151791"/>
                  </a:lnTo>
                  <a:lnTo>
                    <a:pt x="1617883" y="5152491"/>
                  </a:lnTo>
                  <a:cubicBezTo>
                    <a:pt x="1617883" y="5152491"/>
                    <a:pt x="1617883" y="5152491"/>
                    <a:pt x="1616921" y="5147987"/>
                  </a:cubicBezTo>
                  <a:close/>
                  <a:moveTo>
                    <a:pt x="6029280" y="4202957"/>
                  </a:moveTo>
                  <a:cubicBezTo>
                    <a:pt x="6032957" y="4202171"/>
                    <a:pt x="6032957" y="4202171"/>
                    <a:pt x="6033742" y="4205846"/>
                  </a:cubicBezTo>
                  <a:cubicBezTo>
                    <a:pt x="6033742" y="4205846"/>
                    <a:pt x="6034527" y="4209520"/>
                    <a:pt x="6030850" y="4210306"/>
                  </a:cubicBezTo>
                  <a:cubicBezTo>
                    <a:pt x="6030065" y="4206631"/>
                    <a:pt x="6030065" y="4206631"/>
                    <a:pt x="6030065" y="4206631"/>
                  </a:cubicBezTo>
                  <a:cubicBezTo>
                    <a:pt x="6030065" y="4206631"/>
                    <a:pt x="6029280" y="4202957"/>
                    <a:pt x="6029280" y="4202957"/>
                  </a:cubicBezTo>
                  <a:close/>
                  <a:moveTo>
                    <a:pt x="5195431" y="4350487"/>
                  </a:moveTo>
                  <a:lnTo>
                    <a:pt x="5195619" y="4350447"/>
                  </a:lnTo>
                  <a:lnTo>
                    <a:pt x="5191889" y="4355954"/>
                  </a:lnTo>
                  <a:cubicBezTo>
                    <a:pt x="5196393" y="4354992"/>
                    <a:pt x="5195431" y="4350487"/>
                    <a:pt x="5195431" y="4350487"/>
                  </a:cubicBezTo>
                  <a:close/>
                  <a:moveTo>
                    <a:pt x="5135887" y="4358358"/>
                  </a:moveTo>
                  <a:lnTo>
                    <a:pt x="5135916" y="4358493"/>
                  </a:lnTo>
                  <a:cubicBezTo>
                    <a:pt x="5135916" y="4358493"/>
                    <a:pt x="5135916" y="4358493"/>
                    <a:pt x="5132374" y="4363959"/>
                  </a:cubicBezTo>
                  <a:close/>
                  <a:moveTo>
                    <a:pt x="1535232" y="5118342"/>
                  </a:moveTo>
                  <a:cubicBezTo>
                    <a:pt x="1540699" y="5121884"/>
                    <a:pt x="1540699" y="5121884"/>
                    <a:pt x="1540699" y="5121884"/>
                  </a:cubicBezTo>
                  <a:cubicBezTo>
                    <a:pt x="1546166" y="5125426"/>
                    <a:pt x="1546166" y="5125426"/>
                    <a:pt x="1546166" y="5125426"/>
                  </a:cubicBezTo>
                  <a:cubicBezTo>
                    <a:pt x="1541661" y="5126389"/>
                    <a:pt x="1541661" y="5126389"/>
                    <a:pt x="1541661" y="5126389"/>
                  </a:cubicBezTo>
                  <a:cubicBezTo>
                    <a:pt x="1540699" y="5121884"/>
                    <a:pt x="1536195" y="5122847"/>
                    <a:pt x="1535232" y="5118342"/>
                  </a:cubicBezTo>
                  <a:close/>
                  <a:moveTo>
                    <a:pt x="1296561" y="4951097"/>
                  </a:moveTo>
                  <a:lnTo>
                    <a:pt x="1298982" y="4952173"/>
                  </a:lnTo>
                  <a:cubicBezTo>
                    <a:pt x="1301153" y="4954064"/>
                    <a:pt x="1302760" y="4956076"/>
                    <a:pt x="1302760" y="4956076"/>
                  </a:cubicBezTo>
                  <a:cubicBezTo>
                    <a:pt x="1302760" y="4956076"/>
                    <a:pt x="1302760" y="4956076"/>
                    <a:pt x="1297293" y="4952534"/>
                  </a:cubicBezTo>
                  <a:close/>
                  <a:moveTo>
                    <a:pt x="1299553" y="4938864"/>
                  </a:moveTo>
                  <a:lnTo>
                    <a:pt x="1305339" y="4946105"/>
                  </a:lnTo>
                  <a:cubicBezTo>
                    <a:pt x="1302125" y="4942083"/>
                    <a:pt x="1300518" y="4940071"/>
                    <a:pt x="1299715" y="4939066"/>
                  </a:cubicBezTo>
                  <a:close/>
                  <a:moveTo>
                    <a:pt x="6187039" y="3627519"/>
                  </a:moveTo>
                  <a:cubicBezTo>
                    <a:pt x="6187287" y="3646676"/>
                    <a:pt x="6189889" y="3676857"/>
                    <a:pt x="6185137" y="3708609"/>
                  </a:cubicBezTo>
                  <a:cubicBezTo>
                    <a:pt x="6180385" y="3740361"/>
                    <a:pt x="6174063" y="3764764"/>
                    <a:pt x="6163816" y="3770795"/>
                  </a:cubicBezTo>
                  <a:cubicBezTo>
                    <a:pt x="6167494" y="3770009"/>
                    <a:pt x="6167494" y="3770009"/>
                    <a:pt x="6168279" y="3773684"/>
                  </a:cubicBezTo>
                  <a:cubicBezTo>
                    <a:pt x="6165386" y="3778144"/>
                    <a:pt x="6166956" y="3785493"/>
                    <a:pt x="6163279" y="3786278"/>
                  </a:cubicBezTo>
                  <a:cubicBezTo>
                    <a:pt x="6163279" y="3786278"/>
                    <a:pt x="6164064" y="3789953"/>
                    <a:pt x="6160387" y="3790738"/>
                  </a:cubicBezTo>
                  <a:cubicBezTo>
                    <a:pt x="6160387" y="3790738"/>
                    <a:pt x="6160387" y="3790738"/>
                    <a:pt x="6164064" y="3789953"/>
                  </a:cubicBezTo>
                  <a:cubicBezTo>
                    <a:pt x="6172989" y="3795730"/>
                    <a:pt x="6162989" y="3820919"/>
                    <a:pt x="6153775" y="3849782"/>
                  </a:cubicBezTo>
                  <a:cubicBezTo>
                    <a:pt x="6153775" y="3849782"/>
                    <a:pt x="6153775" y="3849782"/>
                    <a:pt x="6154561" y="3853456"/>
                  </a:cubicBezTo>
                  <a:cubicBezTo>
                    <a:pt x="6158238" y="3852671"/>
                    <a:pt x="6158238" y="3852671"/>
                    <a:pt x="6155346" y="3857131"/>
                  </a:cubicBezTo>
                  <a:cubicBezTo>
                    <a:pt x="6155346" y="3857131"/>
                    <a:pt x="6156131" y="3860805"/>
                    <a:pt x="6156131" y="3860805"/>
                  </a:cubicBezTo>
                  <a:cubicBezTo>
                    <a:pt x="6152454" y="3861591"/>
                    <a:pt x="6152454" y="3861591"/>
                    <a:pt x="6152454" y="3861591"/>
                  </a:cubicBezTo>
                  <a:cubicBezTo>
                    <a:pt x="6152454" y="3861591"/>
                    <a:pt x="6152454" y="3861591"/>
                    <a:pt x="6156916" y="3864480"/>
                  </a:cubicBezTo>
                  <a:cubicBezTo>
                    <a:pt x="6154809" y="3872614"/>
                    <a:pt x="6159271" y="3875502"/>
                    <a:pt x="6155841" y="3895446"/>
                  </a:cubicBezTo>
                  <a:cubicBezTo>
                    <a:pt x="6163196" y="3893874"/>
                    <a:pt x="6165841" y="3870257"/>
                    <a:pt x="6171873" y="3880495"/>
                  </a:cubicBezTo>
                  <a:cubicBezTo>
                    <a:pt x="6170819" y="3884562"/>
                    <a:pt x="6171212" y="3886399"/>
                    <a:pt x="6171604" y="3888236"/>
                  </a:cubicBezTo>
                  <a:lnTo>
                    <a:pt x="6171470" y="3892106"/>
                  </a:lnTo>
                  <a:lnTo>
                    <a:pt x="6170551" y="3892303"/>
                  </a:lnTo>
                  <a:cubicBezTo>
                    <a:pt x="6171336" y="3895977"/>
                    <a:pt x="6171336" y="3895977"/>
                    <a:pt x="6171336" y="3895977"/>
                  </a:cubicBezTo>
                  <a:lnTo>
                    <a:pt x="6171470" y="3892106"/>
                  </a:lnTo>
                  <a:lnTo>
                    <a:pt x="6174228" y="3891517"/>
                  </a:lnTo>
                  <a:cubicBezTo>
                    <a:pt x="6174228" y="3891517"/>
                    <a:pt x="6175013" y="3895192"/>
                    <a:pt x="6175013" y="3895192"/>
                  </a:cubicBezTo>
                  <a:cubicBezTo>
                    <a:pt x="6175798" y="3898866"/>
                    <a:pt x="6175798" y="3898866"/>
                    <a:pt x="6175798" y="3898866"/>
                  </a:cubicBezTo>
                  <a:cubicBezTo>
                    <a:pt x="6172906" y="3903326"/>
                    <a:pt x="6170798" y="3911461"/>
                    <a:pt x="6168691" y="3919595"/>
                  </a:cubicBezTo>
                  <a:cubicBezTo>
                    <a:pt x="6168691" y="3919595"/>
                    <a:pt x="6165799" y="3924055"/>
                    <a:pt x="6165799" y="3924055"/>
                  </a:cubicBezTo>
                  <a:cubicBezTo>
                    <a:pt x="6165799" y="3924055"/>
                    <a:pt x="6166584" y="3927730"/>
                    <a:pt x="6163691" y="3932189"/>
                  </a:cubicBezTo>
                  <a:cubicBezTo>
                    <a:pt x="6163691" y="3932189"/>
                    <a:pt x="6164476" y="3935864"/>
                    <a:pt x="6160799" y="3936650"/>
                  </a:cubicBezTo>
                  <a:cubicBezTo>
                    <a:pt x="6160014" y="3932975"/>
                    <a:pt x="6160014" y="3932975"/>
                    <a:pt x="6162906" y="3928515"/>
                  </a:cubicBezTo>
                  <a:cubicBezTo>
                    <a:pt x="6162906" y="3928515"/>
                    <a:pt x="6162121" y="3924841"/>
                    <a:pt x="6165014" y="3920380"/>
                  </a:cubicBezTo>
                  <a:cubicBezTo>
                    <a:pt x="6159229" y="3929301"/>
                    <a:pt x="6157122" y="3937435"/>
                    <a:pt x="6150552" y="3942681"/>
                  </a:cubicBezTo>
                  <a:cubicBezTo>
                    <a:pt x="6146090" y="3939792"/>
                    <a:pt x="6147412" y="3927983"/>
                    <a:pt x="6137165" y="3934015"/>
                  </a:cubicBezTo>
                  <a:cubicBezTo>
                    <a:pt x="6123199" y="3994629"/>
                    <a:pt x="6114232" y="4042650"/>
                    <a:pt x="6088449" y="4101948"/>
                  </a:cubicBezTo>
                  <a:cubicBezTo>
                    <a:pt x="6089234" y="4105622"/>
                    <a:pt x="6089234" y="4105622"/>
                    <a:pt x="6086341" y="4110083"/>
                  </a:cubicBezTo>
                  <a:cubicBezTo>
                    <a:pt x="6087126" y="4113757"/>
                    <a:pt x="6083449" y="4114542"/>
                    <a:pt x="6083449" y="4114542"/>
                  </a:cubicBezTo>
                  <a:cubicBezTo>
                    <a:pt x="6080019" y="4134486"/>
                    <a:pt x="6070020" y="4159674"/>
                    <a:pt x="6059236" y="4181188"/>
                  </a:cubicBezTo>
                  <a:cubicBezTo>
                    <a:pt x="6055806" y="4201132"/>
                    <a:pt x="6047377" y="4233669"/>
                    <a:pt x="6030808" y="4264104"/>
                  </a:cubicBezTo>
                  <a:cubicBezTo>
                    <a:pt x="6018701" y="4297427"/>
                    <a:pt x="6002132" y="4327862"/>
                    <a:pt x="5990563" y="4345702"/>
                  </a:cubicBezTo>
                  <a:cubicBezTo>
                    <a:pt x="5971886" y="4384270"/>
                    <a:pt x="5950318" y="4427299"/>
                    <a:pt x="5931641" y="4465868"/>
                  </a:cubicBezTo>
                  <a:cubicBezTo>
                    <a:pt x="5912180" y="4500763"/>
                    <a:pt x="5891934" y="4531983"/>
                    <a:pt x="5868547" y="4548506"/>
                  </a:cubicBezTo>
                  <a:cubicBezTo>
                    <a:pt x="5871440" y="4544045"/>
                    <a:pt x="5874332" y="4539585"/>
                    <a:pt x="5877224" y="4535125"/>
                  </a:cubicBezTo>
                  <a:cubicBezTo>
                    <a:pt x="5877224" y="4535125"/>
                    <a:pt x="5877224" y="4535125"/>
                    <a:pt x="5870655" y="4540371"/>
                  </a:cubicBezTo>
                  <a:cubicBezTo>
                    <a:pt x="5871440" y="4544045"/>
                    <a:pt x="5867762" y="4544831"/>
                    <a:pt x="5867762" y="4544831"/>
                  </a:cubicBezTo>
                  <a:cubicBezTo>
                    <a:pt x="5866977" y="4541157"/>
                    <a:pt x="5866977" y="4541157"/>
                    <a:pt x="5869870" y="4536697"/>
                  </a:cubicBezTo>
                  <a:cubicBezTo>
                    <a:pt x="5869870" y="4536697"/>
                    <a:pt x="5869870" y="4536697"/>
                    <a:pt x="5869085" y="4533022"/>
                  </a:cubicBezTo>
                  <a:cubicBezTo>
                    <a:pt x="5848838" y="4564242"/>
                    <a:pt x="5825700" y="4599923"/>
                    <a:pt x="5809916" y="4634032"/>
                  </a:cubicBezTo>
                  <a:cubicBezTo>
                    <a:pt x="5786529" y="4650554"/>
                    <a:pt x="5760498" y="4690694"/>
                    <a:pt x="5732112" y="4719811"/>
                  </a:cubicBezTo>
                  <a:cubicBezTo>
                    <a:pt x="5772068" y="4672854"/>
                    <a:pt x="5800743" y="4609097"/>
                    <a:pt x="5839913" y="4558465"/>
                  </a:cubicBezTo>
                  <a:cubicBezTo>
                    <a:pt x="5852268" y="4544299"/>
                    <a:pt x="5841235" y="4546656"/>
                    <a:pt x="5846236" y="4534062"/>
                  </a:cubicBezTo>
                  <a:cubicBezTo>
                    <a:pt x="5860697" y="4511762"/>
                    <a:pt x="5870159" y="4502056"/>
                    <a:pt x="5879621" y="4492350"/>
                  </a:cubicBezTo>
                  <a:cubicBezTo>
                    <a:pt x="5891190" y="4474510"/>
                    <a:pt x="5885943" y="4467947"/>
                    <a:pt x="5893835" y="4450893"/>
                  </a:cubicBezTo>
                  <a:cubicBezTo>
                    <a:pt x="5906189" y="4436727"/>
                    <a:pt x="5918544" y="4422561"/>
                    <a:pt x="5930898" y="4408396"/>
                  </a:cubicBezTo>
                  <a:cubicBezTo>
                    <a:pt x="5930898" y="4408396"/>
                    <a:pt x="5930898" y="4408396"/>
                    <a:pt x="5939823" y="4414173"/>
                  </a:cubicBezTo>
                  <a:cubicBezTo>
                    <a:pt x="5945608" y="4405253"/>
                    <a:pt x="5954285" y="4391873"/>
                    <a:pt x="5959284" y="4379279"/>
                  </a:cubicBezTo>
                  <a:cubicBezTo>
                    <a:pt x="5959284" y="4379279"/>
                    <a:pt x="5959284" y="4379279"/>
                    <a:pt x="5955607" y="4380064"/>
                  </a:cubicBezTo>
                  <a:cubicBezTo>
                    <a:pt x="5956392" y="4383739"/>
                    <a:pt x="5953500" y="4388199"/>
                    <a:pt x="5952715" y="4384525"/>
                  </a:cubicBezTo>
                  <a:cubicBezTo>
                    <a:pt x="5952715" y="4384525"/>
                    <a:pt x="5951930" y="4380850"/>
                    <a:pt x="5951930" y="4380850"/>
                  </a:cubicBezTo>
                  <a:cubicBezTo>
                    <a:pt x="5948252" y="4381636"/>
                    <a:pt x="5943253" y="4394230"/>
                    <a:pt x="5941683" y="4386882"/>
                  </a:cubicBezTo>
                  <a:cubicBezTo>
                    <a:pt x="5945897" y="4370612"/>
                    <a:pt x="5950360" y="4373501"/>
                    <a:pt x="5955359" y="4360907"/>
                  </a:cubicBezTo>
                  <a:cubicBezTo>
                    <a:pt x="5955359" y="4360907"/>
                    <a:pt x="5955359" y="4360907"/>
                    <a:pt x="5954574" y="4357232"/>
                  </a:cubicBezTo>
                  <a:cubicBezTo>
                    <a:pt x="5954574" y="4357232"/>
                    <a:pt x="5954574" y="4357232"/>
                    <a:pt x="5958251" y="4356446"/>
                  </a:cubicBezTo>
                  <a:cubicBezTo>
                    <a:pt x="5957466" y="4352772"/>
                    <a:pt x="5960359" y="4348312"/>
                    <a:pt x="5960359" y="4348312"/>
                  </a:cubicBezTo>
                  <a:cubicBezTo>
                    <a:pt x="5964036" y="4347527"/>
                    <a:pt x="5964036" y="4347527"/>
                    <a:pt x="5964036" y="4347527"/>
                  </a:cubicBezTo>
                  <a:cubicBezTo>
                    <a:pt x="5965358" y="4335718"/>
                    <a:pt x="5972465" y="4314989"/>
                    <a:pt x="5980357" y="4297935"/>
                  </a:cubicBezTo>
                  <a:cubicBezTo>
                    <a:pt x="5991927" y="4280095"/>
                    <a:pt x="6000604" y="4266714"/>
                    <a:pt x="6007959" y="4265143"/>
                  </a:cubicBezTo>
                  <a:cubicBezTo>
                    <a:pt x="6007174" y="4261469"/>
                    <a:pt x="6010851" y="4260683"/>
                    <a:pt x="6010851" y="4260683"/>
                  </a:cubicBezTo>
                  <a:cubicBezTo>
                    <a:pt x="6010066" y="4257009"/>
                    <a:pt x="6012958" y="4252549"/>
                    <a:pt x="6016636" y="4251763"/>
                  </a:cubicBezTo>
                  <a:cubicBezTo>
                    <a:pt x="6016636" y="4251763"/>
                    <a:pt x="6016636" y="4251763"/>
                    <a:pt x="6017421" y="4255437"/>
                  </a:cubicBezTo>
                  <a:cubicBezTo>
                    <a:pt x="6014528" y="4259898"/>
                    <a:pt x="6014528" y="4259898"/>
                    <a:pt x="6014528" y="4259898"/>
                  </a:cubicBezTo>
                  <a:cubicBezTo>
                    <a:pt x="6014528" y="4259898"/>
                    <a:pt x="6014528" y="4259898"/>
                    <a:pt x="6015313" y="4263572"/>
                  </a:cubicBezTo>
                  <a:cubicBezTo>
                    <a:pt x="6023205" y="4246518"/>
                    <a:pt x="6019528" y="4247303"/>
                    <a:pt x="6024528" y="4234709"/>
                  </a:cubicBezTo>
                  <a:cubicBezTo>
                    <a:pt x="6024528" y="4234709"/>
                    <a:pt x="6021635" y="4239169"/>
                    <a:pt x="6021635" y="4239169"/>
                  </a:cubicBezTo>
                  <a:cubicBezTo>
                    <a:pt x="6021635" y="4239169"/>
                    <a:pt x="6021635" y="4239169"/>
                    <a:pt x="6020850" y="4235494"/>
                  </a:cubicBezTo>
                  <a:cubicBezTo>
                    <a:pt x="6020850" y="4235494"/>
                    <a:pt x="6020850" y="4235494"/>
                    <a:pt x="6020065" y="4231820"/>
                  </a:cubicBezTo>
                  <a:cubicBezTo>
                    <a:pt x="6020065" y="4231820"/>
                    <a:pt x="6017958" y="4239955"/>
                    <a:pt x="6013496" y="4237066"/>
                  </a:cubicBezTo>
                  <a:cubicBezTo>
                    <a:pt x="6018495" y="4224471"/>
                    <a:pt x="6023495" y="4211877"/>
                    <a:pt x="6027957" y="4214766"/>
                  </a:cubicBezTo>
                  <a:cubicBezTo>
                    <a:pt x="6027957" y="4214766"/>
                    <a:pt x="6027172" y="4211091"/>
                    <a:pt x="6030850" y="4210306"/>
                  </a:cubicBezTo>
                  <a:cubicBezTo>
                    <a:pt x="6052666" y="4186434"/>
                    <a:pt x="6068450" y="4152325"/>
                    <a:pt x="6078987" y="4111654"/>
                  </a:cubicBezTo>
                  <a:cubicBezTo>
                    <a:pt x="6078987" y="4111654"/>
                    <a:pt x="6078202" y="4107979"/>
                    <a:pt x="6081879" y="4107194"/>
                  </a:cubicBezTo>
                  <a:cubicBezTo>
                    <a:pt x="6081094" y="4103519"/>
                    <a:pt x="6083986" y="4099059"/>
                    <a:pt x="6083986" y="4099059"/>
                  </a:cubicBezTo>
                  <a:cubicBezTo>
                    <a:pt x="6083986" y="4099059"/>
                    <a:pt x="6083986" y="4099059"/>
                    <a:pt x="6084771" y="4102733"/>
                  </a:cubicBezTo>
                  <a:cubicBezTo>
                    <a:pt x="6086094" y="4090925"/>
                    <a:pt x="6089523" y="4070982"/>
                    <a:pt x="6087953" y="4063633"/>
                  </a:cubicBezTo>
                  <a:cubicBezTo>
                    <a:pt x="6088738" y="4067307"/>
                    <a:pt x="6088738" y="4067307"/>
                    <a:pt x="6085846" y="4071767"/>
                  </a:cubicBezTo>
                  <a:cubicBezTo>
                    <a:pt x="6085846" y="4071767"/>
                    <a:pt x="6082169" y="4072553"/>
                    <a:pt x="6082169" y="4072553"/>
                  </a:cubicBezTo>
                  <a:cubicBezTo>
                    <a:pt x="6081384" y="4068878"/>
                    <a:pt x="6081384" y="4068878"/>
                    <a:pt x="6084276" y="4064419"/>
                  </a:cubicBezTo>
                  <a:lnTo>
                    <a:pt x="6083990" y="4063082"/>
                  </a:lnTo>
                  <a:lnTo>
                    <a:pt x="6084968" y="4060909"/>
                  </a:lnTo>
                  <a:cubicBezTo>
                    <a:pt x="6086052" y="4059236"/>
                    <a:pt x="6086775" y="4058121"/>
                    <a:pt x="6086383" y="4056284"/>
                  </a:cubicBezTo>
                  <a:cubicBezTo>
                    <a:pt x="6087168" y="4059959"/>
                    <a:pt x="6083491" y="4060744"/>
                    <a:pt x="6083491" y="4060744"/>
                  </a:cubicBezTo>
                  <a:lnTo>
                    <a:pt x="6083990" y="4063082"/>
                  </a:lnTo>
                  <a:lnTo>
                    <a:pt x="6081384" y="4068878"/>
                  </a:lnTo>
                  <a:cubicBezTo>
                    <a:pt x="6085888" y="4017969"/>
                    <a:pt x="6115349" y="3957886"/>
                    <a:pt x="6123530" y="3906191"/>
                  </a:cubicBezTo>
                  <a:cubicBezTo>
                    <a:pt x="6127208" y="3905405"/>
                    <a:pt x="6131422" y="3889137"/>
                    <a:pt x="6134315" y="3884676"/>
                  </a:cubicBezTo>
                  <a:cubicBezTo>
                    <a:pt x="6130637" y="3885462"/>
                    <a:pt x="6130637" y="3885462"/>
                    <a:pt x="6129067" y="3878113"/>
                  </a:cubicBezTo>
                  <a:cubicBezTo>
                    <a:pt x="6129067" y="3878113"/>
                    <a:pt x="6132745" y="3877328"/>
                    <a:pt x="6131959" y="3873653"/>
                  </a:cubicBezTo>
                  <a:cubicBezTo>
                    <a:pt x="6131175" y="3869979"/>
                    <a:pt x="6134852" y="3869193"/>
                    <a:pt x="6134066" y="3865519"/>
                  </a:cubicBezTo>
                  <a:cubicBezTo>
                    <a:pt x="6140925" y="3825633"/>
                    <a:pt x="6150387" y="3815927"/>
                    <a:pt x="6157494" y="3795198"/>
                  </a:cubicBezTo>
                  <a:cubicBezTo>
                    <a:pt x="6157494" y="3795198"/>
                    <a:pt x="6158279" y="3798873"/>
                    <a:pt x="6154602" y="3799658"/>
                  </a:cubicBezTo>
                  <a:cubicBezTo>
                    <a:pt x="6154602" y="3799658"/>
                    <a:pt x="6150925" y="3800444"/>
                    <a:pt x="6150140" y="3796769"/>
                  </a:cubicBezTo>
                  <a:cubicBezTo>
                    <a:pt x="6150140" y="3796769"/>
                    <a:pt x="6153032" y="3792310"/>
                    <a:pt x="6153032" y="3792310"/>
                  </a:cubicBezTo>
                  <a:cubicBezTo>
                    <a:pt x="6152247" y="3788635"/>
                    <a:pt x="6152247" y="3788635"/>
                    <a:pt x="6152247" y="3788635"/>
                  </a:cubicBezTo>
                  <a:cubicBezTo>
                    <a:pt x="6148322" y="3770263"/>
                    <a:pt x="6160966" y="3721457"/>
                    <a:pt x="6172783" y="3722774"/>
                  </a:cubicBezTo>
                  <a:cubicBezTo>
                    <a:pt x="6174643" y="3695483"/>
                    <a:pt x="6177040" y="3652707"/>
                    <a:pt x="6187039" y="3627519"/>
                  </a:cubicBezTo>
                  <a:close/>
                  <a:moveTo>
                    <a:pt x="5453639" y="3702176"/>
                  </a:moveTo>
                  <a:lnTo>
                    <a:pt x="5453774" y="3702469"/>
                  </a:lnTo>
                  <a:cubicBezTo>
                    <a:pt x="5453249" y="3705524"/>
                    <a:pt x="5451719" y="3709383"/>
                    <a:pt x="5449948" y="3712116"/>
                  </a:cubicBezTo>
                  <a:close/>
                  <a:moveTo>
                    <a:pt x="5548423" y="3643981"/>
                  </a:moveTo>
                  <a:cubicBezTo>
                    <a:pt x="5553889" y="3647523"/>
                    <a:pt x="5550347" y="3652990"/>
                    <a:pt x="5544882" y="3649448"/>
                  </a:cubicBezTo>
                  <a:cubicBezTo>
                    <a:pt x="5549385" y="3648486"/>
                    <a:pt x="5549385" y="3648486"/>
                    <a:pt x="5548423" y="3643981"/>
                  </a:cubicBezTo>
                  <a:close/>
                  <a:moveTo>
                    <a:pt x="5501782" y="3594005"/>
                  </a:moveTo>
                  <a:lnTo>
                    <a:pt x="5500844" y="3597631"/>
                  </a:lnTo>
                  <a:cubicBezTo>
                    <a:pt x="5501806" y="3602135"/>
                    <a:pt x="5501806" y="3602135"/>
                    <a:pt x="5501806" y="3602135"/>
                  </a:cubicBezTo>
                  <a:cubicBezTo>
                    <a:pt x="5501806" y="3602135"/>
                    <a:pt x="5501806" y="3602135"/>
                    <a:pt x="5498264" y="3607601"/>
                  </a:cubicBezTo>
                  <a:cubicBezTo>
                    <a:pt x="5497302" y="3603098"/>
                    <a:pt x="5500844" y="3597631"/>
                    <a:pt x="5496339" y="3598593"/>
                  </a:cubicBezTo>
                  <a:close/>
                  <a:moveTo>
                    <a:pt x="5505531" y="3584407"/>
                  </a:moveTo>
                  <a:lnTo>
                    <a:pt x="5502887" y="3593074"/>
                  </a:lnTo>
                  <a:lnTo>
                    <a:pt x="5501782" y="3594005"/>
                  </a:lnTo>
                  <a:lnTo>
                    <a:pt x="5503423" y="3587661"/>
                  </a:lnTo>
                  <a:close/>
                  <a:moveTo>
                    <a:pt x="5509363" y="3567553"/>
                  </a:moveTo>
                  <a:lnTo>
                    <a:pt x="5513086" y="3566758"/>
                  </a:lnTo>
                  <a:cubicBezTo>
                    <a:pt x="5509545" y="3572225"/>
                    <a:pt x="5506002" y="3577690"/>
                    <a:pt x="5506965" y="3582195"/>
                  </a:cubicBezTo>
                  <a:lnTo>
                    <a:pt x="5505531" y="3584407"/>
                  </a:lnTo>
                  <a:lnTo>
                    <a:pt x="5507691" y="3577329"/>
                  </a:lnTo>
                  <a:close/>
                  <a:moveTo>
                    <a:pt x="5510688" y="3559800"/>
                  </a:moveTo>
                  <a:lnTo>
                    <a:pt x="5509363" y="3567553"/>
                  </a:lnTo>
                  <a:lnTo>
                    <a:pt x="5508582" y="3567720"/>
                  </a:lnTo>
                  <a:close/>
                  <a:moveTo>
                    <a:pt x="5161932" y="3575847"/>
                  </a:moveTo>
                  <a:cubicBezTo>
                    <a:pt x="5162324" y="3577685"/>
                    <a:pt x="5161601" y="3578799"/>
                    <a:pt x="5160517" y="3580472"/>
                  </a:cubicBezTo>
                  <a:lnTo>
                    <a:pt x="5159539" y="3582645"/>
                  </a:lnTo>
                  <a:lnTo>
                    <a:pt x="5159040" y="3580307"/>
                  </a:lnTo>
                  <a:cubicBezTo>
                    <a:pt x="5159040" y="3580307"/>
                    <a:pt x="5162717" y="3579521"/>
                    <a:pt x="5161932" y="3575847"/>
                  </a:cubicBezTo>
                  <a:close/>
                  <a:moveTo>
                    <a:pt x="1120688" y="4434529"/>
                  </a:moveTo>
                  <a:lnTo>
                    <a:pt x="1126155" y="4438070"/>
                  </a:lnTo>
                  <a:cubicBezTo>
                    <a:pt x="1126155" y="4438070"/>
                    <a:pt x="1126155" y="4438070"/>
                    <a:pt x="1121651" y="4439032"/>
                  </a:cubicBezTo>
                  <a:close/>
                  <a:moveTo>
                    <a:pt x="5592057" y="3360201"/>
                  </a:moveTo>
                  <a:lnTo>
                    <a:pt x="5593625" y="3370584"/>
                  </a:lnTo>
                  <a:cubicBezTo>
                    <a:pt x="5593625" y="3370584"/>
                    <a:pt x="5593625" y="3370584"/>
                    <a:pt x="5592663" y="3366081"/>
                  </a:cubicBezTo>
                  <a:cubicBezTo>
                    <a:pt x="5591701" y="3361577"/>
                    <a:pt x="5591701" y="3361577"/>
                    <a:pt x="5591701" y="3361577"/>
                  </a:cubicBezTo>
                  <a:close/>
                  <a:moveTo>
                    <a:pt x="818034" y="4362609"/>
                  </a:moveTo>
                  <a:lnTo>
                    <a:pt x="820283" y="4366839"/>
                  </a:lnTo>
                  <a:lnTo>
                    <a:pt x="818996" y="4367114"/>
                  </a:lnTo>
                  <a:cubicBezTo>
                    <a:pt x="818034" y="4362609"/>
                    <a:pt x="818034" y="4362609"/>
                    <a:pt x="818034" y="4362609"/>
                  </a:cubicBezTo>
                  <a:close/>
                  <a:moveTo>
                    <a:pt x="5246100" y="3411866"/>
                  </a:moveTo>
                  <a:lnTo>
                    <a:pt x="5247019" y="3411670"/>
                  </a:lnTo>
                  <a:lnTo>
                    <a:pt x="5246885" y="3415540"/>
                  </a:lnTo>
                  <a:cubicBezTo>
                    <a:pt x="5246885" y="3415540"/>
                    <a:pt x="5246885" y="3415540"/>
                    <a:pt x="5246100" y="3411866"/>
                  </a:cubicBezTo>
                  <a:close/>
                  <a:moveTo>
                    <a:pt x="5262588" y="3147082"/>
                  </a:moveTo>
                  <a:cubicBezTo>
                    <a:pt x="5252589" y="3172271"/>
                    <a:pt x="5250192" y="3215045"/>
                    <a:pt x="5248332" y="3242337"/>
                  </a:cubicBezTo>
                  <a:cubicBezTo>
                    <a:pt x="5236515" y="3241020"/>
                    <a:pt x="5223871" y="3289826"/>
                    <a:pt x="5227796" y="3308198"/>
                  </a:cubicBezTo>
                  <a:cubicBezTo>
                    <a:pt x="5227796" y="3308198"/>
                    <a:pt x="5227796" y="3308198"/>
                    <a:pt x="5228581" y="3311872"/>
                  </a:cubicBezTo>
                  <a:cubicBezTo>
                    <a:pt x="5228581" y="3311872"/>
                    <a:pt x="5225689" y="3316332"/>
                    <a:pt x="5225689" y="3316332"/>
                  </a:cubicBezTo>
                  <a:cubicBezTo>
                    <a:pt x="5226475" y="3320007"/>
                    <a:pt x="5230152" y="3319222"/>
                    <a:pt x="5230152" y="3319222"/>
                  </a:cubicBezTo>
                  <a:cubicBezTo>
                    <a:pt x="5233830" y="3318436"/>
                    <a:pt x="5233044" y="3314761"/>
                    <a:pt x="5233044" y="3314761"/>
                  </a:cubicBezTo>
                  <a:cubicBezTo>
                    <a:pt x="5225937" y="3335490"/>
                    <a:pt x="5216475" y="3345195"/>
                    <a:pt x="5209615" y="3385082"/>
                  </a:cubicBezTo>
                  <a:cubicBezTo>
                    <a:pt x="5210401" y="3388757"/>
                    <a:pt x="5206724" y="3389542"/>
                    <a:pt x="5207509" y="3393216"/>
                  </a:cubicBezTo>
                  <a:cubicBezTo>
                    <a:pt x="5208294" y="3396890"/>
                    <a:pt x="5204616" y="3397676"/>
                    <a:pt x="5204616" y="3397676"/>
                  </a:cubicBezTo>
                  <a:cubicBezTo>
                    <a:pt x="5206186" y="3405025"/>
                    <a:pt x="5206186" y="3405025"/>
                    <a:pt x="5209864" y="3404240"/>
                  </a:cubicBezTo>
                  <a:cubicBezTo>
                    <a:pt x="5206971" y="3408699"/>
                    <a:pt x="5202757" y="3424968"/>
                    <a:pt x="5199079" y="3425754"/>
                  </a:cubicBezTo>
                  <a:cubicBezTo>
                    <a:pt x="5190898" y="3477449"/>
                    <a:pt x="5161437" y="3537532"/>
                    <a:pt x="5156933" y="3588442"/>
                  </a:cubicBezTo>
                  <a:lnTo>
                    <a:pt x="5159539" y="3582645"/>
                  </a:lnTo>
                  <a:lnTo>
                    <a:pt x="5159825" y="3583982"/>
                  </a:lnTo>
                  <a:cubicBezTo>
                    <a:pt x="5156933" y="3588442"/>
                    <a:pt x="5156933" y="3588442"/>
                    <a:pt x="5157718" y="3592116"/>
                  </a:cubicBezTo>
                  <a:cubicBezTo>
                    <a:pt x="5157718" y="3592116"/>
                    <a:pt x="5161395" y="3591330"/>
                    <a:pt x="5161395" y="3591330"/>
                  </a:cubicBezTo>
                  <a:cubicBezTo>
                    <a:pt x="5164287" y="3586871"/>
                    <a:pt x="5164287" y="3586871"/>
                    <a:pt x="5163502" y="3583196"/>
                  </a:cubicBezTo>
                  <a:cubicBezTo>
                    <a:pt x="5165072" y="3590545"/>
                    <a:pt x="5161643" y="3610488"/>
                    <a:pt x="5160320" y="3622296"/>
                  </a:cubicBezTo>
                  <a:cubicBezTo>
                    <a:pt x="5159535" y="3618622"/>
                    <a:pt x="5159535" y="3618622"/>
                    <a:pt x="5159535" y="3618622"/>
                  </a:cubicBezTo>
                  <a:cubicBezTo>
                    <a:pt x="5159535" y="3618622"/>
                    <a:pt x="5156643" y="3623082"/>
                    <a:pt x="5157428" y="3626757"/>
                  </a:cubicBezTo>
                  <a:cubicBezTo>
                    <a:pt x="5153751" y="3627542"/>
                    <a:pt x="5154536" y="3631216"/>
                    <a:pt x="5154536" y="3631216"/>
                  </a:cubicBezTo>
                  <a:cubicBezTo>
                    <a:pt x="5143999" y="3671889"/>
                    <a:pt x="5128215" y="3705997"/>
                    <a:pt x="5106399" y="3729869"/>
                  </a:cubicBezTo>
                  <a:cubicBezTo>
                    <a:pt x="5110076" y="3729083"/>
                    <a:pt x="5109291" y="3725408"/>
                    <a:pt x="5109291" y="3725408"/>
                  </a:cubicBezTo>
                  <a:cubicBezTo>
                    <a:pt x="5108506" y="3721734"/>
                    <a:pt x="5108506" y="3721734"/>
                    <a:pt x="5104829" y="3722520"/>
                  </a:cubicBezTo>
                  <a:cubicBezTo>
                    <a:pt x="5104829" y="3722520"/>
                    <a:pt x="5105614" y="3726194"/>
                    <a:pt x="5105614" y="3726194"/>
                  </a:cubicBezTo>
                  <a:cubicBezTo>
                    <a:pt x="5105614" y="3726194"/>
                    <a:pt x="5105614" y="3726194"/>
                    <a:pt x="5106399" y="3729869"/>
                  </a:cubicBezTo>
                  <a:cubicBezTo>
                    <a:pt x="5102721" y="3730655"/>
                    <a:pt x="5103506" y="3734329"/>
                    <a:pt x="5103506" y="3734329"/>
                  </a:cubicBezTo>
                  <a:cubicBezTo>
                    <a:pt x="5099044" y="3731440"/>
                    <a:pt x="5094044" y="3744034"/>
                    <a:pt x="5089045" y="3756628"/>
                  </a:cubicBezTo>
                  <a:cubicBezTo>
                    <a:pt x="5093507" y="3759518"/>
                    <a:pt x="5095614" y="3751383"/>
                    <a:pt x="5095614" y="3751383"/>
                  </a:cubicBezTo>
                  <a:cubicBezTo>
                    <a:pt x="5096399" y="3755057"/>
                    <a:pt x="5096399" y="3755057"/>
                    <a:pt x="5096399" y="3755057"/>
                  </a:cubicBezTo>
                  <a:cubicBezTo>
                    <a:pt x="5097184" y="3758732"/>
                    <a:pt x="5097184" y="3758732"/>
                    <a:pt x="5097184" y="3758732"/>
                  </a:cubicBezTo>
                  <a:cubicBezTo>
                    <a:pt x="5097184" y="3758732"/>
                    <a:pt x="5100077" y="3754271"/>
                    <a:pt x="5100077" y="3754271"/>
                  </a:cubicBezTo>
                  <a:cubicBezTo>
                    <a:pt x="5095077" y="3766866"/>
                    <a:pt x="5098754" y="3766080"/>
                    <a:pt x="5090862" y="3783135"/>
                  </a:cubicBezTo>
                  <a:cubicBezTo>
                    <a:pt x="5090077" y="3779461"/>
                    <a:pt x="5090077" y="3779461"/>
                    <a:pt x="5090077" y="3779461"/>
                  </a:cubicBezTo>
                  <a:cubicBezTo>
                    <a:pt x="5090077" y="3779461"/>
                    <a:pt x="5090077" y="3779461"/>
                    <a:pt x="5092970" y="3775001"/>
                  </a:cubicBezTo>
                  <a:cubicBezTo>
                    <a:pt x="5092185" y="3771327"/>
                    <a:pt x="5092185" y="3771327"/>
                    <a:pt x="5092185" y="3771327"/>
                  </a:cubicBezTo>
                  <a:cubicBezTo>
                    <a:pt x="5088507" y="3772112"/>
                    <a:pt x="5085615" y="3776572"/>
                    <a:pt x="5086400" y="3780246"/>
                  </a:cubicBezTo>
                  <a:cubicBezTo>
                    <a:pt x="5086400" y="3780246"/>
                    <a:pt x="5082723" y="3781032"/>
                    <a:pt x="5083508" y="3784706"/>
                  </a:cubicBezTo>
                  <a:cubicBezTo>
                    <a:pt x="5076153" y="3786277"/>
                    <a:pt x="5067476" y="3799657"/>
                    <a:pt x="5055907" y="3817497"/>
                  </a:cubicBezTo>
                  <a:cubicBezTo>
                    <a:pt x="5048015" y="3834552"/>
                    <a:pt x="5040908" y="3855281"/>
                    <a:pt x="5039585" y="3867090"/>
                  </a:cubicBezTo>
                  <a:cubicBezTo>
                    <a:pt x="5039585" y="3867090"/>
                    <a:pt x="5039585" y="3867090"/>
                    <a:pt x="5035908" y="3867875"/>
                  </a:cubicBezTo>
                  <a:cubicBezTo>
                    <a:pt x="5035908" y="3867875"/>
                    <a:pt x="5033016" y="3872335"/>
                    <a:pt x="5033801" y="3876009"/>
                  </a:cubicBezTo>
                  <a:cubicBezTo>
                    <a:pt x="5030123" y="3876795"/>
                    <a:pt x="5030123" y="3876795"/>
                    <a:pt x="5030123" y="3876795"/>
                  </a:cubicBezTo>
                  <a:cubicBezTo>
                    <a:pt x="5030908" y="3880470"/>
                    <a:pt x="5030908" y="3880470"/>
                    <a:pt x="5030908" y="3880470"/>
                  </a:cubicBezTo>
                  <a:cubicBezTo>
                    <a:pt x="5025909" y="3893064"/>
                    <a:pt x="5021446" y="3890175"/>
                    <a:pt x="5017232" y="3906445"/>
                  </a:cubicBezTo>
                  <a:cubicBezTo>
                    <a:pt x="5018802" y="3913793"/>
                    <a:pt x="5023801" y="3901198"/>
                    <a:pt x="5027479" y="3900413"/>
                  </a:cubicBezTo>
                  <a:cubicBezTo>
                    <a:pt x="5027479" y="3900413"/>
                    <a:pt x="5028264" y="3904088"/>
                    <a:pt x="5028264" y="3904088"/>
                  </a:cubicBezTo>
                  <a:cubicBezTo>
                    <a:pt x="5029049" y="3907762"/>
                    <a:pt x="5031941" y="3903302"/>
                    <a:pt x="5031156" y="3899627"/>
                  </a:cubicBezTo>
                  <a:cubicBezTo>
                    <a:pt x="5034833" y="3898841"/>
                    <a:pt x="5034833" y="3898841"/>
                    <a:pt x="5034833" y="3898841"/>
                  </a:cubicBezTo>
                  <a:cubicBezTo>
                    <a:pt x="5029834" y="3911436"/>
                    <a:pt x="5021157" y="3924816"/>
                    <a:pt x="5015372" y="3933736"/>
                  </a:cubicBezTo>
                  <a:cubicBezTo>
                    <a:pt x="5006447" y="3927959"/>
                    <a:pt x="5006447" y="3927959"/>
                    <a:pt x="5006447" y="3927959"/>
                  </a:cubicBezTo>
                  <a:cubicBezTo>
                    <a:pt x="4994093" y="3942124"/>
                    <a:pt x="4981739" y="3956290"/>
                    <a:pt x="4969384" y="3970456"/>
                  </a:cubicBezTo>
                  <a:cubicBezTo>
                    <a:pt x="4961492" y="3987510"/>
                    <a:pt x="4966740" y="3994073"/>
                    <a:pt x="4955170" y="4011913"/>
                  </a:cubicBezTo>
                  <a:cubicBezTo>
                    <a:pt x="4945708" y="4021619"/>
                    <a:pt x="4936246" y="4031325"/>
                    <a:pt x="4921785" y="4053624"/>
                  </a:cubicBezTo>
                  <a:cubicBezTo>
                    <a:pt x="4916785" y="4066219"/>
                    <a:pt x="4927817" y="4063862"/>
                    <a:pt x="4915463" y="4078028"/>
                  </a:cubicBezTo>
                  <a:cubicBezTo>
                    <a:pt x="4876292" y="4128659"/>
                    <a:pt x="4847617" y="4192416"/>
                    <a:pt x="4807661" y="4239374"/>
                  </a:cubicBezTo>
                  <a:cubicBezTo>
                    <a:pt x="4836047" y="4210257"/>
                    <a:pt x="4862078" y="4170117"/>
                    <a:pt x="4885465" y="4153594"/>
                  </a:cubicBezTo>
                  <a:cubicBezTo>
                    <a:pt x="4901249" y="4119486"/>
                    <a:pt x="4924387" y="4083805"/>
                    <a:pt x="4944634" y="4052585"/>
                  </a:cubicBezTo>
                  <a:cubicBezTo>
                    <a:pt x="4945419" y="4056260"/>
                    <a:pt x="4945419" y="4056260"/>
                    <a:pt x="4945419" y="4056260"/>
                  </a:cubicBezTo>
                  <a:cubicBezTo>
                    <a:pt x="4942526" y="4060720"/>
                    <a:pt x="4942526" y="4060720"/>
                    <a:pt x="4943311" y="4064394"/>
                  </a:cubicBezTo>
                  <a:cubicBezTo>
                    <a:pt x="4943311" y="4064394"/>
                    <a:pt x="4946989" y="4063608"/>
                    <a:pt x="4946204" y="4059934"/>
                  </a:cubicBezTo>
                  <a:cubicBezTo>
                    <a:pt x="4952773" y="4054689"/>
                    <a:pt x="4952773" y="4054689"/>
                    <a:pt x="4952773" y="4054689"/>
                  </a:cubicBezTo>
                  <a:cubicBezTo>
                    <a:pt x="4949881" y="4059148"/>
                    <a:pt x="4946989" y="4063608"/>
                    <a:pt x="4944096" y="4068069"/>
                  </a:cubicBezTo>
                  <a:cubicBezTo>
                    <a:pt x="4967483" y="4051546"/>
                    <a:pt x="4987729" y="4020326"/>
                    <a:pt x="5007190" y="3985431"/>
                  </a:cubicBezTo>
                  <a:cubicBezTo>
                    <a:pt x="5025867" y="3946862"/>
                    <a:pt x="5047435" y="3903834"/>
                    <a:pt x="5066112" y="3865264"/>
                  </a:cubicBezTo>
                  <a:cubicBezTo>
                    <a:pt x="5077681" y="3847424"/>
                    <a:pt x="5094250" y="3816990"/>
                    <a:pt x="5106357" y="3783667"/>
                  </a:cubicBezTo>
                  <a:cubicBezTo>
                    <a:pt x="5122926" y="3753233"/>
                    <a:pt x="5131355" y="3720694"/>
                    <a:pt x="5134785" y="3700752"/>
                  </a:cubicBezTo>
                  <a:cubicBezTo>
                    <a:pt x="5145569" y="3679237"/>
                    <a:pt x="5155568" y="3654049"/>
                    <a:pt x="5158998" y="3634105"/>
                  </a:cubicBezTo>
                  <a:cubicBezTo>
                    <a:pt x="5158998" y="3634105"/>
                    <a:pt x="5162675" y="3633319"/>
                    <a:pt x="5161890" y="3629645"/>
                  </a:cubicBezTo>
                  <a:cubicBezTo>
                    <a:pt x="5164783" y="3625185"/>
                    <a:pt x="5164783" y="3625185"/>
                    <a:pt x="5163998" y="3621510"/>
                  </a:cubicBezTo>
                  <a:cubicBezTo>
                    <a:pt x="5189781" y="3562213"/>
                    <a:pt x="5198748" y="3514193"/>
                    <a:pt x="5212714" y="3453577"/>
                  </a:cubicBezTo>
                  <a:cubicBezTo>
                    <a:pt x="5222961" y="3447546"/>
                    <a:pt x="5221639" y="3459355"/>
                    <a:pt x="5226101" y="3462243"/>
                  </a:cubicBezTo>
                  <a:cubicBezTo>
                    <a:pt x="5232671" y="3456998"/>
                    <a:pt x="5234778" y="3448863"/>
                    <a:pt x="5240563" y="3439944"/>
                  </a:cubicBezTo>
                  <a:cubicBezTo>
                    <a:pt x="5237671" y="3444403"/>
                    <a:pt x="5238456" y="3448077"/>
                    <a:pt x="5238456" y="3448077"/>
                  </a:cubicBezTo>
                  <a:cubicBezTo>
                    <a:pt x="5235563" y="3452538"/>
                    <a:pt x="5235563" y="3452538"/>
                    <a:pt x="5236348" y="3456212"/>
                  </a:cubicBezTo>
                  <a:cubicBezTo>
                    <a:pt x="5240026" y="3455426"/>
                    <a:pt x="5239241" y="3451752"/>
                    <a:pt x="5239241" y="3451752"/>
                  </a:cubicBezTo>
                  <a:cubicBezTo>
                    <a:pt x="5242133" y="3447292"/>
                    <a:pt x="5241348" y="3443618"/>
                    <a:pt x="5241348" y="3443618"/>
                  </a:cubicBezTo>
                  <a:cubicBezTo>
                    <a:pt x="5241348" y="3443618"/>
                    <a:pt x="5244240" y="3439158"/>
                    <a:pt x="5244240" y="3439158"/>
                  </a:cubicBezTo>
                  <a:cubicBezTo>
                    <a:pt x="5246348" y="3431023"/>
                    <a:pt x="5248455" y="3422889"/>
                    <a:pt x="5251347" y="3418429"/>
                  </a:cubicBezTo>
                  <a:cubicBezTo>
                    <a:pt x="5251347" y="3418429"/>
                    <a:pt x="5251347" y="3418429"/>
                    <a:pt x="5250562" y="3414755"/>
                  </a:cubicBezTo>
                  <a:cubicBezTo>
                    <a:pt x="5250562" y="3414755"/>
                    <a:pt x="5249777" y="3411081"/>
                    <a:pt x="5249777" y="3411081"/>
                  </a:cubicBezTo>
                  <a:lnTo>
                    <a:pt x="5247019" y="3411670"/>
                  </a:lnTo>
                  <a:lnTo>
                    <a:pt x="5247153" y="3407799"/>
                  </a:lnTo>
                  <a:cubicBezTo>
                    <a:pt x="5246761" y="3405962"/>
                    <a:pt x="5246368" y="3404124"/>
                    <a:pt x="5247422" y="3400057"/>
                  </a:cubicBezTo>
                  <a:cubicBezTo>
                    <a:pt x="5241390" y="3389820"/>
                    <a:pt x="5238745" y="3413437"/>
                    <a:pt x="5231391" y="3415009"/>
                  </a:cubicBezTo>
                  <a:cubicBezTo>
                    <a:pt x="5234820" y="3395065"/>
                    <a:pt x="5230358" y="3392177"/>
                    <a:pt x="5232465" y="3384043"/>
                  </a:cubicBezTo>
                  <a:cubicBezTo>
                    <a:pt x="5228003" y="3381153"/>
                    <a:pt x="5228003" y="3381153"/>
                    <a:pt x="5228003" y="3381153"/>
                  </a:cubicBezTo>
                  <a:cubicBezTo>
                    <a:pt x="5228003" y="3381153"/>
                    <a:pt x="5228003" y="3381153"/>
                    <a:pt x="5231680" y="3380368"/>
                  </a:cubicBezTo>
                  <a:cubicBezTo>
                    <a:pt x="5231680" y="3380368"/>
                    <a:pt x="5230895" y="3376694"/>
                    <a:pt x="5230895" y="3376694"/>
                  </a:cubicBezTo>
                  <a:cubicBezTo>
                    <a:pt x="5233788" y="3372234"/>
                    <a:pt x="5233788" y="3372234"/>
                    <a:pt x="5230110" y="3373020"/>
                  </a:cubicBezTo>
                  <a:cubicBezTo>
                    <a:pt x="5229324" y="3369345"/>
                    <a:pt x="5229324" y="3369345"/>
                    <a:pt x="5229324" y="3369345"/>
                  </a:cubicBezTo>
                  <a:cubicBezTo>
                    <a:pt x="5238539" y="3340481"/>
                    <a:pt x="5248539" y="3315293"/>
                    <a:pt x="5239613" y="3309515"/>
                  </a:cubicBezTo>
                  <a:cubicBezTo>
                    <a:pt x="5235936" y="3310301"/>
                    <a:pt x="5235936" y="3310301"/>
                    <a:pt x="5235936" y="3310301"/>
                  </a:cubicBezTo>
                  <a:cubicBezTo>
                    <a:pt x="5239613" y="3309515"/>
                    <a:pt x="5238828" y="3305841"/>
                    <a:pt x="5238828" y="3305841"/>
                  </a:cubicBezTo>
                  <a:cubicBezTo>
                    <a:pt x="5242506" y="3305056"/>
                    <a:pt x="5240936" y="3297706"/>
                    <a:pt x="5243828" y="3293247"/>
                  </a:cubicBezTo>
                  <a:cubicBezTo>
                    <a:pt x="5243043" y="3289573"/>
                    <a:pt x="5243043" y="3289573"/>
                    <a:pt x="5239366" y="3290358"/>
                  </a:cubicBezTo>
                  <a:cubicBezTo>
                    <a:pt x="5249613" y="3284326"/>
                    <a:pt x="5255935" y="3259924"/>
                    <a:pt x="5260687" y="3228171"/>
                  </a:cubicBezTo>
                  <a:cubicBezTo>
                    <a:pt x="5265439" y="3196420"/>
                    <a:pt x="5262836" y="3166239"/>
                    <a:pt x="5262588" y="3147082"/>
                  </a:cubicBezTo>
                  <a:close/>
                  <a:moveTo>
                    <a:pt x="869439" y="3941889"/>
                  </a:moveTo>
                  <a:cubicBezTo>
                    <a:pt x="869439" y="3941889"/>
                    <a:pt x="869439" y="3941889"/>
                    <a:pt x="870401" y="3946393"/>
                  </a:cubicBezTo>
                  <a:lnTo>
                    <a:pt x="869247" y="3944432"/>
                  </a:lnTo>
                  <a:close/>
                  <a:moveTo>
                    <a:pt x="5600071" y="2827600"/>
                  </a:moveTo>
                  <a:cubicBezTo>
                    <a:pt x="5600071" y="2827600"/>
                    <a:pt x="5600071" y="2827600"/>
                    <a:pt x="5601033" y="2832105"/>
                  </a:cubicBezTo>
                  <a:lnTo>
                    <a:pt x="5600701" y="2831889"/>
                  </a:lnTo>
                  <a:close/>
                  <a:moveTo>
                    <a:pt x="5594604" y="2824058"/>
                  </a:moveTo>
                  <a:lnTo>
                    <a:pt x="5594817" y="2824013"/>
                  </a:lnTo>
                  <a:lnTo>
                    <a:pt x="5595567" y="2828563"/>
                  </a:lnTo>
                  <a:cubicBezTo>
                    <a:pt x="5595567" y="2828563"/>
                    <a:pt x="5595567" y="2828563"/>
                    <a:pt x="5594604" y="2824058"/>
                  </a:cubicBezTo>
                  <a:close/>
                  <a:moveTo>
                    <a:pt x="756958" y="3768116"/>
                  </a:moveTo>
                  <a:cubicBezTo>
                    <a:pt x="761462" y="3767153"/>
                    <a:pt x="763387" y="3776161"/>
                    <a:pt x="764349" y="3780665"/>
                  </a:cubicBezTo>
                  <a:cubicBezTo>
                    <a:pt x="759845" y="3781628"/>
                    <a:pt x="759845" y="3781628"/>
                    <a:pt x="759845" y="3781628"/>
                  </a:cubicBezTo>
                  <a:close/>
                  <a:moveTo>
                    <a:pt x="5540370" y="2614293"/>
                  </a:moveTo>
                  <a:cubicBezTo>
                    <a:pt x="5541332" y="2618797"/>
                    <a:pt x="5545837" y="2617834"/>
                    <a:pt x="5545837" y="2617834"/>
                  </a:cubicBezTo>
                  <a:cubicBezTo>
                    <a:pt x="5541332" y="2618797"/>
                    <a:pt x="5541332" y="2618797"/>
                    <a:pt x="5541332" y="2618797"/>
                  </a:cubicBezTo>
                  <a:cubicBezTo>
                    <a:pt x="5540370" y="2614293"/>
                    <a:pt x="5540370" y="2614293"/>
                    <a:pt x="5540370" y="2614293"/>
                  </a:cubicBezTo>
                  <a:close/>
                  <a:moveTo>
                    <a:pt x="5744362" y="2533034"/>
                  </a:moveTo>
                  <a:cubicBezTo>
                    <a:pt x="5742746" y="2547508"/>
                    <a:pt x="5747249" y="2546546"/>
                    <a:pt x="5751754" y="2545583"/>
                  </a:cubicBezTo>
                  <a:cubicBezTo>
                    <a:pt x="5759452" y="2581616"/>
                    <a:pt x="5762646" y="2618610"/>
                    <a:pt x="5770344" y="2654643"/>
                  </a:cubicBezTo>
                  <a:cubicBezTo>
                    <a:pt x="5775155" y="2677163"/>
                    <a:pt x="5779353" y="2652719"/>
                    <a:pt x="5792210" y="2668810"/>
                  </a:cubicBezTo>
                  <a:cubicBezTo>
                    <a:pt x="5792517" y="2692292"/>
                    <a:pt x="5798946" y="2700338"/>
                    <a:pt x="5800215" y="2728325"/>
                  </a:cubicBezTo>
                  <a:cubicBezTo>
                    <a:pt x="5804720" y="2727363"/>
                    <a:pt x="5807299" y="2717392"/>
                    <a:pt x="5803450" y="2699375"/>
                  </a:cubicBezTo>
                  <a:cubicBezTo>
                    <a:pt x="5805375" y="2708384"/>
                    <a:pt x="5811803" y="2716430"/>
                    <a:pt x="5811149" y="2735408"/>
                  </a:cubicBezTo>
                  <a:cubicBezTo>
                    <a:pt x="5813728" y="2725438"/>
                    <a:pt x="5819194" y="2728979"/>
                    <a:pt x="5820811" y="2714505"/>
                  </a:cubicBezTo>
                  <a:cubicBezTo>
                    <a:pt x="5828161" y="2792999"/>
                    <a:pt x="5835512" y="2871492"/>
                    <a:pt x="5838358" y="2950947"/>
                  </a:cubicBezTo>
                  <a:cubicBezTo>
                    <a:pt x="5840282" y="2959956"/>
                    <a:pt x="5842207" y="2968964"/>
                    <a:pt x="5838665" y="2974430"/>
                  </a:cubicBezTo>
                  <a:cubicBezTo>
                    <a:pt x="5870897" y="3918890"/>
                    <a:pt x="5403604" y="4795814"/>
                    <a:pt x="4638016" y="5312600"/>
                  </a:cubicBezTo>
                  <a:cubicBezTo>
                    <a:pt x="4638016" y="5312600"/>
                    <a:pt x="4638016" y="5312600"/>
                    <a:pt x="4633512" y="5313563"/>
                  </a:cubicBezTo>
                  <a:cubicBezTo>
                    <a:pt x="4633512" y="5313563"/>
                    <a:pt x="4629008" y="5314525"/>
                    <a:pt x="4629008" y="5314525"/>
                  </a:cubicBezTo>
                  <a:cubicBezTo>
                    <a:pt x="4637054" y="5308097"/>
                    <a:pt x="4631588" y="5304555"/>
                    <a:pt x="4623541" y="5310984"/>
                  </a:cubicBezTo>
                  <a:cubicBezTo>
                    <a:pt x="4631588" y="5304555"/>
                    <a:pt x="4631588" y="5304555"/>
                    <a:pt x="4631588" y="5304555"/>
                  </a:cubicBezTo>
                  <a:cubicBezTo>
                    <a:pt x="4635130" y="5299088"/>
                    <a:pt x="4635130" y="5299088"/>
                    <a:pt x="4629663" y="5295546"/>
                  </a:cubicBezTo>
                  <a:cubicBezTo>
                    <a:pt x="4629663" y="5295546"/>
                    <a:pt x="4625159" y="5296509"/>
                    <a:pt x="4621617" y="5301975"/>
                  </a:cubicBezTo>
                  <a:cubicBezTo>
                    <a:pt x="4618076" y="5307442"/>
                    <a:pt x="4618076" y="5307442"/>
                    <a:pt x="4618076" y="5307442"/>
                  </a:cubicBezTo>
                  <a:cubicBezTo>
                    <a:pt x="4613571" y="5308404"/>
                    <a:pt x="4613571" y="5308404"/>
                    <a:pt x="4613571" y="5308404"/>
                  </a:cubicBezTo>
                  <a:cubicBezTo>
                    <a:pt x="4611647" y="5299395"/>
                    <a:pt x="4607142" y="5300358"/>
                    <a:pt x="4599097" y="5306787"/>
                  </a:cubicBezTo>
                  <a:cubicBezTo>
                    <a:pt x="4592013" y="5317720"/>
                    <a:pt x="4600059" y="5311291"/>
                    <a:pt x="4597479" y="5321261"/>
                  </a:cubicBezTo>
                  <a:cubicBezTo>
                    <a:pt x="4605526" y="5314833"/>
                    <a:pt x="4605526" y="5314833"/>
                    <a:pt x="4605526" y="5314833"/>
                  </a:cubicBezTo>
                  <a:cubicBezTo>
                    <a:pt x="4601984" y="5320299"/>
                    <a:pt x="4597479" y="5321261"/>
                    <a:pt x="4602946" y="5324803"/>
                  </a:cubicBezTo>
                  <a:cubicBezTo>
                    <a:pt x="4607450" y="5323841"/>
                    <a:pt x="4611954" y="5322878"/>
                    <a:pt x="4615496" y="5317412"/>
                  </a:cubicBezTo>
                  <a:cubicBezTo>
                    <a:pt x="4619038" y="5311946"/>
                    <a:pt x="4619038" y="5311946"/>
                    <a:pt x="4619038" y="5311946"/>
                  </a:cubicBezTo>
                  <a:cubicBezTo>
                    <a:pt x="4620000" y="5316449"/>
                    <a:pt x="4615496" y="5317412"/>
                    <a:pt x="4616458" y="5321916"/>
                  </a:cubicBezTo>
                  <a:cubicBezTo>
                    <a:pt x="4611954" y="5322878"/>
                    <a:pt x="4611954" y="5322878"/>
                    <a:pt x="4611954" y="5322878"/>
                  </a:cubicBezTo>
                  <a:cubicBezTo>
                    <a:pt x="4608413" y="5328345"/>
                    <a:pt x="4608413" y="5328345"/>
                    <a:pt x="4608413" y="5328345"/>
                  </a:cubicBezTo>
                  <a:cubicBezTo>
                    <a:pt x="4609375" y="5332848"/>
                    <a:pt x="4609375" y="5332848"/>
                    <a:pt x="4609375" y="5332848"/>
                  </a:cubicBezTo>
                  <a:cubicBezTo>
                    <a:pt x="4547587" y="5374307"/>
                    <a:pt x="4480333" y="5412224"/>
                    <a:pt x="4413078" y="5450140"/>
                  </a:cubicBezTo>
                  <a:cubicBezTo>
                    <a:pt x="4412116" y="5445637"/>
                    <a:pt x="4406651" y="5442095"/>
                    <a:pt x="4398604" y="5448524"/>
                  </a:cubicBezTo>
                  <a:cubicBezTo>
                    <a:pt x="4399566" y="5453027"/>
                    <a:pt x="4399566" y="5453027"/>
                    <a:pt x="4399566" y="5453027"/>
                  </a:cubicBezTo>
                  <a:cubicBezTo>
                    <a:pt x="4184292" y="5569664"/>
                    <a:pt x="3944267" y="5658621"/>
                    <a:pt x="3692038" y="5712509"/>
                  </a:cubicBezTo>
                  <a:cubicBezTo>
                    <a:pt x="3097500" y="5839529"/>
                    <a:pt x="2506625" y="5763253"/>
                    <a:pt x="1989514" y="5525218"/>
                  </a:cubicBezTo>
                  <a:cubicBezTo>
                    <a:pt x="1999484" y="5527798"/>
                    <a:pt x="2003988" y="5526835"/>
                    <a:pt x="2003026" y="5522331"/>
                  </a:cubicBezTo>
                  <a:cubicBezTo>
                    <a:pt x="1969266" y="5496576"/>
                    <a:pt x="1962182" y="5507510"/>
                    <a:pt x="1925842" y="5491725"/>
                  </a:cubicBezTo>
                  <a:cubicBezTo>
                    <a:pt x="1925842" y="5491725"/>
                    <a:pt x="1926804" y="5496229"/>
                    <a:pt x="1926804" y="5496229"/>
                  </a:cubicBezTo>
                  <a:cubicBezTo>
                    <a:pt x="1894969" y="5479483"/>
                    <a:pt x="1868599" y="5466278"/>
                    <a:pt x="1836763" y="5449531"/>
                  </a:cubicBezTo>
                  <a:cubicBezTo>
                    <a:pt x="1830334" y="5441485"/>
                    <a:pt x="1793032" y="5421197"/>
                    <a:pt x="1783061" y="5418617"/>
                  </a:cubicBezTo>
                  <a:cubicBezTo>
                    <a:pt x="1782099" y="5414113"/>
                    <a:pt x="1777595" y="5415075"/>
                    <a:pt x="1777595" y="5415075"/>
                  </a:cubicBezTo>
                  <a:cubicBezTo>
                    <a:pt x="1772129" y="5411534"/>
                    <a:pt x="1772129" y="5411534"/>
                    <a:pt x="1773091" y="5416038"/>
                  </a:cubicBezTo>
                  <a:cubicBezTo>
                    <a:pt x="1772129" y="5411534"/>
                    <a:pt x="1767625" y="5412496"/>
                    <a:pt x="1766662" y="5407992"/>
                  </a:cubicBezTo>
                  <a:cubicBezTo>
                    <a:pt x="1756692" y="5405412"/>
                    <a:pt x="1745760" y="5398329"/>
                    <a:pt x="1740293" y="5394787"/>
                  </a:cubicBezTo>
                  <a:cubicBezTo>
                    <a:pt x="1713924" y="5381582"/>
                    <a:pt x="1691096" y="5362911"/>
                    <a:pt x="1664727" y="5349706"/>
                  </a:cubicBezTo>
                  <a:cubicBezTo>
                    <a:pt x="1653794" y="5342623"/>
                    <a:pt x="1642862" y="5335539"/>
                    <a:pt x="1631929" y="5328456"/>
                  </a:cubicBezTo>
                  <a:cubicBezTo>
                    <a:pt x="1610063" y="5314288"/>
                    <a:pt x="1587235" y="5295618"/>
                    <a:pt x="1565371" y="5281450"/>
                  </a:cubicBezTo>
                  <a:cubicBezTo>
                    <a:pt x="1565371" y="5281450"/>
                    <a:pt x="1569874" y="5280488"/>
                    <a:pt x="1569874" y="5280488"/>
                  </a:cubicBezTo>
                  <a:cubicBezTo>
                    <a:pt x="1564408" y="5276946"/>
                    <a:pt x="1559904" y="5277908"/>
                    <a:pt x="1554437" y="5274367"/>
                  </a:cubicBezTo>
                  <a:cubicBezTo>
                    <a:pt x="1365694" y="5140435"/>
                    <a:pt x="1195623" y="4983675"/>
                    <a:pt x="1044223" y="4804087"/>
                  </a:cubicBezTo>
                  <a:cubicBezTo>
                    <a:pt x="872576" y="4595857"/>
                    <a:pt x="735690" y="4351944"/>
                    <a:pt x="631951" y="4086820"/>
                  </a:cubicBezTo>
                  <a:cubicBezTo>
                    <a:pt x="631951" y="4086820"/>
                    <a:pt x="635493" y="4081353"/>
                    <a:pt x="635493" y="4081353"/>
                  </a:cubicBezTo>
                  <a:cubicBezTo>
                    <a:pt x="654124" y="4124469"/>
                    <a:pt x="677914" y="4147644"/>
                    <a:pt x="700742" y="4166316"/>
                  </a:cubicBezTo>
                  <a:cubicBezTo>
                    <a:pt x="708133" y="4178866"/>
                    <a:pt x="710057" y="4187873"/>
                    <a:pt x="711982" y="4196882"/>
                  </a:cubicBezTo>
                  <a:cubicBezTo>
                    <a:pt x="706515" y="4193340"/>
                    <a:pt x="706515" y="4193340"/>
                    <a:pt x="706515" y="4193340"/>
                  </a:cubicBezTo>
                  <a:cubicBezTo>
                    <a:pt x="706515" y="4193340"/>
                    <a:pt x="702011" y="4194302"/>
                    <a:pt x="702011" y="4194302"/>
                  </a:cubicBezTo>
                  <a:cubicBezTo>
                    <a:pt x="702973" y="4198807"/>
                    <a:pt x="707478" y="4197844"/>
                    <a:pt x="707478" y="4197844"/>
                  </a:cubicBezTo>
                  <a:cubicBezTo>
                    <a:pt x="708440" y="4202348"/>
                    <a:pt x="708440" y="4202348"/>
                    <a:pt x="708440" y="4202348"/>
                  </a:cubicBezTo>
                  <a:cubicBezTo>
                    <a:pt x="713906" y="4205890"/>
                    <a:pt x="713906" y="4205890"/>
                    <a:pt x="713906" y="4205890"/>
                  </a:cubicBezTo>
                  <a:cubicBezTo>
                    <a:pt x="724838" y="4212973"/>
                    <a:pt x="731574" y="4244502"/>
                    <a:pt x="732229" y="4225523"/>
                  </a:cubicBezTo>
                  <a:cubicBezTo>
                    <a:pt x="740583" y="4242577"/>
                    <a:pt x="748936" y="4259631"/>
                    <a:pt x="750861" y="4268639"/>
                  </a:cubicBezTo>
                  <a:cubicBezTo>
                    <a:pt x="757289" y="4276685"/>
                    <a:pt x="747012" y="4250623"/>
                    <a:pt x="759869" y="4266714"/>
                  </a:cubicBezTo>
                  <a:cubicBezTo>
                    <a:pt x="763718" y="4284731"/>
                    <a:pt x="761138" y="4294702"/>
                    <a:pt x="761138" y="4294702"/>
                  </a:cubicBezTo>
                  <a:cubicBezTo>
                    <a:pt x="775612" y="4296318"/>
                    <a:pt x="769491" y="4311755"/>
                    <a:pt x="770454" y="4316259"/>
                  </a:cubicBezTo>
                  <a:cubicBezTo>
                    <a:pt x="771416" y="4320764"/>
                    <a:pt x="789739" y="4340397"/>
                    <a:pt x="788122" y="4354871"/>
                  </a:cubicBezTo>
                  <a:cubicBezTo>
                    <a:pt x="797131" y="4352946"/>
                    <a:pt x="807408" y="4379008"/>
                    <a:pt x="816723" y="4400567"/>
                  </a:cubicBezTo>
                  <a:cubicBezTo>
                    <a:pt x="827001" y="4426629"/>
                    <a:pt x="836317" y="4448186"/>
                    <a:pt x="845324" y="4446262"/>
                  </a:cubicBezTo>
                  <a:cubicBezTo>
                    <a:pt x="864610" y="4470400"/>
                    <a:pt x="839859" y="4442720"/>
                    <a:pt x="848211" y="4459775"/>
                  </a:cubicBezTo>
                  <a:cubicBezTo>
                    <a:pt x="861069" y="4475865"/>
                    <a:pt x="848211" y="4459775"/>
                    <a:pt x="865572" y="4474903"/>
                  </a:cubicBezTo>
                  <a:cubicBezTo>
                    <a:pt x="857604" y="4487203"/>
                    <a:pt x="876053" y="4499156"/>
                    <a:pt x="883599" y="4512777"/>
                  </a:cubicBezTo>
                  <a:lnTo>
                    <a:pt x="885976" y="4526170"/>
                  </a:lnTo>
                  <a:lnTo>
                    <a:pt x="885567" y="4525764"/>
                  </a:lnTo>
                  <a:lnTo>
                    <a:pt x="881591" y="4516811"/>
                  </a:lnTo>
                  <a:cubicBezTo>
                    <a:pt x="880989" y="4513997"/>
                    <a:pt x="880508" y="4511745"/>
                    <a:pt x="877775" y="4509974"/>
                  </a:cubicBezTo>
                  <a:cubicBezTo>
                    <a:pt x="874638" y="4511822"/>
                    <a:pt x="875239" y="4514636"/>
                    <a:pt x="877625" y="4517880"/>
                  </a:cubicBezTo>
                  <a:lnTo>
                    <a:pt x="885567" y="4525764"/>
                  </a:lnTo>
                  <a:lnTo>
                    <a:pt x="886128" y="4527028"/>
                  </a:lnTo>
                  <a:lnTo>
                    <a:pt x="885976" y="4526170"/>
                  </a:lnTo>
                  <a:lnTo>
                    <a:pt x="888178" y="4528356"/>
                  </a:lnTo>
                  <a:cubicBezTo>
                    <a:pt x="896176" y="4535477"/>
                    <a:pt x="903489" y="4542157"/>
                    <a:pt x="894482" y="4544081"/>
                  </a:cubicBezTo>
                  <a:cubicBezTo>
                    <a:pt x="917309" y="4562753"/>
                    <a:pt x="924700" y="4575303"/>
                    <a:pt x="933053" y="4592357"/>
                  </a:cubicBezTo>
                  <a:cubicBezTo>
                    <a:pt x="934015" y="4596860"/>
                    <a:pt x="934015" y="4596860"/>
                    <a:pt x="934015" y="4596860"/>
                  </a:cubicBezTo>
                  <a:cubicBezTo>
                    <a:pt x="934015" y="4596860"/>
                    <a:pt x="934978" y="4601364"/>
                    <a:pt x="934978" y="4601364"/>
                  </a:cubicBezTo>
                  <a:cubicBezTo>
                    <a:pt x="939482" y="4600402"/>
                    <a:pt x="939482" y="4600402"/>
                    <a:pt x="939482" y="4600402"/>
                  </a:cubicBezTo>
                  <a:cubicBezTo>
                    <a:pt x="936902" y="4610373"/>
                    <a:pt x="944948" y="4603944"/>
                    <a:pt x="946872" y="4612952"/>
                  </a:cubicBezTo>
                  <a:cubicBezTo>
                    <a:pt x="947834" y="4617456"/>
                    <a:pt x="953301" y="4620998"/>
                    <a:pt x="955226" y="4630006"/>
                  </a:cubicBezTo>
                  <a:cubicBezTo>
                    <a:pt x="966159" y="4637089"/>
                    <a:pt x="988986" y="4655761"/>
                    <a:pt x="998301" y="4677318"/>
                  </a:cubicBezTo>
                  <a:cubicBezTo>
                    <a:pt x="997339" y="4672815"/>
                    <a:pt x="1002806" y="4676356"/>
                    <a:pt x="1008272" y="4679898"/>
                  </a:cubicBezTo>
                  <a:cubicBezTo>
                    <a:pt x="1003768" y="4680860"/>
                    <a:pt x="1003768" y="4680860"/>
                    <a:pt x="1003768" y="4680860"/>
                  </a:cubicBezTo>
                  <a:cubicBezTo>
                    <a:pt x="998301" y="4677318"/>
                    <a:pt x="999264" y="4681823"/>
                    <a:pt x="999264" y="4681823"/>
                  </a:cubicBezTo>
                  <a:cubicBezTo>
                    <a:pt x="1000226" y="4686327"/>
                    <a:pt x="1005693" y="4689868"/>
                    <a:pt x="1005693" y="4689868"/>
                  </a:cubicBezTo>
                  <a:cubicBezTo>
                    <a:pt x="1005693" y="4689868"/>
                    <a:pt x="1005693" y="4689868"/>
                    <a:pt x="1010197" y="4688906"/>
                  </a:cubicBezTo>
                  <a:cubicBezTo>
                    <a:pt x="1011159" y="4693410"/>
                    <a:pt x="1011159" y="4693410"/>
                    <a:pt x="1011159" y="4693410"/>
                  </a:cubicBezTo>
                  <a:cubicBezTo>
                    <a:pt x="1033987" y="4712082"/>
                    <a:pt x="1064512" y="4766786"/>
                    <a:pt x="1068054" y="4761319"/>
                  </a:cubicBezTo>
                  <a:cubicBezTo>
                    <a:pt x="1069016" y="4765823"/>
                    <a:pt x="1069978" y="4770327"/>
                    <a:pt x="1070941" y="4774831"/>
                  </a:cubicBezTo>
                  <a:cubicBezTo>
                    <a:pt x="1074483" y="4769364"/>
                    <a:pt x="1086377" y="4780952"/>
                    <a:pt x="1088302" y="4789960"/>
                  </a:cubicBezTo>
                  <a:cubicBezTo>
                    <a:pt x="1088302" y="4789960"/>
                    <a:pt x="1082836" y="4786418"/>
                    <a:pt x="1082836" y="4786418"/>
                  </a:cubicBezTo>
                  <a:cubicBezTo>
                    <a:pt x="1083799" y="4790923"/>
                    <a:pt x="1083799" y="4790923"/>
                    <a:pt x="1084761" y="4795426"/>
                  </a:cubicBezTo>
                  <a:cubicBezTo>
                    <a:pt x="1089264" y="4794464"/>
                    <a:pt x="1089264" y="4794464"/>
                    <a:pt x="1089264" y="4794464"/>
                  </a:cubicBezTo>
                  <a:cubicBezTo>
                    <a:pt x="1090227" y="4798968"/>
                    <a:pt x="1090227" y="4798968"/>
                    <a:pt x="1090227" y="4798968"/>
                  </a:cubicBezTo>
                  <a:cubicBezTo>
                    <a:pt x="1098580" y="4816022"/>
                    <a:pt x="1121101" y="4811211"/>
                    <a:pt x="1121407" y="4834693"/>
                  </a:cubicBezTo>
                  <a:cubicBezTo>
                    <a:pt x="1142311" y="4844356"/>
                    <a:pt x="1161596" y="4868494"/>
                    <a:pt x="1169950" y="4885547"/>
                  </a:cubicBezTo>
                  <a:cubicBezTo>
                    <a:pt x="1178958" y="4883623"/>
                    <a:pt x="1222995" y="4935440"/>
                    <a:pt x="1230080" y="4924507"/>
                  </a:cubicBezTo>
                  <a:cubicBezTo>
                    <a:pt x="1220109" y="4921928"/>
                    <a:pt x="1190853" y="4895210"/>
                    <a:pt x="1183462" y="4882661"/>
                  </a:cubicBezTo>
                  <a:cubicBezTo>
                    <a:pt x="1182500" y="4878157"/>
                    <a:pt x="1194394" y="4889745"/>
                    <a:pt x="1187004" y="4877195"/>
                  </a:cubicBezTo>
                  <a:cubicBezTo>
                    <a:pt x="1187004" y="4877195"/>
                    <a:pt x="1177033" y="4874615"/>
                    <a:pt x="1176071" y="4870111"/>
                  </a:cubicBezTo>
                  <a:cubicBezTo>
                    <a:pt x="1153243" y="4851440"/>
                    <a:pt x="1127528" y="4819256"/>
                    <a:pt x="1103738" y="4796081"/>
                  </a:cubicBezTo>
                  <a:cubicBezTo>
                    <a:pt x="1102776" y="4791577"/>
                    <a:pt x="1102776" y="4791577"/>
                    <a:pt x="1102776" y="4791577"/>
                  </a:cubicBezTo>
                  <a:cubicBezTo>
                    <a:pt x="1102776" y="4791577"/>
                    <a:pt x="1101814" y="4787074"/>
                    <a:pt x="1101814" y="4787074"/>
                  </a:cubicBezTo>
                  <a:cubicBezTo>
                    <a:pt x="1096348" y="4783532"/>
                    <a:pt x="1096348" y="4783532"/>
                    <a:pt x="1097311" y="4788036"/>
                  </a:cubicBezTo>
                  <a:cubicBezTo>
                    <a:pt x="1077063" y="4759394"/>
                    <a:pt x="1087033" y="4761974"/>
                    <a:pt x="1052310" y="4731715"/>
                  </a:cubicBezTo>
                  <a:cubicBezTo>
                    <a:pt x="1052310" y="4731715"/>
                    <a:pt x="1057776" y="4735257"/>
                    <a:pt x="1062280" y="4734295"/>
                  </a:cubicBezTo>
                  <a:cubicBezTo>
                    <a:pt x="1054889" y="4721745"/>
                    <a:pt x="1051348" y="4727210"/>
                    <a:pt x="1044919" y="4719165"/>
                  </a:cubicBezTo>
                  <a:cubicBezTo>
                    <a:pt x="1049423" y="4718203"/>
                    <a:pt x="1049423" y="4718203"/>
                    <a:pt x="1049423" y="4718203"/>
                  </a:cubicBezTo>
                  <a:cubicBezTo>
                    <a:pt x="1049423" y="4718203"/>
                    <a:pt x="1048461" y="4713698"/>
                    <a:pt x="1048461" y="4713698"/>
                  </a:cubicBezTo>
                  <a:cubicBezTo>
                    <a:pt x="1047499" y="4709195"/>
                    <a:pt x="1042995" y="4710157"/>
                    <a:pt x="1042995" y="4710157"/>
                  </a:cubicBezTo>
                  <a:cubicBezTo>
                    <a:pt x="1042995" y="4710157"/>
                    <a:pt x="1038491" y="4711120"/>
                    <a:pt x="1038491" y="4711120"/>
                  </a:cubicBezTo>
                  <a:cubicBezTo>
                    <a:pt x="1006348" y="4670890"/>
                    <a:pt x="987716" y="4627774"/>
                    <a:pt x="952032" y="4593011"/>
                  </a:cubicBezTo>
                  <a:cubicBezTo>
                    <a:pt x="952032" y="4593011"/>
                    <a:pt x="951070" y="4588508"/>
                    <a:pt x="951070" y="4588508"/>
                  </a:cubicBezTo>
                  <a:cubicBezTo>
                    <a:pt x="951070" y="4588508"/>
                    <a:pt x="950107" y="4584003"/>
                    <a:pt x="945603" y="4584966"/>
                  </a:cubicBezTo>
                  <a:cubicBezTo>
                    <a:pt x="937249" y="4567911"/>
                    <a:pt x="936287" y="4563408"/>
                    <a:pt x="923430" y="4547316"/>
                  </a:cubicBezTo>
                  <a:cubicBezTo>
                    <a:pt x="922468" y="4542812"/>
                    <a:pt x="922468" y="4542812"/>
                    <a:pt x="922468" y="4542812"/>
                  </a:cubicBezTo>
                  <a:cubicBezTo>
                    <a:pt x="921506" y="4538307"/>
                    <a:pt x="921506" y="4538307"/>
                    <a:pt x="921506" y="4538307"/>
                  </a:cubicBezTo>
                  <a:cubicBezTo>
                    <a:pt x="917002" y="4539270"/>
                    <a:pt x="917002" y="4539270"/>
                    <a:pt x="917002" y="4539270"/>
                  </a:cubicBezTo>
                  <a:cubicBezTo>
                    <a:pt x="909610" y="4526720"/>
                    <a:pt x="908648" y="4522217"/>
                    <a:pt x="903182" y="4518674"/>
                  </a:cubicBezTo>
                  <a:cubicBezTo>
                    <a:pt x="906724" y="4513208"/>
                    <a:pt x="906724" y="4513208"/>
                    <a:pt x="906724" y="4513208"/>
                  </a:cubicBezTo>
                  <a:cubicBezTo>
                    <a:pt x="868152" y="4464933"/>
                    <a:pt x="856912" y="4434367"/>
                    <a:pt x="835702" y="4401222"/>
                  </a:cubicBezTo>
                  <a:cubicBezTo>
                    <a:pt x="835702" y="4401222"/>
                    <a:pt x="835702" y="4401222"/>
                    <a:pt x="840206" y="4400260"/>
                  </a:cubicBezTo>
                  <a:cubicBezTo>
                    <a:pt x="839244" y="4395755"/>
                    <a:pt x="839244" y="4395755"/>
                    <a:pt x="839244" y="4395755"/>
                  </a:cubicBezTo>
                  <a:cubicBezTo>
                    <a:pt x="834740" y="4396718"/>
                    <a:pt x="833777" y="4392213"/>
                    <a:pt x="833777" y="4392213"/>
                  </a:cubicBezTo>
                  <a:cubicBezTo>
                    <a:pt x="826791" y="4376045"/>
                    <a:pt x="826127" y="4377069"/>
                    <a:pt x="822708" y="4371399"/>
                  </a:cubicBezTo>
                  <a:lnTo>
                    <a:pt x="820283" y="4366839"/>
                  </a:lnTo>
                  <a:lnTo>
                    <a:pt x="823500" y="4366151"/>
                  </a:lnTo>
                  <a:cubicBezTo>
                    <a:pt x="822538" y="4361647"/>
                    <a:pt x="822538" y="4361647"/>
                    <a:pt x="822538" y="4361647"/>
                  </a:cubicBezTo>
                  <a:cubicBezTo>
                    <a:pt x="822538" y="4361647"/>
                    <a:pt x="817071" y="4358106"/>
                    <a:pt x="817071" y="4358106"/>
                  </a:cubicBezTo>
                  <a:cubicBezTo>
                    <a:pt x="811605" y="4354564"/>
                    <a:pt x="811605" y="4354564"/>
                    <a:pt x="811605" y="4354564"/>
                  </a:cubicBezTo>
                  <a:cubicBezTo>
                    <a:pt x="806793" y="4332043"/>
                    <a:pt x="797786" y="4333967"/>
                    <a:pt x="801327" y="4328502"/>
                  </a:cubicBezTo>
                  <a:cubicBezTo>
                    <a:pt x="783003" y="4308868"/>
                    <a:pt x="776267" y="4277340"/>
                    <a:pt x="756982" y="4253202"/>
                  </a:cubicBezTo>
                  <a:cubicBezTo>
                    <a:pt x="761486" y="4252240"/>
                    <a:pt x="761486" y="4252240"/>
                    <a:pt x="761486" y="4252240"/>
                  </a:cubicBezTo>
                  <a:cubicBezTo>
                    <a:pt x="761486" y="4252240"/>
                    <a:pt x="761486" y="4252240"/>
                    <a:pt x="762448" y="4256744"/>
                  </a:cubicBezTo>
                  <a:cubicBezTo>
                    <a:pt x="763411" y="4261249"/>
                    <a:pt x="767914" y="4260286"/>
                    <a:pt x="767914" y="4260286"/>
                  </a:cubicBezTo>
                  <a:cubicBezTo>
                    <a:pt x="766952" y="4255782"/>
                    <a:pt x="766952" y="4255782"/>
                    <a:pt x="765989" y="4251278"/>
                  </a:cubicBezTo>
                  <a:cubicBezTo>
                    <a:pt x="765027" y="4246774"/>
                    <a:pt x="760524" y="4247736"/>
                    <a:pt x="759562" y="4243232"/>
                  </a:cubicBezTo>
                  <a:cubicBezTo>
                    <a:pt x="768569" y="4241308"/>
                    <a:pt x="755713" y="4225216"/>
                    <a:pt x="751208" y="4226178"/>
                  </a:cubicBezTo>
                  <a:cubicBezTo>
                    <a:pt x="750246" y="4221674"/>
                    <a:pt x="745742" y="4222636"/>
                    <a:pt x="745742" y="4222636"/>
                  </a:cubicBezTo>
                  <a:cubicBezTo>
                    <a:pt x="745742" y="4222636"/>
                    <a:pt x="746704" y="4227140"/>
                    <a:pt x="747666" y="4231645"/>
                  </a:cubicBezTo>
                  <a:cubicBezTo>
                    <a:pt x="745742" y="4222636"/>
                    <a:pt x="741238" y="4223598"/>
                    <a:pt x="734810" y="4215553"/>
                  </a:cubicBezTo>
                  <a:cubicBezTo>
                    <a:pt x="732885" y="4206545"/>
                    <a:pt x="737389" y="4205583"/>
                    <a:pt x="730960" y="4197536"/>
                  </a:cubicBezTo>
                  <a:cubicBezTo>
                    <a:pt x="730960" y="4197536"/>
                    <a:pt x="726456" y="4198499"/>
                    <a:pt x="724531" y="4189491"/>
                  </a:cubicBezTo>
                  <a:cubicBezTo>
                    <a:pt x="729036" y="4188529"/>
                    <a:pt x="729998" y="4193033"/>
                    <a:pt x="729998" y="4193033"/>
                  </a:cubicBezTo>
                  <a:cubicBezTo>
                    <a:pt x="733540" y="4187566"/>
                    <a:pt x="732578" y="4183062"/>
                    <a:pt x="729691" y="4169550"/>
                  </a:cubicBezTo>
                  <a:cubicBezTo>
                    <a:pt x="742548" y="4185642"/>
                    <a:pt x="750246" y="4221674"/>
                    <a:pt x="769532" y="4245812"/>
                  </a:cubicBezTo>
                  <a:cubicBezTo>
                    <a:pt x="778848" y="4267369"/>
                    <a:pt x="808104" y="4294087"/>
                    <a:pt x="808104" y="4294087"/>
                  </a:cubicBezTo>
                  <a:cubicBezTo>
                    <a:pt x="812607" y="4293124"/>
                    <a:pt x="808758" y="4275108"/>
                    <a:pt x="804909" y="4257092"/>
                  </a:cubicBezTo>
                  <a:cubicBezTo>
                    <a:pt x="836704" y="4339783"/>
                    <a:pt x="899374" y="4434714"/>
                    <a:pt x="954652" y="4517097"/>
                  </a:cubicBezTo>
                  <a:cubicBezTo>
                    <a:pt x="950148" y="4518059"/>
                    <a:pt x="950148" y="4518059"/>
                    <a:pt x="951110" y="4522564"/>
                  </a:cubicBezTo>
                  <a:cubicBezTo>
                    <a:pt x="951110" y="4522564"/>
                    <a:pt x="950148" y="4518059"/>
                    <a:pt x="950148" y="4518059"/>
                  </a:cubicBezTo>
                  <a:cubicBezTo>
                    <a:pt x="945643" y="4519022"/>
                    <a:pt x="945643" y="4519022"/>
                    <a:pt x="945643" y="4519022"/>
                  </a:cubicBezTo>
                  <a:cubicBezTo>
                    <a:pt x="945643" y="4519022"/>
                    <a:pt x="946605" y="4523526"/>
                    <a:pt x="947568" y="4528030"/>
                  </a:cubicBezTo>
                  <a:cubicBezTo>
                    <a:pt x="948530" y="4532534"/>
                    <a:pt x="948530" y="4532534"/>
                    <a:pt x="950455" y="4541543"/>
                  </a:cubicBezTo>
                  <a:cubicBezTo>
                    <a:pt x="953997" y="4536076"/>
                    <a:pt x="959463" y="4539618"/>
                    <a:pt x="971358" y="4551205"/>
                  </a:cubicBezTo>
                  <a:cubicBezTo>
                    <a:pt x="972320" y="4555710"/>
                    <a:pt x="972320" y="4555710"/>
                    <a:pt x="972320" y="4555710"/>
                  </a:cubicBezTo>
                  <a:cubicBezTo>
                    <a:pt x="973282" y="4560213"/>
                    <a:pt x="973282" y="4560213"/>
                    <a:pt x="973282" y="4560213"/>
                  </a:cubicBezTo>
                  <a:cubicBezTo>
                    <a:pt x="974245" y="4564718"/>
                    <a:pt x="974245" y="4564718"/>
                    <a:pt x="979711" y="4568259"/>
                  </a:cubicBezTo>
                  <a:cubicBezTo>
                    <a:pt x="980674" y="4572763"/>
                    <a:pt x="985178" y="4571801"/>
                    <a:pt x="986140" y="4576305"/>
                  </a:cubicBezTo>
                  <a:cubicBezTo>
                    <a:pt x="983560" y="4586275"/>
                    <a:pt x="999959" y="4596901"/>
                    <a:pt x="996417" y="4602367"/>
                  </a:cubicBezTo>
                  <a:cubicBezTo>
                    <a:pt x="995455" y="4597864"/>
                    <a:pt x="995455" y="4597864"/>
                    <a:pt x="990952" y="4598826"/>
                  </a:cubicBezTo>
                  <a:lnTo>
                    <a:pt x="991914" y="4603329"/>
                  </a:lnTo>
                  <a:cubicBezTo>
                    <a:pt x="991914" y="4603329"/>
                    <a:pt x="997379" y="4606871"/>
                    <a:pt x="997379" y="4606871"/>
                  </a:cubicBezTo>
                  <a:cubicBezTo>
                    <a:pt x="1003808" y="4614917"/>
                    <a:pt x="1010237" y="4622963"/>
                    <a:pt x="1010237" y="4622963"/>
                  </a:cubicBezTo>
                  <a:cubicBezTo>
                    <a:pt x="1011200" y="4627466"/>
                    <a:pt x="1011200" y="4627466"/>
                    <a:pt x="1011200" y="4627466"/>
                  </a:cubicBezTo>
                  <a:cubicBezTo>
                    <a:pt x="1011200" y="4627466"/>
                    <a:pt x="1012162" y="4631971"/>
                    <a:pt x="1017628" y="4635513"/>
                  </a:cubicBezTo>
                  <a:cubicBezTo>
                    <a:pt x="1018590" y="4640016"/>
                    <a:pt x="1023094" y="4639054"/>
                    <a:pt x="1023094" y="4639054"/>
                  </a:cubicBezTo>
                  <a:cubicBezTo>
                    <a:pt x="1022132" y="4634551"/>
                    <a:pt x="1022132" y="4634551"/>
                    <a:pt x="1022132" y="4634551"/>
                  </a:cubicBezTo>
                  <a:cubicBezTo>
                    <a:pt x="1023094" y="4639054"/>
                    <a:pt x="1023094" y="4639054"/>
                    <a:pt x="1029523" y="4647100"/>
                  </a:cubicBezTo>
                  <a:cubicBezTo>
                    <a:pt x="1028560" y="4642596"/>
                    <a:pt x="1033065" y="4641634"/>
                    <a:pt x="1034027" y="4646138"/>
                  </a:cubicBezTo>
                  <a:cubicBezTo>
                    <a:pt x="1034027" y="4646138"/>
                    <a:pt x="1034989" y="4650642"/>
                    <a:pt x="1040455" y="4654184"/>
                  </a:cubicBezTo>
                  <a:cubicBezTo>
                    <a:pt x="1041417" y="4658688"/>
                    <a:pt x="1041417" y="4658688"/>
                    <a:pt x="1041417" y="4658688"/>
                  </a:cubicBezTo>
                  <a:cubicBezTo>
                    <a:pt x="1042380" y="4663192"/>
                    <a:pt x="1042380" y="4663192"/>
                    <a:pt x="1042380" y="4663192"/>
                  </a:cubicBezTo>
                  <a:cubicBezTo>
                    <a:pt x="1047846" y="4666733"/>
                    <a:pt x="1047846" y="4666733"/>
                    <a:pt x="1047846" y="4666733"/>
                  </a:cubicBezTo>
                  <a:cubicBezTo>
                    <a:pt x="1046884" y="4662230"/>
                    <a:pt x="1046884" y="4662230"/>
                    <a:pt x="1046884" y="4662230"/>
                  </a:cubicBezTo>
                  <a:cubicBezTo>
                    <a:pt x="1060704" y="4682825"/>
                    <a:pt x="1079027" y="4702459"/>
                    <a:pt x="1089960" y="4709542"/>
                  </a:cubicBezTo>
                  <a:cubicBezTo>
                    <a:pt x="1089960" y="4709542"/>
                    <a:pt x="1090922" y="4714047"/>
                    <a:pt x="1096388" y="4717588"/>
                  </a:cubicBezTo>
                  <a:cubicBezTo>
                    <a:pt x="1096388" y="4717588"/>
                    <a:pt x="1101855" y="4721130"/>
                    <a:pt x="1101855" y="4721130"/>
                  </a:cubicBezTo>
                  <a:cubicBezTo>
                    <a:pt x="1101855" y="4721130"/>
                    <a:pt x="1101855" y="4721130"/>
                    <a:pt x="1100893" y="4716625"/>
                  </a:cubicBezTo>
                  <a:cubicBezTo>
                    <a:pt x="1099931" y="4712122"/>
                    <a:pt x="1099931" y="4712122"/>
                    <a:pt x="1099931" y="4712122"/>
                  </a:cubicBezTo>
                  <a:cubicBezTo>
                    <a:pt x="1130148" y="4743343"/>
                    <a:pt x="1131111" y="4747847"/>
                    <a:pt x="1157788" y="4784534"/>
                  </a:cubicBezTo>
                  <a:cubicBezTo>
                    <a:pt x="1172262" y="4786152"/>
                    <a:pt x="1178691" y="4794197"/>
                    <a:pt x="1178691" y="4794197"/>
                  </a:cubicBezTo>
                  <a:cubicBezTo>
                    <a:pt x="1184157" y="4797739"/>
                    <a:pt x="1179653" y="4798701"/>
                    <a:pt x="1186082" y="4806747"/>
                  </a:cubicBezTo>
                  <a:cubicBezTo>
                    <a:pt x="1195090" y="4804822"/>
                    <a:pt x="1193473" y="4819296"/>
                    <a:pt x="1205368" y="4830884"/>
                  </a:cubicBezTo>
                  <a:cubicBezTo>
                    <a:pt x="1222729" y="4846014"/>
                    <a:pt x="1208910" y="4825418"/>
                    <a:pt x="1226271" y="4840547"/>
                  </a:cubicBezTo>
                  <a:cubicBezTo>
                    <a:pt x="1215338" y="4833464"/>
                    <a:pt x="1228195" y="4849556"/>
                    <a:pt x="1241052" y="4865648"/>
                  </a:cubicBezTo>
                  <a:cubicBezTo>
                    <a:pt x="1240090" y="4861143"/>
                    <a:pt x="1240090" y="4861143"/>
                    <a:pt x="1235587" y="4862105"/>
                  </a:cubicBezTo>
                  <a:cubicBezTo>
                    <a:pt x="1234624" y="4857601"/>
                    <a:pt x="1229158" y="4854060"/>
                    <a:pt x="1230120" y="4858563"/>
                  </a:cubicBezTo>
                  <a:cubicBezTo>
                    <a:pt x="1225616" y="4859526"/>
                    <a:pt x="1231082" y="4863068"/>
                    <a:pt x="1232045" y="4867572"/>
                  </a:cubicBezTo>
                  <a:cubicBezTo>
                    <a:pt x="1237511" y="4871113"/>
                    <a:pt x="1237511" y="4871113"/>
                    <a:pt x="1238474" y="4875617"/>
                  </a:cubicBezTo>
                  <a:cubicBezTo>
                    <a:pt x="1233007" y="4872076"/>
                    <a:pt x="1225616" y="4859526"/>
                    <a:pt x="1222074" y="4864992"/>
                  </a:cubicBezTo>
                  <a:cubicBezTo>
                    <a:pt x="1233007" y="4872076"/>
                    <a:pt x="1239436" y="4880122"/>
                    <a:pt x="1243939" y="4879160"/>
                  </a:cubicBezTo>
                  <a:cubicBezTo>
                    <a:pt x="1243939" y="4879160"/>
                    <a:pt x="1249406" y="4882701"/>
                    <a:pt x="1249406" y="4882701"/>
                  </a:cubicBezTo>
                  <a:cubicBezTo>
                    <a:pt x="1255835" y="4890747"/>
                    <a:pt x="1255835" y="4890747"/>
                    <a:pt x="1260338" y="4889785"/>
                  </a:cubicBezTo>
                  <a:cubicBezTo>
                    <a:pt x="1265805" y="4893326"/>
                    <a:pt x="1260338" y="4889785"/>
                    <a:pt x="1259376" y="4885281"/>
                  </a:cubicBezTo>
                  <a:cubicBezTo>
                    <a:pt x="1258413" y="4880776"/>
                    <a:pt x="1258413" y="4880776"/>
                    <a:pt x="1253910" y="4881738"/>
                  </a:cubicBezTo>
                  <a:cubicBezTo>
                    <a:pt x="1252948" y="4877235"/>
                    <a:pt x="1252948" y="4877235"/>
                    <a:pt x="1252948" y="4877235"/>
                  </a:cubicBezTo>
                  <a:cubicBezTo>
                    <a:pt x="1263880" y="4884318"/>
                    <a:pt x="1261956" y="4875311"/>
                    <a:pt x="1270309" y="4892364"/>
                  </a:cubicBezTo>
                  <a:cubicBezTo>
                    <a:pt x="1279316" y="4890439"/>
                    <a:pt x="1262918" y="4879814"/>
                    <a:pt x="1266460" y="4874348"/>
                  </a:cubicBezTo>
                  <a:cubicBezTo>
                    <a:pt x="1284783" y="4893981"/>
                    <a:pt x="1275775" y="4895906"/>
                    <a:pt x="1286708" y="4902990"/>
                  </a:cubicBezTo>
                  <a:cubicBezTo>
                    <a:pt x="1282203" y="4903952"/>
                    <a:pt x="1282203" y="4903952"/>
                    <a:pt x="1282203" y="4903952"/>
                  </a:cubicBezTo>
                  <a:cubicBezTo>
                    <a:pt x="1276738" y="4900410"/>
                    <a:pt x="1276738" y="4900410"/>
                    <a:pt x="1272233" y="4901372"/>
                  </a:cubicBezTo>
                  <a:cubicBezTo>
                    <a:pt x="1272233" y="4901372"/>
                    <a:pt x="1277700" y="4904914"/>
                    <a:pt x="1278662" y="4909418"/>
                  </a:cubicBezTo>
                  <a:cubicBezTo>
                    <a:pt x="1269654" y="4911342"/>
                    <a:pt x="1269654" y="4911342"/>
                    <a:pt x="1285090" y="4917464"/>
                  </a:cubicBezTo>
                  <a:cubicBezTo>
                    <a:pt x="1280587" y="4918427"/>
                    <a:pt x="1280587" y="4918427"/>
                    <a:pt x="1280587" y="4918427"/>
                  </a:cubicBezTo>
                  <a:cubicBezTo>
                    <a:pt x="1281549" y="4922930"/>
                    <a:pt x="1282511" y="4927434"/>
                    <a:pt x="1287015" y="4926472"/>
                  </a:cubicBezTo>
                  <a:cubicBezTo>
                    <a:pt x="1287015" y="4926472"/>
                    <a:pt x="1287015" y="4926472"/>
                    <a:pt x="1291519" y="4925510"/>
                  </a:cubicBezTo>
                  <a:cubicBezTo>
                    <a:pt x="1292481" y="4930014"/>
                    <a:pt x="1292481" y="4930014"/>
                    <a:pt x="1292481" y="4930014"/>
                  </a:cubicBezTo>
                  <a:lnTo>
                    <a:pt x="1298910" y="4938059"/>
                  </a:lnTo>
                  <a:lnTo>
                    <a:pt x="1292356" y="4937694"/>
                  </a:lnTo>
                  <a:cubicBezTo>
                    <a:pt x="1290547" y="4937491"/>
                    <a:pt x="1289420" y="4937732"/>
                    <a:pt x="1289901" y="4939984"/>
                  </a:cubicBezTo>
                  <a:cubicBezTo>
                    <a:pt x="1289901" y="4939984"/>
                    <a:pt x="1291510" y="4941996"/>
                    <a:pt x="1293236" y="4944571"/>
                  </a:cubicBezTo>
                  <a:lnTo>
                    <a:pt x="1296561" y="4951097"/>
                  </a:lnTo>
                  <a:lnTo>
                    <a:pt x="1291826" y="4948992"/>
                  </a:lnTo>
                  <a:cubicBezTo>
                    <a:pt x="1282818" y="4950916"/>
                    <a:pt x="1301142" y="4970550"/>
                    <a:pt x="1310150" y="4968626"/>
                  </a:cubicBezTo>
                  <a:cubicBezTo>
                    <a:pt x="1310150" y="4968626"/>
                    <a:pt x="1311113" y="4973130"/>
                    <a:pt x="1315616" y="4972168"/>
                  </a:cubicBezTo>
                  <a:cubicBezTo>
                    <a:pt x="1316579" y="4976671"/>
                    <a:pt x="1316579" y="4976671"/>
                    <a:pt x="1316579" y="4976671"/>
                  </a:cubicBezTo>
                  <a:cubicBezTo>
                    <a:pt x="1322045" y="4980213"/>
                    <a:pt x="1321083" y="4975709"/>
                    <a:pt x="1321083" y="4975709"/>
                  </a:cubicBezTo>
                  <a:cubicBezTo>
                    <a:pt x="1321083" y="4975709"/>
                    <a:pt x="1315616" y="4972168"/>
                    <a:pt x="1315616" y="4972168"/>
                  </a:cubicBezTo>
                  <a:cubicBezTo>
                    <a:pt x="1319158" y="4966701"/>
                    <a:pt x="1308226" y="4959618"/>
                    <a:pt x="1302760" y="4956076"/>
                  </a:cubicBezTo>
                  <a:cubicBezTo>
                    <a:pt x="1308226" y="4959618"/>
                    <a:pt x="1308226" y="4959618"/>
                    <a:pt x="1308226" y="4959618"/>
                  </a:cubicBezTo>
                  <a:cubicBezTo>
                    <a:pt x="1313692" y="4963159"/>
                    <a:pt x="1318196" y="4962197"/>
                    <a:pt x="1317234" y="4957694"/>
                  </a:cubicBezTo>
                  <a:cubicBezTo>
                    <a:pt x="1317234" y="4957694"/>
                    <a:pt x="1316271" y="4953189"/>
                    <a:pt x="1310805" y="4949647"/>
                  </a:cubicBezTo>
                  <a:cubicBezTo>
                    <a:pt x="1305339" y="4946105"/>
                    <a:pt x="1305339" y="4946105"/>
                    <a:pt x="1305339" y="4946105"/>
                  </a:cubicBezTo>
                  <a:cubicBezTo>
                    <a:pt x="1326241" y="4955769"/>
                    <a:pt x="1305339" y="4946105"/>
                    <a:pt x="1296986" y="4929052"/>
                  </a:cubicBezTo>
                  <a:cubicBezTo>
                    <a:pt x="1302452" y="4932593"/>
                    <a:pt x="1302452" y="4932593"/>
                    <a:pt x="1302452" y="4932593"/>
                  </a:cubicBezTo>
                  <a:cubicBezTo>
                    <a:pt x="1302452" y="4932593"/>
                    <a:pt x="1301490" y="4928089"/>
                    <a:pt x="1301490" y="4928089"/>
                  </a:cubicBezTo>
                  <a:cubicBezTo>
                    <a:pt x="1301490" y="4928089"/>
                    <a:pt x="1300528" y="4923585"/>
                    <a:pt x="1300528" y="4923585"/>
                  </a:cubicBezTo>
                  <a:cubicBezTo>
                    <a:pt x="1296024" y="4924547"/>
                    <a:pt x="1296024" y="4924547"/>
                    <a:pt x="1295061" y="4920043"/>
                  </a:cubicBezTo>
                  <a:cubicBezTo>
                    <a:pt x="1299565" y="4919081"/>
                    <a:pt x="1294099" y="4915540"/>
                    <a:pt x="1293137" y="4911035"/>
                  </a:cubicBezTo>
                  <a:cubicBezTo>
                    <a:pt x="1303107" y="4913615"/>
                    <a:pt x="1309535" y="4921661"/>
                    <a:pt x="1322392" y="4937753"/>
                  </a:cubicBezTo>
                  <a:cubicBezTo>
                    <a:pt x="1322392" y="4937753"/>
                    <a:pt x="1322392" y="4937753"/>
                    <a:pt x="1317889" y="4938715"/>
                  </a:cubicBezTo>
                  <a:cubicBezTo>
                    <a:pt x="1317889" y="4938715"/>
                    <a:pt x="1317889" y="4938715"/>
                    <a:pt x="1318851" y="4943218"/>
                  </a:cubicBezTo>
                  <a:cubicBezTo>
                    <a:pt x="1318851" y="4943218"/>
                    <a:pt x="1323354" y="4942256"/>
                    <a:pt x="1323354" y="4942256"/>
                  </a:cubicBezTo>
                  <a:cubicBezTo>
                    <a:pt x="1324317" y="4946760"/>
                    <a:pt x="1324317" y="4946760"/>
                    <a:pt x="1324317" y="4946760"/>
                  </a:cubicBezTo>
                  <a:cubicBezTo>
                    <a:pt x="1328821" y="4945798"/>
                    <a:pt x="1328821" y="4945798"/>
                    <a:pt x="1328821" y="4945798"/>
                  </a:cubicBezTo>
                  <a:cubicBezTo>
                    <a:pt x="1335250" y="4953844"/>
                    <a:pt x="1331708" y="4959310"/>
                    <a:pt x="1342641" y="4966394"/>
                  </a:cubicBezTo>
                  <a:cubicBezTo>
                    <a:pt x="1343603" y="4970897"/>
                    <a:pt x="1343603" y="4970897"/>
                    <a:pt x="1343603" y="4970897"/>
                  </a:cubicBezTo>
                  <a:cubicBezTo>
                    <a:pt x="1343603" y="4970897"/>
                    <a:pt x="1344566" y="4975402"/>
                    <a:pt x="1349069" y="4974440"/>
                  </a:cubicBezTo>
                  <a:cubicBezTo>
                    <a:pt x="1349069" y="4974440"/>
                    <a:pt x="1348107" y="4969935"/>
                    <a:pt x="1348107" y="4969935"/>
                  </a:cubicBezTo>
                  <a:cubicBezTo>
                    <a:pt x="1359040" y="4977019"/>
                    <a:pt x="1361927" y="4990531"/>
                    <a:pt x="1370935" y="4988607"/>
                  </a:cubicBezTo>
                  <a:cubicBezTo>
                    <a:pt x="1371897" y="4993111"/>
                    <a:pt x="1371897" y="4993111"/>
                    <a:pt x="1377363" y="4996652"/>
                  </a:cubicBezTo>
                  <a:cubicBezTo>
                    <a:pt x="1377363" y="4996652"/>
                    <a:pt x="1377363" y="4996652"/>
                    <a:pt x="1376401" y="4992149"/>
                  </a:cubicBezTo>
                  <a:cubicBezTo>
                    <a:pt x="1401153" y="5019827"/>
                    <a:pt x="1391838" y="4998270"/>
                    <a:pt x="1397304" y="5001812"/>
                  </a:cubicBezTo>
                  <a:cubicBezTo>
                    <a:pt x="1405658" y="5018865"/>
                    <a:pt x="1434914" y="5045582"/>
                    <a:pt x="1457741" y="5064254"/>
                  </a:cubicBezTo>
                  <a:cubicBezTo>
                    <a:pt x="1462246" y="5063292"/>
                    <a:pt x="1462246" y="5063292"/>
                    <a:pt x="1462246" y="5063292"/>
                  </a:cubicBezTo>
                  <a:cubicBezTo>
                    <a:pt x="1463208" y="5067795"/>
                    <a:pt x="1467712" y="5066833"/>
                    <a:pt x="1467712" y="5066833"/>
                  </a:cubicBezTo>
                  <a:cubicBezTo>
                    <a:pt x="1483149" y="5072955"/>
                    <a:pt x="1496968" y="5093550"/>
                    <a:pt x="1498892" y="5102559"/>
                  </a:cubicBezTo>
                  <a:cubicBezTo>
                    <a:pt x="1502435" y="5097092"/>
                    <a:pt x="1502435" y="5097092"/>
                    <a:pt x="1507901" y="5100634"/>
                  </a:cubicBezTo>
                  <a:cubicBezTo>
                    <a:pt x="1507901" y="5100634"/>
                    <a:pt x="1508863" y="5105137"/>
                    <a:pt x="1509826" y="5109642"/>
                  </a:cubicBezTo>
                  <a:cubicBezTo>
                    <a:pt x="1513367" y="5104175"/>
                    <a:pt x="1518833" y="5107717"/>
                    <a:pt x="1525262" y="5115763"/>
                  </a:cubicBezTo>
                  <a:cubicBezTo>
                    <a:pt x="1520758" y="5116725"/>
                    <a:pt x="1520758" y="5116725"/>
                    <a:pt x="1520758" y="5116725"/>
                  </a:cubicBezTo>
                  <a:cubicBezTo>
                    <a:pt x="1521720" y="5121229"/>
                    <a:pt x="1527187" y="5124771"/>
                    <a:pt x="1527187" y="5124771"/>
                  </a:cubicBezTo>
                  <a:cubicBezTo>
                    <a:pt x="1527187" y="5124771"/>
                    <a:pt x="1531691" y="5123809"/>
                    <a:pt x="1531691" y="5123809"/>
                  </a:cubicBezTo>
                  <a:cubicBezTo>
                    <a:pt x="1534578" y="5137321"/>
                    <a:pt x="1577346" y="5161151"/>
                    <a:pt x="1565451" y="5149564"/>
                  </a:cubicBezTo>
                  <a:cubicBezTo>
                    <a:pt x="1556443" y="5151489"/>
                    <a:pt x="1567069" y="5135089"/>
                    <a:pt x="1558060" y="5137014"/>
                  </a:cubicBezTo>
                  <a:cubicBezTo>
                    <a:pt x="1554518" y="5142480"/>
                    <a:pt x="1543586" y="5135397"/>
                    <a:pt x="1537157" y="5127351"/>
                  </a:cubicBezTo>
                  <a:cubicBezTo>
                    <a:pt x="1538119" y="5131855"/>
                    <a:pt x="1542623" y="5130892"/>
                    <a:pt x="1542623" y="5130892"/>
                  </a:cubicBezTo>
                  <a:cubicBezTo>
                    <a:pt x="1548090" y="5134434"/>
                    <a:pt x="1548090" y="5134434"/>
                    <a:pt x="1548090" y="5134434"/>
                  </a:cubicBezTo>
                  <a:cubicBezTo>
                    <a:pt x="1547128" y="5129930"/>
                    <a:pt x="1547128" y="5129930"/>
                    <a:pt x="1546166" y="5125426"/>
                  </a:cubicBezTo>
                  <a:cubicBezTo>
                    <a:pt x="1546166" y="5125426"/>
                    <a:pt x="1551631" y="5128968"/>
                    <a:pt x="1551631" y="5128968"/>
                  </a:cubicBezTo>
                  <a:cubicBezTo>
                    <a:pt x="1551631" y="5128968"/>
                    <a:pt x="1550669" y="5124464"/>
                    <a:pt x="1550669" y="5124464"/>
                  </a:cubicBezTo>
                  <a:cubicBezTo>
                    <a:pt x="1545203" y="5120922"/>
                    <a:pt x="1545203" y="5120922"/>
                    <a:pt x="1545203" y="5120922"/>
                  </a:cubicBezTo>
                  <a:cubicBezTo>
                    <a:pt x="1539737" y="5117380"/>
                    <a:pt x="1539737" y="5117380"/>
                    <a:pt x="1539737" y="5117380"/>
                  </a:cubicBezTo>
                  <a:cubicBezTo>
                    <a:pt x="1543279" y="5111913"/>
                    <a:pt x="1549707" y="5119960"/>
                    <a:pt x="1554211" y="5118998"/>
                  </a:cubicBezTo>
                  <a:cubicBezTo>
                    <a:pt x="1554211" y="5118998"/>
                    <a:pt x="1555173" y="5123502"/>
                    <a:pt x="1555173" y="5123502"/>
                  </a:cubicBezTo>
                  <a:cubicBezTo>
                    <a:pt x="1556135" y="5128005"/>
                    <a:pt x="1556135" y="5128005"/>
                    <a:pt x="1556135" y="5128005"/>
                  </a:cubicBezTo>
                  <a:cubicBezTo>
                    <a:pt x="1561602" y="5131547"/>
                    <a:pt x="1567069" y="5135089"/>
                    <a:pt x="1571572" y="5134127"/>
                  </a:cubicBezTo>
                  <a:cubicBezTo>
                    <a:pt x="1571572" y="5134127"/>
                    <a:pt x="1576077" y="5133165"/>
                    <a:pt x="1570610" y="5129623"/>
                  </a:cubicBezTo>
                  <a:cubicBezTo>
                    <a:pt x="1569648" y="5125119"/>
                    <a:pt x="1569648" y="5125119"/>
                    <a:pt x="1569648" y="5125119"/>
                  </a:cubicBezTo>
                  <a:cubicBezTo>
                    <a:pt x="1586047" y="5135744"/>
                    <a:pt x="1567069" y="5135089"/>
                    <a:pt x="1587010" y="5140248"/>
                  </a:cubicBezTo>
                  <a:cubicBezTo>
                    <a:pt x="1587972" y="5144752"/>
                    <a:pt x="1587972" y="5144752"/>
                    <a:pt x="1587972" y="5144752"/>
                  </a:cubicBezTo>
                  <a:cubicBezTo>
                    <a:pt x="1588934" y="5149256"/>
                    <a:pt x="1588934" y="5149256"/>
                    <a:pt x="1593438" y="5148294"/>
                  </a:cubicBezTo>
                  <a:cubicBezTo>
                    <a:pt x="1598904" y="5151836"/>
                    <a:pt x="1598904" y="5151836"/>
                    <a:pt x="1598904" y="5151836"/>
                  </a:cubicBezTo>
                  <a:cubicBezTo>
                    <a:pt x="1604371" y="5155378"/>
                    <a:pt x="1604371" y="5155378"/>
                    <a:pt x="1610799" y="5163423"/>
                  </a:cubicBezTo>
                  <a:cubicBezTo>
                    <a:pt x="1618845" y="5156994"/>
                    <a:pt x="1646177" y="5174704"/>
                    <a:pt x="1638786" y="5162154"/>
                  </a:cubicBezTo>
                  <a:cubicBezTo>
                    <a:pt x="1636534" y="5162635"/>
                    <a:pt x="1632675" y="5161104"/>
                    <a:pt x="1628575" y="5158449"/>
                  </a:cubicBezTo>
                  <a:lnTo>
                    <a:pt x="1621158" y="5151791"/>
                  </a:lnTo>
                  <a:lnTo>
                    <a:pt x="1626891" y="5150566"/>
                  </a:lnTo>
                  <a:cubicBezTo>
                    <a:pt x="1654223" y="5168275"/>
                    <a:pt x="1681554" y="5185984"/>
                    <a:pt x="1698916" y="5201113"/>
                  </a:cubicBezTo>
                  <a:cubicBezTo>
                    <a:pt x="1699878" y="5205617"/>
                    <a:pt x="1704383" y="5204655"/>
                    <a:pt x="1704383" y="5204655"/>
                  </a:cubicBezTo>
                  <a:cubicBezTo>
                    <a:pt x="1721744" y="5219784"/>
                    <a:pt x="1688945" y="5198534"/>
                    <a:pt x="1695374" y="5206579"/>
                  </a:cubicBezTo>
                  <a:cubicBezTo>
                    <a:pt x="1716277" y="5216242"/>
                    <a:pt x="1711773" y="5217205"/>
                    <a:pt x="1713697" y="5226213"/>
                  </a:cubicBezTo>
                  <a:cubicBezTo>
                    <a:pt x="1733638" y="5231372"/>
                    <a:pt x="1741992" y="5248426"/>
                    <a:pt x="1734601" y="5235876"/>
                  </a:cubicBezTo>
                  <a:cubicBezTo>
                    <a:pt x="1739105" y="5234914"/>
                    <a:pt x="1739105" y="5234914"/>
                    <a:pt x="1739105" y="5234914"/>
                  </a:cubicBezTo>
                  <a:cubicBezTo>
                    <a:pt x="1743608" y="5233952"/>
                    <a:pt x="1743608" y="5233952"/>
                    <a:pt x="1743608" y="5233952"/>
                  </a:cubicBezTo>
                  <a:cubicBezTo>
                    <a:pt x="1749075" y="5237493"/>
                    <a:pt x="1759046" y="5240073"/>
                    <a:pt x="1765474" y="5248118"/>
                  </a:cubicBezTo>
                  <a:cubicBezTo>
                    <a:pt x="1764511" y="5243615"/>
                    <a:pt x="1769016" y="5242652"/>
                    <a:pt x="1774483" y="5246193"/>
                  </a:cubicBezTo>
                  <a:cubicBezTo>
                    <a:pt x="1794423" y="5251353"/>
                    <a:pt x="1814672" y="5279995"/>
                    <a:pt x="1840078" y="5288696"/>
                  </a:cubicBezTo>
                  <a:cubicBezTo>
                    <a:pt x="1846507" y="5296741"/>
                    <a:pt x="1850049" y="5291274"/>
                    <a:pt x="1860019" y="5293854"/>
                  </a:cubicBezTo>
                  <a:cubicBezTo>
                    <a:pt x="1860019" y="5293854"/>
                    <a:pt x="1866448" y="5301901"/>
                    <a:pt x="1872877" y="5309946"/>
                  </a:cubicBezTo>
                  <a:cubicBezTo>
                    <a:pt x="1926578" y="5340859"/>
                    <a:pt x="2003762" y="5371466"/>
                    <a:pt x="2056500" y="5397876"/>
                  </a:cubicBezTo>
                  <a:cubicBezTo>
                    <a:pt x="2082870" y="5411080"/>
                    <a:pt x="2103773" y="5420743"/>
                    <a:pt x="2135609" y="5437490"/>
                  </a:cubicBezTo>
                  <a:cubicBezTo>
                    <a:pt x="2145579" y="5440070"/>
                    <a:pt x="2170024" y="5444266"/>
                    <a:pt x="2180957" y="5451349"/>
                  </a:cubicBezTo>
                  <a:cubicBezTo>
                    <a:pt x="2180957" y="5451349"/>
                    <a:pt x="2187385" y="5459396"/>
                    <a:pt x="2187385" y="5459396"/>
                  </a:cubicBezTo>
                  <a:cubicBezTo>
                    <a:pt x="2212793" y="5468096"/>
                    <a:pt x="2211830" y="5463592"/>
                    <a:pt x="2228229" y="5474217"/>
                  </a:cubicBezTo>
                  <a:cubicBezTo>
                    <a:pt x="2217297" y="5467134"/>
                    <a:pt x="2275502" y="5497085"/>
                    <a:pt x="2305413" y="5504824"/>
                  </a:cubicBezTo>
                  <a:cubicBezTo>
                    <a:pt x="2352685" y="5527692"/>
                    <a:pt x="2417013" y="5542206"/>
                    <a:pt x="2473293" y="5563150"/>
                  </a:cubicBezTo>
                  <a:cubicBezTo>
                    <a:pt x="2497738" y="5567346"/>
                    <a:pt x="2533115" y="5578627"/>
                    <a:pt x="2572035" y="5584441"/>
                  </a:cubicBezTo>
                  <a:cubicBezTo>
                    <a:pt x="2611917" y="5594759"/>
                    <a:pt x="2655341" y="5599610"/>
                    <a:pt x="2679785" y="5603808"/>
                  </a:cubicBezTo>
                  <a:cubicBezTo>
                    <a:pt x="2747653" y="5612856"/>
                    <a:pt x="2802972" y="5629295"/>
                    <a:pt x="2856366" y="5636726"/>
                  </a:cubicBezTo>
                  <a:cubicBezTo>
                    <a:pt x="2894323" y="5638036"/>
                    <a:pt x="2946755" y="5640963"/>
                    <a:pt x="2989216" y="5641311"/>
                  </a:cubicBezTo>
                  <a:cubicBezTo>
                    <a:pt x="3014623" y="5650012"/>
                    <a:pt x="3047114" y="5647780"/>
                    <a:pt x="3079605" y="5645548"/>
                  </a:cubicBezTo>
                  <a:cubicBezTo>
                    <a:pt x="3096004" y="5656173"/>
                    <a:pt x="3142970" y="5655559"/>
                    <a:pt x="3189935" y="5654944"/>
                  </a:cubicBezTo>
                  <a:cubicBezTo>
                    <a:pt x="3236900" y="5654329"/>
                    <a:pt x="3283865" y="5653715"/>
                    <a:pt x="3300264" y="5664340"/>
                  </a:cubicBezTo>
                  <a:cubicBezTo>
                    <a:pt x="3313777" y="5661453"/>
                    <a:pt x="3337259" y="5661146"/>
                    <a:pt x="3342726" y="5664687"/>
                  </a:cubicBezTo>
                  <a:cubicBezTo>
                    <a:pt x="3354313" y="5652793"/>
                    <a:pt x="3405783" y="5651215"/>
                    <a:pt x="3412212" y="5659262"/>
                  </a:cubicBezTo>
                  <a:cubicBezTo>
                    <a:pt x="3416716" y="5658299"/>
                    <a:pt x="3425724" y="5656375"/>
                    <a:pt x="3430228" y="5655412"/>
                  </a:cubicBezTo>
                  <a:cubicBezTo>
                    <a:pt x="3433115" y="5668925"/>
                    <a:pt x="3471726" y="5651255"/>
                    <a:pt x="3505179" y="5653528"/>
                  </a:cubicBezTo>
                  <a:cubicBezTo>
                    <a:pt x="3509684" y="5652566"/>
                    <a:pt x="3509684" y="5652566"/>
                    <a:pt x="3509684" y="5652566"/>
                  </a:cubicBezTo>
                  <a:cubicBezTo>
                    <a:pt x="3509684" y="5652566"/>
                    <a:pt x="3510646" y="5657069"/>
                    <a:pt x="3510646" y="5657069"/>
                  </a:cubicBezTo>
                  <a:cubicBezTo>
                    <a:pt x="3515150" y="5656107"/>
                    <a:pt x="3515150" y="5656107"/>
                    <a:pt x="3519654" y="5655145"/>
                  </a:cubicBezTo>
                  <a:cubicBezTo>
                    <a:pt x="3519654" y="5655145"/>
                    <a:pt x="3519654" y="5655145"/>
                    <a:pt x="3518691" y="5650641"/>
                  </a:cubicBezTo>
                  <a:cubicBezTo>
                    <a:pt x="3518691" y="5650641"/>
                    <a:pt x="3514188" y="5651604"/>
                    <a:pt x="3514188" y="5651604"/>
                  </a:cubicBezTo>
                  <a:cubicBezTo>
                    <a:pt x="3523196" y="5649679"/>
                    <a:pt x="3536708" y="5646792"/>
                    <a:pt x="3535746" y="5642288"/>
                  </a:cubicBezTo>
                  <a:cubicBezTo>
                    <a:pt x="3614240" y="5634937"/>
                    <a:pt x="3691771" y="5623083"/>
                    <a:pt x="3771882" y="5601257"/>
                  </a:cubicBezTo>
                  <a:cubicBezTo>
                    <a:pt x="3802449" y="5590018"/>
                    <a:pt x="3824970" y="5585207"/>
                    <a:pt x="3861001" y="5577509"/>
                  </a:cubicBezTo>
                  <a:cubicBezTo>
                    <a:pt x="3900576" y="5564344"/>
                    <a:pt x="3957204" y="5542826"/>
                    <a:pt x="4010291" y="5526775"/>
                  </a:cubicBezTo>
                  <a:cubicBezTo>
                    <a:pt x="4066919" y="5505258"/>
                    <a:pt x="4119044" y="5484701"/>
                    <a:pt x="4162160" y="5466071"/>
                  </a:cubicBezTo>
                  <a:cubicBezTo>
                    <a:pt x="4197231" y="5453868"/>
                    <a:pt x="4214285" y="5445515"/>
                    <a:pt x="4252897" y="5427847"/>
                  </a:cubicBezTo>
                  <a:cubicBezTo>
                    <a:pt x="4260943" y="5421418"/>
                    <a:pt x="4274455" y="5418531"/>
                    <a:pt x="4283464" y="5416606"/>
                  </a:cubicBezTo>
                  <a:cubicBezTo>
                    <a:pt x="4305021" y="5407292"/>
                    <a:pt x="4320151" y="5389931"/>
                    <a:pt x="4342672" y="5385119"/>
                  </a:cubicBezTo>
                  <a:cubicBezTo>
                    <a:pt x="4342672" y="5385119"/>
                    <a:pt x="4343634" y="5389623"/>
                    <a:pt x="4343634" y="5389623"/>
                  </a:cubicBezTo>
                  <a:cubicBezTo>
                    <a:pt x="4339129" y="5390585"/>
                    <a:pt x="4344596" y="5394127"/>
                    <a:pt x="4348138" y="5388660"/>
                  </a:cubicBezTo>
                  <a:cubicBezTo>
                    <a:pt x="4352642" y="5387698"/>
                    <a:pt x="4357146" y="5386736"/>
                    <a:pt x="4357146" y="5386736"/>
                  </a:cubicBezTo>
                  <a:cubicBezTo>
                    <a:pt x="4356184" y="5382232"/>
                    <a:pt x="4360688" y="5381270"/>
                    <a:pt x="4360688" y="5381270"/>
                  </a:cubicBezTo>
                  <a:cubicBezTo>
                    <a:pt x="4361650" y="5385773"/>
                    <a:pt x="4366154" y="5384811"/>
                    <a:pt x="4370658" y="5383849"/>
                  </a:cubicBezTo>
                  <a:cubicBezTo>
                    <a:pt x="4374200" y="5378383"/>
                    <a:pt x="4369696" y="5379346"/>
                    <a:pt x="4368733" y="5374841"/>
                  </a:cubicBezTo>
                  <a:cubicBezTo>
                    <a:pt x="4368733" y="5374841"/>
                    <a:pt x="4373238" y="5373879"/>
                    <a:pt x="4373238" y="5373879"/>
                  </a:cubicBezTo>
                  <a:cubicBezTo>
                    <a:pt x="4377742" y="5372917"/>
                    <a:pt x="4381283" y="5367450"/>
                    <a:pt x="4381283" y="5367450"/>
                  </a:cubicBezTo>
                  <a:cubicBezTo>
                    <a:pt x="4380321" y="5362947"/>
                    <a:pt x="4375818" y="5363909"/>
                    <a:pt x="4371313" y="5364871"/>
                  </a:cubicBezTo>
                  <a:cubicBezTo>
                    <a:pt x="4372275" y="5369375"/>
                    <a:pt x="4372275" y="5369375"/>
                    <a:pt x="4372275" y="5369375"/>
                  </a:cubicBezTo>
                  <a:cubicBezTo>
                    <a:pt x="4366809" y="5365834"/>
                    <a:pt x="4366809" y="5365834"/>
                    <a:pt x="4366809" y="5365834"/>
                  </a:cubicBezTo>
                  <a:cubicBezTo>
                    <a:pt x="4401880" y="5353631"/>
                    <a:pt x="4453042" y="5328572"/>
                    <a:pt x="4471713" y="5305744"/>
                  </a:cubicBezTo>
                  <a:cubicBezTo>
                    <a:pt x="4510325" y="5288076"/>
                    <a:pt x="4564067" y="5253045"/>
                    <a:pt x="4629396" y="5206120"/>
                  </a:cubicBezTo>
                  <a:cubicBezTo>
                    <a:pt x="4630359" y="5210625"/>
                    <a:pt x="4630359" y="5210625"/>
                    <a:pt x="4630359" y="5210625"/>
                  </a:cubicBezTo>
                  <a:cubicBezTo>
                    <a:pt x="4630359" y="5210625"/>
                    <a:pt x="4625854" y="5211587"/>
                    <a:pt x="4625854" y="5211587"/>
                  </a:cubicBezTo>
                  <a:cubicBezTo>
                    <a:pt x="4622312" y="5217054"/>
                    <a:pt x="4617809" y="5218016"/>
                    <a:pt x="4623274" y="5221557"/>
                  </a:cubicBezTo>
                  <a:cubicBezTo>
                    <a:pt x="4623274" y="5221557"/>
                    <a:pt x="4627779" y="5220595"/>
                    <a:pt x="4631321" y="5215129"/>
                  </a:cubicBezTo>
                  <a:cubicBezTo>
                    <a:pt x="4635824" y="5214167"/>
                    <a:pt x="4635824" y="5214167"/>
                    <a:pt x="4639366" y="5208700"/>
                  </a:cubicBezTo>
                  <a:cubicBezTo>
                    <a:pt x="4640329" y="5213205"/>
                    <a:pt x="4644833" y="5212242"/>
                    <a:pt x="4653841" y="5210318"/>
                  </a:cubicBezTo>
                  <a:cubicBezTo>
                    <a:pt x="4653360" y="5208066"/>
                    <a:pt x="4652878" y="5205813"/>
                    <a:pt x="4651512" y="5204927"/>
                  </a:cubicBezTo>
                  <a:lnTo>
                    <a:pt x="4648965" y="5205864"/>
                  </a:lnTo>
                  <a:lnTo>
                    <a:pt x="4655458" y="5195843"/>
                  </a:lnTo>
                  <a:cubicBezTo>
                    <a:pt x="4650954" y="5196806"/>
                    <a:pt x="4646451" y="5197768"/>
                    <a:pt x="4641946" y="5198730"/>
                  </a:cubicBezTo>
                  <a:cubicBezTo>
                    <a:pt x="4652572" y="5182331"/>
                    <a:pt x="4659656" y="5171398"/>
                    <a:pt x="4680251" y="5157579"/>
                  </a:cubicBezTo>
                  <a:cubicBezTo>
                    <a:pt x="4676709" y="5163045"/>
                    <a:pt x="4681213" y="5162082"/>
                    <a:pt x="4685717" y="5161120"/>
                  </a:cubicBezTo>
                  <a:cubicBezTo>
                    <a:pt x="4706313" y="5147301"/>
                    <a:pt x="4724022" y="5119970"/>
                    <a:pt x="4736572" y="5112579"/>
                  </a:cubicBezTo>
                  <a:cubicBezTo>
                    <a:pt x="4736572" y="5112579"/>
                    <a:pt x="4737534" y="5117083"/>
                    <a:pt x="4733031" y="5118045"/>
                  </a:cubicBezTo>
                  <a:cubicBezTo>
                    <a:pt x="4761673" y="5097797"/>
                    <a:pt x="4779381" y="5070465"/>
                    <a:pt x="4793855" y="5072083"/>
                  </a:cubicBezTo>
                  <a:cubicBezTo>
                    <a:pt x="4789352" y="5073045"/>
                    <a:pt x="4792893" y="5067578"/>
                    <a:pt x="4797397" y="5066616"/>
                  </a:cubicBezTo>
                  <a:cubicBezTo>
                    <a:pt x="4803519" y="5051179"/>
                    <a:pt x="4783885" y="5069503"/>
                    <a:pt x="4779381" y="5070465"/>
                  </a:cubicBezTo>
                  <a:cubicBezTo>
                    <a:pt x="4803519" y="5051179"/>
                    <a:pt x="4812527" y="5049255"/>
                    <a:pt x="4818648" y="5033818"/>
                  </a:cubicBezTo>
                  <a:cubicBezTo>
                    <a:pt x="4824115" y="5037360"/>
                    <a:pt x="4817031" y="5048293"/>
                    <a:pt x="4828619" y="5036398"/>
                  </a:cubicBezTo>
                  <a:cubicBezTo>
                    <a:pt x="4831199" y="5026427"/>
                    <a:pt x="4827657" y="5031894"/>
                    <a:pt x="4834740" y="5020962"/>
                  </a:cubicBezTo>
                  <a:cubicBezTo>
                    <a:pt x="4833778" y="5016457"/>
                    <a:pt x="4838282" y="5015495"/>
                    <a:pt x="4838282" y="5015495"/>
                  </a:cubicBezTo>
                  <a:cubicBezTo>
                    <a:pt x="4841824" y="5010028"/>
                    <a:pt x="4846328" y="5009066"/>
                    <a:pt x="4845366" y="5004562"/>
                  </a:cubicBezTo>
                  <a:cubicBezTo>
                    <a:pt x="4844404" y="5000058"/>
                    <a:pt x="4839899" y="5001020"/>
                    <a:pt x="4836357" y="5006486"/>
                  </a:cubicBezTo>
                  <a:cubicBezTo>
                    <a:pt x="4836357" y="5006486"/>
                    <a:pt x="4836357" y="5006486"/>
                    <a:pt x="4831853" y="5007449"/>
                  </a:cubicBezTo>
                  <a:cubicBezTo>
                    <a:pt x="4867579" y="4976268"/>
                    <a:pt x="4873700" y="4960832"/>
                    <a:pt x="4916509" y="4918718"/>
                  </a:cubicBezTo>
                  <a:cubicBezTo>
                    <a:pt x="4936450" y="4923877"/>
                    <a:pt x="4920051" y="4913251"/>
                    <a:pt x="4950617" y="4902012"/>
                  </a:cubicBezTo>
                  <a:cubicBezTo>
                    <a:pt x="4951579" y="4906516"/>
                    <a:pt x="4951579" y="4906516"/>
                    <a:pt x="4951579" y="4906516"/>
                  </a:cubicBezTo>
                  <a:cubicBezTo>
                    <a:pt x="4948037" y="4911982"/>
                    <a:pt x="4952542" y="4911020"/>
                    <a:pt x="4956084" y="4905553"/>
                  </a:cubicBezTo>
                  <a:cubicBezTo>
                    <a:pt x="4960588" y="4904591"/>
                    <a:pt x="4964129" y="4899125"/>
                    <a:pt x="4963167" y="4894621"/>
                  </a:cubicBezTo>
                  <a:cubicBezTo>
                    <a:pt x="4966709" y="4889154"/>
                    <a:pt x="4966709" y="4889154"/>
                    <a:pt x="4966709" y="4889154"/>
                  </a:cubicBezTo>
                  <a:cubicBezTo>
                    <a:pt x="4974754" y="4882727"/>
                    <a:pt x="4973792" y="4878222"/>
                    <a:pt x="4968326" y="4874680"/>
                  </a:cubicBezTo>
                  <a:cubicBezTo>
                    <a:pt x="4977334" y="4872755"/>
                    <a:pt x="4979914" y="4862785"/>
                    <a:pt x="4983456" y="4857319"/>
                  </a:cubicBezTo>
                  <a:cubicBezTo>
                    <a:pt x="4975410" y="4863748"/>
                    <a:pt x="4967364" y="4870176"/>
                    <a:pt x="4959318" y="4876605"/>
                  </a:cubicBezTo>
                  <a:cubicBezTo>
                    <a:pt x="4960280" y="4881109"/>
                    <a:pt x="4961242" y="4885613"/>
                    <a:pt x="4961242" y="4885613"/>
                  </a:cubicBezTo>
                  <a:cubicBezTo>
                    <a:pt x="4961242" y="4885613"/>
                    <a:pt x="4956739" y="4886575"/>
                    <a:pt x="4957701" y="4891079"/>
                  </a:cubicBezTo>
                  <a:cubicBezTo>
                    <a:pt x="4957701" y="4891079"/>
                    <a:pt x="4953197" y="4892041"/>
                    <a:pt x="4953197" y="4892041"/>
                  </a:cubicBezTo>
                  <a:cubicBezTo>
                    <a:pt x="4948692" y="4893003"/>
                    <a:pt x="4949655" y="4897508"/>
                    <a:pt x="4950617" y="4902012"/>
                  </a:cubicBezTo>
                  <a:cubicBezTo>
                    <a:pt x="4926172" y="4897815"/>
                    <a:pt x="4900110" y="4908093"/>
                    <a:pt x="4875317" y="4946357"/>
                  </a:cubicBezTo>
                  <a:cubicBezTo>
                    <a:pt x="4870813" y="4947320"/>
                    <a:pt x="4867272" y="4952786"/>
                    <a:pt x="4866310" y="4948282"/>
                  </a:cubicBezTo>
                  <a:cubicBezTo>
                    <a:pt x="4870813" y="4947320"/>
                    <a:pt x="4869851" y="4942815"/>
                    <a:pt x="4865347" y="4943777"/>
                  </a:cubicBezTo>
                  <a:cubicBezTo>
                    <a:pt x="4865347" y="4943777"/>
                    <a:pt x="4865347" y="4943777"/>
                    <a:pt x="4861805" y="4949244"/>
                  </a:cubicBezTo>
                  <a:cubicBezTo>
                    <a:pt x="4861805" y="4949244"/>
                    <a:pt x="4857301" y="4950206"/>
                    <a:pt x="4857301" y="4950206"/>
                  </a:cubicBezTo>
                  <a:cubicBezTo>
                    <a:pt x="4865675" y="4934288"/>
                    <a:pt x="4874770" y="4921749"/>
                    <a:pt x="4886477" y="4910416"/>
                  </a:cubicBezTo>
                  <a:lnTo>
                    <a:pt x="4927253" y="4880833"/>
                  </a:lnTo>
                  <a:lnTo>
                    <a:pt x="4927789" y="4883341"/>
                  </a:lnTo>
                  <a:cubicBezTo>
                    <a:pt x="4932294" y="4882378"/>
                    <a:pt x="4932294" y="4882378"/>
                    <a:pt x="4931331" y="4877874"/>
                  </a:cubicBezTo>
                  <a:cubicBezTo>
                    <a:pt x="4940339" y="4875949"/>
                    <a:pt x="4939377" y="4871446"/>
                    <a:pt x="4947423" y="4865017"/>
                  </a:cubicBezTo>
                  <a:cubicBezTo>
                    <a:pt x="4947423" y="4865017"/>
                    <a:pt x="4948386" y="4869521"/>
                    <a:pt x="4943881" y="4870484"/>
                  </a:cubicBezTo>
                  <a:cubicBezTo>
                    <a:pt x="4943881" y="4870484"/>
                    <a:pt x="4948386" y="4869521"/>
                    <a:pt x="4948386" y="4869521"/>
                  </a:cubicBezTo>
                  <a:cubicBezTo>
                    <a:pt x="4948386" y="4869521"/>
                    <a:pt x="4951928" y="4864055"/>
                    <a:pt x="4951928" y="4864055"/>
                  </a:cubicBezTo>
                  <a:cubicBezTo>
                    <a:pt x="4976065" y="4844769"/>
                    <a:pt x="4998585" y="4839958"/>
                    <a:pt x="5016294" y="4812627"/>
                  </a:cubicBezTo>
                  <a:cubicBezTo>
                    <a:pt x="5009211" y="4823559"/>
                    <a:pt x="5017256" y="4817130"/>
                    <a:pt x="5026265" y="4815205"/>
                  </a:cubicBezTo>
                  <a:cubicBezTo>
                    <a:pt x="5015640" y="4831604"/>
                    <a:pt x="5002127" y="4834491"/>
                    <a:pt x="5008556" y="4842537"/>
                  </a:cubicBezTo>
                  <a:cubicBezTo>
                    <a:pt x="5030768" y="4814243"/>
                    <a:pt x="5045898" y="4796882"/>
                    <a:pt x="5081624" y="4765702"/>
                  </a:cubicBezTo>
                  <a:cubicBezTo>
                    <a:pt x="5082586" y="4770205"/>
                    <a:pt x="5086128" y="4764739"/>
                    <a:pt x="5090632" y="4763777"/>
                  </a:cubicBezTo>
                  <a:cubicBezTo>
                    <a:pt x="5094174" y="4758310"/>
                    <a:pt x="5097716" y="4752844"/>
                    <a:pt x="5093211" y="4753806"/>
                  </a:cubicBezTo>
                  <a:cubicBezTo>
                    <a:pt x="5101257" y="4747378"/>
                    <a:pt x="5103837" y="4737407"/>
                    <a:pt x="5109959" y="4721971"/>
                  </a:cubicBezTo>
                  <a:cubicBezTo>
                    <a:pt x="5115424" y="4725513"/>
                    <a:pt x="5108341" y="4736445"/>
                    <a:pt x="5116387" y="4730017"/>
                  </a:cubicBezTo>
                  <a:cubicBezTo>
                    <a:pt x="5115424" y="4725513"/>
                    <a:pt x="5123471" y="4719084"/>
                    <a:pt x="5122508" y="4714579"/>
                  </a:cubicBezTo>
                  <a:cubicBezTo>
                    <a:pt x="5122508" y="4714579"/>
                    <a:pt x="5127013" y="4713617"/>
                    <a:pt x="5126050" y="4709114"/>
                  </a:cubicBezTo>
                  <a:cubicBezTo>
                    <a:pt x="5130554" y="4708152"/>
                    <a:pt x="5130554" y="4708152"/>
                    <a:pt x="5130554" y="4708152"/>
                  </a:cubicBezTo>
                  <a:cubicBezTo>
                    <a:pt x="5129592" y="4703647"/>
                    <a:pt x="5129592" y="4703647"/>
                    <a:pt x="5129592" y="4703647"/>
                  </a:cubicBezTo>
                  <a:cubicBezTo>
                    <a:pt x="5126050" y="4709114"/>
                    <a:pt x="5126050" y="4709114"/>
                    <a:pt x="5126050" y="4709114"/>
                  </a:cubicBezTo>
                  <a:cubicBezTo>
                    <a:pt x="5121546" y="4710076"/>
                    <a:pt x="5121546" y="4710076"/>
                    <a:pt x="5121546" y="4710076"/>
                  </a:cubicBezTo>
                  <a:cubicBezTo>
                    <a:pt x="5136676" y="4692715"/>
                    <a:pt x="5136676" y="4692715"/>
                    <a:pt x="5136676" y="4692715"/>
                  </a:cubicBezTo>
                  <a:cubicBezTo>
                    <a:pt x="5133134" y="4698181"/>
                    <a:pt x="5134096" y="4702685"/>
                    <a:pt x="5137638" y="4697218"/>
                  </a:cubicBezTo>
                  <a:cubicBezTo>
                    <a:pt x="5170476" y="4652526"/>
                    <a:pt x="5191419" y="4596245"/>
                    <a:pt x="5217830" y="4543506"/>
                  </a:cubicBezTo>
                  <a:cubicBezTo>
                    <a:pt x="5238773" y="4487227"/>
                    <a:pt x="5260679" y="4435450"/>
                    <a:pt x="5282585" y="4383674"/>
                  </a:cubicBezTo>
                  <a:cubicBezTo>
                    <a:pt x="5291594" y="4381749"/>
                    <a:pt x="5292556" y="4386253"/>
                    <a:pt x="5294480" y="4395261"/>
                  </a:cubicBezTo>
                  <a:cubicBezTo>
                    <a:pt x="5308340" y="4349913"/>
                    <a:pt x="5320583" y="4319040"/>
                    <a:pt x="5327359" y="4284625"/>
                  </a:cubicBezTo>
                  <a:cubicBezTo>
                    <a:pt x="5338639" y="4249247"/>
                    <a:pt x="5345415" y="4214832"/>
                    <a:pt x="5363780" y="4168522"/>
                  </a:cubicBezTo>
                  <a:cubicBezTo>
                    <a:pt x="5360238" y="4173988"/>
                    <a:pt x="5360238" y="4173988"/>
                    <a:pt x="5364742" y="4173025"/>
                  </a:cubicBezTo>
                  <a:cubicBezTo>
                    <a:pt x="5364742" y="4173025"/>
                    <a:pt x="5369247" y="4172063"/>
                    <a:pt x="5372788" y="4166598"/>
                  </a:cubicBezTo>
                  <a:cubicBezTo>
                    <a:pt x="5377292" y="4165635"/>
                    <a:pt x="5377292" y="4165635"/>
                    <a:pt x="5377292" y="4165635"/>
                  </a:cubicBezTo>
                  <a:cubicBezTo>
                    <a:pt x="5379872" y="4155664"/>
                    <a:pt x="5386955" y="4144732"/>
                    <a:pt x="5381488" y="4141190"/>
                  </a:cubicBezTo>
                  <a:cubicBezTo>
                    <a:pt x="5385993" y="4140228"/>
                    <a:pt x="5389535" y="4134762"/>
                    <a:pt x="5388573" y="4130258"/>
                  </a:cubicBezTo>
                  <a:cubicBezTo>
                    <a:pt x="5392115" y="4124791"/>
                    <a:pt x="5387610" y="4125753"/>
                    <a:pt x="5387610" y="4125753"/>
                  </a:cubicBezTo>
                  <a:cubicBezTo>
                    <a:pt x="5383106" y="4126716"/>
                    <a:pt x="5383106" y="4126716"/>
                    <a:pt x="5383106" y="4126716"/>
                  </a:cubicBezTo>
                  <a:cubicBezTo>
                    <a:pt x="5396311" y="4100347"/>
                    <a:pt x="5393424" y="4086835"/>
                    <a:pt x="5406629" y="4060465"/>
                  </a:cubicBezTo>
                  <a:cubicBezTo>
                    <a:pt x="5393117" y="4063352"/>
                    <a:pt x="5404705" y="4051457"/>
                    <a:pt x="5403743" y="4046953"/>
                  </a:cubicBezTo>
                  <a:cubicBezTo>
                    <a:pt x="5397621" y="4062389"/>
                    <a:pt x="5395696" y="4053382"/>
                    <a:pt x="5388613" y="4064314"/>
                  </a:cubicBezTo>
                  <a:cubicBezTo>
                    <a:pt x="5386033" y="4074284"/>
                    <a:pt x="5396658" y="4057885"/>
                    <a:pt x="5395042" y="4072359"/>
                  </a:cubicBezTo>
                  <a:cubicBezTo>
                    <a:pt x="5383454" y="4084255"/>
                    <a:pt x="5381837" y="4098729"/>
                    <a:pt x="5373790" y="4105158"/>
                  </a:cubicBezTo>
                  <a:cubicBezTo>
                    <a:pt x="5377332" y="4099692"/>
                    <a:pt x="5380874" y="4094225"/>
                    <a:pt x="5379912" y="4089721"/>
                  </a:cubicBezTo>
                  <a:cubicBezTo>
                    <a:pt x="5366707" y="4116090"/>
                    <a:pt x="5349960" y="4147926"/>
                    <a:pt x="5334176" y="4184266"/>
                  </a:cubicBezTo>
                  <a:cubicBezTo>
                    <a:pt x="5318391" y="4220606"/>
                    <a:pt x="5302606" y="4256946"/>
                    <a:pt x="5290365" y="4287819"/>
                  </a:cubicBezTo>
                  <a:cubicBezTo>
                    <a:pt x="5289402" y="4283314"/>
                    <a:pt x="5284898" y="4284277"/>
                    <a:pt x="5281356" y="4289743"/>
                  </a:cubicBezTo>
                  <a:cubicBezTo>
                    <a:pt x="5264610" y="4321579"/>
                    <a:pt x="5251405" y="4347949"/>
                    <a:pt x="5229191" y="4376242"/>
                  </a:cubicBezTo>
                  <a:cubicBezTo>
                    <a:pt x="5235620" y="4384288"/>
                    <a:pt x="5215024" y="4398108"/>
                    <a:pt x="5207940" y="4409040"/>
                  </a:cubicBezTo>
                  <a:cubicBezTo>
                    <a:pt x="5204398" y="4414507"/>
                    <a:pt x="5209865" y="4418049"/>
                    <a:pt x="5201818" y="4424477"/>
                  </a:cubicBezTo>
                  <a:cubicBezTo>
                    <a:pt x="5202781" y="4428981"/>
                    <a:pt x="5190231" y="4436372"/>
                    <a:pt x="5183148" y="4447304"/>
                  </a:cubicBezTo>
                  <a:cubicBezTo>
                    <a:pt x="5172522" y="4463703"/>
                    <a:pt x="5162859" y="4484606"/>
                    <a:pt x="5152233" y="4501005"/>
                  </a:cubicBezTo>
                  <a:cubicBezTo>
                    <a:pt x="5138066" y="4522871"/>
                    <a:pt x="5139028" y="4527374"/>
                    <a:pt x="5120357" y="4550202"/>
                  </a:cubicBezTo>
                  <a:cubicBezTo>
                    <a:pt x="5089443" y="4603903"/>
                    <a:pt x="5035046" y="4657911"/>
                    <a:pt x="5021841" y="4684281"/>
                  </a:cubicBezTo>
                  <a:cubicBezTo>
                    <a:pt x="5008329" y="4687168"/>
                    <a:pt x="4999628" y="4712574"/>
                    <a:pt x="4992545" y="4723508"/>
                  </a:cubicBezTo>
                  <a:cubicBezTo>
                    <a:pt x="4995124" y="4713537"/>
                    <a:pt x="4991583" y="4719003"/>
                    <a:pt x="4987079" y="4719966"/>
                  </a:cubicBezTo>
                  <a:cubicBezTo>
                    <a:pt x="4962286" y="4758230"/>
                    <a:pt x="4916590" y="4786831"/>
                    <a:pt x="4875706" y="4837953"/>
                  </a:cubicBezTo>
                  <a:cubicBezTo>
                    <a:pt x="4861539" y="4859818"/>
                    <a:pt x="4873126" y="4847923"/>
                    <a:pt x="4848989" y="4867208"/>
                  </a:cubicBezTo>
                  <a:cubicBezTo>
                    <a:pt x="4832897" y="4880066"/>
                    <a:pt x="4822272" y="4896465"/>
                    <a:pt x="4806180" y="4909322"/>
                  </a:cubicBezTo>
                  <a:cubicBezTo>
                    <a:pt x="4750821" y="4958826"/>
                    <a:pt x="4694499" y="5003827"/>
                    <a:pt x="4646224" y="5042398"/>
                  </a:cubicBezTo>
                  <a:cubicBezTo>
                    <a:pt x="4626590" y="5060722"/>
                    <a:pt x="4609536" y="5069075"/>
                    <a:pt x="4598911" y="5085474"/>
                  </a:cubicBezTo>
                  <a:cubicBezTo>
                    <a:pt x="4594406" y="5086436"/>
                    <a:pt x="4594406" y="5086436"/>
                    <a:pt x="4589903" y="5087399"/>
                  </a:cubicBezTo>
                  <a:cubicBezTo>
                    <a:pt x="4585399" y="5088361"/>
                    <a:pt x="4571887" y="5091248"/>
                    <a:pt x="4552253" y="5109571"/>
                  </a:cubicBezTo>
                  <a:cubicBezTo>
                    <a:pt x="4544207" y="5115999"/>
                    <a:pt x="4532619" y="5127895"/>
                    <a:pt x="4524573" y="5134323"/>
                  </a:cubicBezTo>
                  <a:cubicBezTo>
                    <a:pt x="4486923" y="5156496"/>
                    <a:pt x="4440266" y="5180593"/>
                    <a:pt x="4429640" y="5196992"/>
                  </a:cubicBezTo>
                  <a:cubicBezTo>
                    <a:pt x="4435761" y="5181555"/>
                    <a:pt x="4387486" y="5220127"/>
                    <a:pt x="4375898" y="5232021"/>
                  </a:cubicBezTo>
                  <a:cubicBezTo>
                    <a:pt x="4356919" y="5231366"/>
                    <a:pt x="4330202" y="5260623"/>
                    <a:pt x="4295132" y="5272825"/>
                  </a:cubicBezTo>
                  <a:cubicBezTo>
                    <a:pt x="4290628" y="5273788"/>
                    <a:pt x="4297056" y="5281833"/>
                    <a:pt x="4283544" y="5284720"/>
                  </a:cubicBezTo>
                  <a:cubicBezTo>
                    <a:pt x="4273574" y="5282140"/>
                    <a:pt x="4243970" y="5297885"/>
                    <a:pt x="4249436" y="5301426"/>
                  </a:cubicBezTo>
                  <a:cubicBezTo>
                    <a:pt x="4233999" y="5295305"/>
                    <a:pt x="4210824" y="5319095"/>
                    <a:pt x="4200853" y="5316515"/>
                  </a:cubicBezTo>
                  <a:cubicBezTo>
                    <a:pt x="4202778" y="5325523"/>
                    <a:pt x="4199237" y="5330989"/>
                    <a:pt x="4195695" y="5336456"/>
                  </a:cubicBezTo>
                  <a:cubicBezTo>
                    <a:pt x="4187648" y="5342885"/>
                    <a:pt x="4183145" y="5343847"/>
                    <a:pt x="4175098" y="5350275"/>
                  </a:cubicBezTo>
                  <a:cubicBezTo>
                    <a:pt x="4145495" y="5366020"/>
                    <a:pt x="4105921" y="5379184"/>
                    <a:pt x="4070850" y="5391386"/>
                  </a:cubicBezTo>
                  <a:cubicBezTo>
                    <a:pt x="4061841" y="5393311"/>
                    <a:pt x="4051871" y="5390731"/>
                    <a:pt x="4051871" y="5390731"/>
                  </a:cubicBezTo>
                  <a:cubicBezTo>
                    <a:pt x="4048329" y="5396198"/>
                    <a:pt x="4043825" y="5397160"/>
                    <a:pt x="4040284" y="5402627"/>
                  </a:cubicBezTo>
                  <a:cubicBezTo>
                    <a:pt x="4035780" y="5403589"/>
                    <a:pt x="4035780" y="5403589"/>
                    <a:pt x="4035780" y="5403589"/>
                  </a:cubicBezTo>
                  <a:cubicBezTo>
                    <a:pt x="4002326" y="5401316"/>
                    <a:pt x="3960173" y="5424451"/>
                    <a:pt x="3926065" y="5441158"/>
                  </a:cubicBezTo>
                  <a:cubicBezTo>
                    <a:pt x="3925102" y="5436653"/>
                    <a:pt x="3925102" y="5436653"/>
                    <a:pt x="3925102" y="5436653"/>
                  </a:cubicBezTo>
                  <a:cubicBezTo>
                    <a:pt x="3910628" y="5435036"/>
                    <a:pt x="3909973" y="5454015"/>
                    <a:pt x="3902581" y="5441465"/>
                  </a:cubicBezTo>
                  <a:cubicBezTo>
                    <a:pt x="3880062" y="5446276"/>
                    <a:pt x="3895498" y="5452397"/>
                    <a:pt x="3877482" y="5456246"/>
                  </a:cubicBezTo>
                  <a:cubicBezTo>
                    <a:pt x="3876520" y="5451743"/>
                    <a:pt x="3867512" y="5453667"/>
                    <a:pt x="3862045" y="5450125"/>
                  </a:cubicBezTo>
                  <a:cubicBezTo>
                    <a:pt x="3845953" y="5462982"/>
                    <a:pt x="3827937" y="5466831"/>
                    <a:pt x="3804454" y="5467139"/>
                  </a:cubicBezTo>
                  <a:cubicBezTo>
                    <a:pt x="3798333" y="5482576"/>
                    <a:pt x="3769384" y="5479341"/>
                    <a:pt x="3761338" y="5485770"/>
                  </a:cubicBezTo>
                  <a:cubicBezTo>
                    <a:pt x="3760376" y="5481265"/>
                    <a:pt x="3755871" y="5482228"/>
                    <a:pt x="3755871" y="5482228"/>
                  </a:cubicBezTo>
                  <a:cubicBezTo>
                    <a:pt x="3730772" y="5497010"/>
                    <a:pt x="3707289" y="5497317"/>
                    <a:pt x="3684769" y="5502128"/>
                  </a:cubicBezTo>
                  <a:cubicBezTo>
                    <a:pt x="3680264" y="5503091"/>
                    <a:pt x="3675760" y="5504053"/>
                    <a:pt x="3675760" y="5504053"/>
                  </a:cubicBezTo>
                  <a:cubicBezTo>
                    <a:pt x="3674798" y="5499549"/>
                    <a:pt x="3674798" y="5499549"/>
                    <a:pt x="3674798" y="5499549"/>
                  </a:cubicBezTo>
                  <a:cubicBezTo>
                    <a:pt x="3673836" y="5495045"/>
                    <a:pt x="3669332" y="5496007"/>
                    <a:pt x="3669332" y="5496007"/>
                  </a:cubicBezTo>
                  <a:cubicBezTo>
                    <a:pt x="3664828" y="5496970"/>
                    <a:pt x="3665790" y="5501473"/>
                    <a:pt x="3665790" y="5501473"/>
                  </a:cubicBezTo>
                  <a:cubicBezTo>
                    <a:pt x="3651316" y="5499856"/>
                    <a:pt x="3640691" y="5516255"/>
                    <a:pt x="3618170" y="5521067"/>
                  </a:cubicBezTo>
                  <a:cubicBezTo>
                    <a:pt x="3635224" y="5512713"/>
                    <a:pt x="3606275" y="5509479"/>
                    <a:pt x="3602733" y="5514945"/>
                  </a:cubicBezTo>
                  <a:cubicBezTo>
                    <a:pt x="3611741" y="5513020"/>
                    <a:pt x="3612703" y="5517525"/>
                    <a:pt x="3603695" y="5519449"/>
                  </a:cubicBezTo>
                  <a:cubicBezTo>
                    <a:pt x="3607237" y="5513983"/>
                    <a:pt x="3589221" y="5517832"/>
                    <a:pt x="3584717" y="5518794"/>
                  </a:cubicBezTo>
                  <a:cubicBezTo>
                    <a:pt x="3586641" y="5527803"/>
                    <a:pt x="3575709" y="5520718"/>
                    <a:pt x="3558655" y="5529072"/>
                  </a:cubicBezTo>
                  <a:cubicBezTo>
                    <a:pt x="3570242" y="5517177"/>
                    <a:pt x="3544180" y="5527455"/>
                    <a:pt x="3531630" y="5534846"/>
                  </a:cubicBezTo>
                  <a:cubicBezTo>
                    <a:pt x="3527126" y="5535808"/>
                    <a:pt x="3527126" y="5535808"/>
                    <a:pt x="3521660" y="5532266"/>
                  </a:cubicBezTo>
                  <a:cubicBezTo>
                    <a:pt x="3517155" y="5533228"/>
                    <a:pt x="3512651" y="5534191"/>
                    <a:pt x="3507186" y="5530649"/>
                  </a:cubicBezTo>
                  <a:cubicBezTo>
                    <a:pt x="3507186" y="5530649"/>
                    <a:pt x="3502681" y="5531612"/>
                    <a:pt x="3502681" y="5531612"/>
                  </a:cubicBezTo>
                  <a:cubicBezTo>
                    <a:pt x="3474695" y="5532881"/>
                    <a:pt x="3448632" y="5543159"/>
                    <a:pt x="3424187" y="5538962"/>
                  </a:cubicBezTo>
                  <a:cubicBezTo>
                    <a:pt x="3399087" y="5553744"/>
                    <a:pt x="3349235" y="5540846"/>
                    <a:pt x="3328639" y="5554666"/>
                  </a:cubicBezTo>
                  <a:cubicBezTo>
                    <a:pt x="3324136" y="5555628"/>
                    <a:pt x="3324136" y="5555628"/>
                    <a:pt x="3319631" y="5556591"/>
                  </a:cubicBezTo>
                  <a:cubicBezTo>
                    <a:pt x="3318669" y="5552086"/>
                    <a:pt x="3318669" y="5552086"/>
                    <a:pt x="3314165" y="5553049"/>
                  </a:cubicBezTo>
                  <a:cubicBezTo>
                    <a:pt x="3314165" y="5553049"/>
                    <a:pt x="3309661" y="5554011"/>
                    <a:pt x="3309661" y="5554011"/>
                  </a:cubicBezTo>
                  <a:cubicBezTo>
                    <a:pt x="3304195" y="5550469"/>
                    <a:pt x="3286178" y="5554318"/>
                    <a:pt x="3282636" y="5559784"/>
                  </a:cubicBezTo>
                  <a:cubicBezTo>
                    <a:pt x="3282636" y="5559784"/>
                    <a:pt x="3278132" y="5560747"/>
                    <a:pt x="3278132" y="5560747"/>
                  </a:cubicBezTo>
                  <a:cubicBezTo>
                    <a:pt x="3272666" y="5557205"/>
                    <a:pt x="3272666" y="5557205"/>
                    <a:pt x="3272666" y="5557205"/>
                  </a:cubicBezTo>
                  <a:cubicBezTo>
                    <a:pt x="3268162" y="5558167"/>
                    <a:pt x="3268162" y="5558167"/>
                    <a:pt x="3268162" y="5558167"/>
                  </a:cubicBezTo>
                  <a:cubicBezTo>
                    <a:pt x="3254650" y="5561054"/>
                    <a:pt x="3240175" y="5559437"/>
                    <a:pt x="3231167" y="5561362"/>
                  </a:cubicBezTo>
                  <a:cubicBezTo>
                    <a:pt x="3231167" y="5561362"/>
                    <a:pt x="3225701" y="5557820"/>
                    <a:pt x="3221197" y="5558782"/>
                  </a:cubicBezTo>
                  <a:cubicBezTo>
                    <a:pt x="3222159" y="5563286"/>
                    <a:pt x="3197714" y="5559089"/>
                    <a:pt x="3192247" y="5555548"/>
                  </a:cubicBezTo>
                  <a:cubicBezTo>
                    <a:pt x="3193209" y="5560051"/>
                    <a:pt x="3193209" y="5560051"/>
                    <a:pt x="3193209" y="5560051"/>
                  </a:cubicBezTo>
                  <a:cubicBezTo>
                    <a:pt x="3188706" y="5561013"/>
                    <a:pt x="3188706" y="5561013"/>
                    <a:pt x="3183239" y="5557472"/>
                  </a:cubicBezTo>
                  <a:cubicBezTo>
                    <a:pt x="3189996" y="5556029"/>
                    <a:pt x="3190881" y="5554662"/>
                    <a:pt x="3189836" y="5552530"/>
                  </a:cubicBezTo>
                  <a:lnTo>
                    <a:pt x="3185794" y="5544792"/>
                  </a:lnTo>
                  <a:lnTo>
                    <a:pt x="3199331" y="5544615"/>
                  </a:lnTo>
                  <a:cubicBezTo>
                    <a:pt x="3231822" y="5542383"/>
                    <a:pt x="3296803" y="5537919"/>
                    <a:pt x="3342806" y="5532801"/>
                  </a:cubicBezTo>
                  <a:cubicBezTo>
                    <a:pt x="3467304" y="5520331"/>
                    <a:pt x="3586334" y="5504320"/>
                    <a:pt x="3695394" y="5485729"/>
                  </a:cubicBezTo>
                  <a:cubicBezTo>
                    <a:pt x="3711486" y="5472873"/>
                    <a:pt x="3758451" y="5472258"/>
                    <a:pt x="3771963" y="5469371"/>
                  </a:cubicBezTo>
                  <a:cubicBezTo>
                    <a:pt x="3771963" y="5469371"/>
                    <a:pt x="3780010" y="5462942"/>
                    <a:pt x="3784514" y="5461979"/>
                  </a:cubicBezTo>
                  <a:cubicBezTo>
                    <a:pt x="3784514" y="5461979"/>
                    <a:pt x="3784514" y="5461979"/>
                    <a:pt x="3789017" y="5461017"/>
                  </a:cubicBezTo>
                  <a:cubicBezTo>
                    <a:pt x="3789017" y="5461017"/>
                    <a:pt x="3789017" y="5461017"/>
                    <a:pt x="3798026" y="5459093"/>
                  </a:cubicBezTo>
                  <a:cubicBezTo>
                    <a:pt x="3824088" y="5448816"/>
                    <a:pt x="3856579" y="5446583"/>
                    <a:pt x="3891649" y="5434382"/>
                  </a:cubicBezTo>
                  <a:cubicBezTo>
                    <a:pt x="3923178" y="5427646"/>
                    <a:pt x="3983348" y="5400662"/>
                    <a:pt x="4026464" y="5382030"/>
                  </a:cubicBezTo>
                  <a:cubicBezTo>
                    <a:pt x="4065077" y="5364362"/>
                    <a:pt x="4109155" y="5350235"/>
                    <a:pt x="4129751" y="5336416"/>
                  </a:cubicBezTo>
                  <a:cubicBezTo>
                    <a:pt x="4146805" y="5328062"/>
                    <a:pt x="4135872" y="5320979"/>
                    <a:pt x="4167400" y="5314243"/>
                  </a:cubicBezTo>
                  <a:cubicBezTo>
                    <a:pt x="4168363" y="5318747"/>
                    <a:pt x="4172867" y="5317785"/>
                    <a:pt x="4181875" y="5315860"/>
                  </a:cubicBezTo>
                  <a:cubicBezTo>
                    <a:pt x="4185417" y="5310394"/>
                    <a:pt x="4184455" y="5305890"/>
                    <a:pt x="4197004" y="5298499"/>
                  </a:cubicBezTo>
                  <a:cubicBezTo>
                    <a:pt x="4206013" y="5296574"/>
                    <a:pt x="4219525" y="5293687"/>
                    <a:pt x="4232075" y="5286297"/>
                  </a:cubicBezTo>
                  <a:cubicBezTo>
                    <a:pt x="4274229" y="5263162"/>
                    <a:pt x="4325391" y="5238102"/>
                    <a:pt x="4350491" y="5223321"/>
                  </a:cubicBezTo>
                  <a:cubicBezTo>
                    <a:pt x="4363040" y="5215930"/>
                    <a:pt x="4362078" y="5211426"/>
                    <a:pt x="4370125" y="5204997"/>
                  </a:cubicBezTo>
                  <a:cubicBezTo>
                    <a:pt x="4405195" y="5192795"/>
                    <a:pt x="4449929" y="5159690"/>
                    <a:pt x="4490158" y="5127546"/>
                  </a:cubicBezTo>
                  <a:cubicBezTo>
                    <a:pt x="4531350" y="5099908"/>
                    <a:pt x="4567075" y="5068727"/>
                    <a:pt x="4596679" y="5052983"/>
                  </a:cubicBezTo>
                  <a:cubicBezTo>
                    <a:pt x="4591213" y="5049441"/>
                    <a:pt x="4595717" y="5048479"/>
                    <a:pt x="4603762" y="5042050"/>
                  </a:cubicBezTo>
                  <a:cubicBezTo>
                    <a:pt x="4600220" y="5047517"/>
                    <a:pt x="4601183" y="5052021"/>
                    <a:pt x="4604725" y="5046554"/>
                  </a:cubicBezTo>
                  <a:cubicBezTo>
                    <a:pt x="4608267" y="5041088"/>
                    <a:pt x="4662008" y="5006059"/>
                    <a:pt x="4652038" y="5003479"/>
                  </a:cubicBezTo>
                  <a:cubicBezTo>
                    <a:pt x="4671671" y="4985155"/>
                    <a:pt x="4681642" y="4987735"/>
                    <a:pt x="4681642" y="4987735"/>
                  </a:cubicBezTo>
                  <a:cubicBezTo>
                    <a:pt x="4696772" y="4970374"/>
                    <a:pt x="4680680" y="4983231"/>
                    <a:pt x="4675213" y="4979689"/>
                  </a:cubicBezTo>
                  <a:cubicBezTo>
                    <a:pt x="4694847" y="4961365"/>
                    <a:pt x="4694847" y="4961365"/>
                    <a:pt x="4694847" y="4961365"/>
                  </a:cubicBezTo>
                  <a:cubicBezTo>
                    <a:pt x="4688725" y="4976802"/>
                    <a:pt x="4704817" y="4963945"/>
                    <a:pt x="4709321" y="4962983"/>
                  </a:cubicBezTo>
                  <a:cubicBezTo>
                    <a:pt x="4722527" y="4936614"/>
                    <a:pt x="4769184" y="4912516"/>
                    <a:pt x="4798482" y="4873290"/>
                  </a:cubicBezTo>
                  <a:cubicBezTo>
                    <a:pt x="4802985" y="4872328"/>
                    <a:pt x="4802023" y="4867824"/>
                    <a:pt x="4806527" y="4866861"/>
                  </a:cubicBezTo>
                  <a:cubicBezTo>
                    <a:pt x="4811031" y="4865899"/>
                    <a:pt x="4810069" y="4861394"/>
                    <a:pt x="4810069" y="4861394"/>
                  </a:cubicBezTo>
                  <a:cubicBezTo>
                    <a:pt x="4813611" y="4855929"/>
                    <a:pt x="4809107" y="4856891"/>
                    <a:pt x="4805565" y="4862357"/>
                  </a:cubicBezTo>
                  <a:cubicBezTo>
                    <a:pt x="4805565" y="4862357"/>
                    <a:pt x="4805565" y="4862357"/>
                    <a:pt x="4801060" y="4863319"/>
                  </a:cubicBezTo>
                  <a:cubicBezTo>
                    <a:pt x="4839366" y="4822168"/>
                    <a:pt x="4864466" y="4807386"/>
                    <a:pt x="4898266" y="4767198"/>
                  </a:cubicBezTo>
                  <a:cubicBezTo>
                    <a:pt x="4903733" y="4770740"/>
                    <a:pt x="4907275" y="4765273"/>
                    <a:pt x="4912741" y="4768815"/>
                  </a:cubicBezTo>
                  <a:cubicBezTo>
                    <a:pt x="4958129" y="4716732"/>
                    <a:pt x="5008022" y="4663685"/>
                    <a:pt x="5052449" y="4607097"/>
                  </a:cubicBezTo>
                  <a:cubicBezTo>
                    <a:pt x="5101379" y="4549548"/>
                    <a:pt x="5144843" y="4488456"/>
                    <a:pt x="5184765" y="4432830"/>
                  </a:cubicBezTo>
                  <a:cubicBezTo>
                    <a:pt x="5171252" y="4435717"/>
                    <a:pt x="5159973" y="4471094"/>
                    <a:pt x="5143881" y="4483951"/>
                  </a:cubicBezTo>
                  <a:cubicBezTo>
                    <a:pt x="5144843" y="4488456"/>
                    <a:pt x="5135834" y="4490380"/>
                    <a:pt x="5131330" y="4491343"/>
                  </a:cubicBezTo>
                  <a:cubicBezTo>
                    <a:pt x="5105575" y="4525103"/>
                    <a:pt x="5072737" y="4569796"/>
                    <a:pt x="5037974" y="4605480"/>
                  </a:cubicBezTo>
                  <a:cubicBezTo>
                    <a:pt x="5000631" y="4651135"/>
                    <a:pt x="4959747" y="4702257"/>
                    <a:pt x="4920480" y="4738904"/>
                  </a:cubicBezTo>
                  <a:cubicBezTo>
                    <a:pt x="4915975" y="4739866"/>
                    <a:pt x="4903425" y="4747257"/>
                    <a:pt x="4903425" y="4747257"/>
                  </a:cubicBezTo>
                  <a:cubicBezTo>
                    <a:pt x="4880250" y="4771047"/>
                    <a:pt x="4858037" y="4799341"/>
                    <a:pt x="4838404" y="4817664"/>
                  </a:cubicBezTo>
                  <a:cubicBezTo>
                    <a:pt x="4833899" y="4818627"/>
                    <a:pt x="4837441" y="4813160"/>
                    <a:pt x="4829395" y="4819589"/>
                  </a:cubicBezTo>
                  <a:cubicBezTo>
                    <a:pt x="4833899" y="4818627"/>
                    <a:pt x="4830357" y="4824092"/>
                    <a:pt x="4831320" y="4828597"/>
                  </a:cubicBezTo>
                  <a:cubicBezTo>
                    <a:pt x="4800098" y="4858816"/>
                    <a:pt x="4766953" y="4880026"/>
                    <a:pt x="4739274" y="4904777"/>
                  </a:cubicBezTo>
                  <a:cubicBezTo>
                    <a:pt x="4742815" y="4899312"/>
                    <a:pt x="4747319" y="4898349"/>
                    <a:pt x="4750861" y="4892883"/>
                  </a:cubicBezTo>
                  <a:cubicBezTo>
                    <a:pt x="4769532" y="4870055"/>
                    <a:pt x="4789166" y="4851732"/>
                    <a:pt x="4781119" y="4858161"/>
                  </a:cubicBezTo>
                  <a:cubicBezTo>
                    <a:pt x="4800753" y="4839837"/>
                    <a:pt x="4822966" y="4811543"/>
                    <a:pt x="4838096" y="4794182"/>
                  </a:cubicBezTo>
                  <a:cubicBezTo>
                    <a:pt x="4841638" y="4788716"/>
                    <a:pt x="4841638" y="4788716"/>
                    <a:pt x="4846142" y="4787753"/>
                  </a:cubicBezTo>
                  <a:cubicBezTo>
                    <a:pt x="4843562" y="4797724"/>
                    <a:pt x="4853225" y="4776820"/>
                    <a:pt x="4855150" y="4785829"/>
                  </a:cubicBezTo>
                  <a:cubicBezTo>
                    <a:pt x="4862234" y="4774896"/>
                    <a:pt x="4869317" y="4763963"/>
                    <a:pt x="4872859" y="4758497"/>
                  </a:cubicBezTo>
                  <a:cubicBezTo>
                    <a:pt x="4884447" y="4746602"/>
                    <a:pt x="4892492" y="4740173"/>
                    <a:pt x="4899577" y="4729241"/>
                  </a:cubicBezTo>
                  <a:cubicBezTo>
                    <a:pt x="4919211" y="4710918"/>
                    <a:pt x="4943348" y="4691631"/>
                    <a:pt x="4951393" y="4685203"/>
                  </a:cubicBezTo>
                  <a:cubicBezTo>
                    <a:pt x="4946890" y="4686165"/>
                    <a:pt x="4950431" y="4680699"/>
                    <a:pt x="4950431" y="4680699"/>
                  </a:cubicBezTo>
                  <a:cubicBezTo>
                    <a:pt x="4953973" y="4675232"/>
                    <a:pt x="4957515" y="4669766"/>
                    <a:pt x="4965561" y="4663338"/>
                  </a:cubicBezTo>
                  <a:cubicBezTo>
                    <a:pt x="4965561" y="4663338"/>
                    <a:pt x="4970065" y="4662375"/>
                    <a:pt x="4969103" y="4657871"/>
                  </a:cubicBezTo>
                  <a:cubicBezTo>
                    <a:pt x="4980690" y="4645976"/>
                    <a:pt x="4992278" y="4634082"/>
                    <a:pt x="4999362" y="4623149"/>
                  </a:cubicBezTo>
                  <a:cubicBezTo>
                    <a:pt x="5010949" y="4611254"/>
                    <a:pt x="5023499" y="4603863"/>
                    <a:pt x="5014491" y="4605787"/>
                  </a:cubicBezTo>
                  <a:cubicBezTo>
                    <a:pt x="5025117" y="4589389"/>
                    <a:pt x="5040246" y="4572027"/>
                    <a:pt x="5059879" y="4553704"/>
                  </a:cubicBezTo>
                  <a:cubicBezTo>
                    <a:pt x="5063421" y="4548237"/>
                    <a:pt x="5070506" y="4537305"/>
                    <a:pt x="5078551" y="4530876"/>
                  </a:cubicBezTo>
                  <a:cubicBezTo>
                    <a:pt x="5078551" y="4530876"/>
                    <a:pt x="5083055" y="4529914"/>
                    <a:pt x="5083055" y="4529914"/>
                  </a:cubicBezTo>
                  <a:cubicBezTo>
                    <a:pt x="5082093" y="4525409"/>
                    <a:pt x="5086597" y="4524447"/>
                    <a:pt x="5086597" y="4524447"/>
                  </a:cubicBezTo>
                  <a:cubicBezTo>
                    <a:pt x="5085635" y="4519944"/>
                    <a:pt x="5085635" y="4519944"/>
                    <a:pt x="5085635" y="4519944"/>
                  </a:cubicBezTo>
                  <a:cubicBezTo>
                    <a:pt x="5085635" y="4519944"/>
                    <a:pt x="5085635" y="4519944"/>
                    <a:pt x="5090139" y="4518982"/>
                  </a:cubicBezTo>
                  <a:cubicBezTo>
                    <a:pt x="5115893" y="4485222"/>
                    <a:pt x="5141648" y="4451461"/>
                    <a:pt x="5159358" y="4424129"/>
                  </a:cubicBezTo>
                  <a:cubicBezTo>
                    <a:pt x="5163862" y="4423167"/>
                    <a:pt x="5168365" y="4422205"/>
                    <a:pt x="5167403" y="4417701"/>
                  </a:cubicBezTo>
                  <a:cubicBezTo>
                    <a:pt x="5171907" y="4416738"/>
                    <a:pt x="5171907" y="4416738"/>
                    <a:pt x="5171907" y="4416738"/>
                  </a:cubicBezTo>
                  <a:cubicBezTo>
                    <a:pt x="5171907" y="4416738"/>
                    <a:pt x="5176412" y="4415776"/>
                    <a:pt x="5175450" y="4411272"/>
                  </a:cubicBezTo>
                  <a:cubicBezTo>
                    <a:pt x="5174487" y="4406768"/>
                    <a:pt x="5174487" y="4406768"/>
                    <a:pt x="5174487" y="4406768"/>
                  </a:cubicBezTo>
                  <a:cubicBezTo>
                    <a:pt x="5185113" y="4390369"/>
                    <a:pt x="5210868" y="4356609"/>
                    <a:pt x="5198318" y="4363999"/>
                  </a:cubicBezTo>
                  <a:cubicBezTo>
                    <a:pt x="5198318" y="4363999"/>
                    <a:pt x="5198318" y="4363999"/>
                    <a:pt x="5201860" y="4358534"/>
                  </a:cubicBezTo>
                  <a:cubicBezTo>
                    <a:pt x="5206363" y="4357571"/>
                    <a:pt x="5204439" y="4348563"/>
                    <a:pt x="5204439" y="4348563"/>
                  </a:cubicBezTo>
                  <a:lnTo>
                    <a:pt x="5195619" y="4350447"/>
                  </a:lnTo>
                  <a:lnTo>
                    <a:pt x="5203077" y="4339435"/>
                  </a:lnTo>
                  <a:lnTo>
                    <a:pt x="5204128" y="4325131"/>
                  </a:lnTo>
                  <a:lnTo>
                    <a:pt x="5204204" y="4325020"/>
                  </a:lnTo>
                  <a:lnTo>
                    <a:pt x="5218092" y="4313267"/>
                  </a:lnTo>
                  <a:cubicBezTo>
                    <a:pt x="5221513" y="4307238"/>
                    <a:pt x="5224574" y="4299519"/>
                    <a:pt x="5229887" y="4291321"/>
                  </a:cubicBezTo>
                  <a:cubicBezTo>
                    <a:pt x="5229887" y="4291321"/>
                    <a:pt x="5234391" y="4290358"/>
                    <a:pt x="5234391" y="4290358"/>
                  </a:cubicBezTo>
                  <a:cubicBezTo>
                    <a:pt x="5233429" y="4285854"/>
                    <a:pt x="5237933" y="4284892"/>
                    <a:pt x="5233429" y="4285854"/>
                  </a:cubicBezTo>
                  <a:cubicBezTo>
                    <a:pt x="5233429" y="4285854"/>
                    <a:pt x="5233429" y="4285854"/>
                    <a:pt x="5232466" y="4281350"/>
                  </a:cubicBezTo>
                  <a:cubicBezTo>
                    <a:pt x="5236008" y="4275884"/>
                    <a:pt x="5240512" y="4274922"/>
                    <a:pt x="5245016" y="4273959"/>
                  </a:cubicBezTo>
                  <a:cubicBezTo>
                    <a:pt x="5241474" y="4279425"/>
                    <a:pt x="5241474" y="4279425"/>
                    <a:pt x="5241474" y="4279425"/>
                  </a:cubicBezTo>
                  <a:cubicBezTo>
                    <a:pt x="5237933" y="4284892"/>
                    <a:pt x="5238895" y="4289396"/>
                    <a:pt x="5238895" y="4289396"/>
                  </a:cubicBezTo>
                  <a:cubicBezTo>
                    <a:pt x="5243399" y="4288434"/>
                    <a:pt x="5247903" y="4287471"/>
                    <a:pt x="5246941" y="4282967"/>
                  </a:cubicBezTo>
                  <a:cubicBezTo>
                    <a:pt x="5251445" y="4282005"/>
                    <a:pt x="5251445" y="4282005"/>
                    <a:pt x="5251445" y="4282005"/>
                  </a:cubicBezTo>
                  <a:cubicBezTo>
                    <a:pt x="5252407" y="4286509"/>
                    <a:pt x="5232773" y="4304833"/>
                    <a:pt x="5238240" y="4308374"/>
                  </a:cubicBezTo>
                  <a:cubicBezTo>
                    <a:pt x="5269153" y="4254673"/>
                    <a:pt x="5312618" y="4193582"/>
                    <a:pt x="5347073" y="4134414"/>
                  </a:cubicBezTo>
                  <a:cubicBezTo>
                    <a:pt x="5350615" y="4128948"/>
                    <a:pt x="5353195" y="4118977"/>
                    <a:pt x="5356737" y="4113510"/>
                  </a:cubicBezTo>
                  <a:cubicBezTo>
                    <a:pt x="5355775" y="4109007"/>
                    <a:pt x="5356737" y="4113510"/>
                    <a:pt x="5360278" y="4108045"/>
                  </a:cubicBezTo>
                  <a:cubicBezTo>
                    <a:pt x="5387651" y="4059810"/>
                    <a:pt x="5416641" y="3997101"/>
                    <a:pt x="5440163" y="3930850"/>
                  </a:cubicBezTo>
                  <a:cubicBezTo>
                    <a:pt x="5443705" y="3925383"/>
                    <a:pt x="5448209" y="3924421"/>
                    <a:pt x="5447247" y="3919918"/>
                  </a:cubicBezTo>
                  <a:cubicBezTo>
                    <a:pt x="5448209" y="3924421"/>
                    <a:pt x="5449172" y="3928925"/>
                    <a:pt x="5441125" y="3935354"/>
                  </a:cubicBezTo>
                  <a:cubicBezTo>
                    <a:pt x="5445630" y="3934392"/>
                    <a:pt x="5446592" y="3938895"/>
                    <a:pt x="5443050" y="3944362"/>
                  </a:cubicBezTo>
                  <a:cubicBezTo>
                    <a:pt x="5437584" y="3940820"/>
                    <a:pt x="5436929" y="3959799"/>
                    <a:pt x="5437891" y="3964303"/>
                  </a:cubicBezTo>
                  <a:cubicBezTo>
                    <a:pt x="5437891" y="3964303"/>
                    <a:pt x="5433387" y="3965265"/>
                    <a:pt x="5434349" y="3969770"/>
                  </a:cubicBezTo>
                  <a:cubicBezTo>
                    <a:pt x="5434349" y="3969770"/>
                    <a:pt x="5435311" y="3974273"/>
                    <a:pt x="5435311" y="3974273"/>
                  </a:cubicBezTo>
                  <a:cubicBezTo>
                    <a:pt x="5433694" y="3988747"/>
                    <a:pt x="5422414" y="4024125"/>
                    <a:pt x="5425955" y="4018659"/>
                  </a:cubicBezTo>
                  <a:cubicBezTo>
                    <a:pt x="5424993" y="4014155"/>
                    <a:pt x="5429498" y="4013193"/>
                    <a:pt x="5428535" y="4008688"/>
                  </a:cubicBezTo>
                  <a:cubicBezTo>
                    <a:pt x="5429498" y="4013193"/>
                    <a:pt x="5430460" y="4017697"/>
                    <a:pt x="5430460" y="4017697"/>
                  </a:cubicBezTo>
                  <a:cubicBezTo>
                    <a:pt x="5430460" y="4017697"/>
                    <a:pt x="5434964" y="4016735"/>
                    <a:pt x="5438505" y="4011268"/>
                  </a:cubicBezTo>
                  <a:cubicBezTo>
                    <a:pt x="5438505" y="4011268"/>
                    <a:pt x="5438505" y="4011268"/>
                    <a:pt x="5439468" y="4015773"/>
                  </a:cubicBezTo>
                  <a:cubicBezTo>
                    <a:pt x="5439468" y="4015773"/>
                    <a:pt x="5434964" y="4016735"/>
                    <a:pt x="5435926" y="4021238"/>
                  </a:cubicBezTo>
                  <a:cubicBezTo>
                    <a:pt x="5435926" y="4021238"/>
                    <a:pt x="5435926" y="4021238"/>
                    <a:pt x="5436889" y="4025742"/>
                  </a:cubicBezTo>
                  <a:cubicBezTo>
                    <a:pt x="5430767" y="4041179"/>
                    <a:pt x="5428188" y="4051149"/>
                    <a:pt x="5429150" y="4055653"/>
                  </a:cubicBezTo>
                  <a:cubicBezTo>
                    <a:pt x="5430112" y="4060158"/>
                    <a:pt x="5430112" y="4060158"/>
                    <a:pt x="5430112" y="4060158"/>
                  </a:cubicBezTo>
                  <a:cubicBezTo>
                    <a:pt x="5430112" y="4060158"/>
                    <a:pt x="5430112" y="4060158"/>
                    <a:pt x="5433654" y="4054691"/>
                  </a:cubicBezTo>
                  <a:cubicBezTo>
                    <a:pt x="5430112" y="4060158"/>
                    <a:pt x="5434616" y="4059196"/>
                    <a:pt x="5438158" y="4053729"/>
                  </a:cubicBezTo>
                  <a:cubicBezTo>
                    <a:pt x="5422373" y="4090069"/>
                    <a:pt x="5418177" y="4114514"/>
                    <a:pt x="5410438" y="4144425"/>
                  </a:cubicBezTo>
                  <a:cubicBezTo>
                    <a:pt x="5401737" y="4169832"/>
                    <a:pt x="5393036" y="4195239"/>
                    <a:pt x="5377252" y="4231578"/>
                  </a:cubicBezTo>
                  <a:cubicBezTo>
                    <a:pt x="5380794" y="4226112"/>
                    <a:pt x="5381756" y="4230616"/>
                    <a:pt x="5378214" y="4236082"/>
                  </a:cubicBezTo>
                  <a:cubicBezTo>
                    <a:pt x="5378214" y="4236082"/>
                    <a:pt x="5378214" y="4236082"/>
                    <a:pt x="5373710" y="4237045"/>
                  </a:cubicBezTo>
                  <a:cubicBezTo>
                    <a:pt x="5373710" y="4237045"/>
                    <a:pt x="5374672" y="4241549"/>
                    <a:pt x="5374672" y="4241549"/>
                  </a:cubicBezTo>
                  <a:cubicBezTo>
                    <a:pt x="5371130" y="4247016"/>
                    <a:pt x="5371130" y="4247016"/>
                    <a:pt x="5371130" y="4247016"/>
                  </a:cubicBezTo>
                  <a:cubicBezTo>
                    <a:pt x="5365009" y="4262452"/>
                    <a:pt x="5365009" y="4262452"/>
                    <a:pt x="5365009" y="4262452"/>
                  </a:cubicBezTo>
                  <a:cubicBezTo>
                    <a:pt x="5369513" y="4261490"/>
                    <a:pt x="5365971" y="4266956"/>
                    <a:pt x="5366934" y="4271460"/>
                  </a:cubicBezTo>
                  <a:cubicBezTo>
                    <a:pt x="5374017" y="4260528"/>
                    <a:pt x="5369513" y="4261490"/>
                    <a:pt x="5372092" y="4251519"/>
                  </a:cubicBezTo>
                  <a:cubicBezTo>
                    <a:pt x="5372092" y="4251519"/>
                    <a:pt x="5376597" y="4250557"/>
                    <a:pt x="5376597" y="4250557"/>
                  </a:cubicBezTo>
                  <a:cubicBezTo>
                    <a:pt x="5376597" y="4250557"/>
                    <a:pt x="5376597" y="4250557"/>
                    <a:pt x="5377559" y="4255061"/>
                  </a:cubicBezTo>
                  <a:cubicBezTo>
                    <a:pt x="5382063" y="4254099"/>
                    <a:pt x="5381101" y="4249594"/>
                    <a:pt x="5381101" y="4249594"/>
                  </a:cubicBezTo>
                  <a:cubicBezTo>
                    <a:pt x="5381101" y="4249594"/>
                    <a:pt x="5380139" y="4245091"/>
                    <a:pt x="5380139" y="4245091"/>
                  </a:cubicBezTo>
                  <a:cubicBezTo>
                    <a:pt x="5383681" y="4239624"/>
                    <a:pt x="5383681" y="4239624"/>
                    <a:pt x="5383681" y="4239624"/>
                  </a:cubicBezTo>
                  <a:cubicBezTo>
                    <a:pt x="5387222" y="4234158"/>
                    <a:pt x="5384335" y="4220646"/>
                    <a:pt x="5389802" y="4224188"/>
                  </a:cubicBezTo>
                  <a:cubicBezTo>
                    <a:pt x="5397847" y="4217759"/>
                    <a:pt x="5384335" y="4220646"/>
                    <a:pt x="5387877" y="4215179"/>
                  </a:cubicBezTo>
                  <a:cubicBezTo>
                    <a:pt x="5391419" y="4209714"/>
                    <a:pt x="5392381" y="4214217"/>
                    <a:pt x="5396885" y="4213255"/>
                  </a:cubicBezTo>
                  <a:cubicBezTo>
                    <a:pt x="5399465" y="4203285"/>
                    <a:pt x="5403662" y="4178840"/>
                    <a:pt x="5403662" y="4178840"/>
                  </a:cubicBezTo>
                  <a:cubicBezTo>
                    <a:pt x="5408821" y="4158899"/>
                    <a:pt x="5425568" y="4127064"/>
                    <a:pt x="5428147" y="4117093"/>
                  </a:cubicBezTo>
                  <a:cubicBezTo>
                    <a:pt x="5431689" y="4111627"/>
                    <a:pt x="5428147" y="4117093"/>
                    <a:pt x="5423643" y="4118055"/>
                  </a:cubicBezTo>
                  <a:cubicBezTo>
                    <a:pt x="5428147" y="4117093"/>
                    <a:pt x="5430726" y="4107123"/>
                    <a:pt x="5430726" y="4107123"/>
                  </a:cubicBezTo>
                  <a:cubicBezTo>
                    <a:pt x="5430726" y="4107123"/>
                    <a:pt x="5428802" y="4098114"/>
                    <a:pt x="5428802" y="4098114"/>
                  </a:cubicBezTo>
                  <a:cubicBezTo>
                    <a:pt x="5432344" y="4092649"/>
                    <a:pt x="5434269" y="4101656"/>
                    <a:pt x="5433306" y="4097152"/>
                  </a:cubicBezTo>
                  <a:cubicBezTo>
                    <a:pt x="5441352" y="4090724"/>
                    <a:pt x="5430419" y="4083640"/>
                    <a:pt x="5440389" y="4086220"/>
                  </a:cubicBezTo>
                  <a:cubicBezTo>
                    <a:pt x="5441045" y="4067241"/>
                    <a:pt x="5446859" y="4028322"/>
                    <a:pt x="5458446" y="4016427"/>
                  </a:cubicBezTo>
                  <a:cubicBezTo>
                    <a:pt x="5459408" y="4020931"/>
                    <a:pt x="5454905" y="4021893"/>
                    <a:pt x="5449438" y="4018351"/>
                  </a:cubicBezTo>
                  <a:cubicBezTo>
                    <a:pt x="5465222" y="3982012"/>
                    <a:pt x="5481663" y="3926694"/>
                    <a:pt x="5482318" y="3907715"/>
                  </a:cubicBezTo>
                  <a:cubicBezTo>
                    <a:pt x="5484897" y="3897745"/>
                    <a:pt x="5510344" y="3840502"/>
                    <a:pt x="5505533" y="3817982"/>
                  </a:cubicBezTo>
                  <a:cubicBezTo>
                    <a:pt x="5508113" y="3808011"/>
                    <a:pt x="5505533" y="3817982"/>
                    <a:pt x="5510038" y="3817020"/>
                  </a:cubicBezTo>
                  <a:cubicBezTo>
                    <a:pt x="5507151" y="3803507"/>
                    <a:pt x="5519393" y="3772634"/>
                    <a:pt x="5525514" y="3757197"/>
                  </a:cubicBezTo>
                  <a:cubicBezTo>
                    <a:pt x="5525514" y="3757197"/>
                    <a:pt x="5522935" y="3767168"/>
                    <a:pt x="5528401" y="3770709"/>
                  </a:cubicBezTo>
                  <a:cubicBezTo>
                    <a:pt x="5530674" y="3737256"/>
                    <a:pt x="5528094" y="3747227"/>
                    <a:pt x="5520048" y="3753656"/>
                  </a:cubicBezTo>
                  <a:cubicBezTo>
                    <a:pt x="5530366" y="3713774"/>
                    <a:pt x="5529404" y="3709270"/>
                    <a:pt x="5543571" y="3687405"/>
                  </a:cubicBezTo>
                  <a:cubicBezTo>
                    <a:pt x="5543571" y="3687405"/>
                    <a:pt x="5547113" y="3681939"/>
                    <a:pt x="5547113" y="3681939"/>
                  </a:cubicBezTo>
                  <a:cubicBezTo>
                    <a:pt x="5547113" y="3681939"/>
                    <a:pt x="5547113" y="3681939"/>
                    <a:pt x="5546151" y="3677434"/>
                  </a:cubicBezTo>
                  <a:cubicBezTo>
                    <a:pt x="5546151" y="3677434"/>
                    <a:pt x="5541647" y="3678397"/>
                    <a:pt x="5541647" y="3678397"/>
                  </a:cubicBezTo>
                  <a:cubicBezTo>
                    <a:pt x="5541647" y="3678397"/>
                    <a:pt x="5540684" y="3673892"/>
                    <a:pt x="5544226" y="3668427"/>
                  </a:cubicBezTo>
                  <a:cubicBezTo>
                    <a:pt x="5544226" y="3668427"/>
                    <a:pt x="5544226" y="3668427"/>
                    <a:pt x="5545189" y="3672930"/>
                  </a:cubicBezTo>
                  <a:cubicBezTo>
                    <a:pt x="5545189" y="3672930"/>
                    <a:pt x="5545189" y="3672930"/>
                    <a:pt x="5549693" y="3671968"/>
                  </a:cubicBezTo>
                  <a:cubicBezTo>
                    <a:pt x="5548731" y="3667464"/>
                    <a:pt x="5548731" y="3667464"/>
                    <a:pt x="5547768" y="3662960"/>
                  </a:cubicBezTo>
                  <a:cubicBezTo>
                    <a:pt x="5551310" y="3657493"/>
                    <a:pt x="5551310" y="3657493"/>
                    <a:pt x="5551310" y="3657493"/>
                  </a:cubicBezTo>
                  <a:cubicBezTo>
                    <a:pt x="5554852" y="3652028"/>
                    <a:pt x="5559049" y="3627582"/>
                    <a:pt x="5548423" y="3643981"/>
                  </a:cubicBezTo>
                  <a:cubicBezTo>
                    <a:pt x="5551965" y="3638516"/>
                    <a:pt x="5551965" y="3638516"/>
                    <a:pt x="5551003" y="3634011"/>
                  </a:cubicBezTo>
                  <a:cubicBezTo>
                    <a:pt x="5551003" y="3634011"/>
                    <a:pt x="5546498" y="3634974"/>
                    <a:pt x="5547461" y="3639478"/>
                  </a:cubicBezTo>
                  <a:cubicBezTo>
                    <a:pt x="5547461" y="3639478"/>
                    <a:pt x="5542957" y="3640440"/>
                    <a:pt x="5543919" y="3644943"/>
                  </a:cubicBezTo>
                  <a:cubicBezTo>
                    <a:pt x="5542957" y="3640440"/>
                    <a:pt x="5541995" y="3635936"/>
                    <a:pt x="5541995" y="3635936"/>
                  </a:cubicBezTo>
                  <a:cubicBezTo>
                    <a:pt x="5545536" y="3630469"/>
                    <a:pt x="5548116" y="3620499"/>
                    <a:pt x="5549733" y="3606025"/>
                  </a:cubicBezTo>
                  <a:cubicBezTo>
                    <a:pt x="5554892" y="3586084"/>
                    <a:pt x="5560052" y="3566143"/>
                    <a:pt x="5561668" y="3551669"/>
                  </a:cubicBezTo>
                  <a:cubicBezTo>
                    <a:pt x="5560706" y="3547164"/>
                    <a:pt x="5565210" y="3546202"/>
                    <a:pt x="5565210" y="3546202"/>
                  </a:cubicBezTo>
                  <a:cubicBezTo>
                    <a:pt x="5565210" y="3546202"/>
                    <a:pt x="5564248" y="3541699"/>
                    <a:pt x="5564248" y="3541699"/>
                  </a:cubicBezTo>
                  <a:cubicBezTo>
                    <a:pt x="5562323" y="3532690"/>
                    <a:pt x="5564903" y="3522720"/>
                    <a:pt x="5568445" y="3517253"/>
                  </a:cubicBezTo>
                  <a:cubicBezTo>
                    <a:pt x="5567483" y="3512750"/>
                    <a:pt x="5570062" y="3502779"/>
                    <a:pt x="5569100" y="3498276"/>
                  </a:cubicBezTo>
                  <a:cubicBezTo>
                    <a:pt x="5571679" y="3488305"/>
                    <a:pt x="5577801" y="3472868"/>
                    <a:pt x="5580380" y="3462898"/>
                  </a:cubicBezTo>
                  <a:cubicBezTo>
                    <a:pt x="5584885" y="3461936"/>
                    <a:pt x="5584885" y="3461936"/>
                    <a:pt x="5584885" y="3461936"/>
                  </a:cubicBezTo>
                  <a:cubicBezTo>
                    <a:pt x="5583922" y="3457431"/>
                    <a:pt x="5583922" y="3457431"/>
                    <a:pt x="5582960" y="3452927"/>
                  </a:cubicBezTo>
                  <a:cubicBezTo>
                    <a:pt x="5586502" y="3447461"/>
                    <a:pt x="5581998" y="3448424"/>
                    <a:pt x="5581998" y="3448424"/>
                  </a:cubicBezTo>
                  <a:cubicBezTo>
                    <a:pt x="5578456" y="3453889"/>
                    <a:pt x="5578456" y="3453889"/>
                    <a:pt x="5578456" y="3453889"/>
                  </a:cubicBezTo>
                  <a:cubicBezTo>
                    <a:pt x="5581035" y="3443919"/>
                    <a:pt x="5591661" y="3427520"/>
                    <a:pt x="5585232" y="3419474"/>
                  </a:cubicBezTo>
                  <a:cubicBezTo>
                    <a:pt x="5589736" y="3418512"/>
                    <a:pt x="5589736" y="3418512"/>
                    <a:pt x="5588774" y="3414008"/>
                  </a:cubicBezTo>
                  <a:cubicBezTo>
                    <a:pt x="5592316" y="3408542"/>
                    <a:pt x="5587812" y="3409504"/>
                    <a:pt x="5587812" y="3409504"/>
                  </a:cubicBezTo>
                  <a:cubicBezTo>
                    <a:pt x="5593934" y="3394067"/>
                    <a:pt x="5582038" y="3382480"/>
                    <a:pt x="5590084" y="3376051"/>
                  </a:cubicBezTo>
                  <a:cubicBezTo>
                    <a:pt x="5591047" y="3380555"/>
                    <a:pt x="5591047" y="3380555"/>
                    <a:pt x="5591047" y="3380555"/>
                  </a:cubicBezTo>
                  <a:cubicBezTo>
                    <a:pt x="5588467" y="3390525"/>
                    <a:pt x="5589429" y="3395030"/>
                    <a:pt x="5593934" y="3394067"/>
                  </a:cubicBezTo>
                  <a:cubicBezTo>
                    <a:pt x="5593934" y="3394067"/>
                    <a:pt x="5597475" y="3388601"/>
                    <a:pt x="5596512" y="3384097"/>
                  </a:cubicBezTo>
                  <a:cubicBezTo>
                    <a:pt x="5600054" y="3378631"/>
                    <a:pt x="5600054" y="3378631"/>
                    <a:pt x="5600054" y="3378631"/>
                  </a:cubicBezTo>
                  <a:cubicBezTo>
                    <a:pt x="5609062" y="3376706"/>
                    <a:pt x="5607446" y="3391181"/>
                    <a:pt x="5599399" y="3397610"/>
                  </a:cubicBezTo>
                  <a:cubicBezTo>
                    <a:pt x="5607446" y="3391181"/>
                    <a:pt x="5607752" y="3414663"/>
                    <a:pt x="5609370" y="3400188"/>
                  </a:cubicBezTo>
                  <a:cubicBezTo>
                    <a:pt x="5598437" y="3393105"/>
                    <a:pt x="5624500" y="3382827"/>
                    <a:pt x="5616146" y="3365773"/>
                  </a:cubicBezTo>
                  <a:cubicBezTo>
                    <a:pt x="5619688" y="3360307"/>
                    <a:pt x="5619688" y="3360307"/>
                    <a:pt x="5619688" y="3360307"/>
                  </a:cubicBezTo>
                  <a:cubicBezTo>
                    <a:pt x="5619688" y="3360307"/>
                    <a:pt x="5618726" y="3355803"/>
                    <a:pt x="5618726" y="3355803"/>
                  </a:cubicBezTo>
                  <a:cubicBezTo>
                    <a:pt x="5622267" y="3350336"/>
                    <a:pt x="5617764" y="3351299"/>
                    <a:pt x="5617764" y="3351299"/>
                  </a:cubicBezTo>
                  <a:cubicBezTo>
                    <a:pt x="5618726" y="3355803"/>
                    <a:pt x="5614222" y="3356765"/>
                    <a:pt x="5614222" y="3356765"/>
                  </a:cubicBezTo>
                  <a:cubicBezTo>
                    <a:pt x="5613259" y="3352261"/>
                    <a:pt x="5615839" y="3342291"/>
                    <a:pt x="5611335" y="3343253"/>
                  </a:cubicBezTo>
                  <a:cubicBezTo>
                    <a:pt x="5607793" y="3348720"/>
                    <a:pt x="5610373" y="3338749"/>
                    <a:pt x="5605868" y="3339711"/>
                  </a:cubicBezTo>
                  <a:cubicBezTo>
                    <a:pt x="5603289" y="3349682"/>
                    <a:pt x="5604251" y="3354186"/>
                    <a:pt x="5601672" y="3364156"/>
                  </a:cubicBezTo>
                  <a:cubicBezTo>
                    <a:pt x="5600710" y="3359652"/>
                    <a:pt x="5600710" y="3359652"/>
                    <a:pt x="5600710" y="3359652"/>
                  </a:cubicBezTo>
                  <a:cubicBezTo>
                    <a:pt x="5599747" y="3355148"/>
                    <a:pt x="5598785" y="3350644"/>
                    <a:pt x="5594281" y="3351607"/>
                  </a:cubicBezTo>
                  <a:lnTo>
                    <a:pt x="5592057" y="3360201"/>
                  </a:lnTo>
                  <a:lnTo>
                    <a:pt x="5590783" y="3351765"/>
                  </a:lnTo>
                  <a:cubicBezTo>
                    <a:pt x="5591712" y="3345091"/>
                    <a:pt x="5593646" y="3337613"/>
                    <a:pt x="5593974" y="3328124"/>
                  </a:cubicBezTo>
                  <a:cubicBezTo>
                    <a:pt x="5581731" y="3358997"/>
                    <a:pt x="5588507" y="3324583"/>
                    <a:pt x="5577575" y="3317498"/>
                  </a:cubicBezTo>
                  <a:cubicBezTo>
                    <a:pt x="5581116" y="3312032"/>
                    <a:pt x="5583041" y="3321040"/>
                    <a:pt x="5583041" y="3321040"/>
                  </a:cubicBezTo>
                  <a:cubicBezTo>
                    <a:pt x="5587545" y="3320078"/>
                    <a:pt x="5587545" y="3320078"/>
                    <a:pt x="5587545" y="3320078"/>
                  </a:cubicBezTo>
                  <a:cubicBezTo>
                    <a:pt x="5588507" y="3324583"/>
                    <a:pt x="5588507" y="3324583"/>
                    <a:pt x="5592049" y="3319116"/>
                  </a:cubicBezTo>
                  <a:cubicBezTo>
                    <a:pt x="5592049" y="3319116"/>
                    <a:pt x="5591087" y="3314611"/>
                    <a:pt x="5590125" y="3310107"/>
                  </a:cubicBezTo>
                  <a:cubicBezTo>
                    <a:pt x="5589163" y="3305604"/>
                    <a:pt x="5589163" y="3305604"/>
                    <a:pt x="5589163" y="3305604"/>
                  </a:cubicBezTo>
                  <a:cubicBezTo>
                    <a:pt x="5592704" y="3300137"/>
                    <a:pt x="5598170" y="3303679"/>
                    <a:pt x="5596246" y="3294671"/>
                  </a:cubicBezTo>
                  <a:cubicBezTo>
                    <a:pt x="5597208" y="3299175"/>
                    <a:pt x="5597208" y="3299175"/>
                    <a:pt x="5598170" y="3303679"/>
                  </a:cubicBezTo>
                  <a:cubicBezTo>
                    <a:pt x="5599132" y="3308183"/>
                    <a:pt x="5603637" y="3307220"/>
                    <a:pt x="5602675" y="3302717"/>
                  </a:cubicBezTo>
                  <a:cubicBezTo>
                    <a:pt x="5607179" y="3301755"/>
                    <a:pt x="5606217" y="3297250"/>
                    <a:pt x="5605254" y="3292746"/>
                  </a:cubicBezTo>
                  <a:cubicBezTo>
                    <a:pt x="5604292" y="3288243"/>
                    <a:pt x="5604292" y="3288243"/>
                    <a:pt x="5603330" y="3283738"/>
                  </a:cubicBezTo>
                  <a:cubicBezTo>
                    <a:pt x="5601405" y="3274731"/>
                    <a:pt x="5594976" y="3266684"/>
                    <a:pt x="5592397" y="3276655"/>
                  </a:cubicBezTo>
                  <a:cubicBezTo>
                    <a:pt x="5591434" y="3272151"/>
                    <a:pt x="5591434" y="3272151"/>
                    <a:pt x="5586930" y="3273113"/>
                  </a:cubicBezTo>
                  <a:cubicBezTo>
                    <a:pt x="5586930" y="3273113"/>
                    <a:pt x="5586930" y="3273113"/>
                    <a:pt x="5583389" y="3278580"/>
                  </a:cubicBezTo>
                  <a:cubicBezTo>
                    <a:pt x="5582427" y="3274075"/>
                    <a:pt x="5585006" y="3264105"/>
                    <a:pt x="5583081" y="3255097"/>
                  </a:cubicBezTo>
                  <a:cubicBezTo>
                    <a:pt x="5585006" y="3264105"/>
                    <a:pt x="5582427" y="3274075"/>
                    <a:pt x="5585968" y="3268609"/>
                  </a:cubicBezTo>
                  <a:cubicBezTo>
                    <a:pt x="5594014" y="3262181"/>
                    <a:pt x="5583081" y="3255097"/>
                    <a:pt x="5591127" y="3248668"/>
                  </a:cubicBezTo>
                  <a:cubicBezTo>
                    <a:pt x="5595632" y="3247705"/>
                    <a:pt x="5595632" y="3247705"/>
                    <a:pt x="5595632" y="3247705"/>
                  </a:cubicBezTo>
                  <a:cubicBezTo>
                    <a:pt x="5595632" y="3247705"/>
                    <a:pt x="5595632" y="3247705"/>
                    <a:pt x="5594669" y="3243202"/>
                  </a:cubicBezTo>
                  <a:cubicBezTo>
                    <a:pt x="5594669" y="3243202"/>
                    <a:pt x="5594669" y="3243202"/>
                    <a:pt x="5593707" y="3238698"/>
                  </a:cubicBezTo>
                  <a:cubicBezTo>
                    <a:pt x="5589203" y="3239660"/>
                    <a:pt x="5589203" y="3239660"/>
                    <a:pt x="5589203" y="3239660"/>
                  </a:cubicBezTo>
                  <a:cubicBezTo>
                    <a:pt x="5592745" y="3234193"/>
                    <a:pt x="5592745" y="3234193"/>
                    <a:pt x="5596286" y="3228728"/>
                  </a:cubicBezTo>
                  <a:cubicBezTo>
                    <a:pt x="5589858" y="3220681"/>
                    <a:pt x="5592437" y="3210711"/>
                    <a:pt x="5590512" y="3201704"/>
                  </a:cubicBezTo>
                  <a:cubicBezTo>
                    <a:pt x="5591475" y="3206207"/>
                    <a:pt x="5592437" y="3210711"/>
                    <a:pt x="5592437" y="3210711"/>
                  </a:cubicBezTo>
                  <a:cubicBezTo>
                    <a:pt x="5593092" y="3191733"/>
                    <a:pt x="5589550" y="3197199"/>
                    <a:pt x="5595672" y="3181763"/>
                  </a:cubicBezTo>
                  <a:cubicBezTo>
                    <a:pt x="5596634" y="3186266"/>
                    <a:pt x="5601139" y="3185304"/>
                    <a:pt x="5601139" y="3185304"/>
                  </a:cubicBezTo>
                  <a:cubicBezTo>
                    <a:pt x="5601139" y="3185304"/>
                    <a:pt x="5600176" y="3180800"/>
                    <a:pt x="5600176" y="3180800"/>
                  </a:cubicBezTo>
                  <a:cubicBezTo>
                    <a:pt x="5604680" y="3179838"/>
                    <a:pt x="5604680" y="3179838"/>
                    <a:pt x="5604680" y="3179838"/>
                  </a:cubicBezTo>
                  <a:cubicBezTo>
                    <a:pt x="5601446" y="3208787"/>
                    <a:pt x="5605642" y="3184342"/>
                    <a:pt x="5610146" y="3183379"/>
                  </a:cubicBezTo>
                  <a:cubicBezTo>
                    <a:pt x="5608529" y="3197855"/>
                    <a:pt x="5606912" y="3212329"/>
                    <a:pt x="5609799" y="3225841"/>
                  </a:cubicBezTo>
                  <a:cubicBezTo>
                    <a:pt x="5605295" y="3226803"/>
                    <a:pt x="5605295" y="3226803"/>
                    <a:pt x="5605295" y="3226803"/>
                  </a:cubicBezTo>
                  <a:cubicBezTo>
                    <a:pt x="5602715" y="3236773"/>
                    <a:pt x="5603677" y="3241278"/>
                    <a:pt x="5604639" y="3245781"/>
                  </a:cubicBezTo>
                  <a:cubicBezTo>
                    <a:pt x="5607219" y="3235811"/>
                    <a:pt x="5606257" y="3231307"/>
                    <a:pt x="5610761" y="3230344"/>
                  </a:cubicBezTo>
                  <a:cubicBezTo>
                    <a:pt x="5609144" y="3244819"/>
                    <a:pt x="5613648" y="3243856"/>
                    <a:pt x="5611068" y="3253827"/>
                  </a:cubicBezTo>
                  <a:cubicBezTo>
                    <a:pt x="5611068" y="3253827"/>
                    <a:pt x="5612031" y="3258332"/>
                    <a:pt x="5607526" y="3259294"/>
                  </a:cubicBezTo>
                  <a:cubicBezTo>
                    <a:pt x="5608488" y="3263797"/>
                    <a:pt x="5608488" y="3263797"/>
                    <a:pt x="5608488" y="3263797"/>
                  </a:cubicBezTo>
                  <a:cubicBezTo>
                    <a:pt x="5609451" y="3268302"/>
                    <a:pt x="5610413" y="3272806"/>
                    <a:pt x="5613955" y="3267339"/>
                  </a:cubicBezTo>
                  <a:cubicBezTo>
                    <a:pt x="5617497" y="3261873"/>
                    <a:pt x="5617497" y="3261873"/>
                    <a:pt x="5617497" y="3261873"/>
                  </a:cubicBezTo>
                  <a:cubicBezTo>
                    <a:pt x="5622000" y="3260911"/>
                    <a:pt x="5621038" y="3256407"/>
                    <a:pt x="5620076" y="3251903"/>
                  </a:cubicBezTo>
                  <a:cubicBezTo>
                    <a:pt x="5619114" y="3247399"/>
                    <a:pt x="5619114" y="3247399"/>
                    <a:pt x="5619114" y="3247399"/>
                  </a:cubicBezTo>
                  <a:cubicBezTo>
                    <a:pt x="5614610" y="3248361"/>
                    <a:pt x="5614610" y="3248361"/>
                    <a:pt x="5614610" y="3248361"/>
                  </a:cubicBezTo>
                  <a:cubicBezTo>
                    <a:pt x="5611724" y="3234849"/>
                    <a:pt x="5618500" y="3200433"/>
                    <a:pt x="5614651" y="3182417"/>
                  </a:cubicBezTo>
                  <a:cubicBezTo>
                    <a:pt x="5618192" y="3176951"/>
                    <a:pt x="5618192" y="3176951"/>
                    <a:pt x="5618192" y="3176951"/>
                  </a:cubicBezTo>
                  <a:cubicBezTo>
                    <a:pt x="5618192" y="3176951"/>
                    <a:pt x="5618192" y="3176951"/>
                    <a:pt x="5617229" y="3172447"/>
                  </a:cubicBezTo>
                  <a:cubicBezTo>
                    <a:pt x="5617229" y="3172447"/>
                    <a:pt x="5616267" y="3167943"/>
                    <a:pt x="5616267" y="3167943"/>
                  </a:cubicBezTo>
                  <a:cubicBezTo>
                    <a:pt x="5614343" y="3158935"/>
                    <a:pt x="5615960" y="3144461"/>
                    <a:pt x="5619502" y="3138994"/>
                  </a:cubicBezTo>
                  <a:cubicBezTo>
                    <a:pt x="5614998" y="3139956"/>
                    <a:pt x="5614998" y="3139956"/>
                    <a:pt x="5614998" y="3139956"/>
                  </a:cubicBezTo>
                  <a:cubicBezTo>
                    <a:pt x="5618540" y="3134491"/>
                    <a:pt x="5618540" y="3134491"/>
                    <a:pt x="5618540" y="3134491"/>
                  </a:cubicBezTo>
                  <a:cubicBezTo>
                    <a:pt x="5618540" y="3134491"/>
                    <a:pt x="5622082" y="3129024"/>
                    <a:pt x="5621120" y="3124519"/>
                  </a:cubicBezTo>
                  <a:cubicBezTo>
                    <a:pt x="5621120" y="3124519"/>
                    <a:pt x="5620158" y="3120015"/>
                    <a:pt x="5615653" y="3120977"/>
                  </a:cubicBezTo>
                  <a:cubicBezTo>
                    <a:pt x="5610535" y="3074976"/>
                    <a:pt x="5619236" y="3049568"/>
                    <a:pt x="5607995" y="3019002"/>
                  </a:cubicBezTo>
                  <a:cubicBezTo>
                    <a:pt x="5612500" y="3018040"/>
                    <a:pt x="5611538" y="3013536"/>
                    <a:pt x="5610575" y="3009032"/>
                  </a:cubicBezTo>
                  <a:cubicBezTo>
                    <a:pt x="5610575" y="3009032"/>
                    <a:pt x="5609613" y="3004527"/>
                    <a:pt x="5609613" y="3004527"/>
                  </a:cubicBezTo>
                  <a:cubicBezTo>
                    <a:pt x="5605109" y="3005490"/>
                    <a:pt x="5605109" y="3005490"/>
                    <a:pt x="5605109" y="3005490"/>
                  </a:cubicBezTo>
                  <a:cubicBezTo>
                    <a:pt x="5613154" y="2999061"/>
                    <a:pt x="5610267" y="2985549"/>
                    <a:pt x="5608343" y="2976541"/>
                  </a:cubicBezTo>
                  <a:cubicBezTo>
                    <a:pt x="5608343" y="2976541"/>
                    <a:pt x="5607380" y="2972037"/>
                    <a:pt x="5607380" y="2972037"/>
                  </a:cubicBezTo>
                  <a:cubicBezTo>
                    <a:pt x="5610923" y="2966571"/>
                    <a:pt x="5610923" y="2966571"/>
                    <a:pt x="5605456" y="2963029"/>
                  </a:cubicBezTo>
                  <a:cubicBezTo>
                    <a:pt x="5604494" y="2958525"/>
                    <a:pt x="5604494" y="2958525"/>
                    <a:pt x="5604494" y="2958525"/>
                  </a:cubicBezTo>
                  <a:cubicBezTo>
                    <a:pt x="5604494" y="2958525"/>
                    <a:pt x="5608998" y="2957562"/>
                    <a:pt x="5608036" y="2953059"/>
                  </a:cubicBezTo>
                  <a:cubicBezTo>
                    <a:pt x="5608036" y="2953059"/>
                    <a:pt x="5608036" y="2953059"/>
                    <a:pt x="5607073" y="2948555"/>
                  </a:cubicBezTo>
                  <a:cubicBezTo>
                    <a:pt x="5600644" y="2940508"/>
                    <a:pt x="5610309" y="2919606"/>
                    <a:pt x="5601300" y="2921531"/>
                  </a:cubicBezTo>
                  <a:cubicBezTo>
                    <a:pt x="5601300" y="2921531"/>
                    <a:pt x="5601300" y="2921531"/>
                    <a:pt x="5600338" y="2917026"/>
                  </a:cubicBezTo>
                  <a:cubicBezTo>
                    <a:pt x="5599375" y="2912522"/>
                    <a:pt x="5598413" y="2908019"/>
                    <a:pt x="5598413" y="2908019"/>
                  </a:cubicBezTo>
                  <a:cubicBezTo>
                    <a:pt x="5598413" y="2908019"/>
                    <a:pt x="5597451" y="2903514"/>
                    <a:pt x="5597451" y="2903514"/>
                  </a:cubicBezTo>
                  <a:cubicBezTo>
                    <a:pt x="5605497" y="2897085"/>
                    <a:pt x="5592639" y="2880993"/>
                    <a:pt x="5590715" y="2871986"/>
                  </a:cubicBezTo>
                  <a:cubicBezTo>
                    <a:pt x="5587828" y="2858474"/>
                    <a:pt x="5598761" y="2865557"/>
                    <a:pt x="5595874" y="2852045"/>
                  </a:cubicBezTo>
                  <a:cubicBezTo>
                    <a:pt x="5595874" y="2852045"/>
                    <a:pt x="5594912" y="2847541"/>
                    <a:pt x="5599416" y="2846579"/>
                  </a:cubicBezTo>
                  <a:cubicBezTo>
                    <a:pt x="5599416" y="2846579"/>
                    <a:pt x="5598453" y="2842075"/>
                    <a:pt x="5598453" y="2842075"/>
                  </a:cubicBezTo>
                  <a:cubicBezTo>
                    <a:pt x="5597491" y="2837570"/>
                    <a:pt x="5597491" y="2837570"/>
                    <a:pt x="5593950" y="2843037"/>
                  </a:cubicBezTo>
                  <a:cubicBezTo>
                    <a:pt x="5593950" y="2843037"/>
                    <a:pt x="5593950" y="2843037"/>
                    <a:pt x="5594912" y="2847541"/>
                  </a:cubicBezTo>
                  <a:cubicBezTo>
                    <a:pt x="5588483" y="2839495"/>
                    <a:pt x="5591063" y="2829525"/>
                    <a:pt x="5586559" y="2830487"/>
                  </a:cubicBezTo>
                  <a:cubicBezTo>
                    <a:pt x="5588176" y="2816013"/>
                    <a:pt x="5591063" y="2829525"/>
                    <a:pt x="5595567" y="2828563"/>
                  </a:cubicBezTo>
                  <a:lnTo>
                    <a:pt x="5600701" y="2831889"/>
                  </a:lnTo>
                  <a:lnTo>
                    <a:pt x="5604441" y="2857353"/>
                  </a:lnTo>
                  <a:cubicBezTo>
                    <a:pt x="5609265" y="2883035"/>
                    <a:pt x="5615227" y="2898539"/>
                    <a:pt x="5620278" y="2922185"/>
                  </a:cubicBezTo>
                  <a:cubicBezTo>
                    <a:pt x="5620278" y="2922185"/>
                    <a:pt x="5615774" y="2923147"/>
                    <a:pt x="5616736" y="2927652"/>
                  </a:cubicBezTo>
                  <a:cubicBezTo>
                    <a:pt x="5616736" y="2927652"/>
                    <a:pt x="5617699" y="2932156"/>
                    <a:pt x="5617699" y="2932156"/>
                  </a:cubicBezTo>
                  <a:cubicBezTo>
                    <a:pt x="5620586" y="2945668"/>
                    <a:pt x="5621548" y="2950172"/>
                    <a:pt x="5627014" y="2953713"/>
                  </a:cubicBezTo>
                  <a:cubicBezTo>
                    <a:pt x="5623165" y="2935697"/>
                    <a:pt x="5623165" y="2935697"/>
                    <a:pt x="5623165" y="2935697"/>
                  </a:cubicBezTo>
                  <a:cubicBezTo>
                    <a:pt x="5623165" y="2935697"/>
                    <a:pt x="5624128" y="2940201"/>
                    <a:pt x="5628632" y="2939239"/>
                  </a:cubicBezTo>
                  <a:cubicBezTo>
                    <a:pt x="5628632" y="2939239"/>
                    <a:pt x="5627670" y="2934735"/>
                    <a:pt x="5627670" y="2934735"/>
                  </a:cubicBezTo>
                  <a:cubicBezTo>
                    <a:pt x="5626707" y="2930231"/>
                    <a:pt x="5626707" y="2930231"/>
                    <a:pt x="5626707" y="2930231"/>
                  </a:cubicBezTo>
                  <a:cubicBezTo>
                    <a:pt x="5625745" y="2925727"/>
                    <a:pt x="5625745" y="2925727"/>
                    <a:pt x="5625745" y="2925727"/>
                  </a:cubicBezTo>
                  <a:cubicBezTo>
                    <a:pt x="5632828" y="2914795"/>
                    <a:pt x="5640875" y="2908366"/>
                    <a:pt x="5638642" y="2875875"/>
                  </a:cubicBezTo>
                  <a:cubicBezTo>
                    <a:pt x="5651847" y="2849506"/>
                    <a:pt x="5655738" y="2801579"/>
                    <a:pt x="5658009" y="2768126"/>
                  </a:cubicBezTo>
                  <a:cubicBezTo>
                    <a:pt x="5657046" y="2763622"/>
                    <a:pt x="5661551" y="2762659"/>
                    <a:pt x="5661551" y="2762659"/>
                  </a:cubicBezTo>
                  <a:cubicBezTo>
                    <a:pt x="5661551" y="2762659"/>
                    <a:pt x="5666055" y="2761697"/>
                    <a:pt x="5665093" y="2757194"/>
                  </a:cubicBezTo>
                  <a:cubicBezTo>
                    <a:pt x="5665093" y="2757194"/>
                    <a:pt x="5666055" y="2761697"/>
                    <a:pt x="5670559" y="2760735"/>
                  </a:cubicBezTo>
                  <a:cubicBezTo>
                    <a:pt x="5668635" y="2751727"/>
                    <a:pt x="5667672" y="2747222"/>
                    <a:pt x="5667672" y="2747222"/>
                  </a:cubicBezTo>
                  <a:cubicBezTo>
                    <a:pt x="5670908" y="2718274"/>
                    <a:pt x="5667713" y="2681279"/>
                    <a:pt x="5667406" y="2657797"/>
                  </a:cubicBezTo>
                  <a:cubicBezTo>
                    <a:pt x="5670947" y="2652330"/>
                    <a:pt x="5672872" y="2661339"/>
                    <a:pt x="5673834" y="2665842"/>
                  </a:cubicBezTo>
                  <a:cubicBezTo>
                    <a:pt x="5675451" y="2651368"/>
                    <a:pt x="5672913" y="2595395"/>
                    <a:pt x="5689312" y="2606020"/>
                  </a:cubicBezTo>
                  <a:cubicBezTo>
                    <a:pt x="5691236" y="2615028"/>
                    <a:pt x="5691236" y="2615028"/>
                    <a:pt x="5691236" y="2615028"/>
                  </a:cubicBezTo>
                  <a:cubicBezTo>
                    <a:pt x="5692198" y="2619532"/>
                    <a:pt x="5692198" y="2619532"/>
                    <a:pt x="5692198" y="2619532"/>
                  </a:cubicBezTo>
                  <a:cubicBezTo>
                    <a:pt x="5692198" y="2619532"/>
                    <a:pt x="5696702" y="2618570"/>
                    <a:pt x="5695739" y="2614066"/>
                  </a:cubicBezTo>
                  <a:cubicBezTo>
                    <a:pt x="5693815" y="2605058"/>
                    <a:pt x="5693815" y="2605058"/>
                    <a:pt x="5693815" y="2605058"/>
                  </a:cubicBezTo>
                  <a:cubicBezTo>
                    <a:pt x="5702168" y="2622112"/>
                    <a:pt x="5703438" y="2650099"/>
                    <a:pt x="5709211" y="2677123"/>
                  </a:cubicBezTo>
                  <a:cubicBezTo>
                    <a:pt x="5736544" y="2694832"/>
                    <a:pt x="5738201" y="2614414"/>
                    <a:pt x="5729234" y="2550395"/>
                  </a:cubicBezTo>
                  <a:cubicBezTo>
                    <a:pt x="5732776" y="2544928"/>
                    <a:pt x="5738243" y="2548470"/>
                    <a:pt x="5744362" y="2533034"/>
                  </a:cubicBezTo>
                  <a:close/>
                  <a:moveTo>
                    <a:pt x="5538793" y="2562824"/>
                  </a:moveTo>
                  <a:cubicBezTo>
                    <a:pt x="5546491" y="2598857"/>
                    <a:pt x="5549378" y="2612369"/>
                    <a:pt x="5560618" y="2642934"/>
                  </a:cubicBezTo>
                  <a:cubicBezTo>
                    <a:pt x="5568664" y="2636506"/>
                    <a:pt x="5577017" y="2653560"/>
                    <a:pt x="5581828" y="2676080"/>
                  </a:cubicBezTo>
                  <a:cubicBezTo>
                    <a:pt x="5586639" y="2698600"/>
                    <a:pt x="5591451" y="2721120"/>
                    <a:pt x="5595955" y="2720158"/>
                  </a:cubicBezTo>
                  <a:cubicBezTo>
                    <a:pt x="5605271" y="2741716"/>
                    <a:pt x="5602998" y="2775169"/>
                    <a:pt x="5603306" y="2798652"/>
                  </a:cubicBezTo>
                  <a:cubicBezTo>
                    <a:pt x="5602344" y="2794147"/>
                    <a:pt x="5602344" y="2794147"/>
                    <a:pt x="5597839" y="2795110"/>
                  </a:cubicBezTo>
                  <a:cubicBezTo>
                    <a:pt x="5597839" y="2795110"/>
                    <a:pt x="5598802" y="2799614"/>
                    <a:pt x="5598802" y="2799614"/>
                  </a:cubicBezTo>
                  <a:cubicBezTo>
                    <a:pt x="5598146" y="2818592"/>
                    <a:pt x="5598146" y="2818592"/>
                    <a:pt x="5598146" y="2818592"/>
                  </a:cubicBezTo>
                  <a:cubicBezTo>
                    <a:pt x="5599109" y="2823096"/>
                    <a:pt x="5599109" y="2823096"/>
                    <a:pt x="5599109" y="2823096"/>
                  </a:cubicBezTo>
                  <a:lnTo>
                    <a:pt x="5594817" y="2824013"/>
                  </a:lnTo>
                  <a:lnTo>
                    <a:pt x="5593589" y="2816549"/>
                  </a:lnTo>
                  <a:cubicBezTo>
                    <a:pt x="5590231" y="2809098"/>
                    <a:pt x="5583835" y="2812230"/>
                    <a:pt x="5584327" y="2797996"/>
                  </a:cubicBezTo>
                  <a:cubicBezTo>
                    <a:pt x="5588831" y="2797034"/>
                    <a:pt x="5588831" y="2797034"/>
                    <a:pt x="5587868" y="2792530"/>
                  </a:cubicBezTo>
                  <a:cubicBezTo>
                    <a:pt x="5586906" y="2788027"/>
                    <a:pt x="5586906" y="2788027"/>
                    <a:pt x="5586906" y="2788027"/>
                  </a:cubicBezTo>
                  <a:cubicBezTo>
                    <a:pt x="5591411" y="2787064"/>
                    <a:pt x="5591411" y="2787064"/>
                    <a:pt x="5590448" y="2782560"/>
                  </a:cubicBezTo>
                  <a:cubicBezTo>
                    <a:pt x="5590448" y="2782560"/>
                    <a:pt x="5590448" y="2782560"/>
                    <a:pt x="5589486" y="2778056"/>
                  </a:cubicBezTo>
                  <a:cubicBezTo>
                    <a:pt x="5584982" y="2779018"/>
                    <a:pt x="5585944" y="2783522"/>
                    <a:pt x="5584982" y="2779018"/>
                  </a:cubicBezTo>
                  <a:cubicBezTo>
                    <a:pt x="5582095" y="2765506"/>
                    <a:pt x="5583712" y="2751031"/>
                    <a:pt x="5572780" y="2743948"/>
                  </a:cubicBezTo>
                  <a:cubicBezTo>
                    <a:pt x="5578246" y="2747489"/>
                    <a:pt x="5578246" y="2747489"/>
                    <a:pt x="5577284" y="2742986"/>
                  </a:cubicBezTo>
                  <a:cubicBezTo>
                    <a:pt x="5580826" y="2737519"/>
                    <a:pt x="5575359" y="2733977"/>
                    <a:pt x="5575359" y="2733977"/>
                  </a:cubicBezTo>
                  <a:cubicBezTo>
                    <a:pt x="5575359" y="2733977"/>
                    <a:pt x="5575359" y="2733977"/>
                    <a:pt x="5574397" y="2729474"/>
                  </a:cubicBezTo>
                  <a:cubicBezTo>
                    <a:pt x="5580519" y="2714037"/>
                    <a:pt x="5564120" y="2703411"/>
                    <a:pt x="5569278" y="2683471"/>
                  </a:cubicBezTo>
                  <a:cubicBezTo>
                    <a:pt x="5564774" y="2684433"/>
                    <a:pt x="5564774" y="2684433"/>
                    <a:pt x="5564774" y="2684433"/>
                  </a:cubicBezTo>
                  <a:cubicBezTo>
                    <a:pt x="5569278" y="2683471"/>
                    <a:pt x="5568316" y="2678967"/>
                    <a:pt x="5568316" y="2678967"/>
                  </a:cubicBezTo>
                  <a:cubicBezTo>
                    <a:pt x="5567354" y="2674462"/>
                    <a:pt x="5567354" y="2674462"/>
                    <a:pt x="5562849" y="2675425"/>
                  </a:cubicBezTo>
                  <a:cubicBezTo>
                    <a:pt x="5559963" y="2661913"/>
                    <a:pt x="5557076" y="2648401"/>
                    <a:pt x="5557076" y="2648401"/>
                  </a:cubicBezTo>
                  <a:cubicBezTo>
                    <a:pt x="5554189" y="2634888"/>
                    <a:pt x="5554497" y="2658371"/>
                    <a:pt x="5549686" y="2635851"/>
                  </a:cubicBezTo>
                  <a:cubicBezTo>
                    <a:pt x="5555151" y="2639393"/>
                    <a:pt x="5558693" y="2633926"/>
                    <a:pt x="5553227" y="2630384"/>
                  </a:cubicBezTo>
                  <a:cubicBezTo>
                    <a:pt x="5547761" y="2626843"/>
                    <a:pt x="5548068" y="2650325"/>
                    <a:pt x="5543257" y="2627805"/>
                  </a:cubicBezTo>
                  <a:cubicBezTo>
                    <a:pt x="5543257" y="2627805"/>
                    <a:pt x="5543257" y="2627805"/>
                    <a:pt x="5547761" y="2626843"/>
                  </a:cubicBezTo>
                  <a:cubicBezTo>
                    <a:pt x="5547761" y="2626843"/>
                    <a:pt x="5547761" y="2626843"/>
                    <a:pt x="5546799" y="2622339"/>
                  </a:cubicBezTo>
                  <a:cubicBezTo>
                    <a:pt x="5546799" y="2622339"/>
                    <a:pt x="5545837" y="2617834"/>
                    <a:pt x="5545837" y="2617834"/>
                  </a:cubicBezTo>
                  <a:cubicBezTo>
                    <a:pt x="5544874" y="2613331"/>
                    <a:pt x="5544874" y="2613331"/>
                    <a:pt x="5544874" y="2613331"/>
                  </a:cubicBezTo>
                  <a:cubicBezTo>
                    <a:pt x="5543912" y="2608826"/>
                    <a:pt x="5543912" y="2608826"/>
                    <a:pt x="5543912" y="2608826"/>
                  </a:cubicBezTo>
                  <a:cubicBezTo>
                    <a:pt x="5548415" y="2607864"/>
                    <a:pt x="5547453" y="2603360"/>
                    <a:pt x="5546491" y="2598857"/>
                  </a:cubicBezTo>
                  <a:cubicBezTo>
                    <a:pt x="5541988" y="2599819"/>
                    <a:pt x="5541025" y="2595314"/>
                    <a:pt x="5540063" y="2590810"/>
                  </a:cubicBezTo>
                  <a:cubicBezTo>
                    <a:pt x="5543604" y="2585344"/>
                    <a:pt x="5540717" y="2571832"/>
                    <a:pt x="5538793" y="2562824"/>
                  </a:cubicBezTo>
                  <a:close/>
                  <a:moveTo>
                    <a:pt x="665421" y="3538061"/>
                  </a:moveTo>
                  <a:lnTo>
                    <a:pt x="668307" y="3551573"/>
                  </a:lnTo>
                  <a:cubicBezTo>
                    <a:pt x="668307" y="3551573"/>
                    <a:pt x="662842" y="3548032"/>
                    <a:pt x="661880" y="3543528"/>
                  </a:cubicBezTo>
                  <a:cubicBezTo>
                    <a:pt x="666383" y="3542566"/>
                    <a:pt x="665421" y="3538061"/>
                    <a:pt x="665421" y="3538061"/>
                  </a:cubicBezTo>
                  <a:close/>
                  <a:moveTo>
                    <a:pt x="727864" y="3477624"/>
                  </a:moveTo>
                  <a:cubicBezTo>
                    <a:pt x="727864" y="3477624"/>
                    <a:pt x="728826" y="3482129"/>
                    <a:pt x="733330" y="3481166"/>
                  </a:cubicBezTo>
                  <a:cubicBezTo>
                    <a:pt x="728826" y="3482129"/>
                    <a:pt x="733637" y="3504648"/>
                    <a:pt x="729788" y="3486633"/>
                  </a:cubicBezTo>
                  <a:cubicBezTo>
                    <a:pt x="728826" y="3482129"/>
                    <a:pt x="728826" y="3482129"/>
                    <a:pt x="727864" y="3477624"/>
                  </a:cubicBezTo>
                  <a:close/>
                  <a:moveTo>
                    <a:pt x="5425431" y="2252659"/>
                  </a:moveTo>
                  <a:cubicBezTo>
                    <a:pt x="5430898" y="2256200"/>
                    <a:pt x="5431860" y="2260705"/>
                    <a:pt x="5432822" y="2265209"/>
                  </a:cubicBezTo>
                  <a:cubicBezTo>
                    <a:pt x="5432822" y="2265209"/>
                    <a:pt x="5432822" y="2265209"/>
                    <a:pt x="5433785" y="2269713"/>
                  </a:cubicBezTo>
                  <a:cubicBezTo>
                    <a:pt x="5434747" y="2274217"/>
                    <a:pt x="5434747" y="2274217"/>
                    <a:pt x="5434747" y="2274217"/>
                  </a:cubicBezTo>
                  <a:lnTo>
                    <a:pt x="5435709" y="2278721"/>
                  </a:lnTo>
                  <a:cubicBezTo>
                    <a:pt x="5435709" y="2278721"/>
                    <a:pt x="5434747" y="2274217"/>
                    <a:pt x="5429280" y="2270676"/>
                  </a:cubicBezTo>
                  <a:cubicBezTo>
                    <a:pt x="5427356" y="2261667"/>
                    <a:pt x="5426393" y="2257163"/>
                    <a:pt x="5425431" y="2252659"/>
                  </a:cubicBezTo>
                  <a:close/>
                  <a:moveTo>
                    <a:pt x="697152" y="3201608"/>
                  </a:moveTo>
                  <a:cubicBezTo>
                    <a:pt x="697152" y="3201608"/>
                    <a:pt x="701656" y="3200646"/>
                    <a:pt x="701656" y="3200646"/>
                  </a:cubicBezTo>
                  <a:cubicBezTo>
                    <a:pt x="702618" y="3205149"/>
                    <a:pt x="702618" y="3205149"/>
                    <a:pt x="702618" y="3205149"/>
                  </a:cubicBezTo>
                  <a:cubicBezTo>
                    <a:pt x="698114" y="3206112"/>
                    <a:pt x="697152" y="3201608"/>
                    <a:pt x="697152" y="3201608"/>
                  </a:cubicBezTo>
                  <a:close/>
                  <a:moveTo>
                    <a:pt x="23704" y="3000785"/>
                  </a:moveTo>
                  <a:cubicBezTo>
                    <a:pt x="25950" y="3003797"/>
                    <a:pt x="25950" y="3003797"/>
                    <a:pt x="25950" y="3003797"/>
                  </a:cubicBezTo>
                  <a:cubicBezTo>
                    <a:pt x="25950" y="3003797"/>
                    <a:pt x="28196" y="3006809"/>
                    <a:pt x="28196" y="3006809"/>
                  </a:cubicBezTo>
                  <a:cubicBezTo>
                    <a:pt x="25181" y="3009057"/>
                    <a:pt x="25181" y="3009057"/>
                    <a:pt x="22935" y="3006044"/>
                  </a:cubicBezTo>
                  <a:cubicBezTo>
                    <a:pt x="22935" y="3006044"/>
                    <a:pt x="20690" y="3003032"/>
                    <a:pt x="23704" y="3000785"/>
                  </a:cubicBezTo>
                  <a:close/>
                  <a:moveTo>
                    <a:pt x="5144618" y="1709820"/>
                  </a:moveTo>
                  <a:cubicBezTo>
                    <a:pt x="5157475" y="1725913"/>
                    <a:pt x="5165829" y="1742966"/>
                    <a:pt x="5178685" y="1759057"/>
                  </a:cubicBezTo>
                  <a:cubicBezTo>
                    <a:pt x="5174182" y="1760019"/>
                    <a:pt x="5174182" y="1760019"/>
                    <a:pt x="5174182" y="1760019"/>
                  </a:cubicBezTo>
                  <a:cubicBezTo>
                    <a:pt x="5173220" y="1755516"/>
                    <a:pt x="5166791" y="1747470"/>
                    <a:pt x="5165829" y="1742966"/>
                  </a:cubicBezTo>
                  <a:cubicBezTo>
                    <a:pt x="5160362" y="1739424"/>
                    <a:pt x="5153934" y="1731379"/>
                    <a:pt x="5152972" y="1726875"/>
                  </a:cubicBezTo>
                  <a:cubicBezTo>
                    <a:pt x="5152972" y="1726875"/>
                    <a:pt x="5147505" y="1723332"/>
                    <a:pt x="5147505" y="1723332"/>
                  </a:cubicBezTo>
                  <a:cubicBezTo>
                    <a:pt x="5142039" y="1719791"/>
                    <a:pt x="5142039" y="1719791"/>
                    <a:pt x="5141076" y="1715287"/>
                  </a:cubicBezTo>
                  <a:cubicBezTo>
                    <a:pt x="5140114" y="1710783"/>
                    <a:pt x="5140114" y="1710783"/>
                    <a:pt x="5144618" y="1709820"/>
                  </a:cubicBezTo>
                  <a:close/>
                  <a:moveTo>
                    <a:pt x="726773" y="2634833"/>
                  </a:moveTo>
                  <a:cubicBezTo>
                    <a:pt x="727736" y="2639338"/>
                    <a:pt x="727736" y="2639338"/>
                    <a:pt x="727736" y="2639338"/>
                  </a:cubicBezTo>
                  <a:cubicBezTo>
                    <a:pt x="727736" y="2639338"/>
                    <a:pt x="723231" y="2640300"/>
                    <a:pt x="723231" y="2640300"/>
                  </a:cubicBezTo>
                  <a:cubicBezTo>
                    <a:pt x="726773" y="2634833"/>
                    <a:pt x="726773" y="2634833"/>
                    <a:pt x="726773" y="2634833"/>
                  </a:cubicBezTo>
                  <a:close/>
                  <a:moveTo>
                    <a:pt x="760478" y="2435480"/>
                  </a:moveTo>
                  <a:lnTo>
                    <a:pt x="760347" y="2439276"/>
                  </a:lnTo>
                  <a:cubicBezTo>
                    <a:pt x="760347" y="2439276"/>
                    <a:pt x="760347" y="2439276"/>
                    <a:pt x="756805" y="2444741"/>
                  </a:cubicBezTo>
                  <a:close/>
                  <a:moveTo>
                    <a:pt x="779150" y="2373847"/>
                  </a:moveTo>
                  <a:lnTo>
                    <a:pt x="779366" y="2373987"/>
                  </a:lnTo>
                  <a:lnTo>
                    <a:pt x="778898" y="2374800"/>
                  </a:lnTo>
                  <a:close/>
                  <a:moveTo>
                    <a:pt x="82769" y="2413119"/>
                  </a:moveTo>
                  <a:cubicBezTo>
                    <a:pt x="66034" y="2472459"/>
                    <a:pt x="66557" y="2542367"/>
                    <a:pt x="52067" y="2604720"/>
                  </a:cubicBezTo>
                  <a:cubicBezTo>
                    <a:pt x="46746" y="2622747"/>
                    <a:pt x="55790" y="2616005"/>
                    <a:pt x="56497" y="2629537"/>
                  </a:cubicBezTo>
                  <a:cubicBezTo>
                    <a:pt x="52652" y="2655836"/>
                    <a:pt x="48099" y="2668603"/>
                    <a:pt x="43546" y="2681370"/>
                  </a:cubicBezTo>
                  <a:cubicBezTo>
                    <a:pt x="40470" y="2702410"/>
                    <a:pt x="47976" y="2706187"/>
                    <a:pt x="47915" y="2724979"/>
                  </a:cubicBezTo>
                  <a:cubicBezTo>
                    <a:pt x="42593" y="2743006"/>
                    <a:pt x="37271" y="2761032"/>
                    <a:pt x="31949" y="2779060"/>
                  </a:cubicBezTo>
                  <a:cubicBezTo>
                    <a:pt x="31949" y="2779060"/>
                    <a:pt x="31949" y="2779060"/>
                    <a:pt x="21428" y="2777530"/>
                  </a:cubicBezTo>
                  <a:cubicBezTo>
                    <a:pt x="19890" y="2788050"/>
                    <a:pt x="17583" y="2803829"/>
                    <a:pt x="18290" y="2817361"/>
                  </a:cubicBezTo>
                  <a:cubicBezTo>
                    <a:pt x="18290" y="2817361"/>
                    <a:pt x="18290" y="2817361"/>
                    <a:pt x="21305" y="2815114"/>
                  </a:cubicBezTo>
                  <a:cubicBezTo>
                    <a:pt x="19059" y="2812101"/>
                    <a:pt x="19828" y="2806841"/>
                    <a:pt x="22074" y="2809854"/>
                  </a:cubicBezTo>
                  <a:cubicBezTo>
                    <a:pt x="22074" y="2809854"/>
                    <a:pt x="24320" y="2812866"/>
                    <a:pt x="24320" y="2812866"/>
                  </a:cubicBezTo>
                  <a:cubicBezTo>
                    <a:pt x="27334" y="2810619"/>
                    <a:pt x="26627" y="2797087"/>
                    <a:pt x="31118" y="2803112"/>
                  </a:cubicBezTo>
                  <a:cubicBezTo>
                    <a:pt x="34072" y="2819656"/>
                    <a:pt x="28811" y="2818891"/>
                    <a:pt x="29518" y="2832423"/>
                  </a:cubicBezTo>
                  <a:cubicBezTo>
                    <a:pt x="29518" y="2832423"/>
                    <a:pt x="29518" y="2832423"/>
                    <a:pt x="31764" y="2835435"/>
                  </a:cubicBezTo>
                  <a:cubicBezTo>
                    <a:pt x="31764" y="2835435"/>
                    <a:pt x="31764" y="2835435"/>
                    <a:pt x="28750" y="2837683"/>
                  </a:cubicBezTo>
                  <a:cubicBezTo>
                    <a:pt x="30995" y="2840695"/>
                    <a:pt x="30226" y="2845955"/>
                    <a:pt x="30226" y="2845955"/>
                  </a:cubicBezTo>
                  <a:cubicBezTo>
                    <a:pt x="27211" y="2848202"/>
                    <a:pt x="27211" y="2848202"/>
                    <a:pt x="27211" y="2848202"/>
                  </a:cubicBezTo>
                  <a:cubicBezTo>
                    <a:pt x="30934" y="2859487"/>
                    <a:pt x="33118" y="2881291"/>
                    <a:pt x="33057" y="2900083"/>
                  </a:cubicBezTo>
                  <a:cubicBezTo>
                    <a:pt x="29980" y="2921122"/>
                    <a:pt x="27673" y="2936902"/>
                    <a:pt x="21643" y="2941397"/>
                  </a:cubicBezTo>
                  <a:cubicBezTo>
                    <a:pt x="23889" y="2944409"/>
                    <a:pt x="20874" y="2946657"/>
                    <a:pt x="20874" y="2946657"/>
                  </a:cubicBezTo>
                  <a:cubicBezTo>
                    <a:pt x="23120" y="2949669"/>
                    <a:pt x="22351" y="2954929"/>
                    <a:pt x="19336" y="2957176"/>
                  </a:cubicBezTo>
                  <a:cubicBezTo>
                    <a:pt x="19336" y="2957176"/>
                    <a:pt x="19336" y="2957176"/>
                    <a:pt x="17091" y="2954164"/>
                  </a:cubicBezTo>
                  <a:cubicBezTo>
                    <a:pt x="17860" y="2948904"/>
                    <a:pt x="17860" y="2948904"/>
                    <a:pt x="17860" y="2948904"/>
                  </a:cubicBezTo>
                  <a:cubicBezTo>
                    <a:pt x="17860" y="2948904"/>
                    <a:pt x="17860" y="2948904"/>
                    <a:pt x="15614" y="2945892"/>
                  </a:cubicBezTo>
                  <a:cubicBezTo>
                    <a:pt x="15552" y="2964684"/>
                    <a:pt x="18567" y="2962436"/>
                    <a:pt x="19275" y="2975968"/>
                  </a:cubicBezTo>
                  <a:cubicBezTo>
                    <a:pt x="19275" y="2975968"/>
                    <a:pt x="20044" y="2970708"/>
                    <a:pt x="20044" y="2970708"/>
                  </a:cubicBezTo>
                  <a:cubicBezTo>
                    <a:pt x="20044" y="2970708"/>
                    <a:pt x="20044" y="2970708"/>
                    <a:pt x="22290" y="2973720"/>
                  </a:cubicBezTo>
                  <a:cubicBezTo>
                    <a:pt x="22290" y="2973720"/>
                    <a:pt x="22290" y="2973720"/>
                    <a:pt x="24535" y="2976733"/>
                  </a:cubicBezTo>
                  <a:cubicBezTo>
                    <a:pt x="24535" y="2976733"/>
                    <a:pt x="23059" y="2968461"/>
                    <a:pt x="28319" y="2969225"/>
                  </a:cubicBezTo>
                  <a:cubicBezTo>
                    <a:pt x="29027" y="2982757"/>
                    <a:pt x="29734" y="2996289"/>
                    <a:pt x="24474" y="2995525"/>
                  </a:cubicBezTo>
                  <a:cubicBezTo>
                    <a:pt x="24474" y="2995525"/>
                    <a:pt x="26720" y="2998537"/>
                    <a:pt x="23704" y="3000785"/>
                  </a:cubicBezTo>
                  <a:cubicBezTo>
                    <a:pt x="13830" y="3031579"/>
                    <a:pt x="13707" y="3069162"/>
                    <a:pt x="21090" y="3110523"/>
                  </a:cubicBezTo>
                  <a:cubicBezTo>
                    <a:pt x="21090" y="3110523"/>
                    <a:pt x="23336" y="3113535"/>
                    <a:pt x="20321" y="3115783"/>
                  </a:cubicBezTo>
                  <a:cubicBezTo>
                    <a:pt x="22567" y="3118795"/>
                    <a:pt x="21797" y="3124055"/>
                    <a:pt x="21797" y="3124055"/>
                  </a:cubicBezTo>
                  <a:cubicBezTo>
                    <a:pt x="21797" y="3124055"/>
                    <a:pt x="21797" y="3124055"/>
                    <a:pt x="19552" y="3121043"/>
                  </a:cubicBezTo>
                  <a:cubicBezTo>
                    <a:pt x="23274" y="3132328"/>
                    <a:pt x="28473" y="3151884"/>
                    <a:pt x="32964" y="3157909"/>
                  </a:cubicBezTo>
                  <a:cubicBezTo>
                    <a:pt x="30719" y="3154896"/>
                    <a:pt x="30719" y="3154896"/>
                    <a:pt x="31488" y="3149636"/>
                  </a:cubicBezTo>
                  <a:cubicBezTo>
                    <a:pt x="31488" y="3149636"/>
                    <a:pt x="34503" y="3147389"/>
                    <a:pt x="34503" y="3147389"/>
                  </a:cubicBezTo>
                  <a:cubicBezTo>
                    <a:pt x="36748" y="3150401"/>
                    <a:pt x="36748" y="3150401"/>
                    <a:pt x="35979" y="3155661"/>
                  </a:cubicBezTo>
                  <a:lnTo>
                    <a:pt x="36796" y="3156756"/>
                  </a:lnTo>
                  <a:lnTo>
                    <a:pt x="36814" y="3159140"/>
                  </a:lnTo>
                  <a:cubicBezTo>
                    <a:pt x="36525" y="3161112"/>
                    <a:pt x="36333" y="3162427"/>
                    <a:pt x="37456" y="3163933"/>
                  </a:cubicBezTo>
                  <a:cubicBezTo>
                    <a:pt x="35210" y="3160921"/>
                    <a:pt x="38225" y="3158673"/>
                    <a:pt x="38225" y="3158673"/>
                  </a:cubicBezTo>
                  <a:lnTo>
                    <a:pt x="36796" y="3156756"/>
                  </a:lnTo>
                  <a:lnTo>
                    <a:pt x="36748" y="3150401"/>
                  </a:lnTo>
                  <a:cubicBezTo>
                    <a:pt x="53883" y="3198551"/>
                    <a:pt x="52161" y="3265447"/>
                    <a:pt x="66281" y="3315844"/>
                  </a:cubicBezTo>
                  <a:cubicBezTo>
                    <a:pt x="63266" y="3318092"/>
                    <a:pt x="66219" y="3334636"/>
                    <a:pt x="65450" y="3339896"/>
                  </a:cubicBezTo>
                  <a:cubicBezTo>
                    <a:pt x="68465" y="3337649"/>
                    <a:pt x="68465" y="3337649"/>
                    <a:pt x="72956" y="3343673"/>
                  </a:cubicBezTo>
                  <a:cubicBezTo>
                    <a:pt x="72956" y="3343673"/>
                    <a:pt x="69942" y="3345921"/>
                    <a:pt x="72187" y="3348933"/>
                  </a:cubicBezTo>
                  <a:cubicBezTo>
                    <a:pt x="74433" y="3351945"/>
                    <a:pt x="71418" y="3354193"/>
                    <a:pt x="73664" y="3357205"/>
                  </a:cubicBezTo>
                  <a:cubicBezTo>
                    <a:pt x="84062" y="3396318"/>
                    <a:pt x="79509" y="3409086"/>
                    <a:pt x="81694" y="3430890"/>
                  </a:cubicBezTo>
                  <a:cubicBezTo>
                    <a:pt x="81694" y="3430890"/>
                    <a:pt x="79448" y="3427877"/>
                    <a:pt x="82462" y="3425630"/>
                  </a:cubicBezTo>
                  <a:cubicBezTo>
                    <a:pt x="82462" y="3425630"/>
                    <a:pt x="85477" y="3423382"/>
                    <a:pt x="87723" y="3426395"/>
                  </a:cubicBezTo>
                  <a:cubicBezTo>
                    <a:pt x="87723" y="3426395"/>
                    <a:pt x="86954" y="3431654"/>
                    <a:pt x="86954" y="3431654"/>
                  </a:cubicBezTo>
                  <a:cubicBezTo>
                    <a:pt x="89199" y="3434667"/>
                    <a:pt x="89199" y="3434667"/>
                    <a:pt x="89199" y="3434667"/>
                  </a:cubicBezTo>
                  <a:cubicBezTo>
                    <a:pt x="100428" y="3449728"/>
                    <a:pt x="109288" y="3499361"/>
                    <a:pt x="97998" y="3503092"/>
                  </a:cubicBezTo>
                  <a:cubicBezTo>
                    <a:pt x="107688" y="3528673"/>
                    <a:pt x="123346" y="3568551"/>
                    <a:pt x="124762" y="3595615"/>
                  </a:cubicBezTo>
                  <a:cubicBezTo>
                    <a:pt x="116548" y="3578306"/>
                    <a:pt x="101597" y="3551960"/>
                    <a:pt x="92676" y="3521119"/>
                  </a:cubicBezTo>
                  <a:cubicBezTo>
                    <a:pt x="83754" y="3490278"/>
                    <a:pt x="79324" y="3465461"/>
                    <a:pt x="86123" y="3455706"/>
                  </a:cubicBezTo>
                  <a:cubicBezTo>
                    <a:pt x="83109" y="3457954"/>
                    <a:pt x="83109" y="3457954"/>
                    <a:pt x="80863" y="3454941"/>
                  </a:cubicBezTo>
                  <a:cubicBezTo>
                    <a:pt x="81632" y="3449682"/>
                    <a:pt x="77140" y="3443657"/>
                    <a:pt x="80155" y="3441409"/>
                  </a:cubicBezTo>
                  <a:cubicBezTo>
                    <a:pt x="80155" y="3441409"/>
                    <a:pt x="77909" y="3438397"/>
                    <a:pt x="80924" y="3436150"/>
                  </a:cubicBezTo>
                  <a:cubicBezTo>
                    <a:pt x="80924" y="3436150"/>
                    <a:pt x="80924" y="3436150"/>
                    <a:pt x="77909" y="3438397"/>
                  </a:cubicBezTo>
                  <a:cubicBezTo>
                    <a:pt x="67389" y="3436867"/>
                    <a:pt x="65973" y="3409804"/>
                    <a:pt x="62313" y="3379727"/>
                  </a:cubicBezTo>
                  <a:cubicBezTo>
                    <a:pt x="62313" y="3379727"/>
                    <a:pt x="62313" y="3379727"/>
                    <a:pt x="60067" y="3376715"/>
                  </a:cubicBezTo>
                  <a:cubicBezTo>
                    <a:pt x="57052" y="3378962"/>
                    <a:pt x="57052" y="3378962"/>
                    <a:pt x="57821" y="3373703"/>
                  </a:cubicBezTo>
                  <a:cubicBezTo>
                    <a:pt x="57821" y="3373703"/>
                    <a:pt x="55576" y="3370690"/>
                    <a:pt x="55576" y="3370690"/>
                  </a:cubicBezTo>
                  <a:cubicBezTo>
                    <a:pt x="58590" y="3368443"/>
                    <a:pt x="58590" y="3368443"/>
                    <a:pt x="58590" y="3368443"/>
                  </a:cubicBezTo>
                  <a:cubicBezTo>
                    <a:pt x="58590" y="3368443"/>
                    <a:pt x="58590" y="3368443"/>
                    <a:pt x="53330" y="3367678"/>
                  </a:cubicBezTo>
                  <a:cubicBezTo>
                    <a:pt x="51853" y="3359406"/>
                    <a:pt x="46593" y="3358641"/>
                    <a:pt x="41394" y="3339084"/>
                  </a:cubicBezTo>
                  <a:cubicBezTo>
                    <a:pt x="35364" y="3343579"/>
                    <a:pt x="42809" y="3366148"/>
                    <a:pt x="33057" y="3359359"/>
                  </a:cubicBezTo>
                  <a:cubicBezTo>
                    <a:pt x="32319" y="3355223"/>
                    <a:pt x="31196" y="3353717"/>
                    <a:pt x="30073" y="3352210"/>
                  </a:cubicBezTo>
                  <a:lnTo>
                    <a:pt x="28581" y="3348636"/>
                  </a:lnTo>
                  <a:lnTo>
                    <a:pt x="29335" y="3348074"/>
                  </a:lnTo>
                  <a:cubicBezTo>
                    <a:pt x="27089" y="3345062"/>
                    <a:pt x="27089" y="3345062"/>
                    <a:pt x="27089" y="3345062"/>
                  </a:cubicBezTo>
                  <a:lnTo>
                    <a:pt x="28581" y="3348636"/>
                  </a:lnTo>
                  <a:lnTo>
                    <a:pt x="26320" y="3350322"/>
                  </a:lnTo>
                  <a:cubicBezTo>
                    <a:pt x="26320" y="3350322"/>
                    <a:pt x="24074" y="3347310"/>
                    <a:pt x="24074" y="3347310"/>
                  </a:cubicBezTo>
                  <a:cubicBezTo>
                    <a:pt x="21828" y="3344297"/>
                    <a:pt x="21828" y="3344297"/>
                    <a:pt x="21828" y="3344297"/>
                  </a:cubicBezTo>
                  <a:cubicBezTo>
                    <a:pt x="22598" y="3339037"/>
                    <a:pt x="21121" y="3330765"/>
                    <a:pt x="19644" y="3322493"/>
                  </a:cubicBezTo>
                  <a:cubicBezTo>
                    <a:pt x="19644" y="3322493"/>
                    <a:pt x="20413" y="3317233"/>
                    <a:pt x="20413" y="3317233"/>
                  </a:cubicBezTo>
                  <a:cubicBezTo>
                    <a:pt x="20413" y="3317233"/>
                    <a:pt x="18168" y="3314221"/>
                    <a:pt x="18937" y="3308961"/>
                  </a:cubicBezTo>
                  <a:cubicBezTo>
                    <a:pt x="18937" y="3308961"/>
                    <a:pt x="16691" y="3305949"/>
                    <a:pt x="19706" y="3303701"/>
                  </a:cubicBezTo>
                  <a:cubicBezTo>
                    <a:pt x="21952" y="3306713"/>
                    <a:pt x="21952" y="3306713"/>
                    <a:pt x="21182" y="3311973"/>
                  </a:cubicBezTo>
                  <a:cubicBezTo>
                    <a:pt x="21182" y="3311973"/>
                    <a:pt x="23428" y="3314986"/>
                    <a:pt x="22659" y="3320245"/>
                  </a:cubicBezTo>
                  <a:cubicBezTo>
                    <a:pt x="24197" y="3309726"/>
                    <a:pt x="22721" y="3301454"/>
                    <a:pt x="26504" y="3293946"/>
                  </a:cubicBezTo>
                  <a:cubicBezTo>
                    <a:pt x="31765" y="3294711"/>
                    <a:pt x="35487" y="3305996"/>
                    <a:pt x="42286" y="3296241"/>
                  </a:cubicBezTo>
                  <a:cubicBezTo>
                    <a:pt x="29704" y="3235323"/>
                    <a:pt x="17829" y="3187938"/>
                    <a:pt x="16537" y="3123291"/>
                  </a:cubicBezTo>
                  <a:cubicBezTo>
                    <a:pt x="14291" y="3120278"/>
                    <a:pt x="14291" y="3120278"/>
                    <a:pt x="15060" y="3115018"/>
                  </a:cubicBezTo>
                  <a:cubicBezTo>
                    <a:pt x="12815" y="3112006"/>
                    <a:pt x="15829" y="3109758"/>
                    <a:pt x="15829" y="3109758"/>
                  </a:cubicBezTo>
                  <a:cubicBezTo>
                    <a:pt x="10630" y="3090202"/>
                    <a:pt x="9215" y="3063138"/>
                    <a:pt x="10046" y="3039086"/>
                  </a:cubicBezTo>
                  <a:cubicBezTo>
                    <a:pt x="4847" y="3019529"/>
                    <a:pt x="-1059" y="2986441"/>
                    <a:pt x="1309" y="2951870"/>
                  </a:cubicBezTo>
                  <a:cubicBezTo>
                    <a:pt x="-1583" y="2916533"/>
                    <a:pt x="786" y="2881962"/>
                    <a:pt x="3862" y="2860923"/>
                  </a:cubicBezTo>
                  <a:cubicBezTo>
                    <a:pt x="4755" y="2818079"/>
                    <a:pt x="6416" y="2769976"/>
                    <a:pt x="7308" y="2727132"/>
                  </a:cubicBezTo>
                  <a:cubicBezTo>
                    <a:pt x="10445" y="2687301"/>
                    <a:pt x="15829" y="2650482"/>
                    <a:pt x="30195" y="2625713"/>
                  </a:cubicBezTo>
                  <a:cubicBezTo>
                    <a:pt x="29426" y="2630973"/>
                    <a:pt x="28657" y="2636232"/>
                    <a:pt x="27888" y="2641492"/>
                  </a:cubicBezTo>
                  <a:cubicBezTo>
                    <a:pt x="27888" y="2641492"/>
                    <a:pt x="27888" y="2641492"/>
                    <a:pt x="31672" y="2633985"/>
                  </a:cubicBezTo>
                  <a:cubicBezTo>
                    <a:pt x="29426" y="2630973"/>
                    <a:pt x="32441" y="2628725"/>
                    <a:pt x="32441" y="2628725"/>
                  </a:cubicBezTo>
                  <a:cubicBezTo>
                    <a:pt x="34687" y="2631737"/>
                    <a:pt x="34687" y="2631737"/>
                    <a:pt x="33917" y="2636997"/>
                  </a:cubicBezTo>
                  <a:cubicBezTo>
                    <a:pt x="33917" y="2636997"/>
                    <a:pt x="33917" y="2636997"/>
                    <a:pt x="36163" y="2640009"/>
                  </a:cubicBezTo>
                  <a:cubicBezTo>
                    <a:pt x="41547" y="2603191"/>
                    <a:pt x="47699" y="2561112"/>
                    <a:pt x="47822" y="2523528"/>
                  </a:cubicBezTo>
                  <a:cubicBezTo>
                    <a:pt x="62188" y="2498759"/>
                    <a:pt x="69110" y="2451420"/>
                    <a:pt x="82769" y="2413119"/>
                  </a:cubicBezTo>
                  <a:close/>
                  <a:moveTo>
                    <a:pt x="842852" y="2186167"/>
                  </a:moveTo>
                  <a:cubicBezTo>
                    <a:pt x="843814" y="2190672"/>
                    <a:pt x="843814" y="2190672"/>
                    <a:pt x="844776" y="2195175"/>
                  </a:cubicBezTo>
                  <a:cubicBezTo>
                    <a:pt x="833189" y="2207070"/>
                    <a:pt x="824795" y="2255960"/>
                    <a:pt x="807086" y="2283291"/>
                  </a:cubicBezTo>
                  <a:cubicBezTo>
                    <a:pt x="809819" y="2285062"/>
                    <a:pt x="807481" y="2296159"/>
                    <a:pt x="802365" y="2310792"/>
                  </a:cubicBezTo>
                  <a:lnTo>
                    <a:pt x="785915" y="2348273"/>
                  </a:lnTo>
                  <a:lnTo>
                    <a:pt x="807499" y="2266692"/>
                  </a:lnTo>
                  <a:lnTo>
                    <a:pt x="823460" y="2218568"/>
                  </a:lnTo>
                  <a:lnTo>
                    <a:pt x="830609" y="2217040"/>
                  </a:lnTo>
                  <a:cubicBezTo>
                    <a:pt x="833189" y="2207070"/>
                    <a:pt x="835769" y="2197099"/>
                    <a:pt x="839310" y="2191634"/>
                  </a:cubicBezTo>
                  <a:cubicBezTo>
                    <a:pt x="839310" y="2191634"/>
                    <a:pt x="842852" y="2186167"/>
                    <a:pt x="842852" y="2186167"/>
                  </a:cubicBezTo>
                  <a:close/>
                  <a:moveTo>
                    <a:pt x="840927" y="2177159"/>
                  </a:moveTo>
                  <a:cubicBezTo>
                    <a:pt x="841889" y="2181663"/>
                    <a:pt x="837385" y="2182625"/>
                    <a:pt x="838347" y="2187130"/>
                  </a:cubicBezTo>
                  <a:cubicBezTo>
                    <a:pt x="833844" y="2188092"/>
                    <a:pt x="834806" y="2192596"/>
                    <a:pt x="834806" y="2192596"/>
                  </a:cubicBezTo>
                  <a:lnTo>
                    <a:pt x="827275" y="2207064"/>
                  </a:lnTo>
                  <a:lnTo>
                    <a:pt x="834303" y="2185873"/>
                  </a:lnTo>
                  <a:lnTo>
                    <a:pt x="837385" y="2182625"/>
                  </a:lnTo>
                  <a:lnTo>
                    <a:pt x="836151" y="2180302"/>
                  </a:lnTo>
                  <a:lnTo>
                    <a:pt x="836748" y="2178498"/>
                  </a:lnTo>
                  <a:close/>
                  <a:moveTo>
                    <a:pt x="839464" y="2170309"/>
                  </a:moveTo>
                  <a:lnTo>
                    <a:pt x="839965" y="2172655"/>
                  </a:lnTo>
                  <a:lnTo>
                    <a:pt x="838208" y="2174097"/>
                  </a:lnTo>
                  <a:close/>
                  <a:moveTo>
                    <a:pt x="845313" y="2152674"/>
                  </a:moveTo>
                  <a:lnTo>
                    <a:pt x="849628" y="2151752"/>
                  </a:lnTo>
                  <a:cubicBezTo>
                    <a:pt x="849628" y="2151752"/>
                    <a:pt x="846087" y="2157218"/>
                    <a:pt x="847050" y="2161723"/>
                  </a:cubicBezTo>
                  <a:cubicBezTo>
                    <a:pt x="847050" y="2161723"/>
                    <a:pt x="847050" y="2161723"/>
                    <a:pt x="846087" y="2157218"/>
                  </a:cubicBezTo>
                  <a:lnTo>
                    <a:pt x="843632" y="2157743"/>
                  </a:lnTo>
                  <a:close/>
                  <a:moveTo>
                    <a:pt x="875203" y="2077877"/>
                  </a:moveTo>
                  <a:lnTo>
                    <a:pt x="874366" y="2081194"/>
                  </a:lnTo>
                  <a:cubicBezTo>
                    <a:pt x="872203" y="2090708"/>
                    <a:pt x="875163" y="2083894"/>
                    <a:pt x="881198" y="2079073"/>
                  </a:cubicBezTo>
                  <a:cubicBezTo>
                    <a:pt x="865413" y="2115412"/>
                    <a:pt x="866375" y="2119916"/>
                    <a:pt x="852208" y="2141782"/>
                  </a:cubicBezTo>
                  <a:lnTo>
                    <a:pt x="848676" y="2142537"/>
                  </a:lnTo>
                  <a:lnTo>
                    <a:pt x="849759" y="2139271"/>
                  </a:lnTo>
                  <a:close/>
                  <a:moveTo>
                    <a:pt x="4931467" y="1175063"/>
                  </a:moveTo>
                  <a:lnTo>
                    <a:pt x="4937140" y="1179573"/>
                  </a:lnTo>
                  <a:cubicBezTo>
                    <a:pt x="4937140" y="1179573"/>
                    <a:pt x="4931674" y="1176031"/>
                    <a:pt x="4931674" y="1176031"/>
                  </a:cubicBezTo>
                  <a:close/>
                  <a:moveTo>
                    <a:pt x="561352" y="2088239"/>
                  </a:moveTo>
                  <a:cubicBezTo>
                    <a:pt x="564202" y="2086988"/>
                    <a:pt x="568184" y="2086749"/>
                    <a:pt x="573826" y="2087987"/>
                  </a:cubicBezTo>
                  <a:lnTo>
                    <a:pt x="582872" y="2092891"/>
                  </a:lnTo>
                  <a:lnTo>
                    <a:pt x="578185" y="2103852"/>
                  </a:lnTo>
                  <a:cubicBezTo>
                    <a:pt x="463551" y="2408874"/>
                    <a:pt x="402676" y="2736722"/>
                    <a:pt x="404548" y="3073332"/>
                  </a:cubicBezTo>
                  <a:lnTo>
                    <a:pt x="414356" y="3260413"/>
                  </a:lnTo>
                  <a:lnTo>
                    <a:pt x="410289" y="3235547"/>
                  </a:lnTo>
                  <a:cubicBezTo>
                    <a:pt x="391018" y="3081276"/>
                    <a:pt x="385239" y="2926080"/>
                    <a:pt x="403101" y="2771698"/>
                  </a:cubicBezTo>
                  <a:cubicBezTo>
                    <a:pt x="408745" y="2715741"/>
                    <a:pt x="400500" y="2658840"/>
                    <a:pt x="408415" y="2604354"/>
                  </a:cubicBezTo>
                  <a:cubicBezTo>
                    <a:pt x="409757" y="2592334"/>
                    <a:pt x="403764" y="2564285"/>
                    <a:pt x="435141" y="2583001"/>
                  </a:cubicBezTo>
                  <a:cubicBezTo>
                    <a:pt x="448360" y="2589954"/>
                    <a:pt x="447033" y="2574594"/>
                    <a:pt x="449176" y="2566314"/>
                  </a:cubicBezTo>
                  <a:cubicBezTo>
                    <a:pt x="467037" y="2411933"/>
                    <a:pt x="511608" y="2263578"/>
                    <a:pt x="552039" y="2114152"/>
                  </a:cubicBezTo>
                  <a:cubicBezTo>
                    <a:pt x="554449" y="2104837"/>
                    <a:pt x="552804" y="2091989"/>
                    <a:pt x="561352" y="2088239"/>
                  </a:cubicBezTo>
                  <a:close/>
                  <a:moveTo>
                    <a:pt x="5705773" y="955466"/>
                  </a:moveTo>
                  <a:cubicBezTo>
                    <a:pt x="5709740" y="959433"/>
                    <a:pt x="5713706" y="967367"/>
                    <a:pt x="5709740" y="967367"/>
                  </a:cubicBezTo>
                  <a:cubicBezTo>
                    <a:pt x="5705774" y="959433"/>
                    <a:pt x="5701808" y="955466"/>
                    <a:pt x="5705773" y="955466"/>
                  </a:cubicBezTo>
                  <a:close/>
                  <a:moveTo>
                    <a:pt x="968004" y="1863229"/>
                  </a:moveTo>
                  <a:lnTo>
                    <a:pt x="968776" y="1863422"/>
                  </a:lnTo>
                  <a:lnTo>
                    <a:pt x="957715" y="1886114"/>
                  </a:lnTo>
                  <a:cubicBezTo>
                    <a:pt x="948937" y="1905650"/>
                    <a:pt x="941930" y="1922454"/>
                    <a:pt x="938869" y="1930172"/>
                  </a:cubicBezTo>
                  <a:cubicBezTo>
                    <a:pt x="937252" y="1944646"/>
                    <a:pt x="905376" y="1993844"/>
                    <a:pt x="906645" y="2021830"/>
                  </a:cubicBezTo>
                  <a:cubicBezTo>
                    <a:pt x="898600" y="2028259"/>
                    <a:pt x="901179" y="2018288"/>
                    <a:pt x="901179" y="2018288"/>
                  </a:cubicBezTo>
                  <a:cubicBezTo>
                    <a:pt x="900371" y="2025526"/>
                    <a:pt x="895779" y="2037103"/>
                    <a:pt x="890505" y="2048238"/>
                  </a:cubicBezTo>
                  <a:lnTo>
                    <a:pt x="877626" y="2072031"/>
                  </a:lnTo>
                  <a:lnTo>
                    <a:pt x="952342" y="1891751"/>
                  </a:lnTo>
                  <a:cubicBezTo>
                    <a:pt x="954884" y="1885341"/>
                    <a:pt x="957426" y="1878932"/>
                    <a:pt x="959967" y="1872523"/>
                  </a:cubicBezTo>
                  <a:cubicBezTo>
                    <a:pt x="961973" y="1868183"/>
                    <a:pt x="964647" y="1864679"/>
                    <a:pt x="968004" y="1863229"/>
                  </a:cubicBezTo>
                  <a:close/>
                  <a:moveTo>
                    <a:pt x="4343712" y="1135297"/>
                  </a:moveTo>
                  <a:cubicBezTo>
                    <a:pt x="4338942" y="1143968"/>
                    <a:pt x="4368028" y="1158847"/>
                    <a:pt x="4388447" y="1168954"/>
                  </a:cubicBezTo>
                  <a:cubicBezTo>
                    <a:pt x="4409120" y="1195019"/>
                    <a:pt x="4443799" y="1214105"/>
                    <a:pt x="4474271" y="1238784"/>
                  </a:cubicBezTo>
                  <a:cubicBezTo>
                    <a:pt x="4471193" y="1238219"/>
                    <a:pt x="4471193" y="1238219"/>
                    <a:pt x="4471193" y="1238219"/>
                  </a:cubicBezTo>
                  <a:cubicBezTo>
                    <a:pt x="4468680" y="1234576"/>
                    <a:pt x="4465601" y="1234012"/>
                    <a:pt x="4461959" y="1236526"/>
                  </a:cubicBezTo>
                  <a:cubicBezTo>
                    <a:pt x="4461959" y="1236526"/>
                    <a:pt x="4464473" y="1240170"/>
                    <a:pt x="4467551" y="1240734"/>
                  </a:cubicBezTo>
                  <a:cubicBezTo>
                    <a:pt x="4435949" y="1222212"/>
                    <a:pt x="4393165" y="1195276"/>
                    <a:pt x="4368285" y="1174804"/>
                  </a:cubicBezTo>
                  <a:cubicBezTo>
                    <a:pt x="4344789" y="1164132"/>
                    <a:pt x="4321858" y="1150383"/>
                    <a:pt x="4302825" y="1150076"/>
                  </a:cubicBezTo>
                  <a:cubicBezTo>
                    <a:pt x="4377211" y="1195533"/>
                    <a:pt x="4431179" y="1230884"/>
                    <a:pt x="4474219" y="1273777"/>
                  </a:cubicBezTo>
                  <a:cubicBezTo>
                    <a:pt x="4492123" y="1280242"/>
                    <a:pt x="4520081" y="1301278"/>
                    <a:pt x="4527622" y="1312207"/>
                  </a:cubicBezTo>
                  <a:cubicBezTo>
                    <a:pt x="4515310" y="1309949"/>
                    <a:pt x="4525929" y="1321442"/>
                    <a:pt x="4519208" y="1323392"/>
                  </a:cubicBezTo>
                  <a:cubicBezTo>
                    <a:pt x="4527314" y="1331242"/>
                    <a:pt x="4530957" y="1328729"/>
                    <a:pt x="4535984" y="1336014"/>
                  </a:cubicBezTo>
                  <a:cubicBezTo>
                    <a:pt x="4550810" y="1341915"/>
                    <a:pt x="4526493" y="1318363"/>
                    <a:pt x="4543833" y="1327907"/>
                  </a:cubicBezTo>
                  <a:cubicBezTo>
                    <a:pt x="4576819" y="1356228"/>
                    <a:pt x="4594979" y="1378650"/>
                    <a:pt x="4631607" y="1404458"/>
                  </a:cubicBezTo>
                  <a:cubicBezTo>
                    <a:pt x="4638584" y="1418466"/>
                    <a:pt x="4654795" y="1434166"/>
                    <a:pt x="4674083" y="1450430"/>
                  </a:cubicBezTo>
                  <a:cubicBezTo>
                    <a:pt x="4690294" y="1466130"/>
                    <a:pt x="4709018" y="1485474"/>
                    <a:pt x="4719073" y="1500045"/>
                  </a:cubicBezTo>
                  <a:cubicBezTo>
                    <a:pt x="4708454" y="1488552"/>
                    <a:pt x="4704812" y="1491066"/>
                    <a:pt x="4701734" y="1490503"/>
                  </a:cubicBezTo>
                  <a:cubicBezTo>
                    <a:pt x="4704248" y="1494146"/>
                    <a:pt x="4701169" y="1493581"/>
                    <a:pt x="4700605" y="1496660"/>
                  </a:cubicBezTo>
                  <a:cubicBezTo>
                    <a:pt x="4716815" y="1512360"/>
                    <a:pt x="4718765" y="1519082"/>
                    <a:pt x="4734976" y="1534781"/>
                  </a:cubicBezTo>
                  <a:cubicBezTo>
                    <a:pt x="4738054" y="1535345"/>
                    <a:pt x="4738054" y="1535345"/>
                    <a:pt x="4743645" y="1539553"/>
                  </a:cubicBezTo>
                  <a:cubicBezTo>
                    <a:pt x="4747852" y="1533960"/>
                    <a:pt x="4740312" y="1523031"/>
                    <a:pt x="4748981" y="1527803"/>
                  </a:cubicBezTo>
                  <a:cubicBezTo>
                    <a:pt x="4764628" y="1546581"/>
                    <a:pt x="4774682" y="1561153"/>
                    <a:pt x="4787814" y="1576290"/>
                  </a:cubicBezTo>
                  <a:cubicBezTo>
                    <a:pt x="4800947" y="1591426"/>
                    <a:pt x="4814080" y="1606562"/>
                    <a:pt x="4835318" y="1629548"/>
                  </a:cubicBezTo>
                  <a:cubicBezTo>
                    <a:pt x="4835882" y="1626469"/>
                    <a:pt x="4838961" y="1627033"/>
                    <a:pt x="4841474" y="1630676"/>
                  </a:cubicBezTo>
                  <a:cubicBezTo>
                    <a:pt x="4857120" y="1649455"/>
                    <a:pt x="4854607" y="1645812"/>
                    <a:pt x="4867175" y="1664027"/>
                  </a:cubicBezTo>
                  <a:cubicBezTo>
                    <a:pt x="4872202" y="1671313"/>
                    <a:pt x="4880308" y="1679162"/>
                    <a:pt x="4885335" y="1686449"/>
                  </a:cubicBezTo>
                  <a:cubicBezTo>
                    <a:pt x="4911292" y="1735757"/>
                    <a:pt x="4949869" y="1768286"/>
                    <a:pt x="4983932" y="1825444"/>
                  </a:cubicBezTo>
                  <a:cubicBezTo>
                    <a:pt x="4987010" y="1826008"/>
                    <a:pt x="4991473" y="1836373"/>
                    <a:pt x="4997064" y="1840580"/>
                  </a:cubicBezTo>
                  <a:cubicBezTo>
                    <a:pt x="4996500" y="1843658"/>
                    <a:pt x="5007119" y="1855152"/>
                    <a:pt x="5000399" y="1857102"/>
                  </a:cubicBezTo>
                  <a:cubicBezTo>
                    <a:pt x="4994807" y="1852894"/>
                    <a:pt x="4982239" y="1834680"/>
                    <a:pt x="4978032" y="1840273"/>
                  </a:cubicBezTo>
                  <a:cubicBezTo>
                    <a:pt x="4985009" y="1854280"/>
                    <a:pt x="4993114" y="1862131"/>
                    <a:pt x="4997577" y="1872495"/>
                  </a:cubicBezTo>
                  <a:cubicBezTo>
                    <a:pt x="4994499" y="1871930"/>
                    <a:pt x="4997012" y="1875573"/>
                    <a:pt x="4998962" y="1882295"/>
                  </a:cubicBezTo>
                  <a:cubicBezTo>
                    <a:pt x="5002040" y="1882859"/>
                    <a:pt x="5000090" y="1876137"/>
                    <a:pt x="4997577" y="1872495"/>
                  </a:cubicBezTo>
                  <a:cubicBezTo>
                    <a:pt x="5005118" y="1883424"/>
                    <a:pt x="5013223" y="1891273"/>
                    <a:pt x="5021329" y="1899124"/>
                  </a:cubicBezTo>
                  <a:cubicBezTo>
                    <a:pt x="5029434" y="1906974"/>
                    <a:pt x="5017430" y="1885681"/>
                    <a:pt x="5021072" y="1883167"/>
                  </a:cubicBezTo>
                  <a:cubicBezTo>
                    <a:pt x="5021072" y="1883167"/>
                    <a:pt x="5026100" y="1890452"/>
                    <a:pt x="5029742" y="1887937"/>
                  </a:cubicBezTo>
                  <a:cubicBezTo>
                    <a:pt x="5033384" y="1885424"/>
                    <a:pt x="5024458" y="1864694"/>
                    <a:pt x="5038977" y="1889630"/>
                  </a:cubicBezTo>
                  <a:cubicBezTo>
                    <a:pt x="5036463" y="1885988"/>
                    <a:pt x="5036463" y="1885988"/>
                    <a:pt x="5036463" y="1885988"/>
                  </a:cubicBezTo>
                  <a:cubicBezTo>
                    <a:pt x="5036463" y="1885988"/>
                    <a:pt x="5035898" y="1889066"/>
                    <a:pt x="5035898" y="1889066"/>
                  </a:cubicBezTo>
                  <a:cubicBezTo>
                    <a:pt x="5035334" y="1892145"/>
                    <a:pt x="5035334" y="1892145"/>
                    <a:pt x="5035334" y="1892145"/>
                  </a:cubicBezTo>
                  <a:cubicBezTo>
                    <a:pt x="5037847" y="1895788"/>
                    <a:pt x="5037847" y="1895788"/>
                    <a:pt x="5040926" y="1896352"/>
                  </a:cubicBezTo>
                  <a:cubicBezTo>
                    <a:pt x="5034769" y="1895224"/>
                    <a:pt x="5049287" y="1920160"/>
                    <a:pt x="5052930" y="1917645"/>
                  </a:cubicBezTo>
                  <a:cubicBezTo>
                    <a:pt x="5052366" y="1920724"/>
                    <a:pt x="5055443" y="1921289"/>
                    <a:pt x="5057957" y="1924931"/>
                  </a:cubicBezTo>
                  <a:cubicBezTo>
                    <a:pt x="5057957" y="1924931"/>
                    <a:pt x="5058521" y="1921853"/>
                    <a:pt x="5056008" y="1918210"/>
                  </a:cubicBezTo>
                  <a:cubicBezTo>
                    <a:pt x="5056008" y="1918210"/>
                    <a:pt x="5056008" y="1918210"/>
                    <a:pt x="5056572" y="1915131"/>
                  </a:cubicBezTo>
                  <a:cubicBezTo>
                    <a:pt x="5066062" y="1932782"/>
                    <a:pt x="5099868" y="1973982"/>
                    <a:pt x="5100125" y="1989940"/>
                  </a:cubicBezTo>
                  <a:cubicBezTo>
                    <a:pt x="5088941" y="1981525"/>
                    <a:pt x="5078322" y="1970033"/>
                    <a:pt x="5074115" y="1975625"/>
                  </a:cubicBezTo>
                  <a:cubicBezTo>
                    <a:pt x="5076064" y="1982347"/>
                    <a:pt x="5083605" y="1993276"/>
                    <a:pt x="5074372" y="1991583"/>
                  </a:cubicBezTo>
                  <a:cubicBezTo>
                    <a:pt x="5081348" y="2005590"/>
                    <a:pt x="5088325" y="2019597"/>
                    <a:pt x="5095301" y="2033605"/>
                  </a:cubicBezTo>
                  <a:cubicBezTo>
                    <a:pt x="5098379" y="2034169"/>
                    <a:pt x="5093916" y="2023804"/>
                    <a:pt x="5098943" y="2031091"/>
                  </a:cubicBezTo>
                  <a:cubicBezTo>
                    <a:pt x="5102842" y="2044534"/>
                    <a:pt x="5110383" y="2055462"/>
                    <a:pt x="5116231" y="2075627"/>
                  </a:cubicBezTo>
                  <a:cubicBezTo>
                    <a:pt x="5132441" y="2091327"/>
                    <a:pt x="5138289" y="2111491"/>
                    <a:pt x="5153627" y="2149306"/>
                  </a:cubicBezTo>
                  <a:cubicBezTo>
                    <a:pt x="5147471" y="2148178"/>
                    <a:pt x="5149420" y="2154900"/>
                    <a:pt x="5149420" y="2154900"/>
                  </a:cubicBezTo>
                  <a:cubicBezTo>
                    <a:pt x="5159731" y="2185428"/>
                    <a:pt x="5172555" y="2219600"/>
                    <a:pt x="5179788" y="2249565"/>
                  </a:cubicBezTo>
                  <a:cubicBezTo>
                    <a:pt x="5189534" y="2283173"/>
                    <a:pt x="5199844" y="2313703"/>
                    <a:pt x="5208206" y="2337510"/>
                  </a:cubicBezTo>
                  <a:cubicBezTo>
                    <a:pt x="5204307" y="2324067"/>
                    <a:pt x="5211849" y="2334995"/>
                    <a:pt x="5214363" y="2338638"/>
                  </a:cubicBezTo>
                  <a:cubicBezTo>
                    <a:pt x="5215747" y="2348439"/>
                    <a:pt x="5222159" y="2365525"/>
                    <a:pt x="5216568" y="2361317"/>
                  </a:cubicBezTo>
                  <a:cubicBezTo>
                    <a:pt x="5224929" y="2385125"/>
                    <a:pt x="5229392" y="2395489"/>
                    <a:pt x="5236624" y="2425454"/>
                  </a:cubicBezTo>
                  <a:cubicBezTo>
                    <a:pt x="5234932" y="2434690"/>
                    <a:pt x="5233802" y="2440848"/>
                    <a:pt x="5235187" y="2450647"/>
                  </a:cubicBezTo>
                  <a:cubicBezTo>
                    <a:pt x="5240215" y="2457934"/>
                    <a:pt x="5243549" y="2474455"/>
                    <a:pt x="5243805" y="2490413"/>
                  </a:cubicBezTo>
                  <a:cubicBezTo>
                    <a:pt x="5247139" y="2506934"/>
                    <a:pt x="5251038" y="2520377"/>
                    <a:pt x="5256629" y="2524584"/>
                  </a:cubicBezTo>
                  <a:cubicBezTo>
                    <a:pt x="5258887" y="2512270"/>
                    <a:pt x="5257245" y="2486513"/>
                    <a:pt x="5251963" y="2463269"/>
                  </a:cubicBezTo>
                  <a:cubicBezTo>
                    <a:pt x="5246679" y="2440026"/>
                    <a:pt x="5238882" y="2413140"/>
                    <a:pt x="5233034" y="2392975"/>
                  </a:cubicBezTo>
                  <a:cubicBezTo>
                    <a:pt x="5230521" y="2389332"/>
                    <a:pt x="5229136" y="2379532"/>
                    <a:pt x="5229701" y="2376453"/>
                  </a:cubicBezTo>
                  <a:cubicBezTo>
                    <a:pt x="5212413" y="2331917"/>
                    <a:pt x="5217493" y="2304210"/>
                    <a:pt x="5206362" y="2260801"/>
                  </a:cubicBezTo>
                  <a:cubicBezTo>
                    <a:pt x="5176198" y="2217087"/>
                    <a:pt x="5169838" y="2165007"/>
                    <a:pt x="5137469" y="2098614"/>
                  </a:cubicBezTo>
                  <a:cubicBezTo>
                    <a:pt x="5143625" y="2099741"/>
                    <a:pt x="5139726" y="2086298"/>
                    <a:pt x="5143369" y="2083784"/>
                  </a:cubicBezTo>
                  <a:cubicBezTo>
                    <a:pt x="5138906" y="2073419"/>
                    <a:pt x="5131929" y="2059412"/>
                    <a:pt x="5128031" y="2045969"/>
                  </a:cubicBezTo>
                  <a:cubicBezTo>
                    <a:pt x="5130544" y="2049612"/>
                    <a:pt x="5130544" y="2049612"/>
                    <a:pt x="5130544" y="2049612"/>
                  </a:cubicBezTo>
                  <a:cubicBezTo>
                    <a:pt x="5133058" y="2053255"/>
                    <a:pt x="5133058" y="2053255"/>
                    <a:pt x="5133058" y="2053255"/>
                  </a:cubicBezTo>
                  <a:cubicBezTo>
                    <a:pt x="5133622" y="2050176"/>
                    <a:pt x="5134186" y="2047097"/>
                    <a:pt x="5131109" y="2046534"/>
                  </a:cubicBezTo>
                  <a:cubicBezTo>
                    <a:pt x="5128595" y="2042891"/>
                    <a:pt x="5128595" y="2042891"/>
                    <a:pt x="5128595" y="2042891"/>
                  </a:cubicBezTo>
                  <a:cubicBezTo>
                    <a:pt x="5129159" y="2039812"/>
                    <a:pt x="5129159" y="2039812"/>
                    <a:pt x="5129159" y="2039812"/>
                  </a:cubicBezTo>
                  <a:cubicBezTo>
                    <a:pt x="5130853" y="2030576"/>
                    <a:pt x="5116335" y="2005640"/>
                    <a:pt x="5099868" y="1973982"/>
                  </a:cubicBezTo>
                  <a:cubicBezTo>
                    <a:pt x="5080324" y="1941760"/>
                    <a:pt x="5058830" y="1902816"/>
                    <a:pt x="5039284" y="1870595"/>
                  </a:cubicBezTo>
                  <a:cubicBezTo>
                    <a:pt x="5032308" y="1856587"/>
                    <a:pt x="5030358" y="1849865"/>
                    <a:pt x="5022818" y="1838937"/>
                  </a:cubicBezTo>
                  <a:cubicBezTo>
                    <a:pt x="5000759" y="1803072"/>
                    <a:pt x="4971981" y="1769157"/>
                    <a:pt x="4949357" y="1736371"/>
                  </a:cubicBezTo>
                  <a:cubicBezTo>
                    <a:pt x="4944330" y="1729085"/>
                    <a:pt x="4942945" y="1719285"/>
                    <a:pt x="4937353" y="1715077"/>
                  </a:cubicBezTo>
                  <a:cubicBezTo>
                    <a:pt x="4937353" y="1715077"/>
                    <a:pt x="4940431" y="1715642"/>
                    <a:pt x="4939867" y="1718720"/>
                  </a:cubicBezTo>
                  <a:cubicBezTo>
                    <a:pt x="4939867" y="1718720"/>
                    <a:pt x="4942945" y="1719285"/>
                    <a:pt x="4942945" y="1719285"/>
                  </a:cubicBezTo>
                  <a:cubicBezTo>
                    <a:pt x="4940431" y="1715642"/>
                    <a:pt x="4940431" y="1715642"/>
                    <a:pt x="4937918" y="1711999"/>
                  </a:cubicBezTo>
                  <a:cubicBezTo>
                    <a:pt x="4935404" y="1708356"/>
                    <a:pt x="4935404" y="1708356"/>
                    <a:pt x="4935404" y="1708356"/>
                  </a:cubicBezTo>
                  <a:cubicBezTo>
                    <a:pt x="4940996" y="1712564"/>
                    <a:pt x="4953565" y="1730778"/>
                    <a:pt x="4962234" y="1735550"/>
                  </a:cubicBezTo>
                  <a:cubicBezTo>
                    <a:pt x="4965877" y="1733035"/>
                    <a:pt x="4958336" y="1722107"/>
                    <a:pt x="4950794" y="1711178"/>
                  </a:cubicBezTo>
                  <a:cubicBezTo>
                    <a:pt x="4953873" y="1711742"/>
                    <a:pt x="4953873" y="1711742"/>
                    <a:pt x="4953873" y="1711742"/>
                  </a:cubicBezTo>
                  <a:cubicBezTo>
                    <a:pt x="4956387" y="1715384"/>
                    <a:pt x="4956387" y="1715384"/>
                    <a:pt x="4956387" y="1715384"/>
                  </a:cubicBezTo>
                  <a:cubicBezTo>
                    <a:pt x="4960029" y="1712871"/>
                    <a:pt x="4956951" y="1712307"/>
                    <a:pt x="4954437" y="1708663"/>
                  </a:cubicBezTo>
                  <a:cubicBezTo>
                    <a:pt x="4954437" y="1708663"/>
                    <a:pt x="4951924" y="1705020"/>
                    <a:pt x="4951924" y="1705020"/>
                  </a:cubicBezTo>
                  <a:cubicBezTo>
                    <a:pt x="4952488" y="1701941"/>
                    <a:pt x="4964492" y="1723235"/>
                    <a:pt x="4963107" y="1713436"/>
                  </a:cubicBezTo>
                  <a:cubicBezTo>
                    <a:pt x="4950539" y="1695220"/>
                    <a:pt x="4935457" y="1673363"/>
                    <a:pt x="4922888" y="1655149"/>
                  </a:cubicBezTo>
                  <a:cubicBezTo>
                    <a:pt x="4910320" y="1636934"/>
                    <a:pt x="4899701" y="1625441"/>
                    <a:pt x="4892416" y="1630469"/>
                  </a:cubicBezTo>
                  <a:cubicBezTo>
                    <a:pt x="4892981" y="1627391"/>
                    <a:pt x="4889903" y="1626826"/>
                    <a:pt x="4889903" y="1626826"/>
                  </a:cubicBezTo>
                  <a:cubicBezTo>
                    <a:pt x="4890467" y="1623748"/>
                    <a:pt x="4887954" y="1620104"/>
                    <a:pt x="4884876" y="1619540"/>
                  </a:cubicBezTo>
                  <a:cubicBezTo>
                    <a:pt x="4884876" y="1619540"/>
                    <a:pt x="4884876" y="1619540"/>
                    <a:pt x="4884310" y="1622619"/>
                  </a:cubicBezTo>
                  <a:cubicBezTo>
                    <a:pt x="4884310" y="1622619"/>
                    <a:pt x="4886824" y="1626263"/>
                    <a:pt x="4886824" y="1626263"/>
                  </a:cubicBezTo>
                  <a:cubicBezTo>
                    <a:pt x="4883746" y="1625698"/>
                    <a:pt x="4878155" y="1621490"/>
                    <a:pt x="4870050" y="1613640"/>
                  </a:cubicBezTo>
                  <a:cubicBezTo>
                    <a:pt x="4866407" y="1616155"/>
                    <a:pt x="4859687" y="1618104"/>
                    <a:pt x="4856608" y="1617541"/>
                  </a:cubicBezTo>
                  <a:cubicBezTo>
                    <a:pt x="4836499" y="1588397"/>
                    <a:pt x="4820288" y="1572697"/>
                    <a:pt x="4794023" y="1542425"/>
                  </a:cubicBezTo>
                  <a:cubicBezTo>
                    <a:pt x="4788996" y="1535139"/>
                    <a:pt x="4783404" y="1530932"/>
                    <a:pt x="4774734" y="1526160"/>
                  </a:cubicBezTo>
                  <a:cubicBezTo>
                    <a:pt x="4745955" y="1492246"/>
                    <a:pt x="4716612" y="1461409"/>
                    <a:pt x="4686704" y="1433652"/>
                  </a:cubicBezTo>
                  <a:cubicBezTo>
                    <a:pt x="4654282" y="1402251"/>
                    <a:pt x="4624375" y="1374494"/>
                    <a:pt x="4598109" y="1344221"/>
                  </a:cubicBezTo>
                  <a:cubicBezTo>
                    <a:pt x="4601187" y="1344786"/>
                    <a:pt x="4601187" y="1344786"/>
                    <a:pt x="4601187" y="1344786"/>
                  </a:cubicBezTo>
                  <a:cubicBezTo>
                    <a:pt x="4603701" y="1348429"/>
                    <a:pt x="4606779" y="1348993"/>
                    <a:pt x="4606779" y="1348993"/>
                  </a:cubicBezTo>
                  <a:cubicBezTo>
                    <a:pt x="4607344" y="1345914"/>
                    <a:pt x="4604829" y="1342271"/>
                    <a:pt x="4601751" y="1341707"/>
                  </a:cubicBezTo>
                  <a:cubicBezTo>
                    <a:pt x="4599238" y="1338065"/>
                    <a:pt x="4599238" y="1338065"/>
                    <a:pt x="4596160" y="1337500"/>
                  </a:cubicBezTo>
                  <a:cubicBezTo>
                    <a:pt x="4596724" y="1334421"/>
                    <a:pt x="4599802" y="1334986"/>
                    <a:pt x="4602316" y="1338629"/>
                  </a:cubicBezTo>
                  <a:cubicBezTo>
                    <a:pt x="4624118" y="1358536"/>
                    <a:pt x="4655976" y="1393015"/>
                    <a:pt x="4687012" y="1414615"/>
                  </a:cubicBezTo>
                  <a:cubicBezTo>
                    <a:pt x="4690091" y="1415180"/>
                    <a:pt x="4696246" y="1416308"/>
                    <a:pt x="4688706" y="1405380"/>
                  </a:cubicBezTo>
                  <a:cubicBezTo>
                    <a:pt x="4682549" y="1404251"/>
                    <a:pt x="4674444" y="1396401"/>
                    <a:pt x="4663260" y="1387986"/>
                  </a:cubicBezTo>
                  <a:cubicBezTo>
                    <a:pt x="4670545" y="1382958"/>
                    <a:pt x="4642023" y="1365000"/>
                    <a:pt x="4628326" y="1352943"/>
                  </a:cubicBezTo>
                  <a:cubicBezTo>
                    <a:pt x="4590312" y="1317335"/>
                    <a:pt x="4550350" y="1275006"/>
                    <a:pt x="4505052" y="1244426"/>
                  </a:cubicBezTo>
                  <a:cubicBezTo>
                    <a:pt x="4499460" y="1240220"/>
                    <a:pt x="4496382" y="1239655"/>
                    <a:pt x="4490790" y="1235448"/>
                  </a:cubicBezTo>
                  <a:cubicBezTo>
                    <a:pt x="4473450" y="1225905"/>
                    <a:pt x="4446621" y="1198712"/>
                    <a:pt x="4434308" y="1196454"/>
                  </a:cubicBezTo>
                  <a:cubicBezTo>
                    <a:pt x="4437952" y="1193940"/>
                    <a:pt x="4435438" y="1190297"/>
                    <a:pt x="4430410" y="1183012"/>
                  </a:cubicBezTo>
                  <a:cubicBezTo>
                    <a:pt x="4423690" y="1184961"/>
                    <a:pt x="4400759" y="1171212"/>
                    <a:pt x="4400759" y="1171212"/>
                  </a:cubicBezTo>
                  <a:cubicBezTo>
                    <a:pt x="4406915" y="1172339"/>
                    <a:pt x="4407479" y="1169261"/>
                    <a:pt x="4407479" y="1169261"/>
                  </a:cubicBezTo>
                  <a:cubicBezTo>
                    <a:pt x="4382034" y="1151868"/>
                    <a:pt x="4367209" y="1145968"/>
                    <a:pt x="4343712" y="1135297"/>
                  </a:cubicBezTo>
                  <a:close/>
                  <a:moveTo>
                    <a:pt x="1318845" y="1535771"/>
                  </a:moveTo>
                  <a:lnTo>
                    <a:pt x="1298829" y="1573056"/>
                  </a:lnTo>
                  <a:cubicBezTo>
                    <a:pt x="1295994" y="1580384"/>
                    <a:pt x="1293948" y="1587970"/>
                    <a:pt x="1293203" y="1595921"/>
                  </a:cubicBezTo>
                  <a:lnTo>
                    <a:pt x="1293532" y="1599724"/>
                  </a:lnTo>
                  <a:lnTo>
                    <a:pt x="1289333" y="1608630"/>
                  </a:lnTo>
                  <a:cubicBezTo>
                    <a:pt x="1286797" y="1613293"/>
                    <a:pt x="1282129" y="1619000"/>
                    <a:pt x="1270060" y="1628642"/>
                  </a:cubicBezTo>
                  <a:cubicBezTo>
                    <a:pt x="1280031" y="1631222"/>
                    <a:pt x="1236260" y="1668831"/>
                    <a:pt x="1238185" y="1677840"/>
                  </a:cubicBezTo>
                  <a:cubicBezTo>
                    <a:pt x="1256855" y="1655012"/>
                    <a:pt x="1240109" y="1686848"/>
                    <a:pt x="1233025" y="1697780"/>
                  </a:cubicBezTo>
                  <a:cubicBezTo>
                    <a:pt x="1228521" y="1698742"/>
                    <a:pt x="1227558" y="1694239"/>
                    <a:pt x="1232063" y="1693276"/>
                  </a:cubicBezTo>
                  <a:cubicBezTo>
                    <a:pt x="1231100" y="1688772"/>
                    <a:pt x="1231100" y="1688772"/>
                    <a:pt x="1231100" y="1688772"/>
                  </a:cubicBezTo>
                  <a:cubicBezTo>
                    <a:pt x="1230138" y="1684268"/>
                    <a:pt x="1231100" y="1688772"/>
                    <a:pt x="1226596" y="1689735"/>
                  </a:cubicBezTo>
                  <a:cubicBezTo>
                    <a:pt x="1223055" y="1695201"/>
                    <a:pt x="1223055" y="1695201"/>
                    <a:pt x="1223055" y="1695201"/>
                  </a:cubicBezTo>
                  <a:cubicBezTo>
                    <a:pt x="1220475" y="1705171"/>
                    <a:pt x="1225942" y="1708713"/>
                    <a:pt x="1225942" y="1708713"/>
                  </a:cubicBezTo>
                  <a:cubicBezTo>
                    <a:pt x="1226904" y="1713217"/>
                    <a:pt x="1223362" y="1718683"/>
                    <a:pt x="1219820" y="1724150"/>
                  </a:cubicBezTo>
                  <a:cubicBezTo>
                    <a:pt x="1215316" y="1725112"/>
                    <a:pt x="1215316" y="1725112"/>
                    <a:pt x="1210812" y="1726074"/>
                  </a:cubicBezTo>
                  <a:cubicBezTo>
                    <a:pt x="1210812" y="1726074"/>
                    <a:pt x="1209850" y="1721570"/>
                    <a:pt x="1209850" y="1721570"/>
                  </a:cubicBezTo>
                  <a:cubicBezTo>
                    <a:pt x="1209850" y="1721570"/>
                    <a:pt x="1209850" y="1721570"/>
                    <a:pt x="1205346" y="1722532"/>
                  </a:cubicBezTo>
                  <a:cubicBezTo>
                    <a:pt x="1205346" y="1722532"/>
                    <a:pt x="1206308" y="1727037"/>
                    <a:pt x="1206308" y="1727037"/>
                  </a:cubicBezTo>
                  <a:cubicBezTo>
                    <a:pt x="1206308" y="1727037"/>
                    <a:pt x="1207270" y="1731541"/>
                    <a:pt x="1207270" y="1731541"/>
                  </a:cubicBezTo>
                  <a:cubicBezTo>
                    <a:pt x="1208232" y="1736044"/>
                    <a:pt x="1203728" y="1737007"/>
                    <a:pt x="1204690" y="1741511"/>
                  </a:cubicBezTo>
                  <a:cubicBezTo>
                    <a:pt x="1200187" y="1742473"/>
                    <a:pt x="1201149" y="1746977"/>
                    <a:pt x="1201149" y="1746977"/>
                  </a:cubicBezTo>
                  <a:cubicBezTo>
                    <a:pt x="1196645" y="1747940"/>
                    <a:pt x="1196645" y="1747940"/>
                    <a:pt x="1196645" y="1747940"/>
                  </a:cubicBezTo>
                  <a:cubicBezTo>
                    <a:pt x="1193103" y="1753405"/>
                    <a:pt x="1193103" y="1753405"/>
                    <a:pt x="1193103" y="1753405"/>
                  </a:cubicBezTo>
                  <a:cubicBezTo>
                    <a:pt x="1197607" y="1752443"/>
                    <a:pt x="1197607" y="1752443"/>
                    <a:pt x="1197607" y="1752443"/>
                  </a:cubicBezTo>
                  <a:cubicBezTo>
                    <a:pt x="1193103" y="1753405"/>
                    <a:pt x="1194065" y="1757910"/>
                    <a:pt x="1194065" y="1757910"/>
                  </a:cubicBezTo>
                  <a:cubicBezTo>
                    <a:pt x="1179898" y="1779775"/>
                    <a:pt x="1165730" y="1801641"/>
                    <a:pt x="1155105" y="1818040"/>
                  </a:cubicBezTo>
                  <a:cubicBezTo>
                    <a:pt x="1150601" y="1819002"/>
                    <a:pt x="1150601" y="1819002"/>
                    <a:pt x="1150601" y="1819002"/>
                  </a:cubicBezTo>
                  <a:cubicBezTo>
                    <a:pt x="1151563" y="1823506"/>
                    <a:pt x="1151563" y="1823506"/>
                    <a:pt x="1151563" y="1823506"/>
                  </a:cubicBezTo>
                  <a:cubicBezTo>
                    <a:pt x="1148022" y="1828972"/>
                    <a:pt x="1148022" y="1828972"/>
                    <a:pt x="1148022" y="1828972"/>
                  </a:cubicBezTo>
                  <a:cubicBezTo>
                    <a:pt x="1148984" y="1833476"/>
                    <a:pt x="1148984" y="1833476"/>
                    <a:pt x="1148984" y="1833476"/>
                  </a:cubicBezTo>
                  <a:cubicBezTo>
                    <a:pt x="1148022" y="1828972"/>
                    <a:pt x="1148022" y="1828972"/>
                    <a:pt x="1142555" y="1825430"/>
                  </a:cubicBezTo>
                  <a:cubicBezTo>
                    <a:pt x="1139013" y="1830897"/>
                    <a:pt x="1135472" y="1836363"/>
                    <a:pt x="1128388" y="1847295"/>
                  </a:cubicBezTo>
                  <a:cubicBezTo>
                    <a:pt x="1128388" y="1847295"/>
                    <a:pt x="1128388" y="1847295"/>
                    <a:pt x="1123884" y="1848258"/>
                  </a:cubicBezTo>
                  <a:lnTo>
                    <a:pt x="1121709" y="1845626"/>
                  </a:lnTo>
                  <a:lnTo>
                    <a:pt x="1123442" y="1842951"/>
                  </a:lnTo>
                  <a:lnTo>
                    <a:pt x="1125256" y="1840901"/>
                  </a:lnTo>
                  <a:cubicBezTo>
                    <a:pt x="1128716" y="1837807"/>
                    <a:pt x="1132739" y="1834592"/>
                    <a:pt x="1130005" y="1832821"/>
                  </a:cubicBezTo>
                  <a:lnTo>
                    <a:pt x="1123442" y="1842951"/>
                  </a:lnTo>
                  <a:lnTo>
                    <a:pt x="1121403" y="1845256"/>
                  </a:lnTo>
                  <a:lnTo>
                    <a:pt x="1121709" y="1845626"/>
                  </a:lnTo>
                  <a:lnTo>
                    <a:pt x="1105213" y="1871085"/>
                  </a:lnTo>
                  <a:cubicBezTo>
                    <a:pt x="1098129" y="1882018"/>
                    <a:pt x="1094588" y="1887484"/>
                    <a:pt x="1087503" y="1898417"/>
                  </a:cubicBezTo>
                  <a:cubicBezTo>
                    <a:pt x="1083961" y="1903883"/>
                    <a:pt x="1076878" y="1914815"/>
                    <a:pt x="1074299" y="1924786"/>
                  </a:cubicBezTo>
                  <a:cubicBezTo>
                    <a:pt x="1063673" y="1941185"/>
                    <a:pt x="1055628" y="1947614"/>
                    <a:pt x="1042423" y="1973983"/>
                  </a:cubicBezTo>
                  <a:cubicBezTo>
                    <a:pt x="1038881" y="1979450"/>
                    <a:pt x="1035339" y="1984917"/>
                    <a:pt x="1036301" y="1989420"/>
                  </a:cubicBezTo>
                  <a:cubicBezTo>
                    <a:pt x="1031798" y="1990382"/>
                    <a:pt x="1032760" y="1994886"/>
                    <a:pt x="1028255" y="1995849"/>
                  </a:cubicBezTo>
                  <a:cubicBezTo>
                    <a:pt x="1028255" y="1995849"/>
                    <a:pt x="1024713" y="2001315"/>
                    <a:pt x="1024713" y="2001315"/>
                  </a:cubicBezTo>
                  <a:cubicBezTo>
                    <a:pt x="1021172" y="2006781"/>
                    <a:pt x="1017630" y="2012248"/>
                    <a:pt x="1015050" y="2022217"/>
                  </a:cubicBezTo>
                  <a:cubicBezTo>
                    <a:pt x="1014088" y="2017714"/>
                    <a:pt x="1003463" y="2034113"/>
                    <a:pt x="1008928" y="2037654"/>
                  </a:cubicBezTo>
                  <a:cubicBezTo>
                    <a:pt x="1005387" y="2043121"/>
                    <a:pt x="1001845" y="2048587"/>
                    <a:pt x="998303" y="2054054"/>
                  </a:cubicBezTo>
                  <a:cubicBezTo>
                    <a:pt x="966427" y="2103251"/>
                    <a:pt x="932934" y="2166922"/>
                    <a:pt x="910066" y="2214194"/>
                  </a:cubicBezTo>
                  <a:lnTo>
                    <a:pt x="907117" y="2214824"/>
                  </a:lnTo>
                  <a:lnTo>
                    <a:pt x="908116" y="2211343"/>
                  </a:lnTo>
                  <a:lnTo>
                    <a:pt x="972795" y="2040882"/>
                  </a:lnTo>
                  <a:lnTo>
                    <a:pt x="979961" y="2024343"/>
                  </a:lnTo>
                  <a:cubicBezTo>
                    <a:pt x="981898" y="2021353"/>
                    <a:pt x="983204" y="2021957"/>
                    <a:pt x="983522" y="2028953"/>
                  </a:cubicBezTo>
                  <a:lnTo>
                    <a:pt x="986429" y="2010313"/>
                  </a:lnTo>
                  <a:lnTo>
                    <a:pt x="991511" y="1999574"/>
                  </a:lnTo>
                  <a:lnTo>
                    <a:pt x="994802" y="1993577"/>
                  </a:lnTo>
                  <a:cubicBezTo>
                    <a:pt x="994802" y="1993577"/>
                    <a:pt x="995764" y="1998080"/>
                    <a:pt x="999306" y="1992615"/>
                  </a:cubicBezTo>
                  <a:cubicBezTo>
                    <a:pt x="1001077" y="1989881"/>
                    <a:pt x="1000596" y="1987629"/>
                    <a:pt x="1000115" y="1985377"/>
                  </a:cubicBezTo>
                  <a:lnTo>
                    <a:pt x="1000698" y="1980161"/>
                  </a:lnTo>
                  <a:lnTo>
                    <a:pt x="1001566" y="1978326"/>
                  </a:lnTo>
                  <a:lnTo>
                    <a:pt x="1004140" y="1979072"/>
                  </a:lnTo>
                  <a:cubicBezTo>
                    <a:pt x="1011320" y="1974447"/>
                    <a:pt x="1026831" y="1956120"/>
                    <a:pt x="1018633" y="1950808"/>
                  </a:cubicBezTo>
                  <a:cubicBezTo>
                    <a:pt x="1027640" y="1948884"/>
                    <a:pt x="1038921" y="1913506"/>
                    <a:pt x="1038266" y="1932485"/>
                  </a:cubicBezTo>
                  <a:cubicBezTo>
                    <a:pt x="1061135" y="1885212"/>
                    <a:pt x="1082385" y="1852415"/>
                    <a:pt x="1099132" y="1820578"/>
                  </a:cubicBezTo>
                  <a:cubicBezTo>
                    <a:pt x="1102673" y="1815113"/>
                    <a:pt x="1109758" y="1804179"/>
                    <a:pt x="1113299" y="1798714"/>
                  </a:cubicBezTo>
                  <a:cubicBezTo>
                    <a:pt x="1141634" y="1754983"/>
                    <a:pt x="1170930" y="1715756"/>
                    <a:pt x="1204731" y="1675567"/>
                  </a:cubicBezTo>
                  <a:cubicBezTo>
                    <a:pt x="1212777" y="1669139"/>
                    <a:pt x="1227907" y="1651778"/>
                    <a:pt x="1226944" y="1647273"/>
                  </a:cubicBezTo>
                  <a:cubicBezTo>
                    <a:pt x="1226944" y="1647273"/>
                    <a:pt x="1226944" y="1647273"/>
                    <a:pt x="1225982" y="1642769"/>
                  </a:cubicBezTo>
                  <a:cubicBezTo>
                    <a:pt x="1225982" y="1642769"/>
                    <a:pt x="1231449" y="1646311"/>
                    <a:pt x="1231449" y="1646311"/>
                  </a:cubicBezTo>
                  <a:cubicBezTo>
                    <a:pt x="1234990" y="1640845"/>
                    <a:pt x="1239494" y="1639882"/>
                    <a:pt x="1238532" y="1635378"/>
                  </a:cubicBezTo>
                  <a:cubicBezTo>
                    <a:pt x="1243036" y="1634416"/>
                    <a:pt x="1242074" y="1629913"/>
                    <a:pt x="1242074" y="1629913"/>
                  </a:cubicBezTo>
                  <a:cubicBezTo>
                    <a:pt x="1242074" y="1629913"/>
                    <a:pt x="1242074" y="1629913"/>
                    <a:pt x="1237570" y="1630875"/>
                  </a:cubicBezTo>
                  <a:cubicBezTo>
                    <a:pt x="1251737" y="1609009"/>
                    <a:pt x="1271371" y="1590686"/>
                    <a:pt x="1290042" y="1567858"/>
                  </a:cubicBezTo>
                  <a:cubicBezTo>
                    <a:pt x="1300504" y="1556204"/>
                    <a:pt x="1308349" y="1547463"/>
                    <a:pt x="1314235" y="1540908"/>
                  </a:cubicBezTo>
                  <a:close/>
                  <a:moveTo>
                    <a:pt x="4439702" y="857271"/>
                  </a:moveTo>
                  <a:cubicBezTo>
                    <a:pt x="4444206" y="856309"/>
                    <a:pt x="4444206" y="856309"/>
                    <a:pt x="4444206" y="856309"/>
                  </a:cubicBezTo>
                  <a:cubicBezTo>
                    <a:pt x="4454177" y="858888"/>
                    <a:pt x="4454177" y="858888"/>
                    <a:pt x="4445168" y="860813"/>
                  </a:cubicBezTo>
                  <a:cubicBezTo>
                    <a:pt x="4439702" y="857271"/>
                    <a:pt x="4439702" y="857271"/>
                    <a:pt x="4439702" y="857271"/>
                  </a:cubicBezTo>
                  <a:close/>
                  <a:moveTo>
                    <a:pt x="4439395" y="833789"/>
                  </a:moveTo>
                  <a:cubicBezTo>
                    <a:pt x="4439395" y="833789"/>
                    <a:pt x="4443899" y="832826"/>
                    <a:pt x="4444862" y="837331"/>
                  </a:cubicBezTo>
                  <a:cubicBezTo>
                    <a:pt x="4440357" y="838293"/>
                    <a:pt x="4440357" y="838293"/>
                    <a:pt x="4440357" y="838293"/>
                  </a:cubicBezTo>
                  <a:cubicBezTo>
                    <a:pt x="4440357" y="838293"/>
                    <a:pt x="4439395" y="833789"/>
                    <a:pt x="4439395" y="833789"/>
                  </a:cubicBezTo>
                  <a:close/>
                  <a:moveTo>
                    <a:pt x="3878041" y="775787"/>
                  </a:moveTo>
                  <a:lnTo>
                    <a:pt x="3885822" y="777801"/>
                  </a:lnTo>
                  <a:cubicBezTo>
                    <a:pt x="3885822" y="777801"/>
                    <a:pt x="3885822" y="777801"/>
                    <a:pt x="3881318" y="778763"/>
                  </a:cubicBezTo>
                  <a:close/>
                  <a:moveTo>
                    <a:pt x="1104676" y="1330248"/>
                  </a:moveTo>
                  <a:lnTo>
                    <a:pt x="1094527" y="1352482"/>
                  </a:lnTo>
                  <a:cubicBezTo>
                    <a:pt x="1085034" y="1368687"/>
                    <a:pt x="1074540" y="1383638"/>
                    <a:pt x="1064045" y="1398591"/>
                  </a:cubicBezTo>
                  <a:cubicBezTo>
                    <a:pt x="803503" y="1753430"/>
                    <a:pt x="639503" y="2148260"/>
                    <a:pt x="578456" y="2585624"/>
                  </a:cubicBezTo>
                  <a:cubicBezTo>
                    <a:pt x="577113" y="2597643"/>
                    <a:pt x="570958" y="2614601"/>
                    <a:pt x="575225" y="2625422"/>
                  </a:cubicBezTo>
                  <a:cubicBezTo>
                    <a:pt x="606405" y="2743906"/>
                    <a:pt x="581353" y="2864627"/>
                    <a:pt x="589292" y="2984165"/>
                  </a:cubicBezTo>
                  <a:cubicBezTo>
                    <a:pt x="596704" y="3092084"/>
                    <a:pt x="598106" y="3199331"/>
                    <a:pt x="621678" y="3309663"/>
                  </a:cubicBezTo>
                  <a:cubicBezTo>
                    <a:pt x="647206" y="3282700"/>
                    <a:pt x="641213" y="3254649"/>
                    <a:pt x="637489" y="3228070"/>
                  </a:cubicBezTo>
                  <a:cubicBezTo>
                    <a:pt x="626465" y="3130699"/>
                    <a:pt x="617310" y="3032930"/>
                    <a:pt x="616036" y="2935433"/>
                  </a:cubicBezTo>
                  <a:cubicBezTo>
                    <a:pt x="609213" y="2528212"/>
                    <a:pt x="703216" y="2144425"/>
                    <a:pt x="887499" y="1780458"/>
                  </a:cubicBezTo>
                  <a:cubicBezTo>
                    <a:pt x="913443" y="1727986"/>
                    <a:pt x="957546" y="1687277"/>
                    <a:pt x="997109" y="1643628"/>
                  </a:cubicBezTo>
                  <a:cubicBezTo>
                    <a:pt x="1011543" y="1628812"/>
                    <a:pt x="1024507" y="1616266"/>
                    <a:pt x="1014774" y="1589014"/>
                  </a:cubicBezTo>
                  <a:cubicBezTo>
                    <a:pt x="1006510" y="1559493"/>
                    <a:pt x="1031767" y="1540409"/>
                    <a:pt x="1051413" y="1522524"/>
                  </a:cubicBezTo>
                  <a:cubicBezTo>
                    <a:pt x="1064776" y="1511848"/>
                    <a:pt x="1083077" y="1505982"/>
                    <a:pt x="1104050" y="1503457"/>
                  </a:cubicBezTo>
                  <a:cubicBezTo>
                    <a:pt x="1085331" y="1534831"/>
                    <a:pt x="1068881" y="1567677"/>
                    <a:pt x="1050162" y="1599052"/>
                  </a:cubicBezTo>
                  <a:cubicBezTo>
                    <a:pt x="991464" y="1699585"/>
                    <a:pt x="933165" y="1801989"/>
                    <a:pt x="889954" y="1910945"/>
                  </a:cubicBezTo>
                  <a:cubicBezTo>
                    <a:pt x="876446" y="1939252"/>
                    <a:pt x="858000" y="1962747"/>
                    <a:pt x="871201" y="1997079"/>
                  </a:cubicBezTo>
                  <a:cubicBezTo>
                    <a:pt x="879337" y="2016850"/>
                    <a:pt x="864630" y="2039546"/>
                    <a:pt x="857404" y="2060644"/>
                  </a:cubicBezTo>
                  <a:cubicBezTo>
                    <a:pt x="812324" y="2170000"/>
                    <a:pt x="781933" y="2284040"/>
                    <a:pt x="753411" y="2397680"/>
                  </a:cubicBezTo>
                  <a:cubicBezTo>
                    <a:pt x="751270" y="2405959"/>
                    <a:pt x="748728" y="2412369"/>
                    <a:pt x="756336" y="2420520"/>
                  </a:cubicBezTo>
                  <a:lnTo>
                    <a:pt x="764421" y="2415547"/>
                  </a:lnTo>
                  <a:lnTo>
                    <a:pt x="761396" y="2433165"/>
                  </a:lnTo>
                  <a:lnTo>
                    <a:pt x="760478" y="2435480"/>
                  </a:lnTo>
                  <a:lnTo>
                    <a:pt x="760592" y="2432158"/>
                  </a:lnTo>
                  <a:cubicBezTo>
                    <a:pt x="760675" y="2429786"/>
                    <a:pt x="760193" y="2427534"/>
                    <a:pt x="757460" y="2425764"/>
                  </a:cubicBezTo>
                  <a:cubicBezTo>
                    <a:pt x="757460" y="2425764"/>
                    <a:pt x="753918" y="2431229"/>
                    <a:pt x="750377" y="2436696"/>
                  </a:cubicBezTo>
                  <a:cubicBezTo>
                    <a:pt x="751339" y="2441200"/>
                    <a:pt x="751339" y="2441200"/>
                    <a:pt x="751339" y="2441200"/>
                  </a:cubicBezTo>
                  <a:cubicBezTo>
                    <a:pt x="742331" y="2443125"/>
                    <a:pt x="743948" y="2428650"/>
                    <a:pt x="751994" y="2422222"/>
                  </a:cubicBezTo>
                  <a:cubicBezTo>
                    <a:pt x="743948" y="2428650"/>
                    <a:pt x="748144" y="2404205"/>
                    <a:pt x="742023" y="2419642"/>
                  </a:cubicBezTo>
                  <a:cubicBezTo>
                    <a:pt x="752956" y="2426726"/>
                    <a:pt x="725932" y="2432500"/>
                    <a:pt x="729781" y="2450515"/>
                  </a:cubicBezTo>
                  <a:cubicBezTo>
                    <a:pt x="730743" y="2455019"/>
                    <a:pt x="730743" y="2455019"/>
                    <a:pt x="730743" y="2455019"/>
                  </a:cubicBezTo>
                  <a:cubicBezTo>
                    <a:pt x="730743" y="2455019"/>
                    <a:pt x="730743" y="2455019"/>
                    <a:pt x="726239" y="2455982"/>
                  </a:cubicBezTo>
                  <a:cubicBezTo>
                    <a:pt x="726239" y="2455982"/>
                    <a:pt x="727201" y="2460486"/>
                    <a:pt x="727201" y="2460486"/>
                  </a:cubicBezTo>
                  <a:cubicBezTo>
                    <a:pt x="728163" y="2464990"/>
                    <a:pt x="728163" y="2464990"/>
                    <a:pt x="728163" y="2464990"/>
                  </a:cubicBezTo>
                  <a:cubicBezTo>
                    <a:pt x="727201" y="2460486"/>
                    <a:pt x="731705" y="2459524"/>
                    <a:pt x="731705" y="2459524"/>
                  </a:cubicBezTo>
                  <a:cubicBezTo>
                    <a:pt x="732667" y="2464027"/>
                    <a:pt x="730088" y="2473998"/>
                    <a:pt x="731050" y="2478502"/>
                  </a:cubicBezTo>
                  <a:cubicBezTo>
                    <a:pt x="733630" y="2468531"/>
                    <a:pt x="735554" y="2477540"/>
                    <a:pt x="735554" y="2477540"/>
                  </a:cubicBezTo>
                  <a:cubicBezTo>
                    <a:pt x="739097" y="2472074"/>
                    <a:pt x="741675" y="2462103"/>
                    <a:pt x="745218" y="2456637"/>
                  </a:cubicBezTo>
                  <a:cubicBezTo>
                    <a:pt x="745218" y="2456637"/>
                    <a:pt x="745218" y="2456637"/>
                    <a:pt x="749722" y="2455675"/>
                  </a:cubicBezTo>
                  <a:cubicBezTo>
                    <a:pt x="746180" y="2461140"/>
                    <a:pt x="746180" y="2461140"/>
                    <a:pt x="746180" y="2461140"/>
                  </a:cubicBezTo>
                  <a:cubicBezTo>
                    <a:pt x="747142" y="2465645"/>
                    <a:pt x="748104" y="2470149"/>
                    <a:pt x="752609" y="2469187"/>
                  </a:cubicBezTo>
                  <a:cubicBezTo>
                    <a:pt x="752609" y="2469187"/>
                    <a:pt x="756151" y="2463720"/>
                    <a:pt x="755188" y="2459216"/>
                  </a:cubicBezTo>
                  <a:cubicBezTo>
                    <a:pt x="755188" y="2459216"/>
                    <a:pt x="755188" y="2459216"/>
                    <a:pt x="754226" y="2454712"/>
                  </a:cubicBezTo>
                  <a:cubicBezTo>
                    <a:pt x="757767" y="2449246"/>
                    <a:pt x="757767" y="2449246"/>
                    <a:pt x="757767" y="2449246"/>
                  </a:cubicBezTo>
                  <a:cubicBezTo>
                    <a:pt x="760654" y="2462758"/>
                    <a:pt x="753571" y="2473691"/>
                    <a:pt x="748411" y="2493631"/>
                  </a:cubicBezTo>
                  <a:cubicBezTo>
                    <a:pt x="760654" y="2462758"/>
                    <a:pt x="752916" y="2492669"/>
                    <a:pt x="759344" y="2500715"/>
                  </a:cubicBezTo>
                  <a:cubicBezTo>
                    <a:pt x="759344" y="2500715"/>
                    <a:pt x="760307" y="2505219"/>
                    <a:pt x="760307" y="2505219"/>
                  </a:cubicBezTo>
                  <a:cubicBezTo>
                    <a:pt x="760307" y="2505219"/>
                    <a:pt x="759344" y="2500715"/>
                    <a:pt x="754840" y="2501678"/>
                  </a:cubicBezTo>
                  <a:cubicBezTo>
                    <a:pt x="754840" y="2501678"/>
                    <a:pt x="754840" y="2501678"/>
                    <a:pt x="753878" y="2497173"/>
                  </a:cubicBezTo>
                  <a:cubicBezTo>
                    <a:pt x="753878" y="2497173"/>
                    <a:pt x="753878" y="2497173"/>
                    <a:pt x="749373" y="2498135"/>
                  </a:cubicBezTo>
                  <a:cubicBezTo>
                    <a:pt x="750336" y="2502640"/>
                    <a:pt x="746794" y="2508105"/>
                    <a:pt x="746794" y="2508105"/>
                  </a:cubicBezTo>
                  <a:cubicBezTo>
                    <a:pt x="746794" y="2508105"/>
                    <a:pt x="747757" y="2512610"/>
                    <a:pt x="747757" y="2512610"/>
                  </a:cubicBezTo>
                  <a:cubicBezTo>
                    <a:pt x="744215" y="2518077"/>
                    <a:pt x="744215" y="2518077"/>
                    <a:pt x="740673" y="2523542"/>
                  </a:cubicBezTo>
                  <a:cubicBezTo>
                    <a:pt x="739711" y="2519039"/>
                    <a:pt x="739711" y="2519039"/>
                    <a:pt x="738748" y="2514534"/>
                  </a:cubicBezTo>
                  <a:cubicBezTo>
                    <a:pt x="737786" y="2510030"/>
                    <a:pt x="737786" y="2510030"/>
                    <a:pt x="734245" y="2515496"/>
                  </a:cubicBezTo>
                  <a:cubicBezTo>
                    <a:pt x="734245" y="2515496"/>
                    <a:pt x="730703" y="2520963"/>
                    <a:pt x="731665" y="2525466"/>
                  </a:cubicBezTo>
                  <a:cubicBezTo>
                    <a:pt x="732627" y="2529971"/>
                    <a:pt x="732627" y="2529971"/>
                    <a:pt x="733590" y="2534475"/>
                  </a:cubicBezTo>
                  <a:cubicBezTo>
                    <a:pt x="735514" y="2543483"/>
                    <a:pt x="741943" y="2551529"/>
                    <a:pt x="745484" y="2546063"/>
                  </a:cubicBezTo>
                  <a:cubicBezTo>
                    <a:pt x="746446" y="2550567"/>
                    <a:pt x="747408" y="2555071"/>
                    <a:pt x="743868" y="2560537"/>
                  </a:cubicBezTo>
                  <a:cubicBezTo>
                    <a:pt x="739670" y="2584981"/>
                    <a:pt x="730970" y="2610389"/>
                    <a:pt x="726773" y="2634833"/>
                  </a:cubicBezTo>
                  <a:cubicBezTo>
                    <a:pt x="726773" y="2634833"/>
                    <a:pt x="721306" y="2631292"/>
                    <a:pt x="721306" y="2631292"/>
                  </a:cubicBezTo>
                  <a:cubicBezTo>
                    <a:pt x="721306" y="2631292"/>
                    <a:pt x="722269" y="2635796"/>
                    <a:pt x="722269" y="2635796"/>
                  </a:cubicBezTo>
                  <a:cubicBezTo>
                    <a:pt x="722269" y="2635796"/>
                    <a:pt x="717764" y="2636758"/>
                    <a:pt x="717764" y="2636758"/>
                  </a:cubicBezTo>
                  <a:cubicBezTo>
                    <a:pt x="721962" y="2612314"/>
                    <a:pt x="716802" y="2632255"/>
                    <a:pt x="712298" y="2633217"/>
                  </a:cubicBezTo>
                  <a:cubicBezTo>
                    <a:pt x="713915" y="2618742"/>
                    <a:pt x="720037" y="2603306"/>
                    <a:pt x="717150" y="2589793"/>
                  </a:cubicBezTo>
                  <a:cubicBezTo>
                    <a:pt x="722616" y="2593335"/>
                    <a:pt x="722616" y="2593335"/>
                    <a:pt x="722616" y="2593335"/>
                  </a:cubicBezTo>
                  <a:cubicBezTo>
                    <a:pt x="725196" y="2583365"/>
                    <a:pt x="727775" y="2573394"/>
                    <a:pt x="727775" y="2573394"/>
                  </a:cubicBezTo>
                  <a:cubicBezTo>
                    <a:pt x="725196" y="2583365"/>
                    <a:pt x="720691" y="2584327"/>
                    <a:pt x="720691" y="2584327"/>
                  </a:cubicBezTo>
                  <a:cubicBezTo>
                    <a:pt x="723271" y="2574356"/>
                    <a:pt x="717805" y="2570815"/>
                    <a:pt x="721347" y="2565348"/>
                  </a:cubicBezTo>
                  <a:cubicBezTo>
                    <a:pt x="720385" y="2560844"/>
                    <a:pt x="720385" y="2560844"/>
                    <a:pt x="720385" y="2560844"/>
                  </a:cubicBezTo>
                  <a:cubicBezTo>
                    <a:pt x="720385" y="2560844"/>
                    <a:pt x="724889" y="2559882"/>
                    <a:pt x="723927" y="2555379"/>
                  </a:cubicBezTo>
                  <a:cubicBezTo>
                    <a:pt x="723927" y="2555379"/>
                    <a:pt x="723927" y="2555379"/>
                    <a:pt x="722964" y="2550874"/>
                  </a:cubicBezTo>
                  <a:cubicBezTo>
                    <a:pt x="722964" y="2550874"/>
                    <a:pt x="722002" y="2546370"/>
                    <a:pt x="722002" y="2546370"/>
                  </a:cubicBezTo>
                  <a:cubicBezTo>
                    <a:pt x="713956" y="2552799"/>
                    <a:pt x="713956" y="2552799"/>
                    <a:pt x="713956" y="2552799"/>
                  </a:cubicBezTo>
                  <a:cubicBezTo>
                    <a:pt x="713956" y="2552799"/>
                    <a:pt x="710415" y="2558265"/>
                    <a:pt x="711377" y="2562769"/>
                  </a:cubicBezTo>
                  <a:lnTo>
                    <a:pt x="712339" y="2567273"/>
                  </a:lnTo>
                  <a:cubicBezTo>
                    <a:pt x="716842" y="2566311"/>
                    <a:pt x="716842" y="2566311"/>
                    <a:pt x="716842" y="2566311"/>
                  </a:cubicBezTo>
                  <a:cubicBezTo>
                    <a:pt x="715226" y="2580785"/>
                    <a:pt x="708449" y="2615201"/>
                    <a:pt x="707794" y="2634179"/>
                  </a:cubicBezTo>
                  <a:cubicBezTo>
                    <a:pt x="704252" y="2639645"/>
                    <a:pt x="704252" y="2639645"/>
                    <a:pt x="704252" y="2639645"/>
                  </a:cubicBezTo>
                  <a:cubicBezTo>
                    <a:pt x="700710" y="2645112"/>
                    <a:pt x="700710" y="2645112"/>
                    <a:pt x="701673" y="2649616"/>
                  </a:cubicBezTo>
                  <a:cubicBezTo>
                    <a:pt x="706177" y="2648653"/>
                    <a:pt x="706177" y="2648653"/>
                    <a:pt x="706177" y="2648653"/>
                  </a:cubicBezTo>
                  <a:cubicBezTo>
                    <a:pt x="702635" y="2654119"/>
                    <a:pt x="701017" y="2668594"/>
                    <a:pt x="698438" y="2678565"/>
                  </a:cubicBezTo>
                  <a:cubicBezTo>
                    <a:pt x="693934" y="2679527"/>
                    <a:pt x="694896" y="2684031"/>
                    <a:pt x="695858" y="2688534"/>
                  </a:cubicBezTo>
                  <a:cubicBezTo>
                    <a:pt x="696821" y="2693039"/>
                    <a:pt x="696821" y="2693039"/>
                    <a:pt x="696821" y="2693039"/>
                  </a:cubicBezTo>
                  <a:cubicBezTo>
                    <a:pt x="696821" y="2693039"/>
                    <a:pt x="696821" y="2693039"/>
                    <a:pt x="701325" y="2692076"/>
                  </a:cubicBezTo>
                  <a:cubicBezTo>
                    <a:pt x="692931" y="2740966"/>
                    <a:pt x="684231" y="2766373"/>
                    <a:pt x="690967" y="2797901"/>
                  </a:cubicBezTo>
                  <a:cubicBezTo>
                    <a:pt x="690967" y="2797901"/>
                    <a:pt x="686462" y="2798864"/>
                    <a:pt x="687424" y="2803368"/>
                  </a:cubicBezTo>
                  <a:cubicBezTo>
                    <a:pt x="688387" y="2807872"/>
                    <a:pt x="688387" y="2807872"/>
                    <a:pt x="688387" y="2807872"/>
                  </a:cubicBezTo>
                  <a:cubicBezTo>
                    <a:pt x="689349" y="2812375"/>
                    <a:pt x="689349" y="2812375"/>
                    <a:pt x="689349" y="2812375"/>
                  </a:cubicBezTo>
                  <a:cubicBezTo>
                    <a:pt x="684845" y="2813338"/>
                    <a:pt x="683227" y="2827813"/>
                    <a:pt x="685152" y="2836821"/>
                  </a:cubicBezTo>
                  <a:cubicBezTo>
                    <a:pt x="685152" y="2836821"/>
                    <a:pt x="686114" y="2841326"/>
                    <a:pt x="681611" y="2842288"/>
                  </a:cubicBezTo>
                  <a:cubicBezTo>
                    <a:pt x="682573" y="2846791"/>
                    <a:pt x="682573" y="2846791"/>
                    <a:pt x="683535" y="2851295"/>
                  </a:cubicBezTo>
                  <a:cubicBezTo>
                    <a:pt x="683535" y="2851295"/>
                    <a:pt x="684497" y="2855799"/>
                    <a:pt x="684497" y="2855799"/>
                  </a:cubicBezTo>
                  <a:cubicBezTo>
                    <a:pt x="684497" y="2855799"/>
                    <a:pt x="684497" y="2855799"/>
                    <a:pt x="680955" y="2861265"/>
                  </a:cubicBezTo>
                  <a:cubicBezTo>
                    <a:pt x="680955" y="2861265"/>
                    <a:pt x="681918" y="2865770"/>
                    <a:pt x="681918" y="2865770"/>
                  </a:cubicBezTo>
                  <a:cubicBezTo>
                    <a:pt x="688346" y="2873815"/>
                    <a:pt x="673217" y="2891176"/>
                    <a:pt x="687691" y="2892794"/>
                  </a:cubicBezTo>
                  <a:cubicBezTo>
                    <a:pt x="683187" y="2893756"/>
                    <a:pt x="683187" y="2893756"/>
                    <a:pt x="684149" y="2898260"/>
                  </a:cubicBezTo>
                  <a:cubicBezTo>
                    <a:pt x="684149" y="2898260"/>
                    <a:pt x="685112" y="2902765"/>
                    <a:pt x="685112" y="2902765"/>
                  </a:cubicBezTo>
                  <a:cubicBezTo>
                    <a:pt x="686074" y="2907268"/>
                    <a:pt x="682533" y="2912734"/>
                    <a:pt x="683495" y="2917239"/>
                  </a:cubicBezTo>
                  <a:cubicBezTo>
                    <a:pt x="683495" y="2917239"/>
                    <a:pt x="683495" y="2917239"/>
                    <a:pt x="684457" y="2921742"/>
                  </a:cubicBezTo>
                  <a:cubicBezTo>
                    <a:pt x="682840" y="2936217"/>
                    <a:pt x="680260" y="2946188"/>
                    <a:pt x="678642" y="2960662"/>
                  </a:cubicBezTo>
                  <a:cubicBezTo>
                    <a:pt x="679604" y="2965165"/>
                    <a:pt x="679604" y="2965165"/>
                    <a:pt x="679604" y="2965165"/>
                  </a:cubicBezTo>
                  <a:cubicBezTo>
                    <a:pt x="679604" y="2965165"/>
                    <a:pt x="679604" y="2965165"/>
                    <a:pt x="675101" y="2966128"/>
                  </a:cubicBezTo>
                  <a:cubicBezTo>
                    <a:pt x="676063" y="2970632"/>
                    <a:pt x="676063" y="2970632"/>
                    <a:pt x="676063" y="2970632"/>
                  </a:cubicBezTo>
                  <a:cubicBezTo>
                    <a:pt x="677026" y="2975136"/>
                    <a:pt x="677026" y="2975136"/>
                    <a:pt x="677026" y="2975136"/>
                  </a:cubicBezTo>
                  <a:cubicBezTo>
                    <a:pt x="677026" y="2975136"/>
                    <a:pt x="681529" y="2974174"/>
                    <a:pt x="681529" y="2974174"/>
                  </a:cubicBezTo>
                  <a:cubicBezTo>
                    <a:pt x="677988" y="2979641"/>
                    <a:pt x="678950" y="2984144"/>
                    <a:pt x="679912" y="2988648"/>
                  </a:cubicBezTo>
                  <a:cubicBezTo>
                    <a:pt x="679912" y="2988648"/>
                    <a:pt x="678950" y="2984144"/>
                    <a:pt x="678950" y="2984144"/>
                  </a:cubicBezTo>
                  <a:cubicBezTo>
                    <a:pt x="677332" y="2998618"/>
                    <a:pt x="677332" y="2998618"/>
                    <a:pt x="678295" y="3003123"/>
                  </a:cubicBezTo>
                  <a:cubicBezTo>
                    <a:pt x="679257" y="3007627"/>
                    <a:pt x="680219" y="3012130"/>
                    <a:pt x="681182" y="3016635"/>
                  </a:cubicBezTo>
                  <a:cubicBezTo>
                    <a:pt x="681182" y="3016635"/>
                    <a:pt x="677640" y="3022102"/>
                    <a:pt x="677640" y="3022102"/>
                  </a:cubicBezTo>
                  <a:cubicBezTo>
                    <a:pt x="678602" y="3026605"/>
                    <a:pt x="678602" y="3026605"/>
                    <a:pt x="678602" y="3026605"/>
                  </a:cubicBezTo>
                  <a:cubicBezTo>
                    <a:pt x="678602" y="3026605"/>
                    <a:pt x="674098" y="3027567"/>
                    <a:pt x="675061" y="3032071"/>
                  </a:cubicBezTo>
                  <a:cubicBezTo>
                    <a:pt x="675061" y="3032071"/>
                    <a:pt x="676023" y="3036576"/>
                    <a:pt x="676023" y="3036576"/>
                  </a:cubicBezTo>
                  <a:cubicBezTo>
                    <a:pt x="680527" y="3035613"/>
                    <a:pt x="680527" y="3035613"/>
                    <a:pt x="680527" y="3035613"/>
                  </a:cubicBezTo>
                  <a:cubicBezTo>
                    <a:pt x="683413" y="3049126"/>
                    <a:pt x="681797" y="3063600"/>
                    <a:pt x="689187" y="3076150"/>
                  </a:cubicBezTo>
                  <a:cubicBezTo>
                    <a:pt x="688225" y="3071645"/>
                    <a:pt x="688225" y="3071645"/>
                    <a:pt x="683721" y="3072608"/>
                  </a:cubicBezTo>
                  <a:cubicBezTo>
                    <a:pt x="682759" y="3068104"/>
                    <a:pt x="682759" y="3068104"/>
                    <a:pt x="679217" y="3073570"/>
                  </a:cubicBezTo>
                  <a:cubicBezTo>
                    <a:pt x="680179" y="3078074"/>
                    <a:pt x="681142" y="3082578"/>
                    <a:pt x="681142" y="3082578"/>
                  </a:cubicBezTo>
                  <a:cubicBezTo>
                    <a:pt x="682104" y="3087082"/>
                    <a:pt x="682104" y="3087082"/>
                    <a:pt x="682104" y="3087082"/>
                  </a:cubicBezTo>
                  <a:cubicBezTo>
                    <a:pt x="675982" y="3102520"/>
                    <a:pt x="692382" y="3113145"/>
                    <a:pt x="682718" y="3134047"/>
                  </a:cubicBezTo>
                  <a:cubicBezTo>
                    <a:pt x="687222" y="3133085"/>
                    <a:pt x="687222" y="3133085"/>
                    <a:pt x="687222" y="3133085"/>
                  </a:cubicBezTo>
                  <a:cubicBezTo>
                    <a:pt x="682718" y="3134047"/>
                    <a:pt x="682718" y="3134047"/>
                    <a:pt x="683680" y="3138551"/>
                  </a:cubicBezTo>
                  <a:cubicBezTo>
                    <a:pt x="684642" y="3143056"/>
                    <a:pt x="684642" y="3143056"/>
                    <a:pt x="684642" y="3143056"/>
                  </a:cubicBezTo>
                  <a:cubicBezTo>
                    <a:pt x="687529" y="3156568"/>
                    <a:pt x="690416" y="3170080"/>
                    <a:pt x="690416" y="3170080"/>
                  </a:cubicBezTo>
                  <a:cubicBezTo>
                    <a:pt x="689203" y="3180936"/>
                    <a:pt x="691261" y="3169900"/>
                    <a:pt x="694395" y="3173203"/>
                  </a:cubicBezTo>
                  <a:lnTo>
                    <a:pt x="697712" y="3182366"/>
                  </a:lnTo>
                  <a:lnTo>
                    <a:pt x="697129" y="3182651"/>
                  </a:lnTo>
                  <a:lnTo>
                    <a:pt x="691373" y="3182827"/>
                  </a:lnTo>
                  <a:cubicBezTo>
                    <a:pt x="689925" y="3184314"/>
                    <a:pt x="689280" y="3186806"/>
                    <a:pt x="689762" y="3189059"/>
                  </a:cubicBezTo>
                  <a:cubicBezTo>
                    <a:pt x="692495" y="3190829"/>
                    <a:pt x="694910" y="3185604"/>
                    <a:pt x="696682" y="3182870"/>
                  </a:cubicBezTo>
                  <a:lnTo>
                    <a:pt x="697129" y="3182651"/>
                  </a:lnTo>
                  <a:lnTo>
                    <a:pt x="697807" y="3182630"/>
                  </a:lnTo>
                  <a:lnTo>
                    <a:pt x="697712" y="3182366"/>
                  </a:lnTo>
                  <a:lnTo>
                    <a:pt x="698813" y="3181826"/>
                  </a:lnTo>
                  <a:cubicBezTo>
                    <a:pt x="699335" y="3182893"/>
                    <a:pt x="699655" y="3185767"/>
                    <a:pt x="699731" y="3191637"/>
                  </a:cubicBezTo>
                  <a:cubicBezTo>
                    <a:pt x="695227" y="3192600"/>
                    <a:pt x="695227" y="3192600"/>
                    <a:pt x="696189" y="3197104"/>
                  </a:cubicBezTo>
                  <a:cubicBezTo>
                    <a:pt x="696189" y="3197104"/>
                    <a:pt x="697152" y="3201608"/>
                    <a:pt x="697152" y="3201608"/>
                  </a:cubicBezTo>
                  <a:cubicBezTo>
                    <a:pt x="693610" y="3207074"/>
                    <a:pt x="693610" y="3207074"/>
                    <a:pt x="693610" y="3207074"/>
                  </a:cubicBezTo>
                  <a:cubicBezTo>
                    <a:pt x="694573" y="3211578"/>
                    <a:pt x="694573" y="3211578"/>
                    <a:pt x="694573" y="3211578"/>
                  </a:cubicBezTo>
                  <a:cubicBezTo>
                    <a:pt x="694573" y="3211578"/>
                    <a:pt x="695535" y="3216083"/>
                    <a:pt x="696497" y="3220587"/>
                  </a:cubicBezTo>
                  <a:cubicBezTo>
                    <a:pt x="696497" y="3220587"/>
                    <a:pt x="697460" y="3225091"/>
                    <a:pt x="698422" y="3229595"/>
                  </a:cubicBezTo>
                  <a:cubicBezTo>
                    <a:pt x="693918" y="3230557"/>
                    <a:pt x="694880" y="3235061"/>
                    <a:pt x="695842" y="3239565"/>
                  </a:cubicBezTo>
                  <a:cubicBezTo>
                    <a:pt x="692300" y="3245032"/>
                    <a:pt x="692300" y="3245032"/>
                    <a:pt x="693262" y="3249536"/>
                  </a:cubicBezTo>
                  <a:cubicBezTo>
                    <a:pt x="693262" y="3249536"/>
                    <a:pt x="694224" y="3254039"/>
                    <a:pt x="694224" y="3254039"/>
                  </a:cubicBezTo>
                  <a:cubicBezTo>
                    <a:pt x="694224" y="3254039"/>
                    <a:pt x="695187" y="3258543"/>
                    <a:pt x="695187" y="3258543"/>
                  </a:cubicBezTo>
                  <a:cubicBezTo>
                    <a:pt x="690683" y="3259506"/>
                    <a:pt x="690683" y="3259506"/>
                    <a:pt x="690683" y="3259506"/>
                  </a:cubicBezTo>
                  <a:cubicBezTo>
                    <a:pt x="690683" y="3259506"/>
                    <a:pt x="690683" y="3259506"/>
                    <a:pt x="687141" y="3264972"/>
                  </a:cubicBezTo>
                  <a:cubicBezTo>
                    <a:pt x="688103" y="3269476"/>
                    <a:pt x="688103" y="3269476"/>
                    <a:pt x="688103" y="3269476"/>
                  </a:cubicBezTo>
                  <a:cubicBezTo>
                    <a:pt x="693569" y="3273018"/>
                    <a:pt x="693569" y="3273018"/>
                    <a:pt x="693569" y="3273018"/>
                  </a:cubicBezTo>
                  <a:cubicBezTo>
                    <a:pt x="694532" y="3277522"/>
                    <a:pt x="694532" y="3277522"/>
                    <a:pt x="694532" y="3277522"/>
                  </a:cubicBezTo>
                  <a:cubicBezTo>
                    <a:pt x="694532" y="3277522"/>
                    <a:pt x="695494" y="3282027"/>
                    <a:pt x="695494" y="3282027"/>
                  </a:cubicBezTo>
                  <a:cubicBezTo>
                    <a:pt x="696456" y="3286530"/>
                    <a:pt x="697419" y="3291034"/>
                    <a:pt x="698381" y="3295539"/>
                  </a:cubicBezTo>
                  <a:cubicBezTo>
                    <a:pt x="695802" y="3305508"/>
                    <a:pt x="696764" y="3310013"/>
                    <a:pt x="696764" y="3310013"/>
                  </a:cubicBezTo>
                  <a:cubicBezTo>
                    <a:pt x="697726" y="3314516"/>
                    <a:pt x="697726" y="3314516"/>
                    <a:pt x="697726" y="3314516"/>
                  </a:cubicBezTo>
                  <a:cubicBezTo>
                    <a:pt x="698689" y="3319021"/>
                    <a:pt x="698689" y="3319021"/>
                    <a:pt x="699651" y="3323525"/>
                  </a:cubicBezTo>
                  <a:cubicBezTo>
                    <a:pt x="699651" y="3323525"/>
                    <a:pt x="699651" y="3323525"/>
                    <a:pt x="704154" y="3322563"/>
                  </a:cubicBezTo>
                  <a:cubicBezTo>
                    <a:pt x="700613" y="3328029"/>
                    <a:pt x="700613" y="3328029"/>
                    <a:pt x="700613" y="3328029"/>
                  </a:cubicBezTo>
                  <a:cubicBezTo>
                    <a:pt x="700613" y="3328029"/>
                    <a:pt x="701575" y="3332533"/>
                    <a:pt x="702538" y="3337037"/>
                  </a:cubicBezTo>
                  <a:cubicBezTo>
                    <a:pt x="707349" y="3359557"/>
                    <a:pt x="712815" y="3363099"/>
                    <a:pt x="711198" y="3377573"/>
                  </a:cubicBezTo>
                  <a:cubicBezTo>
                    <a:pt x="706694" y="3378535"/>
                    <a:pt x="707656" y="3383040"/>
                    <a:pt x="707656" y="3383040"/>
                  </a:cubicBezTo>
                  <a:cubicBezTo>
                    <a:pt x="707656" y="3383040"/>
                    <a:pt x="708618" y="3387543"/>
                    <a:pt x="708618" y="3387543"/>
                  </a:cubicBezTo>
                  <a:cubicBezTo>
                    <a:pt x="713122" y="3386581"/>
                    <a:pt x="713122" y="3386581"/>
                    <a:pt x="713122" y="3386581"/>
                  </a:cubicBezTo>
                  <a:cubicBezTo>
                    <a:pt x="710543" y="3396552"/>
                    <a:pt x="712467" y="3405560"/>
                    <a:pt x="713430" y="3410064"/>
                  </a:cubicBezTo>
                  <a:cubicBezTo>
                    <a:pt x="714392" y="3414569"/>
                    <a:pt x="714392" y="3414569"/>
                    <a:pt x="714392" y="3414569"/>
                  </a:cubicBezTo>
                  <a:cubicBezTo>
                    <a:pt x="715354" y="3419072"/>
                    <a:pt x="715354" y="3419072"/>
                    <a:pt x="719858" y="3418109"/>
                  </a:cubicBezTo>
                  <a:cubicBezTo>
                    <a:pt x="722745" y="3431621"/>
                    <a:pt x="724670" y="3440630"/>
                    <a:pt x="722090" y="3450600"/>
                  </a:cubicBezTo>
                  <a:cubicBezTo>
                    <a:pt x="726594" y="3449638"/>
                    <a:pt x="726594" y="3449638"/>
                    <a:pt x="726594" y="3449638"/>
                  </a:cubicBezTo>
                  <a:cubicBezTo>
                    <a:pt x="730443" y="3467654"/>
                    <a:pt x="730443" y="3467654"/>
                    <a:pt x="730443" y="3467654"/>
                  </a:cubicBezTo>
                  <a:cubicBezTo>
                    <a:pt x="730443" y="3467654"/>
                    <a:pt x="730443" y="3467654"/>
                    <a:pt x="726902" y="3473121"/>
                  </a:cubicBezTo>
                  <a:cubicBezTo>
                    <a:pt x="724977" y="3464112"/>
                    <a:pt x="719510" y="3460571"/>
                    <a:pt x="716932" y="3470541"/>
                  </a:cubicBezTo>
                  <a:cubicBezTo>
                    <a:pt x="724977" y="3464112"/>
                    <a:pt x="725284" y="3487595"/>
                    <a:pt x="729788" y="3486633"/>
                  </a:cubicBezTo>
                  <a:cubicBezTo>
                    <a:pt x="738449" y="3527169"/>
                    <a:pt x="736524" y="3518161"/>
                    <a:pt x="749689" y="3557735"/>
                  </a:cubicBezTo>
                  <a:cubicBezTo>
                    <a:pt x="749689" y="3557735"/>
                    <a:pt x="745185" y="3558698"/>
                    <a:pt x="745185" y="3558698"/>
                  </a:cubicBezTo>
                  <a:cubicBezTo>
                    <a:pt x="746147" y="3563202"/>
                    <a:pt x="746147" y="3563202"/>
                    <a:pt x="747109" y="3567705"/>
                  </a:cubicBezTo>
                  <a:cubicBezTo>
                    <a:pt x="752883" y="3594729"/>
                    <a:pt x="754807" y="3603738"/>
                    <a:pt x="758656" y="3621755"/>
                  </a:cubicBezTo>
                  <a:cubicBezTo>
                    <a:pt x="758656" y="3621755"/>
                    <a:pt x="758656" y="3621755"/>
                    <a:pt x="759619" y="3626258"/>
                  </a:cubicBezTo>
                  <a:cubicBezTo>
                    <a:pt x="759619" y="3626258"/>
                    <a:pt x="759619" y="3626258"/>
                    <a:pt x="760581" y="3630762"/>
                  </a:cubicBezTo>
                  <a:cubicBezTo>
                    <a:pt x="762812" y="3663253"/>
                    <a:pt x="765085" y="3629800"/>
                    <a:pt x="773438" y="3646854"/>
                  </a:cubicBezTo>
                  <a:cubicBezTo>
                    <a:pt x="768934" y="3647816"/>
                    <a:pt x="762812" y="3663253"/>
                    <a:pt x="770859" y="3656824"/>
                  </a:cubicBezTo>
                  <a:cubicBezTo>
                    <a:pt x="771821" y="3661329"/>
                    <a:pt x="771821" y="3661329"/>
                    <a:pt x="771821" y="3661329"/>
                  </a:cubicBezTo>
                  <a:cubicBezTo>
                    <a:pt x="771821" y="3661329"/>
                    <a:pt x="771821" y="3661329"/>
                    <a:pt x="772783" y="3665832"/>
                  </a:cubicBezTo>
                  <a:cubicBezTo>
                    <a:pt x="768279" y="3666794"/>
                    <a:pt x="773745" y="3670336"/>
                    <a:pt x="773745" y="3670336"/>
                  </a:cubicBezTo>
                  <a:cubicBezTo>
                    <a:pt x="777595" y="3688353"/>
                    <a:pt x="773090" y="3689315"/>
                    <a:pt x="768586" y="3690277"/>
                  </a:cubicBezTo>
                  <a:cubicBezTo>
                    <a:pt x="772435" y="3708294"/>
                    <a:pt x="782406" y="3710872"/>
                    <a:pt x="779826" y="3720843"/>
                  </a:cubicBezTo>
                  <a:cubicBezTo>
                    <a:pt x="786255" y="3728889"/>
                    <a:pt x="789142" y="3742401"/>
                    <a:pt x="798149" y="3740476"/>
                  </a:cubicBezTo>
                  <a:cubicBezTo>
                    <a:pt x="795570" y="3750447"/>
                    <a:pt x="803923" y="3767501"/>
                    <a:pt x="793953" y="3764922"/>
                  </a:cubicBezTo>
                  <a:cubicBezTo>
                    <a:pt x="802306" y="3781975"/>
                    <a:pt x="802961" y="3762997"/>
                    <a:pt x="803268" y="3786479"/>
                  </a:cubicBezTo>
                  <a:cubicBezTo>
                    <a:pt x="804230" y="3790984"/>
                    <a:pt x="809697" y="3794526"/>
                    <a:pt x="815163" y="3798067"/>
                  </a:cubicBezTo>
                  <a:cubicBezTo>
                    <a:pt x="804230" y="3790984"/>
                    <a:pt x="818357" y="3835062"/>
                    <a:pt x="832177" y="3855657"/>
                  </a:cubicBezTo>
                  <a:cubicBezTo>
                    <a:pt x="829598" y="3865628"/>
                    <a:pt x="828635" y="3861124"/>
                    <a:pt x="823168" y="3857582"/>
                  </a:cubicBezTo>
                  <a:cubicBezTo>
                    <a:pt x="829598" y="3865628"/>
                    <a:pt x="830560" y="3870131"/>
                    <a:pt x="835064" y="3869169"/>
                  </a:cubicBezTo>
                  <a:cubicBezTo>
                    <a:pt x="827018" y="3875598"/>
                    <a:pt x="836026" y="3873673"/>
                    <a:pt x="834409" y="3888148"/>
                  </a:cubicBezTo>
                  <a:cubicBezTo>
                    <a:pt x="840837" y="3896193"/>
                    <a:pt x="837951" y="3882681"/>
                    <a:pt x="849190" y="3913248"/>
                  </a:cubicBezTo>
                  <a:lnTo>
                    <a:pt x="845537" y="3910175"/>
                  </a:lnTo>
                  <a:lnTo>
                    <a:pt x="841800" y="3900698"/>
                  </a:lnTo>
                  <a:cubicBezTo>
                    <a:pt x="842281" y="3902950"/>
                    <a:pt x="843003" y="3906328"/>
                    <a:pt x="844166" y="3909023"/>
                  </a:cubicBezTo>
                  <a:lnTo>
                    <a:pt x="845537" y="3910175"/>
                  </a:lnTo>
                  <a:lnTo>
                    <a:pt x="852077" y="3926760"/>
                  </a:lnTo>
                  <a:cubicBezTo>
                    <a:pt x="846611" y="3923218"/>
                    <a:pt x="842107" y="3924181"/>
                    <a:pt x="838565" y="3929646"/>
                  </a:cubicBezTo>
                  <a:cubicBezTo>
                    <a:pt x="827325" y="3899080"/>
                    <a:pt x="824438" y="3885568"/>
                    <a:pt x="808694" y="3855965"/>
                  </a:cubicBezTo>
                  <a:cubicBezTo>
                    <a:pt x="800649" y="3862393"/>
                    <a:pt x="792295" y="3845339"/>
                    <a:pt x="782980" y="3823781"/>
                  </a:cubicBezTo>
                  <a:cubicBezTo>
                    <a:pt x="776551" y="3815736"/>
                    <a:pt x="775588" y="3811232"/>
                    <a:pt x="773664" y="3802224"/>
                  </a:cubicBezTo>
                  <a:cubicBezTo>
                    <a:pt x="772702" y="3797720"/>
                    <a:pt x="770777" y="3788711"/>
                    <a:pt x="769815" y="3784208"/>
                  </a:cubicBezTo>
                  <a:cubicBezTo>
                    <a:pt x="766274" y="3789673"/>
                    <a:pt x="761154" y="3743671"/>
                    <a:pt x="756958" y="3768116"/>
                  </a:cubicBezTo>
                  <a:lnTo>
                    <a:pt x="750222" y="3736587"/>
                  </a:lnTo>
                  <a:cubicBezTo>
                    <a:pt x="744449" y="3709563"/>
                    <a:pt x="760192" y="3739167"/>
                    <a:pt x="751840" y="3722113"/>
                  </a:cubicBezTo>
                  <a:cubicBezTo>
                    <a:pt x="750877" y="3717608"/>
                    <a:pt x="749915" y="3713105"/>
                    <a:pt x="748953" y="3708601"/>
                  </a:cubicBezTo>
                  <a:cubicBezTo>
                    <a:pt x="748953" y="3708601"/>
                    <a:pt x="747991" y="3704096"/>
                    <a:pt x="747991" y="3704096"/>
                  </a:cubicBezTo>
                  <a:cubicBezTo>
                    <a:pt x="747991" y="3704096"/>
                    <a:pt x="747991" y="3704096"/>
                    <a:pt x="747028" y="3699593"/>
                  </a:cubicBezTo>
                  <a:cubicBezTo>
                    <a:pt x="747991" y="3704096"/>
                    <a:pt x="747991" y="3704096"/>
                    <a:pt x="752494" y="3703134"/>
                  </a:cubicBezTo>
                  <a:cubicBezTo>
                    <a:pt x="744142" y="3686081"/>
                    <a:pt x="744142" y="3686081"/>
                    <a:pt x="744142" y="3686081"/>
                  </a:cubicBezTo>
                  <a:cubicBezTo>
                    <a:pt x="747683" y="3680614"/>
                    <a:pt x="747683" y="3680614"/>
                    <a:pt x="747683" y="3680614"/>
                  </a:cubicBezTo>
                  <a:cubicBezTo>
                    <a:pt x="747683" y="3680614"/>
                    <a:pt x="747683" y="3680614"/>
                    <a:pt x="746720" y="3676110"/>
                  </a:cubicBezTo>
                  <a:cubicBezTo>
                    <a:pt x="745758" y="3671606"/>
                    <a:pt x="745758" y="3671606"/>
                    <a:pt x="745758" y="3671606"/>
                  </a:cubicBezTo>
                  <a:cubicBezTo>
                    <a:pt x="744796" y="3667102"/>
                    <a:pt x="740292" y="3668064"/>
                    <a:pt x="740292" y="3668064"/>
                  </a:cubicBezTo>
                  <a:cubicBezTo>
                    <a:pt x="739984" y="3644582"/>
                    <a:pt x="735481" y="3645544"/>
                    <a:pt x="734519" y="3641040"/>
                  </a:cubicBezTo>
                  <a:cubicBezTo>
                    <a:pt x="734519" y="3641040"/>
                    <a:pt x="729052" y="3637498"/>
                    <a:pt x="729052" y="3637498"/>
                  </a:cubicBezTo>
                  <a:cubicBezTo>
                    <a:pt x="726165" y="3623986"/>
                    <a:pt x="727783" y="3609512"/>
                    <a:pt x="723279" y="3610474"/>
                  </a:cubicBezTo>
                  <a:cubicBezTo>
                    <a:pt x="722316" y="3605970"/>
                    <a:pt x="722316" y="3605970"/>
                    <a:pt x="722316" y="3605970"/>
                  </a:cubicBezTo>
                  <a:cubicBezTo>
                    <a:pt x="722316" y="3605970"/>
                    <a:pt x="721354" y="3601465"/>
                    <a:pt x="721354" y="3601465"/>
                  </a:cubicBezTo>
                  <a:cubicBezTo>
                    <a:pt x="717812" y="3606932"/>
                    <a:pt x="717812" y="3606932"/>
                    <a:pt x="717812" y="3606932"/>
                  </a:cubicBezTo>
                  <a:cubicBezTo>
                    <a:pt x="722972" y="3586991"/>
                    <a:pt x="710769" y="3551922"/>
                    <a:pt x="707227" y="3557387"/>
                  </a:cubicBezTo>
                  <a:cubicBezTo>
                    <a:pt x="712694" y="3560929"/>
                    <a:pt x="709152" y="3566396"/>
                    <a:pt x="710114" y="3570900"/>
                  </a:cubicBezTo>
                  <a:cubicBezTo>
                    <a:pt x="708190" y="3561892"/>
                    <a:pt x="702723" y="3558350"/>
                    <a:pt x="702723" y="3558350"/>
                  </a:cubicBezTo>
                  <a:cubicBezTo>
                    <a:pt x="705610" y="3571863"/>
                    <a:pt x="705610" y="3571863"/>
                    <a:pt x="705610" y="3571863"/>
                  </a:cubicBezTo>
                  <a:cubicBezTo>
                    <a:pt x="705610" y="3571863"/>
                    <a:pt x="701106" y="3572825"/>
                    <a:pt x="700144" y="3568320"/>
                  </a:cubicBezTo>
                  <a:cubicBezTo>
                    <a:pt x="696602" y="3573787"/>
                    <a:pt x="697564" y="3578290"/>
                    <a:pt x="702068" y="3577328"/>
                  </a:cubicBezTo>
                  <a:cubicBezTo>
                    <a:pt x="702068" y="3577328"/>
                    <a:pt x="702068" y="3577328"/>
                    <a:pt x="703031" y="3581832"/>
                  </a:cubicBezTo>
                  <a:cubicBezTo>
                    <a:pt x="696909" y="3597269"/>
                    <a:pt x="688863" y="3603698"/>
                    <a:pt x="695599" y="3635226"/>
                  </a:cubicBezTo>
                  <a:cubicBezTo>
                    <a:pt x="696561" y="3639730"/>
                    <a:pt x="696561" y="3639730"/>
                    <a:pt x="697524" y="3644234"/>
                  </a:cubicBezTo>
                  <a:cubicBezTo>
                    <a:pt x="692057" y="3640692"/>
                    <a:pt x="692057" y="3640692"/>
                    <a:pt x="687553" y="3641655"/>
                  </a:cubicBezTo>
                  <a:cubicBezTo>
                    <a:pt x="686591" y="3637151"/>
                    <a:pt x="686591" y="3637151"/>
                    <a:pt x="685628" y="3632647"/>
                  </a:cubicBezTo>
                  <a:cubicBezTo>
                    <a:pt x="681125" y="3633609"/>
                    <a:pt x="680163" y="3629105"/>
                    <a:pt x="681125" y="3633609"/>
                  </a:cubicBezTo>
                  <a:cubicBezTo>
                    <a:pt x="681125" y="3633609"/>
                    <a:pt x="682087" y="3638113"/>
                    <a:pt x="682087" y="3638113"/>
                  </a:cubicBezTo>
                  <a:cubicBezTo>
                    <a:pt x="670847" y="3607547"/>
                    <a:pt x="672465" y="3593073"/>
                    <a:pt x="660262" y="3558002"/>
                  </a:cubicBezTo>
                  <a:cubicBezTo>
                    <a:pt x="665729" y="3561544"/>
                    <a:pt x="666691" y="3566048"/>
                    <a:pt x="665729" y="3561544"/>
                  </a:cubicBezTo>
                  <a:cubicBezTo>
                    <a:pt x="665729" y="3561544"/>
                    <a:pt x="669270" y="3556078"/>
                    <a:pt x="669270" y="3556078"/>
                  </a:cubicBezTo>
                  <a:lnTo>
                    <a:pt x="671194" y="3565085"/>
                  </a:lnTo>
                  <a:cubicBezTo>
                    <a:pt x="670887" y="3541603"/>
                    <a:pt x="668001" y="3528091"/>
                    <a:pt x="660609" y="3515542"/>
                  </a:cubicBezTo>
                  <a:cubicBezTo>
                    <a:pt x="660609" y="3515542"/>
                    <a:pt x="660609" y="3515542"/>
                    <a:pt x="665114" y="3514579"/>
                  </a:cubicBezTo>
                  <a:lnTo>
                    <a:pt x="664152" y="3510075"/>
                  </a:lnTo>
                  <a:cubicBezTo>
                    <a:pt x="663189" y="3505570"/>
                    <a:pt x="663189" y="3505570"/>
                    <a:pt x="662227" y="3501067"/>
                  </a:cubicBezTo>
                  <a:cubicBezTo>
                    <a:pt x="655798" y="3493021"/>
                    <a:pt x="656454" y="3474043"/>
                    <a:pt x="655491" y="3469539"/>
                  </a:cubicBezTo>
                  <a:cubicBezTo>
                    <a:pt x="655491" y="3469539"/>
                    <a:pt x="654529" y="3465034"/>
                    <a:pt x="654529" y="3465034"/>
                  </a:cubicBezTo>
                  <a:cubicBezTo>
                    <a:pt x="653567" y="3460530"/>
                    <a:pt x="653567" y="3460530"/>
                    <a:pt x="653567" y="3460530"/>
                  </a:cubicBezTo>
                  <a:cubicBezTo>
                    <a:pt x="646175" y="3447980"/>
                    <a:pt x="644906" y="3419994"/>
                    <a:pt x="639439" y="3416453"/>
                  </a:cubicBezTo>
                  <a:cubicBezTo>
                    <a:pt x="639439" y="3416453"/>
                    <a:pt x="638477" y="3411948"/>
                    <a:pt x="638477" y="3411948"/>
                  </a:cubicBezTo>
                  <a:cubicBezTo>
                    <a:pt x="638477" y="3411948"/>
                    <a:pt x="637515" y="3407444"/>
                    <a:pt x="637515" y="3407444"/>
                  </a:cubicBezTo>
                  <a:cubicBezTo>
                    <a:pt x="636552" y="3402940"/>
                    <a:pt x="635590" y="3398436"/>
                    <a:pt x="635590" y="3398436"/>
                  </a:cubicBezTo>
                  <a:cubicBezTo>
                    <a:pt x="631087" y="3399398"/>
                    <a:pt x="631087" y="3399398"/>
                    <a:pt x="633012" y="3408406"/>
                  </a:cubicBezTo>
                  <a:cubicBezTo>
                    <a:pt x="633012" y="3408406"/>
                    <a:pt x="628507" y="3409369"/>
                    <a:pt x="629469" y="3413873"/>
                  </a:cubicBezTo>
                  <a:cubicBezTo>
                    <a:pt x="632049" y="3403902"/>
                    <a:pt x="626583" y="3400361"/>
                    <a:pt x="625620" y="3395856"/>
                  </a:cubicBezTo>
                  <a:cubicBezTo>
                    <a:pt x="630125" y="3394894"/>
                    <a:pt x="630125" y="3394894"/>
                    <a:pt x="630125" y="3394894"/>
                  </a:cubicBezTo>
                  <a:cubicBezTo>
                    <a:pt x="630125" y="3394894"/>
                    <a:pt x="629163" y="3390391"/>
                    <a:pt x="629163" y="3390391"/>
                  </a:cubicBezTo>
                  <a:cubicBezTo>
                    <a:pt x="628200" y="3385887"/>
                    <a:pt x="628200" y="3385887"/>
                    <a:pt x="628200" y="3385887"/>
                  </a:cubicBezTo>
                  <a:cubicBezTo>
                    <a:pt x="623696" y="3386849"/>
                    <a:pt x="623696" y="3386849"/>
                    <a:pt x="623696" y="3386849"/>
                  </a:cubicBezTo>
                  <a:cubicBezTo>
                    <a:pt x="619847" y="3368832"/>
                    <a:pt x="625314" y="3372374"/>
                    <a:pt x="627892" y="3362404"/>
                  </a:cubicBezTo>
                  <a:cubicBezTo>
                    <a:pt x="623389" y="3363366"/>
                    <a:pt x="620502" y="3349854"/>
                    <a:pt x="615998" y="3350816"/>
                  </a:cubicBezTo>
                  <a:cubicBezTo>
                    <a:pt x="623389" y="3363366"/>
                    <a:pt x="610839" y="3370757"/>
                    <a:pt x="618229" y="3383307"/>
                  </a:cubicBezTo>
                  <a:cubicBezTo>
                    <a:pt x="620809" y="3373337"/>
                    <a:pt x="621771" y="3377840"/>
                    <a:pt x="623696" y="3386849"/>
                  </a:cubicBezTo>
                  <a:cubicBezTo>
                    <a:pt x="619192" y="3387811"/>
                    <a:pt x="619192" y="3387811"/>
                    <a:pt x="619192" y="3387811"/>
                  </a:cubicBezTo>
                  <a:cubicBezTo>
                    <a:pt x="619192" y="3387811"/>
                    <a:pt x="619192" y="3387811"/>
                    <a:pt x="620154" y="3392315"/>
                  </a:cubicBezTo>
                  <a:cubicBezTo>
                    <a:pt x="620154" y="3392315"/>
                    <a:pt x="621116" y="3396819"/>
                    <a:pt x="621116" y="3396819"/>
                  </a:cubicBezTo>
                  <a:cubicBezTo>
                    <a:pt x="625620" y="3395856"/>
                    <a:pt x="625620" y="3395856"/>
                    <a:pt x="625620" y="3395856"/>
                  </a:cubicBezTo>
                  <a:cubicBezTo>
                    <a:pt x="628354" y="3397627"/>
                    <a:pt x="628190" y="3402373"/>
                    <a:pt x="628026" y="3407116"/>
                  </a:cubicBezTo>
                  <a:lnTo>
                    <a:pt x="629469" y="3413873"/>
                  </a:lnTo>
                  <a:lnTo>
                    <a:pt x="630432" y="3418377"/>
                  </a:lnTo>
                  <a:cubicBezTo>
                    <a:pt x="625927" y="3419340"/>
                    <a:pt x="625927" y="3419340"/>
                    <a:pt x="625927" y="3419340"/>
                  </a:cubicBezTo>
                  <a:cubicBezTo>
                    <a:pt x="625927" y="3419340"/>
                    <a:pt x="625927" y="3419340"/>
                    <a:pt x="626889" y="3423843"/>
                  </a:cubicBezTo>
                  <a:cubicBezTo>
                    <a:pt x="627852" y="3428347"/>
                    <a:pt x="627852" y="3428347"/>
                    <a:pt x="627852" y="3428347"/>
                  </a:cubicBezTo>
                  <a:cubicBezTo>
                    <a:pt x="631047" y="3465341"/>
                    <a:pt x="646135" y="3513924"/>
                    <a:pt x="654488" y="3530978"/>
                  </a:cubicBezTo>
                  <a:cubicBezTo>
                    <a:pt x="654488" y="3530978"/>
                    <a:pt x="654488" y="3530978"/>
                    <a:pt x="649984" y="3531940"/>
                  </a:cubicBezTo>
                  <a:cubicBezTo>
                    <a:pt x="649984" y="3531940"/>
                    <a:pt x="650946" y="3536445"/>
                    <a:pt x="651908" y="3540948"/>
                  </a:cubicBezTo>
                  <a:cubicBezTo>
                    <a:pt x="661224" y="3562507"/>
                    <a:pt x="654795" y="3554460"/>
                    <a:pt x="655758" y="3558965"/>
                  </a:cubicBezTo>
                  <a:cubicBezTo>
                    <a:pt x="663149" y="3571514"/>
                    <a:pt x="675658" y="3630067"/>
                    <a:pt x="671154" y="3631029"/>
                  </a:cubicBezTo>
                  <a:cubicBezTo>
                    <a:pt x="680470" y="3652588"/>
                    <a:pt x="676927" y="3658053"/>
                    <a:pt x="691054" y="3702132"/>
                  </a:cubicBezTo>
                  <a:cubicBezTo>
                    <a:pt x="693941" y="3715644"/>
                    <a:pt x="692324" y="3730118"/>
                    <a:pt x="695211" y="3743630"/>
                  </a:cubicBezTo>
                  <a:cubicBezTo>
                    <a:pt x="692632" y="3753601"/>
                    <a:pt x="687165" y="3750059"/>
                    <a:pt x="689090" y="3759068"/>
                  </a:cubicBezTo>
                  <a:cubicBezTo>
                    <a:pt x="685855" y="3788016"/>
                    <a:pt x="699019" y="3827590"/>
                    <a:pt x="700289" y="3855577"/>
                  </a:cubicBezTo>
                  <a:cubicBezTo>
                    <a:pt x="701251" y="3860081"/>
                    <a:pt x="694823" y="3852035"/>
                    <a:pt x="693861" y="3847531"/>
                  </a:cubicBezTo>
                  <a:cubicBezTo>
                    <a:pt x="692243" y="3862005"/>
                    <a:pt x="703791" y="3916054"/>
                    <a:pt x="687392" y="3905429"/>
                  </a:cubicBezTo>
                  <a:cubicBezTo>
                    <a:pt x="680963" y="3897383"/>
                    <a:pt x="680963" y="3897383"/>
                    <a:pt x="680963" y="3897383"/>
                  </a:cubicBezTo>
                  <a:cubicBezTo>
                    <a:pt x="682887" y="3906391"/>
                    <a:pt x="682887" y="3906391"/>
                    <a:pt x="682887" y="3906391"/>
                  </a:cubicBezTo>
                  <a:cubicBezTo>
                    <a:pt x="670993" y="3894803"/>
                    <a:pt x="666181" y="3872282"/>
                    <a:pt x="655904" y="3846221"/>
                  </a:cubicBezTo>
                  <a:cubicBezTo>
                    <a:pt x="653017" y="3832709"/>
                    <a:pt x="650130" y="3819197"/>
                    <a:pt x="647550" y="3829168"/>
                  </a:cubicBezTo>
                  <a:cubicBezTo>
                    <a:pt x="646588" y="3824663"/>
                    <a:pt x="646588" y="3824663"/>
                    <a:pt x="646588" y="3824663"/>
                  </a:cubicBezTo>
                  <a:cubicBezTo>
                    <a:pt x="642083" y="3825626"/>
                    <a:pt x="642083" y="3825626"/>
                    <a:pt x="642083" y="3825626"/>
                  </a:cubicBezTo>
                  <a:cubicBezTo>
                    <a:pt x="633076" y="3827550"/>
                    <a:pt x="639197" y="3812114"/>
                    <a:pt x="637272" y="3803105"/>
                  </a:cubicBezTo>
                  <a:cubicBezTo>
                    <a:pt x="634693" y="3813076"/>
                    <a:pt x="625377" y="3791517"/>
                    <a:pt x="628264" y="3805029"/>
                  </a:cubicBezTo>
                  <a:cubicBezTo>
                    <a:pt x="633731" y="3808571"/>
                    <a:pt x="635655" y="3817579"/>
                    <a:pt x="631151" y="3818541"/>
                  </a:cubicBezTo>
                  <a:cubicBezTo>
                    <a:pt x="636618" y="3822083"/>
                    <a:pt x="638542" y="3831092"/>
                    <a:pt x="641429" y="3844604"/>
                  </a:cubicBezTo>
                  <a:cubicBezTo>
                    <a:pt x="630803" y="3861003"/>
                    <a:pt x="638809" y="3920518"/>
                    <a:pt x="653897" y="3969100"/>
                  </a:cubicBezTo>
                  <a:cubicBezTo>
                    <a:pt x="650356" y="3974566"/>
                    <a:pt x="650356" y="3974566"/>
                    <a:pt x="646814" y="3980033"/>
                  </a:cubicBezTo>
                  <a:cubicBezTo>
                    <a:pt x="641347" y="3976491"/>
                    <a:pt x="640385" y="3971986"/>
                    <a:pt x="639423" y="3967483"/>
                  </a:cubicBezTo>
                  <a:cubicBezTo>
                    <a:pt x="639423" y="3967483"/>
                    <a:pt x="638461" y="3962979"/>
                    <a:pt x="638461" y="3962979"/>
                  </a:cubicBezTo>
                  <a:cubicBezTo>
                    <a:pt x="638461" y="3962979"/>
                    <a:pt x="632995" y="3959436"/>
                    <a:pt x="632995" y="3959436"/>
                  </a:cubicBezTo>
                  <a:cubicBezTo>
                    <a:pt x="632995" y="3959436"/>
                    <a:pt x="632995" y="3959436"/>
                    <a:pt x="633958" y="3963941"/>
                  </a:cubicBezTo>
                  <a:cubicBezTo>
                    <a:pt x="633958" y="3963941"/>
                    <a:pt x="634920" y="3968445"/>
                    <a:pt x="634920" y="3968445"/>
                  </a:cubicBezTo>
                  <a:cubicBezTo>
                    <a:pt x="634920" y="3968445"/>
                    <a:pt x="629453" y="3964903"/>
                    <a:pt x="628491" y="3960399"/>
                  </a:cubicBezTo>
                  <a:cubicBezTo>
                    <a:pt x="626566" y="3951391"/>
                    <a:pt x="625604" y="3946887"/>
                    <a:pt x="623679" y="3937879"/>
                  </a:cubicBezTo>
                  <a:lnTo>
                    <a:pt x="631167" y="3950879"/>
                  </a:lnTo>
                  <a:lnTo>
                    <a:pt x="632033" y="3954933"/>
                  </a:lnTo>
                  <a:cubicBezTo>
                    <a:pt x="637979" y="3960727"/>
                    <a:pt x="636373" y="3958715"/>
                    <a:pt x="633038" y="3954129"/>
                  </a:cubicBezTo>
                  <a:lnTo>
                    <a:pt x="631167" y="3950879"/>
                  </a:lnTo>
                  <a:lnTo>
                    <a:pt x="629507" y="3943110"/>
                  </a:lnTo>
                  <a:cubicBezTo>
                    <a:pt x="629146" y="3941420"/>
                    <a:pt x="629146" y="3941420"/>
                    <a:pt x="629146" y="3941420"/>
                  </a:cubicBezTo>
                  <a:cubicBezTo>
                    <a:pt x="629146" y="3941420"/>
                    <a:pt x="633649" y="3940458"/>
                    <a:pt x="633649" y="3940458"/>
                  </a:cubicBezTo>
                  <a:cubicBezTo>
                    <a:pt x="633649" y="3940458"/>
                    <a:pt x="633649" y="3940458"/>
                    <a:pt x="632687" y="3935955"/>
                  </a:cubicBezTo>
                  <a:cubicBezTo>
                    <a:pt x="632687" y="3935955"/>
                    <a:pt x="631725" y="3931450"/>
                    <a:pt x="631725" y="3931450"/>
                  </a:cubicBezTo>
                  <a:cubicBezTo>
                    <a:pt x="628184" y="3936917"/>
                    <a:pt x="627222" y="3932412"/>
                    <a:pt x="627222" y="3932412"/>
                  </a:cubicBezTo>
                  <a:cubicBezTo>
                    <a:pt x="626259" y="3927908"/>
                    <a:pt x="625297" y="3923405"/>
                    <a:pt x="620793" y="3924367"/>
                  </a:cubicBezTo>
                  <a:cubicBezTo>
                    <a:pt x="619830" y="3919863"/>
                    <a:pt x="619830" y="3919863"/>
                    <a:pt x="619830" y="3919863"/>
                  </a:cubicBezTo>
                  <a:cubicBezTo>
                    <a:pt x="624335" y="3918900"/>
                    <a:pt x="623372" y="3914396"/>
                    <a:pt x="618868" y="3915358"/>
                  </a:cubicBezTo>
                  <a:cubicBezTo>
                    <a:pt x="617906" y="3910855"/>
                    <a:pt x="615741" y="3900721"/>
                    <a:pt x="614177" y="3893402"/>
                  </a:cubicBezTo>
                  <a:lnTo>
                    <a:pt x="613094" y="3888334"/>
                  </a:lnTo>
                  <a:cubicBezTo>
                    <a:pt x="615019" y="3897343"/>
                    <a:pt x="613401" y="3911817"/>
                    <a:pt x="613401" y="3911817"/>
                  </a:cubicBezTo>
                  <a:cubicBezTo>
                    <a:pt x="610515" y="3898305"/>
                    <a:pt x="603124" y="3885754"/>
                    <a:pt x="600237" y="3872242"/>
                  </a:cubicBezTo>
                  <a:cubicBezTo>
                    <a:pt x="590922" y="3850685"/>
                    <a:pt x="591229" y="3874167"/>
                    <a:pt x="579335" y="3862579"/>
                  </a:cubicBezTo>
                  <a:cubicBezTo>
                    <a:pt x="569056" y="3836517"/>
                    <a:pt x="563590" y="3832975"/>
                    <a:pt x="556854" y="3801448"/>
                  </a:cubicBezTo>
                  <a:cubicBezTo>
                    <a:pt x="553312" y="3806914"/>
                    <a:pt x="555236" y="3815922"/>
                    <a:pt x="558123" y="3829434"/>
                  </a:cubicBezTo>
                  <a:cubicBezTo>
                    <a:pt x="557161" y="3824930"/>
                    <a:pt x="550733" y="3816885"/>
                    <a:pt x="546884" y="3798868"/>
                  </a:cubicBezTo>
                  <a:cubicBezTo>
                    <a:pt x="543342" y="3804335"/>
                    <a:pt x="538838" y="3805297"/>
                    <a:pt x="542686" y="3823313"/>
                  </a:cubicBezTo>
                  <a:cubicBezTo>
                    <a:pt x="541724" y="3818809"/>
                    <a:pt x="541724" y="3818809"/>
                    <a:pt x="541724" y="3818809"/>
                  </a:cubicBezTo>
                  <a:cubicBezTo>
                    <a:pt x="520861" y="3743202"/>
                    <a:pt x="504503" y="3666633"/>
                    <a:pt x="488144" y="3590064"/>
                  </a:cubicBezTo>
                  <a:cubicBezTo>
                    <a:pt x="486220" y="3581057"/>
                    <a:pt x="484295" y="3572049"/>
                    <a:pt x="482371" y="3563040"/>
                  </a:cubicBezTo>
                  <a:cubicBezTo>
                    <a:pt x="407490" y="3121615"/>
                    <a:pt x="444750" y="2678088"/>
                    <a:pt x="578133" y="2267918"/>
                  </a:cubicBezTo>
                  <a:lnTo>
                    <a:pt x="592980" y="2227702"/>
                  </a:lnTo>
                  <a:lnTo>
                    <a:pt x="600194" y="2211410"/>
                  </a:lnTo>
                  <a:lnTo>
                    <a:pt x="638131" y="2105404"/>
                  </a:lnTo>
                  <a:lnTo>
                    <a:pt x="652761" y="2065777"/>
                  </a:lnTo>
                  <a:cubicBezTo>
                    <a:pt x="762747" y="1800400"/>
                    <a:pt x="914268" y="1552475"/>
                    <a:pt x="1102577" y="1332509"/>
                  </a:cubicBezTo>
                  <a:close/>
                  <a:moveTo>
                    <a:pt x="1683816" y="1083716"/>
                  </a:moveTo>
                  <a:lnTo>
                    <a:pt x="1679236" y="1086770"/>
                  </a:lnTo>
                  <a:lnTo>
                    <a:pt x="1682424" y="1084298"/>
                  </a:lnTo>
                  <a:close/>
                  <a:moveTo>
                    <a:pt x="3808051" y="599460"/>
                  </a:moveTo>
                  <a:lnTo>
                    <a:pt x="3814670" y="600728"/>
                  </a:lnTo>
                  <a:lnTo>
                    <a:pt x="3819307" y="603027"/>
                  </a:lnTo>
                  <a:close/>
                  <a:moveTo>
                    <a:pt x="1626222" y="1047191"/>
                  </a:moveTo>
                  <a:lnTo>
                    <a:pt x="1626514" y="1048557"/>
                  </a:lnTo>
                  <a:cubicBezTo>
                    <a:pt x="1626514" y="1048557"/>
                    <a:pt x="1626514" y="1048557"/>
                    <a:pt x="1622009" y="1049520"/>
                  </a:cubicBezTo>
                  <a:close/>
                  <a:moveTo>
                    <a:pt x="3198980" y="688397"/>
                  </a:moveTo>
                  <a:cubicBezTo>
                    <a:pt x="3198171" y="688055"/>
                    <a:pt x="3199015" y="687874"/>
                    <a:pt x="3202634" y="688279"/>
                  </a:cubicBezTo>
                  <a:lnTo>
                    <a:pt x="3199068" y="688412"/>
                  </a:lnTo>
                  <a:close/>
                  <a:moveTo>
                    <a:pt x="1688956" y="988120"/>
                  </a:moveTo>
                  <a:cubicBezTo>
                    <a:pt x="1688956" y="988120"/>
                    <a:pt x="1693460" y="987158"/>
                    <a:pt x="1697964" y="986196"/>
                  </a:cubicBezTo>
                  <a:cubicBezTo>
                    <a:pt x="1694422" y="991662"/>
                    <a:pt x="1694422" y="991662"/>
                    <a:pt x="1694422" y="991662"/>
                  </a:cubicBezTo>
                  <a:cubicBezTo>
                    <a:pt x="1695385" y="996167"/>
                    <a:pt x="1699889" y="995204"/>
                    <a:pt x="1703431" y="989738"/>
                  </a:cubicBezTo>
                  <a:cubicBezTo>
                    <a:pt x="1692325" y="1003884"/>
                    <a:pt x="1681622" y="1014413"/>
                    <a:pt x="1668870" y="1023613"/>
                  </a:cubicBezTo>
                  <a:lnTo>
                    <a:pt x="1626222" y="1047191"/>
                  </a:lnTo>
                  <a:lnTo>
                    <a:pt x="1625552" y="1044054"/>
                  </a:lnTo>
                  <a:cubicBezTo>
                    <a:pt x="1625552" y="1044054"/>
                    <a:pt x="1622009" y="1049520"/>
                    <a:pt x="1622009" y="1049520"/>
                  </a:cubicBezTo>
                  <a:cubicBezTo>
                    <a:pt x="1613002" y="1051444"/>
                    <a:pt x="1613964" y="1055948"/>
                    <a:pt x="1604955" y="1057873"/>
                  </a:cubicBezTo>
                  <a:cubicBezTo>
                    <a:pt x="1600452" y="1058835"/>
                    <a:pt x="1600452" y="1058835"/>
                    <a:pt x="1600452" y="1058835"/>
                  </a:cubicBezTo>
                  <a:cubicBezTo>
                    <a:pt x="1600452" y="1058835"/>
                    <a:pt x="1601414" y="1063339"/>
                    <a:pt x="1601414" y="1063339"/>
                  </a:cubicBezTo>
                  <a:cubicBezTo>
                    <a:pt x="1596910" y="1064302"/>
                    <a:pt x="1596910" y="1064302"/>
                    <a:pt x="1596910" y="1064302"/>
                  </a:cubicBezTo>
                  <a:lnTo>
                    <a:pt x="1568524" y="1077178"/>
                  </a:lnTo>
                  <a:lnTo>
                    <a:pt x="1633720" y="1022132"/>
                  </a:lnTo>
                  <a:lnTo>
                    <a:pt x="1644223" y="1021226"/>
                  </a:lnTo>
                  <a:cubicBezTo>
                    <a:pt x="1657254" y="1016087"/>
                    <a:pt x="1671575" y="1005962"/>
                    <a:pt x="1688956" y="988120"/>
                  </a:cubicBezTo>
                  <a:close/>
                  <a:moveTo>
                    <a:pt x="1987536" y="886654"/>
                  </a:moveTo>
                  <a:cubicBezTo>
                    <a:pt x="1983994" y="892120"/>
                    <a:pt x="1993964" y="894699"/>
                    <a:pt x="2023568" y="878956"/>
                  </a:cubicBezTo>
                  <a:cubicBezTo>
                    <a:pt x="1998468" y="893737"/>
                    <a:pt x="1964360" y="910444"/>
                    <a:pt x="1940222" y="929729"/>
                  </a:cubicBezTo>
                  <a:cubicBezTo>
                    <a:pt x="1914642" y="942259"/>
                    <a:pt x="1884534" y="958404"/>
                    <a:pt x="1864697" y="973018"/>
                  </a:cubicBezTo>
                  <a:lnTo>
                    <a:pt x="1854248" y="982182"/>
                  </a:lnTo>
                  <a:lnTo>
                    <a:pt x="1798385" y="1012071"/>
                  </a:lnTo>
                  <a:lnTo>
                    <a:pt x="1797668" y="1011991"/>
                  </a:lnTo>
                  <a:lnTo>
                    <a:pt x="1797543" y="1012522"/>
                  </a:lnTo>
                  <a:lnTo>
                    <a:pt x="1762279" y="1031390"/>
                  </a:lnTo>
                  <a:lnTo>
                    <a:pt x="1729692" y="1053121"/>
                  </a:lnTo>
                  <a:lnTo>
                    <a:pt x="1751010" y="1036088"/>
                  </a:lnTo>
                  <a:cubicBezTo>
                    <a:pt x="1808294" y="995592"/>
                    <a:pt x="1875548" y="957676"/>
                    <a:pt x="1930252" y="927150"/>
                  </a:cubicBezTo>
                  <a:cubicBezTo>
                    <a:pt x="1950848" y="913331"/>
                    <a:pt x="1972406" y="904015"/>
                    <a:pt x="1987536" y="886654"/>
                  </a:cubicBezTo>
                  <a:close/>
                  <a:moveTo>
                    <a:pt x="2481059" y="771795"/>
                  </a:move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73014" y="778224"/>
                    <a:pt x="2473014" y="778224"/>
                    <a:pt x="2473014" y="778224"/>
                  </a:cubicBezTo>
                  <a:cubicBezTo>
                    <a:pt x="2464005" y="780148"/>
                    <a:pt x="2459502" y="781110"/>
                    <a:pt x="2454997" y="782073"/>
                  </a:cubicBezTo>
                  <a:cubicBezTo>
                    <a:pt x="2445989" y="783997"/>
                    <a:pt x="2441485" y="784959"/>
                    <a:pt x="2432476" y="786884"/>
                  </a:cubicBezTo>
                  <a:lnTo>
                    <a:pt x="2427973" y="787846"/>
                  </a:lnTo>
                  <a:close/>
                  <a:moveTo>
                    <a:pt x="2484601" y="766329"/>
                  </a:moveTo>
                  <a:cubicBezTo>
                    <a:pt x="2489106" y="765367"/>
                    <a:pt x="2489106" y="765367"/>
                    <a:pt x="2489106" y="765367"/>
                  </a:cubicBezTo>
                  <a:cubicBezTo>
                    <a:pt x="2508084" y="766021"/>
                    <a:pt x="2538651" y="754782"/>
                    <a:pt x="2565675" y="749008"/>
                  </a:cubicBezTo>
                  <a:cubicBezTo>
                    <a:pt x="2557629" y="755436"/>
                    <a:pt x="2511625" y="760555"/>
                    <a:pt x="2513550" y="769563"/>
                  </a:cubicBezTo>
                  <a:lnTo>
                    <a:pt x="2509046" y="770525"/>
                  </a:lnTo>
                  <a:cubicBezTo>
                    <a:pt x="2504542" y="771488"/>
                    <a:pt x="2495533" y="773412"/>
                    <a:pt x="2491030" y="774374"/>
                  </a:cubicBezTo>
                  <a:cubicBezTo>
                    <a:pt x="2487488" y="779841"/>
                    <a:pt x="2487488" y="779841"/>
                    <a:pt x="2487488" y="779841"/>
                  </a:cubicBezTo>
                  <a:cubicBezTo>
                    <a:pt x="2487488" y="779841"/>
                    <a:pt x="2492955" y="783383"/>
                    <a:pt x="2492955" y="783383"/>
                  </a:cubicBezTo>
                  <a:cubicBezTo>
                    <a:pt x="2497458" y="782421"/>
                    <a:pt x="2497458" y="782421"/>
                    <a:pt x="2497458" y="782421"/>
                  </a:cubicBezTo>
                  <a:cubicBezTo>
                    <a:pt x="2497458" y="782421"/>
                    <a:pt x="2501000" y="776954"/>
                    <a:pt x="2501000" y="776954"/>
                  </a:cubicBezTo>
                  <a:cubicBezTo>
                    <a:pt x="2501000" y="776954"/>
                    <a:pt x="2505504" y="775992"/>
                    <a:pt x="2505504" y="775992"/>
                  </a:cubicBezTo>
                  <a:cubicBezTo>
                    <a:pt x="2510009" y="775030"/>
                    <a:pt x="2514512" y="774068"/>
                    <a:pt x="2523521" y="772143"/>
                  </a:cubicBezTo>
                  <a:cubicBezTo>
                    <a:pt x="2541537" y="768294"/>
                    <a:pt x="2524483" y="776647"/>
                    <a:pt x="2533491" y="774723"/>
                  </a:cubicBezTo>
                  <a:cubicBezTo>
                    <a:pt x="2541537" y="768294"/>
                    <a:pt x="2561478" y="773452"/>
                    <a:pt x="2565982" y="772490"/>
                  </a:cubicBezTo>
                  <a:cubicBezTo>
                    <a:pt x="2565019" y="767987"/>
                    <a:pt x="2564057" y="763483"/>
                    <a:pt x="2568561" y="762520"/>
                  </a:cubicBezTo>
                  <a:cubicBezTo>
                    <a:pt x="2574028" y="766062"/>
                    <a:pt x="2569524" y="767025"/>
                    <a:pt x="2578532" y="765100"/>
                  </a:cubicBezTo>
                  <a:cubicBezTo>
                    <a:pt x="2577569" y="760596"/>
                    <a:pt x="2591082" y="757709"/>
                    <a:pt x="2600090" y="755784"/>
                  </a:cubicBezTo>
                  <a:cubicBezTo>
                    <a:pt x="2597510" y="765754"/>
                    <a:pt x="2631618" y="749048"/>
                    <a:pt x="2631618" y="749048"/>
                  </a:cubicBezTo>
                  <a:cubicBezTo>
                    <a:pt x="2635160" y="743582"/>
                    <a:pt x="2635160" y="743582"/>
                    <a:pt x="2635160" y="743582"/>
                  </a:cubicBezTo>
                  <a:cubicBezTo>
                    <a:pt x="2648673" y="740695"/>
                    <a:pt x="2637085" y="752590"/>
                    <a:pt x="2650597" y="749704"/>
                  </a:cubicBezTo>
                  <a:cubicBezTo>
                    <a:pt x="2658643" y="743275"/>
                    <a:pt x="2662185" y="737808"/>
                    <a:pt x="2684705" y="732997"/>
                  </a:cubicBezTo>
                  <a:cubicBezTo>
                    <a:pt x="2698217" y="730110"/>
                    <a:pt x="2712692" y="731727"/>
                    <a:pt x="2726204" y="728841"/>
                  </a:cubicBezTo>
                  <a:cubicBezTo>
                    <a:pt x="2730708" y="727878"/>
                    <a:pt x="2735213" y="726916"/>
                    <a:pt x="2739716" y="725954"/>
                  </a:cubicBezTo>
                  <a:cubicBezTo>
                    <a:pt x="2766741" y="720180"/>
                    <a:pt x="2745183" y="729496"/>
                    <a:pt x="2768666" y="729188"/>
                  </a:cubicBezTo>
                  <a:cubicBezTo>
                    <a:pt x="2784758" y="716331"/>
                    <a:pt x="2847159" y="721838"/>
                    <a:pt x="2858747" y="709942"/>
                  </a:cubicBezTo>
                  <a:lnTo>
                    <a:pt x="2860999" y="709461"/>
                  </a:lnTo>
                  <a:cubicBezTo>
                    <a:pt x="2867755" y="708018"/>
                    <a:pt x="2876763" y="706093"/>
                    <a:pt x="2876763" y="706093"/>
                  </a:cubicBezTo>
                  <a:cubicBezTo>
                    <a:pt x="2881267" y="705131"/>
                    <a:pt x="2881267" y="705131"/>
                    <a:pt x="2881267" y="705131"/>
                  </a:cubicBezTo>
                  <a:cubicBezTo>
                    <a:pt x="2881267" y="705131"/>
                    <a:pt x="2885772" y="704169"/>
                    <a:pt x="2890275" y="703207"/>
                  </a:cubicBezTo>
                  <a:cubicBezTo>
                    <a:pt x="2945287" y="696163"/>
                    <a:pt x="2976815" y="689428"/>
                    <a:pt x="3013155" y="705211"/>
                  </a:cubicBezTo>
                  <a:cubicBezTo>
                    <a:pt x="3015735" y="695241"/>
                    <a:pt x="3055617" y="705560"/>
                    <a:pt x="3063662" y="699131"/>
                  </a:cubicBezTo>
                  <a:cubicBezTo>
                    <a:pt x="3053692" y="696551"/>
                    <a:pt x="3091649" y="697862"/>
                    <a:pt x="3095191" y="692395"/>
                  </a:cubicBezTo>
                  <a:cubicBezTo>
                    <a:pt x="3096153" y="696899"/>
                    <a:pt x="3091649" y="697862"/>
                    <a:pt x="3087145" y="698824"/>
                  </a:cubicBezTo>
                  <a:cubicBezTo>
                    <a:pt x="3106933" y="692241"/>
                    <a:pt x="3124304" y="690885"/>
                    <a:pt x="3142478" y="690534"/>
                  </a:cubicBezTo>
                  <a:lnTo>
                    <a:pt x="3199068" y="688412"/>
                  </a:lnTo>
                  <a:lnTo>
                    <a:pt x="3205247" y="689487"/>
                  </a:lnTo>
                  <a:cubicBezTo>
                    <a:pt x="3211238" y="689973"/>
                    <a:pt x="3219360" y="689415"/>
                    <a:pt x="3220650" y="684430"/>
                  </a:cubicBezTo>
                  <a:cubicBezTo>
                    <a:pt x="3222575" y="693437"/>
                    <a:pt x="3239629" y="685085"/>
                    <a:pt x="3249599" y="687664"/>
                  </a:cubicBezTo>
                  <a:cubicBezTo>
                    <a:pt x="3236087" y="690551"/>
                    <a:pt x="3248944" y="706643"/>
                    <a:pt x="3250561" y="692168"/>
                  </a:cubicBezTo>
                  <a:cubicBezTo>
                    <a:pt x="3278548" y="690899"/>
                    <a:pt x="3307497" y="694133"/>
                    <a:pt x="3326476" y="694788"/>
                  </a:cubicBezTo>
                  <a:cubicBezTo>
                    <a:pt x="3312001" y="693171"/>
                    <a:pt x="3339988" y="691901"/>
                    <a:pt x="3358004" y="688052"/>
                  </a:cubicBezTo>
                  <a:cubicBezTo>
                    <a:pt x="3358967" y="692556"/>
                    <a:pt x="3349958" y="694480"/>
                    <a:pt x="3349958" y="694480"/>
                  </a:cubicBezTo>
                  <a:cubicBezTo>
                    <a:pt x="3383411" y="696753"/>
                    <a:pt x="3402390" y="697408"/>
                    <a:pt x="3421368" y="698063"/>
                  </a:cubicBezTo>
                  <a:cubicBezTo>
                    <a:pt x="3444851" y="697756"/>
                    <a:pt x="3463830" y="698411"/>
                    <a:pt x="3507253" y="703262"/>
                  </a:cubicBezTo>
                  <a:cubicBezTo>
                    <a:pt x="3503711" y="708728"/>
                    <a:pt x="3494703" y="710653"/>
                    <a:pt x="3513682" y="711308"/>
                  </a:cubicBezTo>
                  <a:cubicBezTo>
                    <a:pt x="3523652" y="713888"/>
                    <a:pt x="3502749" y="704225"/>
                    <a:pt x="3526232" y="703917"/>
                  </a:cubicBezTo>
                  <a:cubicBezTo>
                    <a:pt x="3542631" y="714542"/>
                    <a:pt x="3557105" y="716160"/>
                    <a:pt x="3569656" y="708768"/>
                  </a:cubicBezTo>
                  <a:cubicBezTo>
                    <a:pt x="3586055" y="719394"/>
                    <a:pt x="3579626" y="711348"/>
                    <a:pt x="3587017" y="723898"/>
                  </a:cubicBezTo>
                  <a:cubicBezTo>
                    <a:pt x="3590558" y="718432"/>
                    <a:pt x="3599567" y="716508"/>
                    <a:pt x="3614041" y="718124"/>
                  </a:cubicBezTo>
                  <a:cubicBezTo>
                    <a:pt x="3614041" y="718124"/>
                    <a:pt x="3605033" y="720049"/>
                    <a:pt x="3610499" y="723591"/>
                  </a:cubicBezTo>
                  <a:cubicBezTo>
                    <a:pt x="3633020" y="718779"/>
                    <a:pt x="3654885" y="732947"/>
                    <a:pt x="3687376" y="730714"/>
                  </a:cubicBezTo>
                  <a:cubicBezTo>
                    <a:pt x="3688338" y="735219"/>
                    <a:pt x="3668397" y="730060"/>
                    <a:pt x="3669360" y="734563"/>
                  </a:cubicBezTo>
                  <a:cubicBezTo>
                    <a:pt x="3690263" y="744226"/>
                    <a:pt x="3711821" y="734912"/>
                    <a:pt x="3729182" y="750040"/>
                  </a:cubicBezTo>
                  <a:cubicBezTo>
                    <a:pt x="3733686" y="749078"/>
                    <a:pt x="3711821" y="734912"/>
                    <a:pt x="3731761" y="740070"/>
                  </a:cubicBezTo>
                  <a:cubicBezTo>
                    <a:pt x="3728220" y="745537"/>
                    <a:pt x="3733686" y="749078"/>
                    <a:pt x="3748161" y="750695"/>
                  </a:cubicBezTo>
                  <a:cubicBezTo>
                    <a:pt x="3760711" y="743304"/>
                    <a:pt x="3783539" y="761976"/>
                    <a:pt x="3786118" y="752006"/>
                  </a:cubicBezTo>
                  <a:cubicBezTo>
                    <a:pt x="3787080" y="756509"/>
                    <a:pt x="3791584" y="755547"/>
                    <a:pt x="3797051" y="759089"/>
                  </a:cubicBezTo>
                  <a:cubicBezTo>
                    <a:pt x="3802517" y="762631"/>
                    <a:pt x="3802517" y="762631"/>
                    <a:pt x="3802517" y="762631"/>
                  </a:cubicBezTo>
                  <a:cubicBezTo>
                    <a:pt x="3802517" y="762631"/>
                    <a:pt x="3801555" y="758127"/>
                    <a:pt x="3801555" y="758127"/>
                  </a:cubicBezTo>
                  <a:cubicBezTo>
                    <a:pt x="3797051" y="759089"/>
                    <a:pt x="3796088" y="754585"/>
                    <a:pt x="3791584" y="755547"/>
                  </a:cubicBezTo>
                  <a:cubicBezTo>
                    <a:pt x="3809600" y="751698"/>
                    <a:pt x="3821495" y="763285"/>
                    <a:pt x="3832428" y="770370"/>
                  </a:cubicBezTo>
                  <a:cubicBezTo>
                    <a:pt x="3836933" y="769407"/>
                    <a:pt x="3841436" y="768445"/>
                    <a:pt x="3852369" y="775528"/>
                  </a:cubicBezTo>
                  <a:cubicBezTo>
                    <a:pt x="3864919" y="768137"/>
                    <a:pt x="3834046" y="755895"/>
                    <a:pt x="3848520" y="757512"/>
                  </a:cubicBezTo>
                  <a:cubicBezTo>
                    <a:pt x="3846586" y="764990"/>
                    <a:pt x="3864919" y="768137"/>
                    <a:pt x="3875019" y="773044"/>
                  </a:cubicBezTo>
                  <a:lnTo>
                    <a:pt x="3878041" y="775787"/>
                  </a:lnTo>
                  <a:lnTo>
                    <a:pt x="3875851" y="775221"/>
                  </a:lnTo>
                  <a:cubicBezTo>
                    <a:pt x="3871348" y="776183"/>
                    <a:pt x="3866844" y="777146"/>
                    <a:pt x="3866844" y="777146"/>
                  </a:cubicBezTo>
                  <a:cubicBezTo>
                    <a:pt x="3866844" y="777146"/>
                    <a:pt x="3866844" y="777146"/>
                    <a:pt x="3872310" y="780688"/>
                  </a:cubicBezTo>
                  <a:cubicBezTo>
                    <a:pt x="3877776" y="784229"/>
                    <a:pt x="3882280" y="783267"/>
                    <a:pt x="3886784" y="782304"/>
                  </a:cubicBezTo>
                  <a:cubicBezTo>
                    <a:pt x="3883242" y="787771"/>
                    <a:pt x="3930207" y="787156"/>
                    <a:pt x="3912191" y="791005"/>
                  </a:cubicBezTo>
                  <a:cubicBezTo>
                    <a:pt x="3936636" y="795202"/>
                    <a:pt x="3957540" y="804865"/>
                    <a:pt x="3991955" y="811642"/>
                  </a:cubicBezTo>
                  <a:cubicBezTo>
                    <a:pt x="3991955" y="811642"/>
                    <a:pt x="3991955" y="811642"/>
                    <a:pt x="3996459" y="810679"/>
                  </a:cubicBezTo>
                  <a:cubicBezTo>
                    <a:pt x="3991955" y="811642"/>
                    <a:pt x="3987451" y="812604"/>
                    <a:pt x="3988413" y="817108"/>
                  </a:cubicBezTo>
                  <a:cubicBezTo>
                    <a:pt x="3988413" y="817108"/>
                    <a:pt x="3988413" y="817108"/>
                    <a:pt x="3993879" y="820649"/>
                  </a:cubicBezTo>
                  <a:cubicBezTo>
                    <a:pt x="3998384" y="819687"/>
                    <a:pt x="3997422" y="815183"/>
                    <a:pt x="3997422" y="815183"/>
                  </a:cubicBezTo>
                  <a:cubicBezTo>
                    <a:pt x="4012858" y="821305"/>
                    <a:pt x="4037303" y="825501"/>
                    <a:pt x="4029257" y="831930"/>
                  </a:cubicBezTo>
                  <a:cubicBezTo>
                    <a:pt x="4049198" y="837088"/>
                    <a:pt x="4049198" y="837088"/>
                    <a:pt x="4075568" y="850293"/>
                  </a:cubicBezTo>
                  <a:cubicBezTo>
                    <a:pt x="4080071" y="849331"/>
                    <a:pt x="4079109" y="844827"/>
                    <a:pt x="4079109" y="844827"/>
                  </a:cubicBezTo>
                  <a:cubicBezTo>
                    <a:pt x="4084575" y="848369"/>
                    <a:pt x="4090042" y="851911"/>
                    <a:pt x="4094547" y="850949"/>
                  </a:cubicBezTo>
                  <a:cubicBezTo>
                    <a:pt x="4106441" y="862536"/>
                    <a:pt x="4107403" y="867041"/>
                    <a:pt x="4102899" y="868003"/>
                  </a:cubicBezTo>
                  <a:cubicBezTo>
                    <a:pt x="4117373" y="869619"/>
                    <a:pt x="4121878" y="868657"/>
                    <a:pt x="4130886" y="866732"/>
                  </a:cubicBezTo>
                  <a:cubicBezTo>
                    <a:pt x="4130886" y="866732"/>
                    <a:pt x="4130886" y="866732"/>
                    <a:pt x="4131849" y="871237"/>
                  </a:cubicBezTo>
                  <a:cubicBezTo>
                    <a:pt x="4137314" y="874779"/>
                    <a:pt x="4133773" y="880244"/>
                    <a:pt x="4143743" y="882824"/>
                  </a:cubicBezTo>
                  <a:cubicBezTo>
                    <a:pt x="4148247" y="881862"/>
                    <a:pt x="4147285" y="877358"/>
                    <a:pt x="4158217" y="884442"/>
                  </a:cubicBezTo>
                  <a:cubicBezTo>
                    <a:pt x="4162722" y="883480"/>
                    <a:pt x="4163684" y="887983"/>
                    <a:pt x="4163684" y="887983"/>
                  </a:cubicBezTo>
                  <a:cubicBezTo>
                    <a:pt x="4163684" y="887983"/>
                    <a:pt x="4163684" y="887983"/>
                    <a:pt x="4164646" y="892487"/>
                  </a:cubicBezTo>
                  <a:cubicBezTo>
                    <a:pt x="4169151" y="891525"/>
                    <a:pt x="4169151" y="891525"/>
                    <a:pt x="4169151" y="891525"/>
                  </a:cubicBezTo>
                  <a:cubicBezTo>
                    <a:pt x="4168188" y="887021"/>
                    <a:pt x="4168188" y="887021"/>
                    <a:pt x="4167226" y="882517"/>
                  </a:cubicBezTo>
                  <a:cubicBezTo>
                    <a:pt x="4167226" y="882517"/>
                    <a:pt x="4182663" y="888638"/>
                    <a:pt x="4188129" y="892180"/>
                  </a:cubicBezTo>
                  <a:cubicBezTo>
                    <a:pt x="4188129" y="892180"/>
                    <a:pt x="4192633" y="891218"/>
                    <a:pt x="4192633" y="891218"/>
                  </a:cubicBezTo>
                  <a:cubicBezTo>
                    <a:pt x="4194557" y="900226"/>
                    <a:pt x="4184587" y="897647"/>
                    <a:pt x="4195520" y="904730"/>
                  </a:cubicBezTo>
                  <a:cubicBezTo>
                    <a:pt x="4194557" y="900226"/>
                    <a:pt x="4229935" y="911506"/>
                    <a:pt x="4236364" y="919552"/>
                  </a:cubicBezTo>
                  <a:cubicBezTo>
                    <a:pt x="4241830" y="923094"/>
                    <a:pt x="4241830" y="923094"/>
                    <a:pt x="4241830" y="923094"/>
                  </a:cubicBezTo>
                  <a:cubicBezTo>
                    <a:pt x="4237326" y="924056"/>
                    <a:pt x="4237326" y="924056"/>
                    <a:pt x="4237326" y="924056"/>
                  </a:cubicBezTo>
                  <a:cubicBezTo>
                    <a:pt x="4236364" y="919552"/>
                    <a:pt x="4231859" y="920514"/>
                    <a:pt x="4227356" y="921476"/>
                  </a:cubicBezTo>
                  <a:cubicBezTo>
                    <a:pt x="4228318" y="925981"/>
                    <a:pt x="4228318" y="925981"/>
                    <a:pt x="4228318" y="925981"/>
                  </a:cubicBezTo>
                  <a:cubicBezTo>
                    <a:pt x="4237326" y="924056"/>
                    <a:pt x="4238288" y="928560"/>
                    <a:pt x="4242793" y="927598"/>
                  </a:cubicBezTo>
                  <a:cubicBezTo>
                    <a:pt x="4261771" y="928252"/>
                    <a:pt x="4262734" y="932757"/>
                    <a:pt x="4284599" y="946924"/>
                  </a:cubicBezTo>
                  <a:cubicBezTo>
                    <a:pt x="4284599" y="946924"/>
                    <a:pt x="4289102" y="945962"/>
                    <a:pt x="4288140" y="941457"/>
                  </a:cubicBezTo>
                  <a:cubicBezTo>
                    <a:pt x="4293607" y="945000"/>
                    <a:pt x="4299073" y="948541"/>
                    <a:pt x="4300036" y="953045"/>
                  </a:cubicBezTo>
                  <a:cubicBezTo>
                    <a:pt x="4305502" y="956587"/>
                    <a:pt x="4310968" y="960129"/>
                    <a:pt x="4310968" y="960129"/>
                  </a:cubicBezTo>
                  <a:cubicBezTo>
                    <a:pt x="4321901" y="967212"/>
                    <a:pt x="4326405" y="966250"/>
                    <a:pt x="4331871" y="969792"/>
                  </a:cubicBezTo>
                  <a:cubicBezTo>
                    <a:pt x="4341842" y="972371"/>
                    <a:pt x="4352774" y="979455"/>
                    <a:pt x="4358241" y="982997"/>
                  </a:cubicBezTo>
                  <a:cubicBezTo>
                    <a:pt x="4359203" y="987500"/>
                    <a:pt x="4359203" y="987500"/>
                    <a:pt x="4360165" y="992005"/>
                  </a:cubicBezTo>
                  <a:cubicBezTo>
                    <a:pt x="4364670" y="991042"/>
                    <a:pt x="4365632" y="995547"/>
                    <a:pt x="4365632" y="995547"/>
                  </a:cubicBezTo>
                  <a:cubicBezTo>
                    <a:pt x="4370136" y="994585"/>
                    <a:pt x="4371098" y="999088"/>
                    <a:pt x="4375602" y="998126"/>
                  </a:cubicBezTo>
                  <a:cubicBezTo>
                    <a:pt x="4375602" y="998126"/>
                    <a:pt x="4380106" y="997163"/>
                    <a:pt x="4380106" y="997163"/>
                  </a:cubicBezTo>
                  <a:cubicBezTo>
                    <a:pt x="4385572" y="1000705"/>
                    <a:pt x="4396505" y="1007789"/>
                    <a:pt x="4401972" y="1011331"/>
                  </a:cubicBezTo>
                  <a:cubicBezTo>
                    <a:pt x="4401972" y="1011331"/>
                    <a:pt x="4401972" y="1011331"/>
                    <a:pt x="4406475" y="1010369"/>
                  </a:cubicBezTo>
                  <a:cubicBezTo>
                    <a:pt x="4423837" y="1025498"/>
                    <a:pt x="4445702" y="1039665"/>
                    <a:pt x="4466605" y="1049328"/>
                  </a:cubicBezTo>
                  <a:cubicBezTo>
                    <a:pt x="4467567" y="1053832"/>
                    <a:pt x="4467567" y="1053832"/>
                    <a:pt x="4467567" y="1053832"/>
                  </a:cubicBezTo>
                  <a:cubicBezTo>
                    <a:pt x="4467567" y="1053832"/>
                    <a:pt x="4472072" y="1052869"/>
                    <a:pt x="4472072" y="1052869"/>
                  </a:cubicBezTo>
                  <a:cubicBezTo>
                    <a:pt x="4511298" y="1082166"/>
                    <a:pt x="4550525" y="1111463"/>
                    <a:pt x="4585248" y="1141721"/>
                  </a:cubicBezTo>
                  <a:cubicBezTo>
                    <a:pt x="4602609" y="1156851"/>
                    <a:pt x="4641836" y="1186147"/>
                    <a:pt x="4665626" y="1209323"/>
                  </a:cubicBezTo>
                  <a:cubicBezTo>
                    <a:pt x="4676558" y="1216406"/>
                    <a:pt x="4679445" y="1229918"/>
                    <a:pt x="4690378" y="1237001"/>
                  </a:cubicBezTo>
                  <a:cubicBezTo>
                    <a:pt x="4732492" y="1279810"/>
                    <a:pt x="4791659" y="1314266"/>
                    <a:pt x="4825726" y="1363503"/>
                  </a:cubicBezTo>
                  <a:cubicBezTo>
                    <a:pt x="4831193" y="1367045"/>
                    <a:pt x="4832155" y="1371548"/>
                    <a:pt x="4836660" y="1370586"/>
                  </a:cubicBezTo>
                  <a:cubicBezTo>
                    <a:pt x="4833117" y="1376052"/>
                    <a:pt x="4837622" y="1375090"/>
                    <a:pt x="4837622" y="1375090"/>
                  </a:cubicBezTo>
                  <a:cubicBezTo>
                    <a:pt x="4854021" y="1385715"/>
                    <a:pt x="4865915" y="1397303"/>
                    <a:pt x="4878773" y="1413395"/>
                  </a:cubicBezTo>
                  <a:cubicBezTo>
                    <a:pt x="4878773" y="1413395"/>
                    <a:pt x="4879735" y="1417899"/>
                    <a:pt x="4884239" y="1416937"/>
                  </a:cubicBezTo>
                  <a:cubicBezTo>
                    <a:pt x="4885201" y="1421441"/>
                    <a:pt x="4885201" y="1421441"/>
                    <a:pt x="4889705" y="1420479"/>
                  </a:cubicBezTo>
                  <a:cubicBezTo>
                    <a:pt x="4902563" y="1436570"/>
                    <a:pt x="4920886" y="1456204"/>
                    <a:pt x="4938248" y="1471333"/>
                  </a:cubicBezTo>
                  <a:cubicBezTo>
                    <a:pt x="4937285" y="1466829"/>
                    <a:pt x="4930857" y="1458783"/>
                    <a:pt x="4929894" y="1454279"/>
                  </a:cubicBezTo>
                  <a:cubicBezTo>
                    <a:pt x="4929894" y="1454279"/>
                    <a:pt x="4934399" y="1453317"/>
                    <a:pt x="4935361" y="1457821"/>
                  </a:cubicBezTo>
                  <a:cubicBezTo>
                    <a:pt x="4935361" y="1457821"/>
                    <a:pt x="4935361" y="1457821"/>
                    <a:pt x="4936323" y="1462325"/>
                  </a:cubicBezTo>
                  <a:cubicBezTo>
                    <a:pt x="4936323" y="1462325"/>
                    <a:pt x="4940827" y="1461362"/>
                    <a:pt x="4940827" y="1461362"/>
                  </a:cubicBezTo>
                  <a:cubicBezTo>
                    <a:pt x="4945331" y="1460400"/>
                    <a:pt x="4945331" y="1460400"/>
                    <a:pt x="4945331" y="1460400"/>
                  </a:cubicBezTo>
                  <a:cubicBezTo>
                    <a:pt x="4946293" y="1464904"/>
                    <a:pt x="4950797" y="1463942"/>
                    <a:pt x="4950797" y="1463942"/>
                  </a:cubicBezTo>
                  <a:cubicBezTo>
                    <a:pt x="4957226" y="1471987"/>
                    <a:pt x="4962693" y="1475529"/>
                    <a:pt x="4975550" y="1491621"/>
                  </a:cubicBezTo>
                  <a:cubicBezTo>
                    <a:pt x="4974587" y="1487117"/>
                    <a:pt x="4974587" y="1487117"/>
                    <a:pt x="4974587" y="1487117"/>
                  </a:cubicBezTo>
                  <a:cubicBezTo>
                    <a:pt x="4980054" y="1490659"/>
                    <a:pt x="4980054" y="1490659"/>
                    <a:pt x="4980054" y="1490659"/>
                  </a:cubicBezTo>
                  <a:cubicBezTo>
                    <a:pt x="4986482" y="1498705"/>
                    <a:pt x="4986482" y="1498705"/>
                    <a:pt x="4986482" y="1498705"/>
                  </a:cubicBezTo>
                  <a:cubicBezTo>
                    <a:pt x="4981016" y="1495162"/>
                    <a:pt x="4975550" y="1491621"/>
                    <a:pt x="4971045" y="1492584"/>
                  </a:cubicBezTo>
                  <a:cubicBezTo>
                    <a:pt x="4976512" y="1496125"/>
                    <a:pt x="4977474" y="1500629"/>
                    <a:pt x="4978437" y="1505133"/>
                  </a:cubicBezTo>
                  <a:cubicBezTo>
                    <a:pt x="4978437" y="1505133"/>
                    <a:pt x="4973932" y="1506096"/>
                    <a:pt x="4973932" y="1506096"/>
                  </a:cubicBezTo>
                  <a:cubicBezTo>
                    <a:pt x="4973932" y="1506096"/>
                    <a:pt x="4974894" y="1510600"/>
                    <a:pt x="4974894" y="1510600"/>
                  </a:cubicBezTo>
                  <a:cubicBezTo>
                    <a:pt x="4980361" y="1514141"/>
                    <a:pt x="4981323" y="1518646"/>
                    <a:pt x="4984865" y="1513179"/>
                  </a:cubicBezTo>
                  <a:cubicBezTo>
                    <a:pt x="4987752" y="1526691"/>
                    <a:pt x="4993218" y="1530233"/>
                    <a:pt x="4998684" y="1533775"/>
                  </a:cubicBezTo>
                  <a:cubicBezTo>
                    <a:pt x="4995142" y="1539241"/>
                    <a:pt x="4995142" y="1539241"/>
                    <a:pt x="4995142" y="1539241"/>
                  </a:cubicBezTo>
                  <a:cubicBezTo>
                    <a:pt x="5002533" y="1551791"/>
                    <a:pt x="5008962" y="1559837"/>
                    <a:pt x="5015391" y="1567882"/>
                  </a:cubicBezTo>
                  <a:cubicBezTo>
                    <a:pt x="5019895" y="1566920"/>
                    <a:pt x="5020857" y="1571425"/>
                    <a:pt x="5020857" y="1571425"/>
                  </a:cubicBezTo>
                  <a:cubicBezTo>
                    <a:pt x="5025361" y="1570462"/>
                    <a:pt x="5026324" y="1574967"/>
                    <a:pt x="5027286" y="1579470"/>
                  </a:cubicBezTo>
                  <a:cubicBezTo>
                    <a:pt x="5028248" y="1583974"/>
                    <a:pt x="5033715" y="1587517"/>
                    <a:pt x="5037257" y="1582050"/>
                  </a:cubicBezTo>
                  <a:cubicBezTo>
                    <a:pt x="5038219" y="1586554"/>
                    <a:pt x="5038219" y="1586554"/>
                    <a:pt x="5038219" y="1586554"/>
                  </a:cubicBezTo>
                  <a:cubicBezTo>
                    <a:pt x="5039181" y="1591057"/>
                    <a:pt x="5039181" y="1591057"/>
                    <a:pt x="5034677" y="1592020"/>
                  </a:cubicBezTo>
                  <a:cubicBezTo>
                    <a:pt x="5034677" y="1592020"/>
                    <a:pt x="5035639" y="1596524"/>
                    <a:pt x="5035639" y="1596524"/>
                  </a:cubicBezTo>
                  <a:cubicBezTo>
                    <a:pt x="5035639" y="1596524"/>
                    <a:pt x="5041106" y="1600066"/>
                    <a:pt x="5041106" y="1600066"/>
                  </a:cubicBezTo>
                  <a:cubicBezTo>
                    <a:pt x="5040144" y="1595562"/>
                    <a:pt x="5044647" y="1594600"/>
                    <a:pt x="5044647" y="1594600"/>
                  </a:cubicBezTo>
                  <a:cubicBezTo>
                    <a:pt x="5043685" y="1590095"/>
                    <a:pt x="5043685" y="1590095"/>
                    <a:pt x="5043685" y="1590095"/>
                  </a:cubicBezTo>
                  <a:cubicBezTo>
                    <a:pt x="5043685" y="1590095"/>
                    <a:pt x="5043685" y="1590095"/>
                    <a:pt x="5042723" y="1585592"/>
                  </a:cubicBezTo>
                  <a:cubicBezTo>
                    <a:pt x="5047227" y="1584630"/>
                    <a:pt x="5047227" y="1584630"/>
                    <a:pt x="5046264" y="1580125"/>
                  </a:cubicBezTo>
                  <a:cubicBezTo>
                    <a:pt x="5046264" y="1580125"/>
                    <a:pt x="5046264" y="1580125"/>
                    <a:pt x="5050769" y="1579163"/>
                  </a:cubicBezTo>
                  <a:cubicBezTo>
                    <a:pt x="5051731" y="1583667"/>
                    <a:pt x="5051731" y="1583667"/>
                    <a:pt x="5057197" y="1587208"/>
                  </a:cubicBezTo>
                  <a:cubicBezTo>
                    <a:pt x="5057197" y="1587208"/>
                    <a:pt x="5057197" y="1587208"/>
                    <a:pt x="5058159" y="1591713"/>
                  </a:cubicBezTo>
                  <a:cubicBezTo>
                    <a:pt x="5058159" y="1591713"/>
                    <a:pt x="5058159" y="1591713"/>
                    <a:pt x="5054618" y="1597179"/>
                  </a:cubicBezTo>
                  <a:cubicBezTo>
                    <a:pt x="5055580" y="1601683"/>
                    <a:pt x="5061046" y="1605225"/>
                    <a:pt x="5062008" y="1609729"/>
                  </a:cubicBezTo>
                  <a:cubicBezTo>
                    <a:pt x="5062970" y="1614234"/>
                    <a:pt x="5062970" y="1614234"/>
                    <a:pt x="5067475" y="1613271"/>
                  </a:cubicBezTo>
                  <a:lnTo>
                    <a:pt x="5066513" y="1608767"/>
                  </a:lnTo>
                  <a:cubicBezTo>
                    <a:pt x="5066513" y="1608767"/>
                    <a:pt x="5061046" y="1605225"/>
                    <a:pt x="5060083" y="1600720"/>
                  </a:cubicBezTo>
                  <a:cubicBezTo>
                    <a:pt x="5060083" y="1600720"/>
                    <a:pt x="5063626" y="1595255"/>
                    <a:pt x="5063626" y="1595255"/>
                  </a:cubicBezTo>
                  <a:cubicBezTo>
                    <a:pt x="5064588" y="1599758"/>
                    <a:pt x="5070054" y="1603300"/>
                    <a:pt x="5070054" y="1603300"/>
                  </a:cubicBezTo>
                  <a:cubicBezTo>
                    <a:pt x="5078408" y="1620354"/>
                    <a:pt x="5085798" y="1632904"/>
                    <a:pt x="5086760" y="1637409"/>
                  </a:cubicBezTo>
                  <a:cubicBezTo>
                    <a:pt x="5086760" y="1637409"/>
                    <a:pt x="5082257" y="1638371"/>
                    <a:pt x="5083219" y="1642874"/>
                  </a:cubicBezTo>
                  <a:cubicBezTo>
                    <a:pt x="5083219" y="1642874"/>
                    <a:pt x="5077753" y="1639333"/>
                    <a:pt x="5072286" y="1635791"/>
                  </a:cubicBezTo>
                  <a:cubicBezTo>
                    <a:pt x="5082564" y="1661853"/>
                    <a:pt x="5093496" y="1668937"/>
                    <a:pt x="5108279" y="1694036"/>
                  </a:cubicBezTo>
                  <a:cubicBezTo>
                    <a:pt x="5110857" y="1684066"/>
                    <a:pt x="5126602" y="1713669"/>
                    <a:pt x="5132069" y="1717212"/>
                  </a:cubicBezTo>
                  <a:cubicBezTo>
                    <a:pt x="5136572" y="1716250"/>
                    <a:pt x="5136572" y="1716250"/>
                    <a:pt x="5136572" y="1716250"/>
                  </a:cubicBezTo>
                  <a:cubicBezTo>
                    <a:pt x="5137534" y="1720754"/>
                    <a:pt x="5143001" y="1724295"/>
                    <a:pt x="5143963" y="1728799"/>
                  </a:cubicBezTo>
                  <a:cubicBezTo>
                    <a:pt x="5147505" y="1723332"/>
                    <a:pt x="5147505" y="1723332"/>
                    <a:pt x="5147505" y="1723332"/>
                  </a:cubicBezTo>
                  <a:cubicBezTo>
                    <a:pt x="5147505" y="1723332"/>
                    <a:pt x="5148468" y="1727837"/>
                    <a:pt x="5148468" y="1727837"/>
                  </a:cubicBezTo>
                  <a:cubicBezTo>
                    <a:pt x="5154896" y="1735882"/>
                    <a:pt x="5155859" y="1740387"/>
                    <a:pt x="5162286" y="1748432"/>
                  </a:cubicBezTo>
                  <a:cubicBezTo>
                    <a:pt x="5167753" y="1751974"/>
                    <a:pt x="5168715" y="1756478"/>
                    <a:pt x="5175144" y="1764524"/>
                  </a:cubicBezTo>
                  <a:cubicBezTo>
                    <a:pt x="5171602" y="1769991"/>
                    <a:pt x="5183497" y="1781578"/>
                    <a:pt x="5184459" y="1786082"/>
                  </a:cubicBezTo>
                  <a:cubicBezTo>
                    <a:pt x="5194430" y="1788661"/>
                    <a:pt x="5194430" y="1788661"/>
                    <a:pt x="5198934" y="1787699"/>
                  </a:cubicBezTo>
                  <a:cubicBezTo>
                    <a:pt x="5199897" y="1792203"/>
                    <a:pt x="5200859" y="1796708"/>
                    <a:pt x="5200859" y="1796708"/>
                  </a:cubicBezTo>
                  <a:cubicBezTo>
                    <a:pt x="5196355" y="1797670"/>
                    <a:pt x="5195392" y="1793166"/>
                    <a:pt x="5196355" y="1797670"/>
                  </a:cubicBezTo>
                  <a:cubicBezTo>
                    <a:pt x="5196355" y="1797670"/>
                    <a:pt x="5196355" y="1797670"/>
                    <a:pt x="5197317" y="1802173"/>
                  </a:cubicBezTo>
                  <a:cubicBezTo>
                    <a:pt x="5198279" y="1806678"/>
                    <a:pt x="5198279" y="1806678"/>
                    <a:pt x="5198279" y="1806678"/>
                  </a:cubicBezTo>
                  <a:cubicBezTo>
                    <a:pt x="5198279" y="1806678"/>
                    <a:pt x="5194737" y="1812144"/>
                    <a:pt x="5190233" y="1813107"/>
                  </a:cubicBezTo>
                  <a:cubicBezTo>
                    <a:pt x="5210789" y="1865230"/>
                    <a:pt x="5248706" y="1932483"/>
                    <a:pt x="5281503" y="1953734"/>
                  </a:cubicBezTo>
                  <a:cubicBezTo>
                    <a:pt x="5279886" y="1968208"/>
                    <a:pt x="5285352" y="1971750"/>
                    <a:pt x="5295322" y="1974330"/>
                  </a:cubicBezTo>
                  <a:cubicBezTo>
                    <a:pt x="5297247" y="1983338"/>
                    <a:pt x="5299172" y="1992347"/>
                    <a:pt x="5305600" y="2000392"/>
                  </a:cubicBezTo>
                  <a:cubicBezTo>
                    <a:pt x="5312029" y="2008437"/>
                    <a:pt x="5314916" y="2021950"/>
                    <a:pt x="5321344" y="2029996"/>
                  </a:cubicBezTo>
                  <a:cubicBezTo>
                    <a:pt x="5328735" y="2042546"/>
                    <a:pt x="5332584" y="2060562"/>
                    <a:pt x="5339975" y="2073112"/>
                  </a:cubicBezTo>
                  <a:cubicBezTo>
                    <a:pt x="5341900" y="2082120"/>
                    <a:pt x="5349291" y="2094669"/>
                    <a:pt x="5354757" y="2098212"/>
                  </a:cubicBezTo>
                  <a:cubicBezTo>
                    <a:pt x="5355719" y="2102716"/>
                    <a:pt x="5355719" y="2102716"/>
                    <a:pt x="5355719" y="2102716"/>
                  </a:cubicBezTo>
                  <a:cubicBezTo>
                    <a:pt x="5363110" y="2115266"/>
                    <a:pt x="5365035" y="2124274"/>
                    <a:pt x="5372426" y="2136823"/>
                  </a:cubicBezTo>
                  <a:cubicBezTo>
                    <a:pt x="5374350" y="2145831"/>
                    <a:pt x="5380779" y="2153877"/>
                    <a:pt x="5388169" y="2166427"/>
                  </a:cubicBezTo>
                  <a:cubicBezTo>
                    <a:pt x="5386553" y="2180901"/>
                    <a:pt x="5391056" y="2179939"/>
                    <a:pt x="5395560" y="2178977"/>
                  </a:cubicBezTo>
                  <a:cubicBezTo>
                    <a:pt x="5396523" y="2183482"/>
                    <a:pt x="5396523" y="2183482"/>
                    <a:pt x="5396523" y="2183482"/>
                  </a:cubicBezTo>
                  <a:cubicBezTo>
                    <a:pt x="5397485" y="2187985"/>
                    <a:pt x="5393943" y="2193452"/>
                    <a:pt x="5394905" y="2197956"/>
                  </a:cubicBezTo>
                  <a:cubicBezTo>
                    <a:pt x="5394905" y="2197956"/>
                    <a:pt x="5395867" y="2202459"/>
                    <a:pt x="5395867" y="2202459"/>
                  </a:cubicBezTo>
                  <a:cubicBezTo>
                    <a:pt x="5396830" y="2206963"/>
                    <a:pt x="5396830" y="2206963"/>
                    <a:pt x="5402296" y="2210505"/>
                  </a:cubicBezTo>
                  <a:cubicBezTo>
                    <a:pt x="5402296" y="2210505"/>
                    <a:pt x="5402296" y="2210505"/>
                    <a:pt x="5406801" y="2209543"/>
                  </a:cubicBezTo>
                  <a:cubicBezTo>
                    <a:pt x="5411612" y="2232063"/>
                    <a:pt x="5411612" y="2232063"/>
                    <a:pt x="5411612" y="2232063"/>
                  </a:cubicBezTo>
                  <a:cubicBezTo>
                    <a:pt x="5411612" y="2232063"/>
                    <a:pt x="5417078" y="2235605"/>
                    <a:pt x="5417078" y="2235605"/>
                  </a:cubicBezTo>
                  <a:cubicBezTo>
                    <a:pt x="5417078" y="2235605"/>
                    <a:pt x="5416115" y="2231101"/>
                    <a:pt x="5416115" y="2231101"/>
                  </a:cubicBezTo>
                  <a:cubicBezTo>
                    <a:pt x="5406801" y="2209543"/>
                    <a:pt x="5406801" y="2209543"/>
                    <a:pt x="5406801" y="2209543"/>
                  </a:cubicBezTo>
                  <a:cubicBezTo>
                    <a:pt x="5406801" y="2209543"/>
                    <a:pt x="5411304" y="2208581"/>
                    <a:pt x="5411304" y="2208581"/>
                  </a:cubicBezTo>
                  <a:cubicBezTo>
                    <a:pt x="5412267" y="2213086"/>
                    <a:pt x="5413229" y="2217589"/>
                    <a:pt x="5413229" y="2217589"/>
                  </a:cubicBezTo>
                  <a:cubicBezTo>
                    <a:pt x="5414191" y="2222093"/>
                    <a:pt x="5414191" y="2222093"/>
                    <a:pt x="5414191" y="2222093"/>
                  </a:cubicBezTo>
                  <a:cubicBezTo>
                    <a:pt x="5415153" y="2226597"/>
                    <a:pt x="5420620" y="2230138"/>
                    <a:pt x="5421582" y="2234643"/>
                  </a:cubicBezTo>
                  <a:cubicBezTo>
                    <a:pt x="5422544" y="2239147"/>
                    <a:pt x="5423507" y="2243651"/>
                    <a:pt x="5425431" y="2252659"/>
                  </a:cubicBezTo>
                  <a:cubicBezTo>
                    <a:pt x="5424469" y="2248155"/>
                    <a:pt x="5419964" y="2249117"/>
                    <a:pt x="5419964" y="2249117"/>
                  </a:cubicBezTo>
                  <a:cubicBezTo>
                    <a:pt x="5419964" y="2249117"/>
                    <a:pt x="5420927" y="2253622"/>
                    <a:pt x="5421889" y="2258125"/>
                  </a:cubicBezTo>
                  <a:cubicBezTo>
                    <a:pt x="5421889" y="2258125"/>
                    <a:pt x="5422851" y="2262630"/>
                    <a:pt x="5423814" y="2267134"/>
                  </a:cubicBezTo>
                  <a:cubicBezTo>
                    <a:pt x="5429280" y="2270676"/>
                    <a:pt x="5430242" y="2275179"/>
                    <a:pt x="5431205" y="2279684"/>
                  </a:cubicBezTo>
                  <a:cubicBezTo>
                    <a:pt x="5432167" y="2284188"/>
                    <a:pt x="5432167" y="2284188"/>
                    <a:pt x="5433129" y="2288691"/>
                  </a:cubicBezTo>
                  <a:cubicBezTo>
                    <a:pt x="5438596" y="2292233"/>
                    <a:pt x="5438596" y="2292233"/>
                    <a:pt x="5438596" y="2292233"/>
                  </a:cubicBezTo>
                  <a:cubicBezTo>
                    <a:pt x="5439558" y="2296738"/>
                    <a:pt x="5445025" y="2300279"/>
                    <a:pt x="5445987" y="2304783"/>
                  </a:cubicBezTo>
                  <a:cubicBezTo>
                    <a:pt x="5446949" y="2309287"/>
                    <a:pt x="5447912" y="2313792"/>
                    <a:pt x="5447912" y="2313792"/>
                  </a:cubicBezTo>
                  <a:cubicBezTo>
                    <a:pt x="5443407" y="2314754"/>
                    <a:pt x="5443407" y="2314754"/>
                    <a:pt x="5444369" y="2319257"/>
                  </a:cubicBezTo>
                  <a:cubicBezTo>
                    <a:pt x="5444369" y="2319257"/>
                    <a:pt x="5445332" y="2323762"/>
                    <a:pt x="5449836" y="2322799"/>
                  </a:cubicBezTo>
                  <a:cubicBezTo>
                    <a:pt x="5449836" y="2322799"/>
                    <a:pt x="5450798" y="2327304"/>
                    <a:pt x="5447256" y="2332770"/>
                  </a:cubicBezTo>
                  <a:cubicBezTo>
                    <a:pt x="5453685" y="2340816"/>
                    <a:pt x="5453685" y="2340816"/>
                    <a:pt x="5453685" y="2340816"/>
                  </a:cubicBezTo>
                  <a:cubicBezTo>
                    <a:pt x="5453685" y="2340816"/>
                    <a:pt x="5452723" y="2336311"/>
                    <a:pt x="5457226" y="2335349"/>
                  </a:cubicBezTo>
                  <a:cubicBezTo>
                    <a:pt x="5458189" y="2339854"/>
                    <a:pt x="5459151" y="2344357"/>
                    <a:pt x="5460113" y="2348861"/>
                  </a:cubicBezTo>
                  <a:cubicBezTo>
                    <a:pt x="5461075" y="2353366"/>
                    <a:pt x="5461075" y="2353366"/>
                    <a:pt x="5461075" y="2353366"/>
                  </a:cubicBezTo>
                  <a:cubicBezTo>
                    <a:pt x="5467504" y="2361411"/>
                    <a:pt x="5468467" y="2365915"/>
                    <a:pt x="5469429" y="2370419"/>
                  </a:cubicBezTo>
                  <a:cubicBezTo>
                    <a:pt x="5471353" y="2379427"/>
                    <a:pt x="5472316" y="2383932"/>
                    <a:pt x="5473278" y="2388435"/>
                  </a:cubicBezTo>
                  <a:cubicBezTo>
                    <a:pt x="5474240" y="2392940"/>
                    <a:pt x="5474240" y="2392940"/>
                    <a:pt x="5476165" y="2401947"/>
                  </a:cubicBezTo>
                  <a:cubicBezTo>
                    <a:pt x="5472623" y="2407414"/>
                    <a:pt x="5480014" y="2419964"/>
                    <a:pt x="5481938" y="2428972"/>
                  </a:cubicBezTo>
                  <a:cubicBezTo>
                    <a:pt x="5482900" y="2433476"/>
                    <a:pt x="5479358" y="2438942"/>
                    <a:pt x="5480321" y="2443447"/>
                  </a:cubicBezTo>
                  <a:cubicBezTo>
                    <a:pt x="5480321" y="2443447"/>
                    <a:pt x="5474855" y="2439905"/>
                    <a:pt x="5474855" y="2439905"/>
                  </a:cubicBezTo>
                  <a:cubicBezTo>
                    <a:pt x="5473893" y="2435400"/>
                    <a:pt x="5469388" y="2436363"/>
                    <a:pt x="5469388" y="2436363"/>
                  </a:cubicBezTo>
                  <a:cubicBezTo>
                    <a:pt x="5469388" y="2436363"/>
                    <a:pt x="5469388" y="2436363"/>
                    <a:pt x="5470351" y="2440867"/>
                  </a:cubicBezTo>
                  <a:cubicBezTo>
                    <a:pt x="5471313" y="2445371"/>
                    <a:pt x="5471313" y="2445371"/>
                    <a:pt x="5471313" y="2445371"/>
                  </a:cubicBezTo>
                  <a:cubicBezTo>
                    <a:pt x="5472275" y="2449875"/>
                    <a:pt x="5472275" y="2449875"/>
                    <a:pt x="5476780" y="2448912"/>
                  </a:cubicBezTo>
                  <a:cubicBezTo>
                    <a:pt x="5476780" y="2448912"/>
                    <a:pt x="5482245" y="2452454"/>
                    <a:pt x="5482245" y="2452454"/>
                  </a:cubicBezTo>
                  <a:cubicBezTo>
                    <a:pt x="5486750" y="2451492"/>
                    <a:pt x="5486750" y="2451492"/>
                    <a:pt x="5486750" y="2451492"/>
                  </a:cubicBezTo>
                  <a:cubicBezTo>
                    <a:pt x="5485787" y="2446988"/>
                    <a:pt x="5488367" y="2437018"/>
                    <a:pt x="5486443" y="2428009"/>
                  </a:cubicBezTo>
                  <a:cubicBezTo>
                    <a:pt x="5485480" y="2423506"/>
                    <a:pt x="5485480" y="2423506"/>
                    <a:pt x="5485480" y="2423506"/>
                  </a:cubicBezTo>
                  <a:cubicBezTo>
                    <a:pt x="5484518" y="2419002"/>
                    <a:pt x="5478089" y="2410956"/>
                    <a:pt x="5481631" y="2405489"/>
                  </a:cubicBezTo>
                  <a:cubicBezTo>
                    <a:pt x="5480669" y="2400985"/>
                    <a:pt x="5480669" y="2400985"/>
                    <a:pt x="5479707" y="2396482"/>
                  </a:cubicBezTo>
                  <a:cubicBezTo>
                    <a:pt x="5485172" y="2400023"/>
                    <a:pt x="5487097" y="2409031"/>
                    <a:pt x="5489021" y="2418039"/>
                  </a:cubicBezTo>
                  <a:cubicBezTo>
                    <a:pt x="5490946" y="2427047"/>
                    <a:pt x="5492871" y="2436056"/>
                    <a:pt x="5499299" y="2444101"/>
                  </a:cubicBezTo>
                  <a:cubicBezTo>
                    <a:pt x="5500262" y="2448605"/>
                    <a:pt x="5495757" y="2449568"/>
                    <a:pt x="5496720" y="2454072"/>
                  </a:cubicBezTo>
                  <a:cubicBezTo>
                    <a:pt x="5498644" y="2463080"/>
                    <a:pt x="5498644" y="2463080"/>
                    <a:pt x="5498644" y="2463080"/>
                  </a:cubicBezTo>
                  <a:cubicBezTo>
                    <a:pt x="5500569" y="2472087"/>
                    <a:pt x="5501531" y="2476592"/>
                    <a:pt x="5503455" y="2485600"/>
                  </a:cubicBezTo>
                  <a:cubicBezTo>
                    <a:pt x="5497990" y="2482058"/>
                    <a:pt x="5497990" y="2482058"/>
                    <a:pt x="5497990" y="2482058"/>
                  </a:cubicBezTo>
                  <a:cubicBezTo>
                    <a:pt x="5497028" y="2477554"/>
                    <a:pt x="5497028" y="2477554"/>
                    <a:pt x="5493486" y="2483021"/>
                  </a:cubicBezTo>
                  <a:cubicBezTo>
                    <a:pt x="5493486" y="2483021"/>
                    <a:pt x="5493486" y="2483021"/>
                    <a:pt x="5494448" y="2487524"/>
                  </a:cubicBezTo>
                  <a:cubicBezTo>
                    <a:pt x="5494448" y="2487524"/>
                    <a:pt x="5495410" y="2492028"/>
                    <a:pt x="5495410" y="2492028"/>
                  </a:cubicBezTo>
                  <a:cubicBezTo>
                    <a:pt x="5500877" y="2495570"/>
                    <a:pt x="5500877" y="2495570"/>
                    <a:pt x="5500877" y="2495570"/>
                  </a:cubicBezTo>
                  <a:cubicBezTo>
                    <a:pt x="5500877" y="2495570"/>
                    <a:pt x="5501839" y="2500075"/>
                    <a:pt x="5501839" y="2500075"/>
                  </a:cubicBezTo>
                  <a:cubicBezTo>
                    <a:pt x="5501839" y="2500075"/>
                    <a:pt x="5501839" y="2500075"/>
                    <a:pt x="5502801" y="2504578"/>
                  </a:cubicBezTo>
                  <a:cubicBezTo>
                    <a:pt x="5503763" y="2509082"/>
                    <a:pt x="5510191" y="2517128"/>
                    <a:pt x="5511154" y="2521632"/>
                  </a:cubicBezTo>
                  <a:cubicBezTo>
                    <a:pt x="5514040" y="2535144"/>
                    <a:pt x="5519507" y="2538686"/>
                    <a:pt x="5515965" y="2544153"/>
                  </a:cubicBezTo>
                  <a:cubicBezTo>
                    <a:pt x="5511462" y="2545115"/>
                    <a:pt x="5512424" y="2549619"/>
                    <a:pt x="5512424" y="2549619"/>
                  </a:cubicBezTo>
                  <a:cubicBezTo>
                    <a:pt x="5512424" y="2549619"/>
                    <a:pt x="5507919" y="2550581"/>
                    <a:pt x="5506957" y="2546078"/>
                  </a:cubicBezTo>
                  <a:cubicBezTo>
                    <a:pt x="5503108" y="2528061"/>
                    <a:pt x="5499259" y="2510045"/>
                    <a:pt x="5490906" y="2492991"/>
                  </a:cubicBezTo>
                  <a:cubicBezTo>
                    <a:pt x="5489943" y="2488486"/>
                    <a:pt x="5489943" y="2488486"/>
                    <a:pt x="5489943" y="2488486"/>
                  </a:cubicBezTo>
                  <a:cubicBezTo>
                    <a:pt x="5485440" y="2489448"/>
                    <a:pt x="5486402" y="2493953"/>
                    <a:pt x="5486402" y="2493953"/>
                  </a:cubicBezTo>
                  <a:cubicBezTo>
                    <a:pt x="5494755" y="2511007"/>
                    <a:pt x="5498604" y="2529024"/>
                    <a:pt x="5502453" y="2547040"/>
                  </a:cubicBezTo>
                  <a:cubicBezTo>
                    <a:pt x="5497950" y="2548002"/>
                    <a:pt x="5493445" y="2548964"/>
                    <a:pt x="5490865" y="2558934"/>
                  </a:cubicBezTo>
                  <a:cubicBezTo>
                    <a:pt x="5495677" y="2581454"/>
                    <a:pt x="5487631" y="2587883"/>
                    <a:pt x="5492443" y="2610404"/>
                  </a:cubicBezTo>
                  <a:cubicBezTo>
                    <a:pt x="5482431" y="2673768"/>
                    <a:pt x="5488820" y="2747757"/>
                    <a:pt x="5494900" y="2798263"/>
                  </a:cubicBezTo>
                  <a:cubicBezTo>
                    <a:pt x="5495863" y="2802768"/>
                    <a:pt x="5495863" y="2802768"/>
                    <a:pt x="5495863" y="2802768"/>
                  </a:cubicBezTo>
                  <a:cubicBezTo>
                    <a:pt x="5495863" y="2802768"/>
                    <a:pt x="5496825" y="2807272"/>
                    <a:pt x="5496825" y="2807272"/>
                  </a:cubicBezTo>
                  <a:cubicBezTo>
                    <a:pt x="5501329" y="2806310"/>
                    <a:pt x="5501329" y="2806310"/>
                    <a:pt x="5500367" y="2801805"/>
                  </a:cubicBezTo>
                  <a:cubicBezTo>
                    <a:pt x="5494285" y="2751298"/>
                    <a:pt x="5488860" y="2681813"/>
                    <a:pt x="5498871" y="2618449"/>
                  </a:cubicBezTo>
                  <a:cubicBezTo>
                    <a:pt x="5499833" y="2622954"/>
                    <a:pt x="5499833" y="2622954"/>
                    <a:pt x="5499833" y="2622954"/>
                  </a:cubicBezTo>
                  <a:cubicBezTo>
                    <a:pt x="5504337" y="2621991"/>
                    <a:pt x="5503375" y="2617487"/>
                    <a:pt x="5506917" y="2612020"/>
                  </a:cubicBezTo>
                  <a:cubicBezTo>
                    <a:pt x="5507879" y="2616525"/>
                    <a:pt x="5508842" y="2621029"/>
                    <a:pt x="5509804" y="2625532"/>
                  </a:cubicBezTo>
                  <a:cubicBezTo>
                    <a:pt x="5509804" y="2625532"/>
                    <a:pt x="5509804" y="2625532"/>
                    <a:pt x="5505299" y="2626495"/>
                  </a:cubicBezTo>
                  <a:cubicBezTo>
                    <a:pt x="5506262" y="2630999"/>
                    <a:pt x="5506262" y="2630999"/>
                    <a:pt x="5506262" y="2630999"/>
                  </a:cubicBezTo>
                  <a:cubicBezTo>
                    <a:pt x="5506262" y="2630999"/>
                    <a:pt x="5506262" y="2630999"/>
                    <a:pt x="5507224" y="2635503"/>
                  </a:cubicBezTo>
                  <a:cubicBezTo>
                    <a:pt x="5507224" y="2635503"/>
                    <a:pt x="5511728" y="2634541"/>
                    <a:pt x="5511728" y="2634541"/>
                  </a:cubicBezTo>
                  <a:cubicBezTo>
                    <a:pt x="5509148" y="2644511"/>
                    <a:pt x="5511073" y="2653519"/>
                    <a:pt x="5512035" y="2658023"/>
                  </a:cubicBezTo>
                  <a:cubicBezTo>
                    <a:pt x="5512998" y="2662528"/>
                    <a:pt x="5512998" y="2662528"/>
                    <a:pt x="5513960" y="2667032"/>
                  </a:cubicBezTo>
                  <a:cubicBezTo>
                    <a:pt x="5514922" y="2671535"/>
                    <a:pt x="5515884" y="2676040"/>
                    <a:pt x="5516847" y="2680544"/>
                  </a:cubicBezTo>
                  <a:lnTo>
                    <a:pt x="5517809" y="2685047"/>
                  </a:lnTo>
                  <a:cubicBezTo>
                    <a:pt x="5513304" y="2686010"/>
                    <a:pt x="5513304" y="2686010"/>
                    <a:pt x="5514267" y="2690514"/>
                  </a:cubicBezTo>
                  <a:cubicBezTo>
                    <a:pt x="5515229" y="2695018"/>
                    <a:pt x="5515229" y="2695018"/>
                    <a:pt x="5516191" y="2699522"/>
                  </a:cubicBezTo>
                  <a:cubicBezTo>
                    <a:pt x="5516191" y="2699522"/>
                    <a:pt x="5521658" y="2703064"/>
                    <a:pt x="5521658" y="2703064"/>
                  </a:cubicBezTo>
                  <a:cubicBezTo>
                    <a:pt x="5533861" y="2738134"/>
                    <a:pt x="5541559" y="2774166"/>
                    <a:pt x="5544752" y="2811161"/>
                  </a:cubicBezTo>
                  <a:cubicBezTo>
                    <a:pt x="5544097" y="2830139"/>
                    <a:pt x="5546984" y="2843652"/>
                    <a:pt x="5546330" y="2862630"/>
                  </a:cubicBezTo>
                  <a:cubicBezTo>
                    <a:pt x="5546330" y="2862630"/>
                    <a:pt x="5550833" y="2861668"/>
                    <a:pt x="5549871" y="2857164"/>
                  </a:cubicBezTo>
                  <a:cubicBezTo>
                    <a:pt x="5552103" y="2889654"/>
                    <a:pt x="5557877" y="2916679"/>
                    <a:pt x="5560108" y="2949169"/>
                  </a:cubicBezTo>
                  <a:cubicBezTo>
                    <a:pt x="5561071" y="2953673"/>
                    <a:pt x="5561071" y="2953673"/>
                    <a:pt x="5565575" y="2952711"/>
                  </a:cubicBezTo>
                  <a:cubicBezTo>
                    <a:pt x="5567500" y="2961719"/>
                    <a:pt x="5563957" y="2967185"/>
                    <a:pt x="5565882" y="2976194"/>
                  </a:cubicBezTo>
                  <a:cubicBezTo>
                    <a:pt x="5564920" y="2971690"/>
                    <a:pt x="5561378" y="2977156"/>
                    <a:pt x="5562340" y="2981660"/>
                  </a:cubicBezTo>
                  <a:cubicBezTo>
                    <a:pt x="5566844" y="2980697"/>
                    <a:pt x="5567807" y="2985202"/>
                    <a:pt x="5568769" y="2989706"/>
                  </a:cubicBezTo>
                  <a:cubicBezTo>
                    <a:pt x="5570693" y="2998714"/>
                    <a:pt x="5568113" y="3008684"/>
                    <a:pt x="5570038" y="3017692"/>
                  </a:cubicBezTo>
                  <a:cubicBezTo>
                    <a:pt x="5570038" y="3017692"/>
                    <a:pt x="5571000" y="3022197"/>
                    <a:pt x="5571000" y="3022197"/>
                  </a:cubicBezTo>
                  <a:cubicBezTo>
                    <a:pt x="5571963" y="3026700"/>
                    <a:pt x="5568422" y="3032167"/>
                    <a:pt x="5569384" y="3036671"/>
                  </a:cubicBezTo>
                  <a:cubicBezTo>
                    <a:pt x="5570346" y="3041174"/>
                    <a:pt x="5570346" y="3041174"/>
                    <a:pt x="5570346" y="3041174"/>
                  </a:cubicBezTo>
                  <a:cubicBezTo>
                    <a:pt x="5570346" y="3041174"/>
                    <a:pt x="5571308" y="3045679"/>
                    <a:pt x="5571308" y="3045679"/>
                  </a:cubicBezTo>
                  <a:cubicBezTo>
                    <a:pt x="5572578" y="3073665"/>
                    <a:pt x="5569342" y="3102614"/>
                    <a:pt x="5569650" y="3126097"/>
                  </a:cubicBezTo>
                  <a:cubicBezTo>
                    <a:pt x="5569650" y="3126097"/>
                    <a:pt x="5576078" y="3134142"/>
                    <a:pt x="5572537" y="3139609"/>
                  </a:cubicBezTo>
                  <a:cubicBezTo>
                    <a:pt x="5572537" y="3139609"/>
                    <a:pt x="5573500" y="3144113"/>
                    <a:pt x="5573500" y="3144113"/>
                  </a:cubicBezTo>
                  <a:cubicBezTo>
                    <a:pt x="5572537" y="3139609"/>
                    <a:pt x="5575424" y="3153121"/>
                    <a:pt x="5577349" y="3162129"/>
                  </a:cubicBezTo>
                  <a:cubicBezTo>
                    <a:pt x="5576693" y="3181107"/>
                    <a:pt x="5571534" y="3201048"/>
                    <a:pt x="5569917" y="3215523"/>
                  </a:cubicBezTo>
                  <a:cubicBezTo>
                    <a:pt x="5563755" y="3296903"/>
                    <a:pt x="5558248" y="3359305"/>
                    <a:pt x="5551779" y="3417202"/>
                  </a:cubicBezTo>
                  <a:cubicBezTo>
                    <a:pt x="5552741" y="3421707"/>
                    <a:pt x="5552741" y="3421707"/>
                    <a:pt x="5552741" y="3421707"/>
                  </a:cubicBezTo>
                  <a:cubicBezTo>
                    <a:pt x="5549200" y="3427172"/>
                    <a:pt x="5549200" y="3427172"/>
                    <a:pt x="5549200" y="3427172"/>
                  </a:cubicBezTo>
                  <a:cubicBezTo>
                    <a:pt x="5542269" y="3449847"/>
                    <a:pt x="5535099" y="3471394"/>
                    <a:pt x="5528169" y="3494068"/>
                  </a:cubicBezTo>
                  <a:lnTo>
                    <a:pt x="5510688" y="3559800"/>
                  </a:lnTo>
                  <a:lnTo>
                    <a:pt x="5510930" y="3558388"/>
                  </a:lnTo>
                  <a:cubicBezTo>
                    <a:pt x="5511768" y="3552322"/>
                    <a:pt x="5512375" y="3546894"/>
                    <a:pt x="5512778" y="3543275"/>
                  </a:cubicBezTo>
                  <a:cubicBezTo>
                    <a:pt x="5511816" y="3538772"/>
                    <a:pt x="5515358" y="3533305"/>
                    <a:pt x="5515358" y="3533305"/>
                  </a:cubicBezTo>
                  <a:cubicBezTo>
                    <a:pt x="5520517" y="3513364"/>
                    <a:pt x="5527601" y="3502432"/>
                    <a:pt x="5522135" y="3498890"/>
                  </a:cubicBezTo>
                  <a:cubicBezTo>
                    <a:pt x="5530181" y="3492461"/>
                    <a:pt x="5533415" y="3463512"/>
                    <a:pt x="5533108" y="3440030"/>
                  </a:cubicBezTo>
                  <a:cubicBezTo>
                    <a:pt x="5532146" y="3435526"/>
                    <a:pt x="5531183" y="3431021"/>
                    <a:pt x="5535687" y="3430059"/>
                  </a:cubicBezTo>
                  <a:cubicBezTo>
                    <a:pt x="5535687" y="3430059"/>
                    <a:pt x="5539229" y="3424593"/>
                    <a:pt x="5538267" y="3420089"/>
                  </a:cubicBezTo>
                  <a:cubicBezTo>
                    <a:pt x="5537304" y="3415585"/>
                    <a:pt x="5536342" y="3411081"/>
                    <a:pt x="5532800" y="3416547"/>
                  </a:cubicBezTo>
                  <a:cubicBezTo>
                    <a:pt x="5528297" y="3417509"/>
                    <a:pt x="5525717" y="3427480"/>
                    <a:pt x="5523137" y="3437450"/>
                  </a:cubicBezTo>
                  <a:cubicBezTo>
                    <a:pt x="5524099" y="3441955"/>
                    <a:pt x="5524099" y="3441955"/>
                    <a:pt x="5524099" y="3441955"/>
                  </a:cubicBezTo>
                  <a:cubicBezTo>
                    <a:pt x="5513781" y="3481836"/>
                    <a:pt x="5507660" y="3497272"/>
                    <a:pt x="5505387" y="3530725"/>
                  </a:cubicBezTo>
                  <a:cubicBezTo>
                    <a:pt x="5505387" y="3530725"/>
                    <a:pt x="5506350" y="3535230"/>
                    <a:pt x="5506350" y="3535230"/>
                  </a:cubicBezTo>
                  <a:cubicBezTo>
                    <a:pt x="5502809" y="3540696"/>
                    <a:pt x="5496687" y="3556133"/>
                    <a:pt x="5493145" y="3561598"/>
                  </a:cubicBezTo>
                  <a:cubicBezTo>
                    <a:pt x="5499574" y="3569645"/>
                    <a:pt x="5490566" y="3571569"/>
                    <a:pt x="5485406" y="3591510"/>
                  </a:cubicBezTo>
                  <a:cubicBezTo>
                    <a:pt x="5482018" y="3608717"/>
                    <a:pt x="5478226" y="3629544"/>
                    <a:pt x="5472745" y="3650731"/>
                  </a:cubicBezTo>
                  <a:lnTo>
                    <a:pt x="5453639" y="3702176"/>
                  </a:lnTo>
                  <a:lnTo>
                    <a:pt x="5451565" y="3697642"/>
                  </a:lnTo>
                  <a:cubicBezTo>
                    <a:pt x="5430929" y="3777405"/>
                    <a:pt x="5403864" y="3849122"/>
                    <a:pt x="5369715" y="3931772"/>
                  </a:cubicBezTo>
                  <a:cubicBezTo>
                    <a:pt x="5369715" y="3931772"/>
                    <a:pt x="5365212" y="3932734"/>
                    <a:pt x="5365212" y="3932734"/>
                  </a:cubicBezTo>
                  <a:cubicBezTo>
                    <a:pt x="5366174" y="3937239"/>
                    <a:pt x="5366174" y="3937239"/>
                    <a:pt x="5366174" y="3937239"/>
                  </a:cubicBezTo>
                  <a:cubicBezTo>
                    <a:pt x="5366174" y="3937239"/>
                    <a:pt x="5366174" y="3937239"/>
                    <a:pt x="5367136" y="3941742"/>
                  </a:cubicBezTo>
                  <a:cubicBezTo>
                    <a:pt x="5363594" y="3947209"/>
                    <a:pt x="5355549" y="3953638"/>
                    <a:pt x="5352006" y="3959103"/>
                  </a:cubicBezTo>
                  <a:cubicBezTo>
                    <a:pt x="5363901" y="3970692"/>
                    <a:pt x="5338146" y="4004452"/>
                    <a:pt x="5329445" y="4029858"/>
                  </a:cubicBezTo>
                  <a:cubicBezTo>
                    <a:pt x="5323979" y="4026316"/>
                    <a:pt x="5331063" y="4015384"/>
                    <a:pt x="5326559" y="4016346"/>
                  </a:cubicBezTo>
                  <a:cubicBezTo>
                    <a:pt x="5308849" y="4043679"/>
                    <a:pt x="5336530" y="4018926"/>
                    <a:pt x="5319782" y="4050762"/>
                  </a:cubicBezTo>
                  <a:cubicBezTo>
                    <a:pt x="5315278" y="4051724"/>
                    <a:pt x="5318820" y="4046257"/>
                    <a:pt x="5314316" y="4047220"/>
                  </a:cubicBezTo>
                  <a:cubicBezTo>
                    <a:pt x="5303035" y="4082597"/>
                    <a:pt x="5280823" y="4110892"/>
                    <a:pt x="5276625" y="4135336"/>
                  </a:cubicBezTo>
                  <a:cubicBezTo>
                    <a:pt x="5276625" y="4135336"/>
                    <a:pt x="5279205" y="4125366"/>
                    <a:pt x="5272122" y="4136298"/>
                  </a:cubicBezTo>
                  <a:cubicBezTo>
                    <a:pt x="5272429" y="4159781"/>
                    <a:pt x="5248292" y="4179067"/>
                    <a:pt x="5234124" y="4200931"/>
                  </a:cubicBezTo>
                  <a:cubicBezTo>
                    <a:pt x="5226386" y="4230843"/>
                    <a:pt x="5208676" y="4258175"/>
                    <a:pt x="5190005" y="4281002"/>
                  </a:cubicBezTo>
                  <a:cubicBezTo>
                    <a:pt x="5180669" y="4292416"/>
                    <a:pt x="5171334" y="4303830"/>
                    <a:pt x="5161796" y="4317053"/>
                  </a:cubicBezTo>
                  <a:lnTo>
                    <a:pt x="5135887" y="4358358"/>
                  </a:lnTo>
                  <a:lnTo>
                    <a:pt x="5134954" y="4353989"/>
                  </a:lnTo>
                  <a:cubicBezTo>
                    <a:pt x="5130449" y="4354951"/>
                    <a:pt x="5130449" y="4354951"/>
                    <a:pt x="5131412" y="4359456"/>
                  </a:cubicBezTo>
                  <a:cubicBezTo>
                    <a:pt x="5128832" y="4369426"/>
                    <a:pt x="5128832" y="4369426"/>
                    <a:pt x="5128832" y="4369426"/>
                  </a:cubicBezTo>
                  <a:cubicBezTo>
                    <a:pt x="5127869" y="4364921"/>
                    <a:pt x="5127869" y="4364921"/>
                    <a:pt x="5127869" y="4364921"/>
                  </a:cubicBezTo>
                  <a:cubicBezTo>
                    <a:pt x="5119824" y="4371350"/>
                    <a:pt x="5112740" y="4382283"/>
                    <a:pt x="5106619" y="4397719"/>
                  </a:cubicBezTo>
                  <a:cubicBezTo>
                    <a:pt x="5106619" y="4397719"/>
                    <a:pt x="5107581" y="4402224"/>
                    <a:pt x="5107581" y="4402224"/>
                  </a:cubicBezTo>
                  <a:cubicBezTo>
                    <a:pt x="5108544" y="4406728"/>
                    <a:pt x="5104039" y="4407690"/>
                    <a:pt x="5105001" y="4412194"/>
                  </a:cubicBezTo>
                  <a:cubicBezTo>
                    <a:pt x="5104039" y="4407690"/>
                    <a:pt x="5107581" y="4402224"/>
                    <a:pt x="5103077" y="4403186"/>
                  </a:cubicBezTo>
                  <a:cubicBezTo>
                    <a:pt x="5099535" y="4408653"/>
                    <a:pt x="5095994" y="4414118"/>
                    <a:pt x="5092452" y="4419585"/>
                  </a:cubicBezTo>
                  <a:cubicBezTo>
                    <a:pt x="5091489" y="4415080"/>
                    <a:pt x="5091489" y="4415080"/>
                    <a:pt x="5091489" y="4415080"/>
                  </a:cubicBezTo>
                  <a:cubicBezTo>
                    <a:pt x="5091489" y="4415080"/>
                    <a:pt x="5091489" y="4415080"/>
                    <a:pt x="5090527" y="4410577"/>
                  </a:cubicBezTo>
                  <a:cubicBezTo>
                    <a:pt x="5090527" y="4410577"/>
                    <a:pt x="5090527" y="4410577"/>
                    <a:pt x="5086023" y="4411539"/>
                  </a:cubicBezTo>
                  <a:cubicBezTo>
                    <a:pt x="5086985" y="4416043"/>
                    <a:pt x="5087947" y="4420547"/>
                    <a:pt x="5087947" y="4420547"/>
                  </a:cubicBezTo>
                  <a:cubicBezTo>
                    <a:pt x="5087947" y="4420547"/>
                    <a:pt x="5087947" y="4420547"/>
                    <a:pt x="5088910" y="4425051"/>
                  </a:cubicBezTo>
                  <a:cubicBezTo>
                    <a:pt x="5088910" y="4425051"/>
                    <a:pt x="5085368" y="4430518"/>
                    <a:pt x="5085368" y="4430518"/>
                  </a:cubicBezTo>
                  <a:cubicBezTo>
                    <a:pt x="5085368" y="4430518"/>
                    <a:pt x="5080864" y="4431480"/>
                    <a:pt x="5080864" y="4431480"/>
                  </a:cubicBezTo>
                  <a:cubicBezTo>
                    <a:pt x="5080864" y="4431480"/>
                    <a:pt x="5076360" y="4432443"/>
                    <a:pt x="5076360" y="4432443"/>
                  </a:cubicBezTo>
                  <a:cubicBezTo>
                    <a:pt x="5077322" y="4436946"/>
                    <a:pt x="5077322" y="4436946"/>
                    <a:pt x="5077322" y="4436946"/>
                  </a:cubicBezTo>
                  <a:cubicBezTo>
                    <a:pt x="5078284" y="4441450"/>
                    <a:pt x="5078284" y="4441450"/>
                    <a:pt x="5078284" y="4441450"/>
                  </a:cubicBezTo>
                  <a:cubicBezTo>
                    <a:pt x="5074742" y="4446917"/>
                    <a:pt x="5071201" y="4452382"/>
                    <a:pt x="5066697" y="4453345"/>
                  </a:cubicBezTo>
                  <a:cubicBezTo>
                    <a:pt x="5066697" y="4453345"/>
                    <a:pt x="5066697" y="4453345"/>
                    <a:pt x="5065735" y="4448841"/>
                  </a:cubicBezTo>
                  <a:cubicBezTo>
                    <a:pt x="5065735" y="4448841"/>
                    <a:pt x="5062192" y="4454307"/>
                    <a:pt x="5062192" y="4454307"/>
                  </a:cubicBezTo>
                  <a:cubicBezTo>
                    <a:pt x="5058650" y="4459774"/>
                    <a:pt x="5058650" y="4459774"/>
                    <a:pt x="5058650" y="4459774"/>
                  </a:cubicBezTo>
                  <a:cubicBezTo>
                    <a:pt x="5058650" y="4459774"/>
                    <a:pt x="5055109" y="4465240"/>
                    <a:pt x="5056071" y="4469744"/>
                  </a:cubicBezTo>
                  <a:cubicBezTo>
                    <a:pt x="5055109" y="4465240"/>
                    <a:pt x="5055109" y="4465240"/>
                    <a:pt x="5055109" y="4465240"/>
                  </a:cubicBezTo>
                  <a:cubicBezTo>
                    <a:pt x="5050605" y="4466203"/>
                    <a:pt x="5047063" y="4471668"/>
                    <a:pt x="5039017" y="4478097"/>
                  </a:cubicBezTo>
                  <a:cubicBezTo>
                    <a:pt x="5041596" y="4468127"/>
                    <a:pt x="5034513" y="4479059"/>
                    <a:pt x="5037093" y="4469089"/>
                  </a:cubicBezTo>
                  <a:cubicBezTo>
                    <a:pt x="5021963" y="4486451"/>
                    <a:pt x="5021963" y="4486451"/>
                    <a:pt x="5021963" y="4486451"/>
                  </a:cubicBezTo>
                  <a:cubicBezTo>
                    <a:pt x="5021963" y="4486451"/>
                    <a:pt x="5021001" y="4481946"/>
                    <a:pt x="5021001" y="4481946"/>
                  </a:cubicBezTo>
                  <a:cubicBezTo>
                    <a:pt x="5024543" y="4476480"/>
                    <a:pt x="5024543" y="4476480"/>
                    <a:pt x="5024543" y="4476480"/>
                  </a:cubicBezTo>
                  <a:cubicBezTo>
                    <a:pt x="5024543" y="4476480"/>
                    <a:pt x="5029046" y="4475517"/>
                    <a:pt x="5023581" y="4471976"/>
                  </a:cubicBezTo>
                  <a:cubicBezTo>
                    <a:pt x="5023581" y="4471976"/>
                    <a:pt x="5023581" y="4471976"/>
                    <a:pt x="5020039" y="4477442"/>
                  </a:cubicBezTo>
                  <a:cubicBezTo>
                    <a:pt x="5016497" y="4482909"/>
                    <a:pt x="5016497" y="4482909"/>
                    <a:pt x="5016497" y="4482909"/>
                  </a:cubicBezTo>
                  <a:cubicBezTo>
                    <a:pt x="5017459" y="4487413"/>
                    <a:pt x="5012955" y="4488375"/>
                    <a:pt x="5013917" y="4492879"/>
                  </a:cubicBezTo>
                  <a:cubicBezTo>
                    <a:pt x="5013917" y="4492879"/>
                    <a:pt x="5019383" y="4496421"/>
                    <a:pt x="5022925" y="4490954"/>
                  </a:cubicBezTo>
                  <a:cubicBezTo>
                    <a:pt x="5019383" y="4496421"/>
                    <a:pt x="5019383" y="4496421"/>
                    <a:pt x="5019383" y="4496421"/>
                  </a:cubicBezTo>
                  <a:cubicBezTo>
                    <a:pt x="5009720" y="4517324"/>
                    <a:pt x="5004254" y="4513782"/>
                    <a:pt x="5002636" y="4528256"/>
                  </a:cubicBezTo>
                  <a:cubicBezTo>
                    <a:pt x="5009720" y="4517324"/>
                    <a:pt x="5015187" y="4520866"/>
                    <a:pt x="5019690" y="4519904"/>
                  </a:cubicBezTo>
                  <a:cubicBezTo>
                    <a:pt x="5016149" y="4525369"/>
                    <a:pt x="5008103" y="4531798"/>
                    <a:pt x="5004561" y="4537265"/>
                  </a:cubicBezTo>
                  <a:cubicBezTo>
                    <a:pt x="5001020" y="4542730"/>
                    <a:pt x="4997478" y="4548197"/>
                    <a:pt x="4993936" y="4553664"/>
                  </a:cubicBezTo>
                  <a:cubicBezTo>
                    <a:pt x="4989432" y="4554626"/>
                    <a:pt x="4985890" y="4560092"/>
                    <a:pt x="4985890" y="4560092"/>
                  </a:cubicBezTo>
                  <a:cubicBezTo>
                    <a:pt x="4981386" y="4561054"/>
                    <a:pt x="4984928" y="4555588"/>
                    <a:pt x="4983966" y="4551084"/>
                  </a:cubicBezTo>
                  <a:cubicBezTo>
                    <a:pt x="4969798" y="4572949"/>
                    <a:pt x="4969798" y="4572949"/>
                    <a:pt x="4969798" y="4572949"/>
                  </a:cubicBezTo>
                  <a:cubicBezTo>
                    <a:pt x="4964332" y="4569407"/>
                    <a:pt x="4964332" y="4569407"/>
                    <a:pt x="4964332" y="4569407"/>
                  </a:cubicBezTo>
                  <a:cubicBezTo>
                    <a:pt x="4964332" y="4569407"/>
                    <a:pt x="4963369" y="4564903"/>
                    <a:pt x="4967874" y="4563941"/>
                  </a:cubicBezTo>
                  <a:cubicBezTo>
                    <a:pt x="4966911" y="4559437"/>
                    <a:pt x="4966911" y="4559437"/>
                    <a:pt x="4966911" y="4559437"/>
                  </a:cubicBezTo>
                  <a:cubicBezTo>
                    <a:pt x="4966911" y="4559437"/>
                    <a:pt x="4966911" y="4559437"/>
                    <a:pt x="4962407" y="4560400"/>
                  </a:cubicBezTo>
                  <a:cubicBezTo>
                    <a:pt x="4957904" y="4561362"/>
                    <a:pt x="4958866" y="4565865"/>
                    <a:pt x="4958866" y="4565865"/>
                  </a:cubicBezTo>
                  <a:cubicBezTo>
                    <a:pt x="4959828" y="4570370"/>
                    <a:pt x="4959828" y="4570370"/>
                    <a:pt x="4959828" y="4570370"/>
                  </a:cubicBezTo>
                  <a:cubicBezTo>
                    <a:pt x="4959828" y="4570370"/>
                    <a:pt x="4955324" y="4571332"/>
                    <a:pt x="4956286" y="4575836"/>
                  </a:cubicBezTo>
                  <a:cubicBezTo>
                    <a:pt x="4956286" y="4575836"/>
                    <a:pt x="4956286" y="4575836"/>
                    <a:pt x="4952744" y="4581303"/>
                  </a:cubicBezTo>
                  <a:cubicBezTo>
                    <a:pt x="4952744" y="4581303"/>
                    <a:pt x="4952744" y="4581303"/>
                    <a:pt x="4948240" y="4582265"/>
                  </a:cubicBezTo>
                  <a:cubicBezTo>
                    <a:pt x="4948240" y="4582265"/>
                    <a:pt x="4949202" y="4586769"/>
                    <a:pt x="4949202" y="4586769"/>
                  </a:cubicBezTo>
                  <a:cubicBezTo>
                    <a:pt x="4944698" y="4587731"/>
                    <a:pt x="4944698" y="4587731"/>
                    <a:pt x="4944698" y="4587731"/>
                  </a:cubicBezTo>
                  <a:cubicBezTo>
                    <a:pt x="4943735" y="4583228"/>
                    <a:pt x="4943735" y="4583228"/>
                    <a:pt x="4943735" y="4583228"/>
                  </a:cubicBezTo>
                  <a:cubicBezTo>
                    <a:pt x="4946315" y="4573257"/>
                    <a:pt x="4946315" y="4573257"/>
                    <a:pt x="4946315" y="4573257"/>
                  </a:cubicBezTo>
                  <a:cubicBezTo>
                    <a:pt x="4949857" y="4567790"/>
                    <a:pt x="4954362" y="4566827"/>
                    <a:pt x="4953399" y="4562324"/>
                  </a:cubicBezTo>
                  <a:cubicBezTo>
                    <a:pt x="4953399" y="4562324"/>
                    <a:pt x="4953399" y="4562324"/>
                    <a:pt x="4948895" y="4563286"/>
                  </a:cubicBezTo>
                  <a:cubicBezTo>
                    <a:pt x="4944391" y="4564249"/>
                    <a:pt x="4945353" y="4568752"/>
                    <a:pt x="4945353" y="4568752"/>
                  </a:cubicBezTo>
                  <a:cubicBezTo>
                    <a:pt x="4937307" y="4575181"/>
                    <a:pt x="4938270" y="4579685"/>
                    <a:pt x="4934728" y="4585152"/>
                  </a:cubicBezTo>
                  <a:cubicBezTo>
                    <a:pt x="4935690" y="4589655"/>
                    <a:pt x="4935690" y="4589655"/>
                    <a:pt x="4935690" y="4589655"/>
                  </a:cubicBezTo>
                  <a:cubicBezTo>
                    <a:pt x="4933110" y="4599626"/>
                    <a:pt x="4928607" y="4600589"/>
                    <a:pt x="4929569" y="4605092"/>
                  </a:cubicBezTo>
                  <a:cubicBezTo>
                    <a:pt x="4914439" y="4622453"/>
                    <a:pt x="4894805" y="4640777"/>
                    <a:pt x="4880638" y="4662642"/>
                  </a:cubicBezTo>
                  <a:cubicBezTo>
                    <a:pt x="4876134" y="4663604"/>
                    <a:pt x="4876134" y="4663604"/>
                    <a:pt x="4876134" y="4663604"/>
                  </a:cubicBezTo>
                  <a:cubicBezTo>
                    <a:pt x="4871630" y="4664567"/>
                    <a:pt x="4872593" y="4669071"/>
                    <a:pt x="4872593" y="4669071"/>
                  </a:cubicBezTo>
                  <a:cubicBezTo>
                    <a:pt x="4868088" y="4670033"/>
                    <a:pt x="4864546" y="4675500"/>
                    <a:pt x="4861005" y="4680965"/>
                  </a:cubicBezTo>
                  <a:cubicBezTo>
                    <a:pt x="4861005" y="4680965"/>
                    <a:pt x="4861005" y="4680965"/>
                    <a:pt x="4857463" y="4686432"/>
                  </a:cubicBezTo>
                  <a:cubicBezTo>
                    <a:pt x="4852959" y="4687394"/>
                    <a:pt x="4849417" y="4692861"/>
                    <a:pt x="4845875" y="4698327"/>
                  </a:cubicBezTo>
                  <a:cubicBezTo>
                    <a:pt x="4841371" y="4699289"/>
                    <a:pt x="4837829" y="4704756"/>
                    <a:pt x="4834288" y="4710222"/>
                  </a:cubicBezTo>
                  <a:cubicBezTo>
                    <a:pt x="4825279" y="4712147"/>
                    <a:pt x="4815616" y="4733050"/>
                    <a:pt x="4798562" y="4741402"/>
                  </a:cubicBezTo>
                  <a:cubicBezTo>
                    <a:pt x="4795982" y="4751374"/>
                    <a:pt x="4772807" y="4775163"/>
                    <a:pt x="4762182" y="4791561"/>
                  </a:cubicBezTo>
                  <a:cubicBezTo>
                    <a:pt x="4762182" y="4791561"/>
                    <a:pt x="4746090" y="4804419"/>
                    <a:pt x="4750594" y="4803457"/>
                  </a:cubicBezTo>
                  <a:cubicBezTo>
                    <a:pt x="4770227" y="4785134"/>
                    <a:pt x="4753481" y="4816969"/>
                    <a:pt x="4761527" y="4810540"/>
                  </a:cubicBezTo>
                  <a:cubicBezTo>
                    <a:pt x="4768610" y="4799608"/>
                    <a:pt x="4767648" y="4795104"/>
                    <a:pt x="4792748" y="4780322"/>
                  </a:cubicBezTo>
                  <a:cubicBezTo>
                    <a:pt x="4782777" y="4777742"/>
                    <a:pt x="4832015" y="4743675"/>
                    <a:pt x="4825586" y="4735629"/>
                  </a:cubicBezTo>
                  <a:cubicBezTo>
                    <a:pt x="4810457" y="4752990"/>
                    <a:pt x="4829128" y="4730163"/>
                    <a:pt x="4840716" y="4718268"/>
                  </a:cubicBezTo>
                  <a:cubicBezTo>
                    <a:pt x="4840716" y="4718268"/>
                    <a:pt x="4840716" y="4718268"/>
                    <a:pt x="4841678" y="4722772"/>
                  </a:cubicBezTo>
                  <a:cubicBezTo>
                    <a:pt x="4837175" y="4723734"/>
                    <a:pt x="4837175" y="4723734"/>
                    <a:pt x="4837175" y="4723734"/>
                  </a:cubicBezTo>
                  <a:cubicBezTo>
                    <a:pt x="4833633" y="4729201"/>
                    <a:pt x="4833633" y="4729201"/>
                    <a:pt x="4838137" y="4728239"/>
                  </a:cubicBezTo>
                  <a:cubicBezTo>
                    <a:pt x="4838137" y="4728239"/>
                    <a:pt x="4838137" y="4728239"/>
                    <a:pt x="4842641" y="4727276"/>
                  </a:cubicBezTo>
                  <a:cubicBezTo>
                    <a:pt x="4846183" y="4721810"/>
                    <a:pt x="4846183" y="4721810"/>
                    <a:pt x="4846183" y="4721810"/>
                  </a:cubicBezTo>
                  <a:cubicBezTo>
                    <a:pt x="4849725" y="4716343"/>
                    <a:pt x="4848762" y="4711839"/>
                    <a:pt x="4843296" y="4708298"/>
                  </a:cubicBezTo>
                  <a:cubicBezTo>
                    <a:pt x="4846838" y="4702831"/>
                    <a:pt x="4850379" y="4697365"/>
                    <a:pt x="4854883" y="4696402"/>
                  </a:cubicBezTo>
                  <a:cubicBezTo>
                    <a:pt x="4859387" y="4695440"/>
                    <a:pt x="4859387" y="4695440"/>
                    <a:pt x="4863892" y="4694478"/>
                  </a:cubicBezTo>
                  <a:cubicBezTo>
                    <a:pt x="4863892" y="4694478"/>
                    <a:pt x="4863892" y="4694478"/>
                    <a:pt x="4864854" y="4698982"/>
                  </a:cubicBezTo>
                  <a:cubicBezTo>
                    <a:pt x="4869358" y="4698020"/>
                    <a:pt x="4868395" y="4693515"/>
                    <a:pt x="4868395" y="4693515"/>
                  </a:cubicBezTo>
                  <a:cubicBezTo>
                    <a:pt x="4868395" y="4693515"/>
                    <a:pt x="4867433" y="4689012"/>
                    <a:pt x="4867433" y="4689012"/>
                  </a:cubicBezTo>
                  <a:cubicBezTo>
                    <a:pt x="4866471" y="4684508"/>
                    <a:pt x="4870975" y="4683545"/>
                    <a:pt x="4870013" y="4679041"/>
                  </a:cubicBezTo>
                  <a:cubicBezTo>
                    <a:pt x="4874517" y="4678079"/>
                    <a:pt x="4878058" y="4672613"/>
                    <a:pt x="4878058" y="4672613"/>
                  </a:cubicBezTo>
                  <a:cubicBezTo>
                    <a:pt x="4878058" y="4672613"/>
                    <a:pt x="4878058" y="4672613"/>
                    <a:pt x="4882563" y="4671651"/>
                  </a:cubicBezTo>
                  <a:cubicBezTo>
                    <a:pt x="4881600" y="4667146"/>
                    <a:pt x="4881600" y="4667146"/>
                    <a:pt x="4881600" y="4667146"/>
                  </a:cubicBezTo>
                  <a:cubicBezTo>
                    <a:pt x="4881600" y="4667146"/>
                    <a:pt x="4886105" y="4666184"/>
                    <a:pt x="4885142" y="4661680"/>
                  </a:cubicBezTo>
                  <a:cubicBezTo>
                    <a:pt x="4900272" y="4644319"/>
                    <a:pt x="4914439" y="4622453"/>
                    <a:pt x="4935035" y="4608634"/>
                  </a:cubicBezTo>
                  <a:cubicBezTo>
                    <a:pt x="4938577" y="4603167"/>
                    <a:pt x="4938577" y="4603167"/>
                    <a:pt x="4938577" y="4603167"/>
                  </a:cubicBezTo>
                  <a:cubicBezTo>
                    <a:pt x="4938577" y="4603167"/>
                    <a:pt x="4937615" y="4598664"/>
                    <a:pt x="4937615" y="4598664"/>
                  </a:cubicBezTo>
                  <a:cubicBezTo>
                    <a:pt x="4937615" y="4598664"/>
                    <a:pt x="4942119" y="4597702"/>
                    <a:pt x="4942119" y="4597702"/>
                  </a:cubicBezTo>
                  <a:cubicBezTo>
                    <a:pt x="4942119" y="4597702"/>
                    <a:pt x="4943081" y="4602205"/>
                    <a:pt x="4943081" y="4602205"/>
                  </a:cubicBezTo>
                  <a:cubicBezTo>
                    <a:pt x="4952089" y="4600281"/>
                    <a:pt x="4955631" y="4594815"/>
                    <a:pt x="4963677" y="4588386"/>
                  </a:cubicBezTo>
                  <a:cubicBezTo>
                    <a:pt x="4962715" y="4583882"/>
                    <a:pt x="4962715" y="4583882"/>
                    <a:pt x="4962715" y="4583882"/>
                  </a:cubicBezTo>
                  <a:cubicBezTo>
                    <a:pt x="4977189" y="4585499"/>
                    <a:pt x="4955631" y="4594815"/>
                    <a:pt x="4961097" y="4598356"/>
                  </a:cubicBezTo>
                  <a:cubicBezTo>
                    <a:pt x="4964640" y="4592890"/>
                    <a:pt x="4980730" y="4580033"/>
                    <a:pt x="4991357" y="4563634"/>
                  </a:cubicBezTo>
                  <a:cubicBezTo>
                    <a:pt x="4994898" y="4558167"/>
                    <a:pt x="5001982" y="4547235"/>
                    <a:pt x="5010027" y="4540806"/>
                  </a:cubicBezTo>
                  <a:cubicBezTo>
                    <a:pt x="5013570" y="4535340"/>
                    <a:pt x="5020653" y="4524407"/>
                    <a:pt x="5028699" y="4517979"/>
                  </a:cubicBezTo>
                  <a:cubicBezTo>
                    <a:pt x="5039324" y="4501580"/>
                    <a:pt x="5051874" y="4494189"/>
                    <a:pt x="5061537" y="4473286"/>
                  </a:cubicBezTo>
                  <a:cubicBezTo>
                    <a:pt x="5065079" y="4467819"/>
                    <a:pt x="5073126" y="4461391"/>
                    <a:pt x="5073126" y="4461391"/>
                  </a:cubicBezTo>
                  <a:cubicBezTo>
                    <a:pt x="5076667" y="4455925"/>
                    <a:pt x="5081171" y="4454962"/>
                    <a:pt x="5080209" y="4450458"/>
                  </a:cubicBezTo>
                  <a:cubicBezTo>
                    <a:pt x="5084713" y="4449496"/>
                    <a:pt x="5084713" y="4449496"/>
                    <a:pt x="5088254" y="4444030"/>
                  </a:cubicBezTo>
                  <a:cubicBezTo>
                    <a:pt x="5087292" y="4439526"/>
                    <a:pt x="5095338" y="4433097"/>
                    <a:pt x="5098881" y="4427631"/>
                  </a:cubicBezTo>
                  <a:cubicBezTo>
                    <a:pt x="5099843" y="4432134"/>
                    <a:pt x="5110468" y="4415736"/>
                    <a:pt x="5110468" y="4415736"/>
                  </a:cubicBezTo>
                  <a:cubicBezTo>
                    <a:pt x="5114009" y="4410269"/>
                    <a:pt x="5117551" y="4404803"/>
                    <a:pt x="5116589" y="4400299"/>
                  </a:cubicBezTo>
                  <a:cubicBezTo>
                    <a:pt x="5121093" y="4399337"/>
                    <a:pt x="5121093" y="4399337"/>
                    <a:pt x="5121093" y="4399337"/>
                  </a:cubicBezTo>
                  <a:cubicBezTo>
                    <a:pt x="5159398" y="4358185"/>
                    <a:pt x="5202862" y="4297094"/>
                    <a:pt x="5231197" y="4253363"/>
                  </a:cubicBezTo>
                  <a:cubicBezTo>
                    <a:pt x="5235700" y="4252401"/>
                    <a:pt x="5235700" y="4252401"/>
                    <a:pt x="5235700" y="4252401"/>
                  </a:cubicBezTo>
                  <a:cubicBezTo>
                    <a:pt x="5235700" y="4252401"/>
                    <a:pt x="5235700" y="4252401"/>
                    <a:pt x="5240205" y="4251439"/>
                  </a:cubicBezTo>
                  <a:cubicBezTo>
                    <a:pt x="5236663" y="4256905"/>
                    <a:pt x="5236663" y="4256905"/>
                    <a:pt x="5233121" y="4262371"/>
                  </a:cubicBezTo>
                  <a:cubicBezTo>
                    <a:pt x="5233121" y="4262371"/>
                    <a:pt x="5229579" y="4267837"/>
                    <a:pt x="5226037" y="4273304"/>
                  </a:cubicBezTo>
                  <a:cubicBezTo>
                    <a:pt x="5222495" y="4278771"/>
                    <a:pt x="5222495" y="4278771"/>
                    <a:pt x="5218954" y="4284236"/>
                  </a:cubicBezTo>
                  <a:cubicBezTo>
                    <a:pt x="5218954" y="4284236"/>
                    <a:pt x="5218954" y="4284236"/>
                    <a:pt x="5219916" y="4288741"/>
                  </a:cubicBezTo>
                  <a:cubicBezTo>
                    <a:pt x="5211870" y="4295170"/>
                    <a:pt x="5209291" y="4305140"/>
                    <a:pt x="5202207" y="4316072"/>
                  </a:cubicBezTo>
                  <a:cubicBezTo>
                    <a:pt x="5202207" y="4316072"/>
                    <a:pt x="5198665" y="4321539"/>
                    <a:pt x="5203169" y="4320576"/>
                  </a:cubicBezTo>
                  <a:cubicBezTo>
                    <a:pt x="5204132" y="4325081"/>
                    <a:pt x="5207674" y="4319614"/>
                    <a:pt x="5207674" y="4319614"/>
                  </a:cubicBezTo>
                  <a:cubicBezTo>
                    <a:pt x="5211216" y="4314147"/>
                    <a:pt x="5211216" y="4314147"/>
                    <a:pt x="5211216" y="4314147"/>
                  </a:cubicBezTo>
                  <a:cubicBezTo>
                    <a:pt x="5211216" y="4314147"/>
                    <a:pt x="5215719" y="4313185"/>
                    <a:pt x="5214757" y="4308682"/>
                  </a:cubicBezTo>
                  <a:cubicBezTo>
                    <a:pt x="5218299" y="4303215"/>
                    <a:pt x="5218299" y="4303215"/>
                    <a:pt x="5218299" y="4303215"/>
                  </a:cubicBezTo>
                  <a:cubicBezTo>
                    <a:pt x="5217337" y="4298711"/>
                    <a:pt x="5221841" y="4297748"/>
                    <a:pt x="5225382" y="4292283"/>
                  </a:cubicBezTo>
                  <a:cubicBezTo>
                    <a:pt x="5221841" y="4297748"/>
                    <a:pt x="5217916" y="4304180"/>
                    <a:pt x="5214073" y="4310299"/>
                  </a:cubicBezTo>
                  <a:lnTo>
                    <a:pt x="5204204" y="4325020"/>
                  </a:lnTo>
                  <a:lnTo>
                    <a:pt x="5204132" y="4325081"/>
                  </a:lnTo>
                  <a:lnTo>
                    <a:pt x="5204128" y="4325131"/>
                  </a:lnTo>
                  <a:lnTo>
                    <a:pt x="5203246" y="4326447"/>
                  </a:lnTo>
                  <a:cubicBezTo>
                    <a:pt x="5196808" y="4334887"/>
                    <a:pt x="5192544" y="4336975"/>
                    <a:pt x="5194162" y="4322501"/>
                  </a:cubicBezTo>
                  <a:cubicBezTo>
                    <a:pt x="5181919" y="4353374"/>
                    <a:pt x="5173872" y="4359803"/>
                    <a:pt x="5159705" y="4381669"/>
                  </a:cubicBezTo>
                  <a:cubicBezTo>
                    <a:pt x="5164209" y="4380706"/>
                    <a:pt x="5164209" y="4380706"/>
                    <a:pt x="5164209" y="4380706"/>
                  </a:cubicBezTo>
                  <a:cubicBezTo>
                    <a:pt x="5153584" y="4397105"/>
                    <a:pt x="5153584" y="4397105"/>
                    <a:pt x="5153584" y="4397105"/>
                  </a:cubicBezTo>
                  <a:cubicBezTo>
                    <a:pt x="5149080" y="4398068"/>
                    <a:pt x="5149080" y="4398068"/>
                    <a:pt x="5149080" y="4398068"/>
                  </a:cubicBezTo>
                  <a:cubicBezTo>
                    <a:pt x="5150042" y="4402571"/>
                    <a:pt x="5150042" y="4402571"/>
                    <a:pt x="5150042" y="4402571"/>
                  </a:cubicBezTo>
                  <a:cubicBezTo>
                    <a:pt x="5145539" y="4403533"/>
                    <a:pt x="5145539" y="4403533"/>
                    <a:pt x="5145539" y="4403533"/>
                  </a:cubicBezTo>
                  <a:cubicBezTo>
                    <a:pt x="5141997" y="4409000"/>
                    <a:pt x="5142959" y="4413504"/>
                    <a:pt x="5138455" y="4414466"/>
                  </a:cubicBezTo>
                  <a:cubicBezTo>
                    <a:pt x="5139417" y="4418971"/>
                    <a:pt x="5134912" y="4419933"/>
                    <a:pt x="5135875" y="4424436"/>
                  </a:cubicBezTo>
                  <a:cubicBezTo>
                    <a:pt x="5131371" y="4425399"/>
                    <a:pt x="5132334" y="4429903"/>
                    <a:pt x="5132334" y="4429903"/>
                  </a:cubicBezTo>
                  <a:cubicBezTo>
                    <a:pt x="5128792" y="4435370"/>
                    <a:pt x="5125249" y="4440835"/>
                    <a:pt x="5121707" y="4446302"/>
                  </a:cubicBezTo>
                  <a:cubicBezTo>
                    <a:pt x="5122670" y="4450806"/>
                    <a:pt x="5122670" y="4450806"/>
                    <a:pt x="5122670" y="4450806"/>
                  </a:cubicBezTo>
                  <a:cubicBezTo>
                    <a:pt x="5122670" y="4450806"/>
                    <a:pt x="5118166" y="4451768"/>
                    <a:pt x="5119128" y="4456272"/>
                  </a:cubicBezTo>
                  <a:cubicBezTo>
                    <a:pt x="5107541" y="4468167"/>
                    <a:pt x="5096915" y="4484566"/>
                    <a:pt x="5086289" y="4500965"/>
                  </a:cubicBezTo>
                  <a:cubicBezTo>
                    <a:pt x="5085327" y="4496461"/>
                    <a:pt x="5085327" y="4496461"/>
                    <a:pt x="5080824" y="4497423"/>
                  </a:cubicBezTo>
                  <a:cubicBezTo>
                    <a:pt x="5084365" y="4491957"/>
                    <a:pt x="5084365" y="4491957"/>
                    <a:pt x="5084365" y="4491957"/>
                  </a:cubicBezTo>
                  <a:cubicBezTo>
                    <a:pt x="5088869" y="4490995"/>
                    <a:pt x="5087907" y="4486491"/>
                    <a:pt x="5087907" y="4486491"/>
                  </a:cubicBezTo>
                  <a:cubicBezTo>
                    <a:pt x="5087907" y="4486491"/>
                    <a:pt x="5083403" y="4487453"/>
                    <a:pt x="5083403" y="4487453"/>
                  </a:cubicBezTo>
                  <a:cubicBezTo>
                    <a:pt x="5079862" y="4492920"/>
                    <a:pt x="5079862" y="4492920"/>
                    <a:pt x="5079862" y="4492920"/>
                  </a:cubicBezTo>
                  <a:cubicBezTo>
                    <a:pt x="5079862" y="4492920"/>
                    <a:pt x="5076319" y="4498385"/>
                    <a:pt x="5076319" y="4498385"/>
                  </a:cubicBezTo>
                  <a:cubicBezTo>
                    <a:pt x="5077282" y="4502890"/>
                    <a:pt x="5077282" y="4502890"/>
                    <a:pt x="5077282" y="4502890"/>
                  </a:cubicBezTo>
                  <a:cubicBezTo>
                    <a:pt x="5077282" y="4502890"/>
                    <a:pt x="5077282" y="4502890"/>
                    <a:pt x="5078244" y="4507394"/>
                  </a:cubicBezTo>
                  <a:cubicBezTo>
                    <a:pt x="5066656" y="4519289"/>
                    <a:pt x="5056030" y="4535688"/>
                    <a:pt x="5044443" y="4547582"/>
                  </a:cubicBezTo>
                  <a:cubicBezTo>
                    <a:pt x="5044443" y="4547582"/>
                    <a:pt x="5044443" y="4547582"/>
                    <a:pt x="5045405" y="4552086"/>
                  </a:cubicBezTo>
                  <a:cubicBezTo>
                    <a:pt x="5018688" y="4581343"/>
                    <a:pt x="4996475" y="4609636"/>
                    <a:pt x="4968796" y="4634389"/>
                  </a:cubicBezTo>
                  <a:cubicBezTo>
                    <a:pt x="4934994" y="4674578"/>
                    <a:pt x="4900232" y="4710262"/>
                    <a:pt x="4860964" y="4746909"/>
                  </a:cubicBezTo>
                  <a:cubicBezTo>
                    <a:pt x="4852918" y="4753338"/>
                    <a:pt x="4835864" y="4761691"/>
                    <a:pt x="4837789" y="4770699"/>
                  </a:cubicBezTo>
                  <a:cubicBezTo>
                    <a:pt x="4837789" y="4770699"/>
                    <a:pt x="4837789" y="4770699"/>
                    <a:pt x="4833284" y="4771662"/>
                  </a:cubicBezTo>
                  <a:cubicBezTo>
                    <a:pt x="4828781" y="4772624"/>
                    <a:pt x="4825239" y="4778090"/>
                    <a:pt x="4820735" y="4779052"/>
                  </a:cubicBezTo>
                  <a:cubicBezTo>
                    <a:pt x="4820735" y="4779052"/>
                    <a:pt x="4817192" y="4784519"/>
                    <a:pt x="4817192" y="4784519"/>
                  </a:cubicBezTo>
                  <a:cubicBezTo>
                    <a:pt x="4817192" y="4784519"/>
                    <a:pt x="4821697" y="4783556"/>
                    <a:pt x="4821697" y="4783556"/>
                  </a:cubicBezTo>
                  <a:cubicBezTo>
                    <a:pt x="4802064" y="4801880"/>
                    <a:pt x="4782430" y="4820203"/>
                    <a:pt x="4762796" y="4838527"/>
                  </a:cubicBezTo>
                  <a:cubicBezTo>
                    <a:pt x="4715484" y="4881602"/>
                    <a:pt x="4715484" y="4881602"/>
                    <a:pt x="4715484" y="4881602"/>
                  </a:cubicBezTo>
                  <a:cubicBezTo>
                    <a:pt x="4699392" y="4894460"/>
                    <a:pt x="4699392" y="4894460"/>
                    <a:pt x="4699392" y="4894460"/>
                  </a:cubicBezTo>
                  <a:cubicBezTo>
                    <a:pt x="4691345" y="4900888"/>
                    <a:pt x="4670750" y="4914708"/>
                    <a:pt x="4654658" y="4927565"/>
                  </a:cubicBezTo>
                  <a:cubicBezTo>
                    <a:pt x="4635024" y="4945888"/>
                    <a:pt x="4618932" y="4958746"/>
                    <a:pt x="4623437" y="4957784"/>
                  </a:cubicBezTo>
                  <a:cubicBezTo>
                    <a:pt x="4567115" y="5002783"/>
                    <a:pt x="4510794" y="5047783"/>
                    <a:pt x="4440960" y="5095671"/>
                  </a:cubicBezTo>
                  <a:cubicBezTo>
                    <a:pt x="4403311" y="5117843"/>
                    <a:pt x="4336057" y="5155760"/>
                    <a:pt x="4291323" y="5188865"/>
                  </a:cubicBezTo>
                  <a:cubicBezTo>
                    <a:pt x="4239199" y="5209421"/>
                    <a:pt x="4189961" y="5243488"/>
                    <a:pt x="4134296" y="5269510"/>
                  </a:cubicBezTo>
                  <a:cubicBezTo>
                    <a:pt x="4126249" y="5275939"/>
                    <a:pt x="4125287" y="5271434"/>
                    <a:pt x="4117242" y="5277863"/>
                  </a:cubicBezTo>
                  <a:cubicBezTo>
                    <a:pt x="4013954" y="5323478"/>
                    <a:pt x="3908744" y="5360084"/>
                    <a:pt x="3802571" y="5392188"/>
                  </a:cubicBezTo>
                  <a:cubicBezTo>
                    <a:pt x="3747232" y="5408720"/>
                    <a:pt x="3692538" y="5422760"/>
                    <a:pt x="3637806" y="5433865"/>
                  </a:cubicBezTo>
                  <a:lnTo>
                    <a:pt x="3560810" y="5445094"/>
                  </a:lnTo>
                  <a:lnTo>
                    <a:pt x="3576039" y="5442351"/>
                  </a:lnTo>
                  <a:cubicBezTo>
                    <a:pt x="3593372" y="5438059"/>
                    <a:pt x="3608895" y="5433565"/>
                    <a:pt x="3617903" y="5431641"/>
                  </a:cubicBezTo>
                  <a:cubicBezTo>
                    <a:pt x="3617903" y="5431641"/>
                    <a:pt x="3622408" y="5430679"/>
                    <a:pt x="3622408" y="5430679"/>
                  </a:cubicBezTo>
                  <a:cubicBezTo>
                    <a:pt x="3671952" y="5420094"/>
                    <a:pt x="3707984" y="5412396"/>
                    <a:pt x="3756567" y="5397306"/>
                  </a:cubicBezTo>
                  <a:cubicBezTo>
                    <a:pt x="3761071" y="5396344"/>
                    <a:pt x="3761071" y="5396344"/>
                    <a:pt x="3761071" y="5396344"/>
                  </a:cubicBezTo>
                  <a:cubicBezTo>
                    <a:pt x="3765576" y="5395381"/>
                    <a:pt x="3765576" y="5395381"/>
                    <a:pt x="3764613" y="5390877"/>
                  </a:cubicBezTo>
                  <a:cubicBezTo>
                    <a:pt x="3760109" y="5391839"/>
                    <a:pt x="3755605" y="5392802"/>
                    <a:pt x="3755605" y="5392802"/>
                  </a:cubicBezTo>
                  <a:cubicBezTo>
                    <a:pt x="3756567" y="5397306"/>
                    <a:pt x="3756567" y="5397306"/>
                    <a:pt x="3756567" y="5397306"/>
                  </a:cubicBezTo>
                  <a:cubicBezTo>
                    <a:pt x="3702519" y="5408853"/>
                    <a:pt x="3670990" y="5415589"/>
                    <a:pt x="3621445" y="5426174"/>
                  </a:cubicBezTo>
                  <a:cubicBezTo>
                    <a:pt x="3624986" y="5420708"/>
                    <a:pt x="3620483" y="5421670"/>
                    <a:pt x="3615016" y="5418129"/>
                  </a:cubicBezTo>
                  <a:cubicBezTo>
                    <a:pt x="3610512" y="5419091"/>
                    <a:pt x="3610512" y="5419091"/>
                    <a:pt x="3610512" y="5419091"/>
                  </a:cubicBezTo>
                  <a:cubicBezTo>
                    <a:pt x="3611474" y="5423595"/>
                    <a:pt x="3611474" y="5423595"/>
                    <a:pt x="3611474" y="5423595"/>
                  </a:cubicBezTo>
                  <a:cubicBezTo>
                    <a:pt x="3571900" y="5436759"/>
                    <a:pt x="3527514" y="5427403"/>
                    <a:pt x="3516889" y="5443802"/>
                  </a:cubicBezTo>
                  <a:cubicBezTo>
                    <a:pt x="3517851" y="5448307"/>
                    <a:pt x="3517851" y="5448307"/>
                    <a:pt x="3517851" y="5448307"/>
                  </a:cubicBezTo>
                  <a:cubicBezTo>
                    <a:pt x="3512384" y="5444765"/>
                    <a:pt x="3503377" y="5446689"/>
                    <a:pt x="3498872" y="5447651"/>
                  </a:cubicBezTo>
                  <a:cubicBezTo>
                    <a:pt x="3494368" y="5448614"/>
                    <a:pt x="3489865" y="5449576"/>
                    <a:pt x="3489865" y="5449576"/>
                  </a:cubicBezTo>
                  <a:cubicBezTo>
                    <a:pt x="3488902" y="5445073"/>
                    <a:pt x="3486978" y="5436064"/>
                    <a:pt x="3490519" y="5430598"/>
                  </a:cubicBezTo>
                  <a:cubicBezTo>
                    <a:pt x="3495023" y="5429636"/>
                    <a:pt x="3504032" y="5427711"/>
                    <a:pt x="3508535" y="5426749"/>
                  </a:cubicBezTo>
                  <a:cubicBezTo>
                    <a:pt x="3517544" y="5424825"/>
                    <a:pt x="3527514" y="5427403"/>
                    <a:pt x="3535561" y="5420975"/>
                  </a:cubicBezTo>
                  <a:cubicBezTo>
                    <a:pt x="3535561" y="5420975"/>
                    <a:pt x="3540064" y="5420013"/>
                    <a:pt x="3540064" y="5420013"/>
                  </a:cubicBezTo>
                  <a:cubicBezTo>
                    <a:pt x="3540064" y="5420013"/>
                    <a:pt x="3540064" y="5420013"/>
                    <a:pt x="3544568" y="5419051"/>
                  </a:cubicBezTo>
                  <a:cubicBezTo>
                    <a:pt x="3549073" y="5418089"/>
                    <a:pt x="3549073" y="5418089"/>
                    <a:pt x="3553577" y="5417126"/>
                  </a:cubicBezTo>
                  <a:cubicBezTo>
                    <a:pt x="3558080" y="5416164"/>
                    <a:pt x="3558080" y="5416164"/>
                    <a:pt x="3558080" y="5416164"/>
                  </a:cubicBezTo>
                  <a:cubicBezTo>
                    <a:pt x="3558080" y="5416164"/>
                    <a:pt x="3557118" y="5411660"/>
                    <a:pt x="3552615" y="5412622"/>
                  </a:cubicBezTo>
                  <a:cubicBezTo>
                    <a:pt x="3548110" y="5413584"/>
                    <a:pt x="3543606" y="5414547"/>
                    <a:pt x="3543606" y="5414547"/>
                  </a:cubicBezTo>
                  <a:cubicBezTo>
                    <a:pt x="3539102" y="5415509"/>
                    <a:pt x="3539102" y="5415509"/>
                    <a:pt x="3539102" y="5415509"/>
                  </a:cubicBezTo>
                  <a:cubicBezTo>
                    <a:pt x="3542644" y="5410042"/>
                    <a:pt x="3538139" y="5411005"/>
                    <a:pt x="3538139" y="5411005"/>
                  </a:cubicBezTo>
                  <a:cubicBezTo>
                    <a:pt x="3533636" y="5411967"/>
                    <a:pt x="3533636" y="5411967"/>
                    <a:pt x="3533636" y="5411967"/>
                  </a:cubicBezTo>
                  <a:cubicBezTo>
                    <a:pt x="3533636" y="5411967"/>
                    <a:pt x="3529132" y="5412929"/>
                    <a:pt x="3529132" y="5412929"/>
                  </a:cubicBezTo>
                  <a:cubicBezTo>
                    <a:pt x="3530094" y="5417433"/>
                    <a:pt x="3530094" y="5417433"/>
                    <a:pt x="3530094" y="5417433"/>
                  </a:cubicBezTo>
                  <a:cubicBezTo>
                    <a:pt x="3526552" y="5422900"/>
                    <a:pt x="3516582" y="5420320"/>
                    <a:pt x="3507573" y="5422245"/>
                  </a:cubicBezTo>
                  <a:cubicBezTo>
                    <a:pt x="3503070" y="5423207"/>
                    <a:pt x="3498565" y="5424169"/>
                    <a:pt x="3489557" y="5426094"/>
                  </a:cubicBezTo>
                  <a:cubicBezTo>
                    <a:pt x="3462533" y="5431868"/>
                    <a:pt x="3462533" y="5431868"/>
                    <a:pt x="3462533" y="5431868"/>
                  </a:cubicBezTo>
                  <a:cubicBezTo>
                    <a:pt x="3457066" y="5428326"/>
                    <a:pt x="3458028" y="5432830"/>
                    <a:pt x="3458028" y="5432830"/>
                  </a:cubicBezTo>
                  <a:cubicBezTo>
                    <a:pt x="3458028" y="5432830"/>
                    <a:pt x="3458991" y="5437334"/>
                    <a:pt x="3463495" y="5436372"/>
                  </a:cubicBezTo>
                  <a:cubicBezTo>
                    <a:pt x="3481511" y="5432523"/>
                    <a:pt x="3481511" y="5432523"/>
                    <a:pt x="3481511" y="5432523"/>
                  </a:cubicBezTo>
                  <a:cubicBezTo>
                    <a:pt x="3477969" y="5437988"/>
                    <a:pt x="3475389" y="5447960"/>
                    <a:pt x="3476352" y="5452463"/>
                  </a:cubicBezTo>
                  <a:cubicBezTo>
                    <a:pt x="3471848" y="5453425"/>
                    <a:pt x="3467344" y="5454387"/>
                    <a:pt x="3467344" y="5454387"/>
                  </a:cubicBezTo>
                  <a:cubicBezTo>
                    <a:pt x="3462839" y="5455350"/>
                    <a:pt x="3462839" y="5455350"/>
                    <a:pt x="3462839" y="5455350"/>
                  </a:cubicBezTo>
                  <a:cubicBezTo>
                    <a:pt x="3466382" y="5449884"/>
                    <a:pt x="3466382" y="5449884"/>
                    <a:pt x="3466382" y="5449884"/>
                  </a:cubicBezTo>
                  <a:cubicBezTo>
                    <a:pt x="3466382" y="5449884"/>
                    <a:pt x="3461877" y="5450846"/>
                    <a:pt x="3460915" y="5446342"/>
                  </a:cubicBezTo>
                  <a:cubicBezTo>
                    <a:pt x="3456412" y="5447304"/>
                    <a:pt x="3457374" y="5451808"/>
                    <a:pt x="3452870" y="5452771"/>
                  </a:cubicBezTo>
                  <a:cubicBezTo>
                    <a:pt x="3452870" y="5452771"/>
                    <a:pt x="3448365" y="5453733"/>
                    <a:pt x="3448365" y="5453733"/>
                  </a:cubicBezTo>
                  <a:cubicBezTo>
                    <a:pt x="3443861" y="5454695"/>
                    <a:pt x="3438395" y="5451153"/>
                    <a:pt x="3429387" y="5453078"/>
                  </a:cubicBezTo>
                  <a:cubicBezTo>
                    <a:pt x="3411370" y="5456927"/>
                    <a:pt x="3432929" y="5447611"/>
                    <a:pt x="3418454" y="5445995"/>
                  </a:cubicBezTo>
                  <a:cubicBezTo>
                    <a:pt x="3411370" y="5456927"/>
                    <a:pt x="3395934" y="5450806"/>
                    <a:pt x="3385964" y="5448226"/>
                  </a:cubicBezTo>
                  <a:cubicBezTo>
                    <a:pt x="3386926" y="5452731"/>
                    <a:pt x="3387888" y="5457234"/>
                    <a:pt x="3383384" y="5458196"/>
                  </a:cubicBezTo>
                  <a:cubicBezTo>
                    <a:pt x="3382422" y="5453693"/>
                    <a:pt x="3381459" y="5449188"/>
                    <a:pt x="3376955" y="5450151"/>
                  </a:cubicBezTo>
                  <a:cubicBezTo>
                    <a:pt x="3373414" y="5455617"/>
                    <a:pt x="3359901" y="5458504"/>
                    <a:pt x="3350893" y="5460429"/>
                  </a:cubicBezTo>
                  <a:cubicBezTo>
                    <a:pt x="3353473" y="5450458"/>
                    <a:pt x="3321944" y="5457194"/>
                    <a:pt x="3318402" y="5462660"/>
                  </a:cubicBezTo>
                  <a:cubicBezTo>
                    <a:pt x="3313898" y="5463623"/>
                    <a:pt x="3313898" y="5463623"/>
                    <a:pt x="3313898" y="5463623"/>
                  </a:cubicBezTo>
                  <a:cubicBezTo>
                    <a:pt x="3300386" y="5466509"/>
                    <a:pt x="3311973" y="5454614"/>
                    <a:pt x="3298461" y="5457501"/>
                  </a:cubicBezTo>
                  <a:cubicBezTo>
                    <a:pt x="3290416" y="5463930"/>
                    <a:pt x="3286874" y="5469396"/>
                    <a:pt x="3263391" y="5469703"/>
                  </a:cubicBezTo>
                  <a:cubicBezTo>
                    <a:pt x="3253421" y="5467123"/>
                    <a:pt x="3238946" y="5465507"/>
                    <a:pt x="3225433" y="5468394"/>
                  </a:cubicBezTo>
                  <a:cubicBezTo>
                    <a:pt x="3220930" y="5469356"/>
                    <a:pt x="3211921" y="5471281"/>
                    <a:pt x="3206456" y="5467738"/>
                  </a:cubicBezTo>
                  <a:cubicBezTo>
                    <a:pt x="3178468" y="5469008"/>
                    <a:pt x="3200989" y="5464196"/>
                    <a:pt x="3181048" y="5459038"/>
                  </a:cubicBezTo>
                  <a:cubicBezTo>
                    <a:pt x="3164956" y="5471895"/>
                    <a:pt x="3105133" y="5456418"/>
                    <a:pt x="3088079" y="5464771"/>
                  </a:cubicBezTo>
                  <a:cubicBezTo>
                    <a:pt x="3108020" y="5469930"/>
                    <a:pt x="3070064" y="5468620"/>
                    <a:pt x="3070064" y="5468620"/>
                  </a:cubicBezTo>
                  <a:cubicBezTo>
                    <a:pt x="3065559" y="5469583"/>
                    <a:pt x="3061055" y="5470545"/>
                    <a:pt x="3056551" y="5471507"/>
                  </a:cubicBezTo>
                  <a:cubicBezTo>
                    <a:pt x="2999616" y="5469542"/>
                    <a:pt x="2967125" y="5471774"/>
                    <a:pt x="2934326" y="5450524"/>
                  </a:cubicBezTo>
                  <a:cubicBezTo>
                    <a:pt x="2931747" y="5460493"/>
                    <a:pt x="2895408" y="5444710"/>
                    <a:pt x="2882857" y="5452101"/>
                  </a:cubicBezTo>
                  <a:cubicBezTo>
                    <a:pt x="2892828" y="5454680"/>
                    <a:pt x="2858412" y="5447903"/>
                    <a:pt x="2853908" y="5448866"/>
                  </a:cubicBezTo>
                  <a:cubicBezTo>
                    <a:pt x="2853908" y="5448866"/>
                    <a:pt x="2858412" y="5447903"/>
                    <a:pt x="2858412" y="5447903"/>
                  </a:cubicBezTo>
                  <a:cubicBezTo>
                    <a:pt x="2821417" y="5451098"/>
                    <a:pt x="2791506" y="5443359"/>
                    <a:pt x="2748082" y="5438507"/>
                  </a:cubicBezTo>
                  <a:cubicBezTo>
                    <a:pt x="2759016" y="5445591"/>
                    <a:pt x="2732646" y="5432386"/>
                    <a:pt x="2730066" y="5442356"/>
                  </a:cubicBezTo>
                  <a:cubicBezTo>
                    <a:pt x="2728141" y="5433349"/>
                    <a:pt x="2711087" y="5441702"/>
                    <a:pt x="2695651" y="5435580"/>
                  </a:cubicBezTo>
                  <a:cubicBezTo>
                    <a:pt x="2714629" y="5436236"/>
                    <a:pt x="2700810" y="5415640"/>
                    <a:pt x="2699193" y="5430115"/>
                  </a:cubicBezTo>
                  <a:cubicBezTo>
                    <a:pt x="2671206" y="5431384"/>
                    <a:pt x="2644837" y="5418179"/>
                    <a:pt x="2625858" y="5417524"/>
                  </a:cubicBezTo>
                  <a:cubicBezTo>
                    <a:pt x="2636790" y="5424608"/>
                    <a:pt x="2606879" y="5416869"/>
                    <a:pt x="2592405" y="5415252"/>
                  </a:cubicBezTo>
                  <a:cubicBezTo>
                    <a:pt x="2592405" y="5415252"/>
                    <a:pt x="2596909" y="5414289"/>
                    <a:pt x="2601413" y="5413327"/>
                  </a:cubicBezTo>
                  <a:cubicBezTo>
                    <a:pt x="2566997" y="5406551"/>
                    <a:pt x="2548018" y="5405896"/>
                    <a:pt x="2528079" y="5400737"/>
                  </a:cubicBezTo>
                  <a:cubicBezTo>
                    <a:pt x="2508137" y="5395578"/>
                    <a:pt x="2489159" y="5394923"/>
                    <a:pt x="2448315" y="5380101"/>
                  </a:cubicBezTo>
                  <a:cubicBezTo>
                    <a:pt x="2448315" y="5380101"/>
                    <a:pt x="2457322" y="5378176"/>
                    <a:pt x="2442848" y="5376560"/>
                  </a:cubicBezTo>
                  <a:cubicBezTo>
                    <a:pt x="2428374" y="5374942"/>
                    <a:pt x="2449277" y="5384605"/>
                    <a:pt x="2429336" y="5379447"/>
                  </a:cubicBezTo>
                  <a:cubicBezTo>
                    <a:pt x="2412937" y="5368821"/>
                    <a:pt x="2398463" y="5367204"/>
                    <a:pt x="2384951" y="5370091"/>
                  </a:cubicBezTo>
                  <a:cubicBezTo>
                    <a:pt x="2373055" y="5358503"/>
                    <a:pt x="2374017" y="5363006"/>
                    <a:pt x="2372093" y="5353999"/>
                  </a:cubicBezTo>
                  <a:cubicBezTo>
                    <a:pt x="2363085" y="5355923"/>
                    <a:pt x="2358581" y="5356886"/>
                    <a:pt x="2344107" y="5355268"/>
                  </a:cubicBezTo>
                  <a:cubicBezTo>
                    <a:pt x="2343144" y="5350765"/>
                    <a:pt x="2353114" y="5353344"/>
                    <a:pt x="2343144" y="5350765"/>
                  </a:cubicBezTo>
                  <a:cubicBezTo>
                    <a:pt x="2324166" y="5350109"/>
                    <a:pt x="2301338" y="5331439"/>
                    <a:pt x="2273352" y="5332708"/>
                  </a:cubicBezTo>
                  <a:cubicBezTo>
                    <a:pt x="2271427" y="5323699"/>
                    <a:pt x="2287826" y="5334326"/>
                    <a:pt x="2292330" y="5333363"/>
                  </a:cubicBezTo>
                  <a:cubicBezTo>
                    <a:pt x="2270465" y="5319196"/>
                    <a:pt x="2247944" y="5324007"/>
                    <a:pt x="2235087" y="5307915"/>
                  </a:cubicBezTo>
                  <a:cubicBezTo>
                    <a:pt x="2226078" y="5309840"/>
                    <a:pt x="2246982" y="5319503"/>
                    <a:pt x="2231545" y="5313382"/>
                  </a:cubicBezTo>
                  <a:cubicBezTo>
                    <a:pt x="2236049" y="5312420"/>
                    <a:pt x="2229620" y="5304373"/>
                    <a:pt x="2215146" y="5302757"/>
                  </a:cubicBezTo>
                  <a:cubicBezTo>
                    <a:pt x="2202596" y="5310147"/>
                    <a:pt x="2178806" y="5286972"/>
                    <a:pt x="2180731" y="5295981"/>
                  </a:cubicBezTo>
                  <a:cubicBezTo>
                    <a:pt x="2175264" y="5292439"/>
                    <a:pt x="2169798" y="5288897"/>
                    <a:pt x="2164331" y="5285355"/>
                  </a:cubicBezTo>
                  <a:cubicBezTo>
                    <a:pt x="2164331" y="5285355"/>
                    <a:pt x="2164331" y="5285355"/>
                    <a:pt x="2159828" y="5286317"/>
                  </a:cubicBezTo>
                  <a:cubicBezTo>
                    <a:pt x="2165293" y="5289859"/>
                    <a:pt x="2170760" y="5293401"/>
                    <a:pt x="2170760" y="5293401"/>
                  </a:cubicBezTo>
                  <a:cubicBezTo>
                    <a:pt x="2156286" y="5291783"/>
                    <a:pt x="2144391" y="5280196"/>
                    <a:pt x="2132496" y="5268608"/>
                  </a:cubicBezTo>
                  <a:cubicBezTo>
                    <a:pt x="2128954" y="5274075"/>
                    <a:pt x="2123488" y="5270533"/>
                    <a:pt x="2117059" y="5262487"/>
                  </a:cubicBezTo>
                  <a:cubicBezTo>
                    <a:pt x="2108050" y="5264412"/>
                    <a:pt x="2114479" y="5272458"/>
                    <a:pt x="2119946" y="5276000"/>
                  </a:cubicBezTo>
                  <a:cubicBezTo>
                    <a:pt x="2115441" y="5276962"/>
                    <a:pt x="2115441" y="5276962"/>
                    <a:pt x="2115441" y="5276962"/>
                  </a:cubicBezTo>
                  <a:cubicBezTo>
                    <a:pt x="2109012" y="5268916"/>
                    <a:pt x="2084568" y="5264719"/>
                    <a:pt x="2083606" y="5260215"/>
                  </a:cubicBezTo>
                  <a:cubicBezTo>
                    <a:pt x="2082644" y="5255711"/>
                    <a:pt x="2082644" y="5255711"/>
                    <a:pt x="2082644" y="5255711"/>
                  </a:cubicBezTo>
                  <a:cubicBezTo>
                    <a:pt x="2088110" y="5259252"/>
                    <a:pt x="2092614" y="5258290"/>
                    <a:pt x="2092614" y="5258290"/>
                  </a:cubicBezTo>
                  <a:cubicBezTo>
                    <a:pt x="2098080" y="5261832"/>
                    <a:pt x="2098080" y="5261832"/>
                    <a:pt x="2098080" y="5261832"/>
                  </a:cubicBezTo>
                  <a:cubicBezTo>
                    <a:pt x="2102585" y="5260870"/>
                    <a:pt x="2097118" y="5257328"/>
                    <a:pt x="2097118" y="5257328"/>
                  </a:cubicBezTo>
                  <a:cubicBezTo>
                    <a:pt x="2091652" y="5253787"/>
                    <a:pt x="2086186" y="5250245"/>
                    <a:pt x="2081681" y="5251207"/>
                  </a:cubicBezTo>
                  <a:cubicBezTo>
                    <a:pt x="2085223" y="5245740"/>
                    <a:pt x="2037295" y="5241851"/>
                    <a:pt x="2059816" y="5237040"/>
                  </a:cubicBezTo>
                  <a:cubicBezTo>
                    <a:pt x="2045342" y="5235422"/>
                    <a:pt x="2029905" y="5229301"/>
                    <a:pt x="2014467" y="5223180"/>
                  </a:cubicBezTo>
                  <a:cubicBezTo>
                    <a:pt x="2003535" y="5216096"/>
                    <a:pt x="1992603" y="5209013"/>
                    <a:pt x="1987136" y="5205471"/>
                  </a:cubicBezTo>
                  <a:cubicBezTo>
                    <a:pt x="1986174" y="5200967"/>
                    <a:pt x="1986174" y="5200967"/>
                    <a:pt x="1981670" y="5201929"/>
                  </a:cubicBezTo>
                  <a:cubicBezTo>
                    <a:pt x="1981670" y="5201929"/>
                    <a:pt x="1980707" y="5197426"/>
                    <a:pt x="1977165" y="5202891"/>
                  </a:cubicBezTo>
                  <a:cubicBezTo>
                    <a:pt x="1955300" y="5188725"/>
                    <a:pt x="1917036" y="5163932"/>
                    <a:pt x="1895171" y="5149765"/>
                  </a:cubicBezTo>
                  <a:cubicBezTo>
                    <a:pt x="1884238" y="5142682"/>
                    <a:pt x="1876847" y="5130132"/>
                    <a:pt x="1865914" y="5123048"/>
                  </a:cubicBezTo>
                  <a:cubicBezTo>
                    <a:pt x="1815754" y="5086668"/>
                    <a:pt x="1758511" y="5061221"/>
                    <a:pt x="1715436" y="5013908"/>
                  </a:cubicBezTo>
                  <a:cubicBezTo>
                    <a:pt x="1663659" y="4992003"/>
                    <a:pt x="1636982" y="4955315"/>
                    <a:pt x="1588748" y="4927943"/>
                  </a:cubicBezTo>
                  <a:cubicBezTo>
                    <a:pt x="1595177" y="4935989"/>
                    <a:pt x="1601605" y="4944035"/>
                    <a:pt x="1598064" y="4949501"/>
                  </a:cubicBezTo>
                  <a:cubicBezTo>
                    <a:pt x="1581664" y="4938876"/>
                    <a:pt x="1576198" y="4935335"/>
                    <a:pt x="1564303" y="4923746"/>
                  </a:cubicBezTo>
                  <a:cubicBezTo>
                    <a:pt x="1558836" y="4920205"/>
                    <a:pt x="1553371" y="4916663"/>
                    <a:pt x="1547904" y="4913121"/>
                  </a:cubicBezTo>
                  <a:cubicBezTo>
                    <a:pt x="1546942" y="4908617"/>
                    <a:pt x="1545017" y="4899609"/>
                    <a:pt x="1545979" y="4904113"/>
                  </a:cubicBezTo>
                  <a:cubicBezTo>
                    <a:pt x="1539551" y="4896067"/>
                    <a:pt x="1540513" y="4900571"/>
                    <a:pt x="1541475" y="4905075"/>
                  </a:cubicBezTo>
                  <a:cubicBezTo>
                    <a:pt x="1507715" y="4879321"/>
                    <a:pt x="1520265" y="4871929"/>
                    <a:pt x="1523807" y="4866464"/>
                  </a:cubicBezTo>
                  <a:cubicBezTo>
                    <a:pt x="1522845" y="4861959"/>
                    <a:pt x="1522845" y="4861959"/>
                    <a:pt x="1517378" y="4858417"/>
                  </a:cubicBezTo>
                  <a:cubicBezTo>
                    <a:pt x="1517378" y="4858417"/>
                    <a:pt x="1515454" y="4849410"/>
                    <a:pt x="1511912" y="4854876"/>
                  </a:cubicBezTo>
                  <a:cubicBezTo>
                    <a:pt x="1511912" y="4854876"/>
                    <a:pt x="1510949" y="4850372"/>
                    <a:pt x="1506446" y="4851334"/>
                  </a:cubicBezTo>
                  <a:cubicBezTo>
                    <a:pt x="1513529" y="4840401"/>
                    <a:pt x="1492626" y="4830738"/>
                    <a:pt x="1483618" y="4832662"/>
                  </a:cubicBezTo>
                  <a:cubicBezTo>
                    <a:pt x="1482656" y="4828159"/>
                    <a:pt x="1478151" y="4829121"/>
                    <a:pt x="1478151" y="4829121"/>
                  </a:cubicBezTo>
                  <a:cubicBezTo>
                    <a:pt x="1473647" y="4830084"/>
                    <a:pt x="1473647" y="4830084"/>
                    <a:pt x="1479114" y="4833625"/>
                  </a:cubicBezTo>
                  <a:cubicBezTo>
                    <a:pt x="1480076" y="4838129"/>
                    <a:pt x="1485543" y="4841671"/>
                    <a:pt x="1485543" y="4841671"/>
                  </a:cubicBezTo>
                  <a:cubicBezTo>
                    <a:pt x="1482000" y="4847137"/>
                    <a:pt x="1458210" y="4823962"/>
                    <a:pt x="1462060" y="4841978"/>
                  </a:cubicBezTo>
                  <a:cubicBezTo>
                    <a:pt x="1461097" y="4837474"/>
                    <a:pt x="1461097" y="4837474"/>
                    <a:pt x="1461097" y="4837474"/>
                  </a:cubicBezTo>
                  <a:cubicBezTo>
                    <a:pt x="1442774" y="4817841"/>
                    <a:pt x="1394232" y="4766987"/>
                    <a:pt x="1435076" y="4781808"/>
                  </a:cubicBezTo>
                  <a:cubicBezTo>
                    <a:pt x="1434114" y="4777305"/>
                    <a:pt x="1434114" y="4777305"/>
                    <a:pt x="1429609" y="4778267"/>
                  </a:cubicBezTo>
                  <a:cubicBezTo>
                    <a:pt x="1428647" y="4773763"/>
                    <a:pt x="1428647" y="4773763"/>
                    <a:pt x="1428647" y="4773763"/>
                  </a:cubicBezTo>
                  <a:cubicBezTo>
                    <a:pt x="1415790" y="4757671"/>
                    <a:pt x="1404857" y="4750588"/>
                    <a:pt x="1391038" y="4729991"/>
                  </a:cubicBezTo>
                  <a:cubicBezTo>
                    <a:pt x="1388458" y="4739962"/>
                    <a:pt x="1369172" y="4715825"/>
                    <a:pt x="1363706" y="4712283"/>
                  </a:cubicBezTo>
                  <a:cubicBezTo>
                    <a:pt x="1363706" y="4712283"/>
                    <a:pt x="1363706" y="4712283"/>
                    <a:pt x="1362744" y="4707779"/>
                  </a:cubicBezTo>
                  <a:cubicBezTo>
                    <a:pt x="1362744" y="4707779"/>
                    <a:pt x="1358239" y="4708741"/>
                    <a:pt x="1358239" y="4708741"/>
                  </a:cubicBezTo>
                  <a:cubicBezTo>
                    <a:pt x="1352773" y="4705200"/>
                    <a:pt x="1352773" y="4705200"/>
                    <a:pt x="1347307" y="4701658"/>
                  </a:cubicBezTo>
                  <a:cubicBezTo>
                    <a:pt x="1348269" y="4706162"/>
                    <a:pt x="1348269" y="4706162"/>
                    <a:pt x="1348269" y="4706162"/>
                  </a:cubicBezTo>
                  <a:cubicBezTo>
                    <a:pt x="1353736" y="4709703"/>
                    <a:pt x="1353736" y="4709703"/>
                    <a:pt x="1354698" y="4714207"/>
                  </a:cubicBezTo>
                  <a:cubicBezTo>
                    <a:pt x="1354698" y="4714207"/>
                    <a:pt x="1344727" y="4711628"/>
                    <a:pt x="1338299" y="4703582"/>
                  </a:cubicBezTo>
                  <a:cubicBezTo>
                    <a:pt x="1332832" y="4700040"/>
                    <a:pt x="1321899" y="4692957"/>
                    <a:pt x="1318358" y="4698423"/>
                  </a:cubicBezTo>
                  <a:cubicBezTo>
                    <a:pt x="1316434" y="4689415"/>
                    <a:pt x="1310005" y="4681370"/>
                    <a:pt x="1303576" y="4673323"/>
                  </a:cubicBezTo>
                  <a:cubicBezTo>
                    <a:pt x="1308080" y="4672361"/>
                    <a:pt x="1308080" y="4672361"/>
                    <a:pt x="1308080" y="4672361"/>
                  </a:cubicBezTo>
                  <a:cubicBezTo>
                    <a:pt x="1307118" y="4667857"/>
                    <a:pt x="1307118" y="4667857"/>
                    <a:pt x="1307118" y="4667857"/>
                  </a:cubicBezTo>
                  <a:cubicBezTo>
                    <a:pt x="1307118" y="4667857"/>
                    <a:pt x="1306156" y="4663353"/>
                    <a:pt x="1301651" y="4664315"/>
                  </a:cubicBezTo>
                  <a:cubicBezTo>
                    <a:pt x="1300689" y="4659811"/>
                    <a:pt x="1295223" y="4656270"/>
                    <a:pt x="1294261" y="4651766"/>
                  </a:cubicBezTo>
                  <a:cubicBezTo>
                    <a:pt x="1289757" y="4652728"/>
                    <a:pt x="1288794" y="4648223"/>
                    <a:pt x="1288794" y="4648223"/>
                  </a:cubicBezTo>
                  <a:cubicBezTo>
                    <a:pt x="1282366" y="4640178"/>
                    <a:pt x="1281403" y="4635674"/>
                    <a:pt x="1284945" y="4630207"/>
                  </a:cubicBezTo>
                  <a:cubicBezTo>
                    <a:pt x="1292336" y="4642757"/>
                    <a:pt x="1298764" y="4650803"/>
                    <a:pt x="1303269" y="4649841"/>
                  </a:cubicBezTo>
                  <a:cubicBezTo>
                    <a:pt x="1296840" y="4641795"/>
                    <a:pt x="1301344" y="4640832"/>
                    <a:pt x="1300382" y="4636329"/>
                  </a:cubicBezTo>
                  <a:cubicBezTo>
                    <a:pt x="1294915" y="4632787"/>
                    <a:pt x="1293953" y="4628283"/>
                    <a:pt x="1288488" y="4624741"/>
                  </a:cubicBezTo>
                  <a:cubicBezTo>
                    <a:pt x="1272743" y="4595138"/>
                    <a:pt x="1250571" y="4557488"/>
                    <a:pt x="1225818" y="4529809"/>
                  </a:cubicBezTo>
                  <a:cubicBezTo>
                    <a:pt x="1213924" y="4518221"/>
                    <a:pt x="1196561" y="4503092"/>
                    <a:pt x="1185629" y="4496009"/>
                  </a:cubicBezTo>
                  <a:cubicBezTo>
                    <a:pt x="1184667" y="4491504"/>
                    <a:pt x="1184667" y="4491504"/>
                    <a:pt x="1189171" y="4490542"/>
                  </a:cubicBezTo>
                  <a:cubicBezTo>
                    <a:pt x="1188209" y="4486037"/>
                    <a:pt x="1188209" y="4486037"/>
                    <a:pt x="1182742" y="4482495"/>
                  </a:cubicBezTo>
                  <a:cubicBezTo>
                    <a:pt x="1181780" y="4477992"/>
                    <a:pt x="1177276" y="4478954"/>
                    <a:pt x="1177276" y="4478954"/>
                  </a:cubicBezTo>
                  <a:cubicBezTo>
                    <a:pt x="1177276" y="4478954"/>
                    <a:pt x="1178238" y="4483458"/>
                    <a:pt x="1178238" y="4483458"/>
                  </a:cubicBezTo>
                  <a:cubicBezTo>
                    <a:pt x="1172772" y="4479917"/>
                    <a:pt x="1171809" y="4475412"/>
                    <a:pt x="1166343" y="4471870"/>
                  </a:cubicBezTo>
                  <a:cubicBezTo>
                    <a:pt x="1166343" y="4471870"/>
                    <a:pt x="1165381" y="4467367"/>
                    <a:pt x="1169885" y="4466405"/>
                  </a:cubicBezTo>
                  <a:cubicBezTo>
                    <a:pt x="1157990" y="4454817"/>
                    <a:pt x="1146096" y="4443229"/>
                    <a:pt x="1139667" y="4435183"/>
                  </a:cubicBezTo>
                  <a:cubicBezTo>
                    <a:pt x="1139667" y="4435183"/>
                    <a:pt x="1139667" y="4435183"/>
                    <a:pt x="1138704" y="4430679"/>
                  </a:cubicBezTo>
                  <a:cubicBezTo>
                    <a:pt x="1138704" y="4430679"/>
                    <a:pt x="1134200" y="4431641"/>
                    <a:pt x="1134200" y="4431641"/>
                  </a:cubicBezTo>
                  <a:cubicBezTo>
                    <a:pt x="1129696" y="4432603"/>
                    <a:pt x="1129696" y="4432603"/>
                    <a:pt x="1129696" y="4432603"/>
                  </a:cubicBezTo>
                  <a:cubicBezTo>
                    <a:pt x="1129696" y="4432603"/>
                    <a:pt x="1129696" y="4432603"/>
                    <a:pt x="1128734" y="4428100"/>
                  </a:cubicBezTo>
                  <a:cubicBezTo>
                    <a:pt x="1123268" y="4424558"/>
                    <a:pt x="1118764" y="4425520"/>
                    <a:pt x="1118764" y="4425520"/>
                  </a:cubicBezTo>
                  <a:lnTo>
                    <a:pt x="1120688" y="4434529"/>
                  </a:lnTo>
                  <a:lnTo>
                    <a:pt x="1115221" y="4430987"/>
                  </a:lnTo>
                  <a:cubicBezTo>
                    <a:pt x="1108794" y="4422940"/>
                    <a:pt x="1095936" y="4406849"/>
                    <a:pt x="1091431" y="4407812"/>
                  </a:cubicBezTo>
                  <a:cubicBezTo>
                    <a:pt x="1070221" y="4374666"/>
                    <a:pt x="1076650" y="4382711"/>
                    <a:pt x="1073763" y="4369199"/>
                  </a:cubicBezTo>
                  <a:cubicBezTo>
                    <a:pt x="1059943" y="4348604"/>
                    <a:pt x="1072146" y="4383673"/>
                    <a:pt x="1063792" y="4366620"/>
                  </a:cubicBezTo>
                  <a:cubicBezTo>
                    <a:pt x="1062830" y="4362116"/>
                    <a:pt x="1069915" y="4351183"/>
                    <a:pt x="1058981" y="4344100"/>
                  </a:cubicBezTo>
                  <a:cubicBezTo>
                    <a:pt x="1060906" y="4353108"/>
                    <a:pt x="1057364" y="4358574"/>
                    <a:pt x="1050936" y="4350528"/>
                  </a:cubicBezTo>
                  <a:cubicBezTo>
                    <a:pt x="1056402" y="4354070"/>
                    <a:pt x="1052553" y="4336054"/>
                    <a:pt x="1048049" y="4337016"/>
                  </a:cubicBezTo>
                  <a:cubicBezTo>
                    <a:pt x="1031650" y="4326391"/>
                    <a:pt x="1013674" y="4264296"/>
                    <a:pt x="988922" y="4236617"/>
                  </a:cubicBezTo>
                  <a:cubicBezTo>
                    <a:pt x="996006" y="4225685"/>
                    <a:pt x="979606" y="4215060"/>
                    <a:pt x="981224" y="4200585"/>
                  </a:cubicBezTo>
                  <a:cubicBezTo>
                    <a:pt x="974140" y="4211517"/>
                    <a:pt x="955509" y="4168401"/>
                    <a:pt x="970291" y="4193501"/>
                  </a:cubicBezTo>
                  <a:cubicBezTo>
                    <a:pt x="962900" y="4180951"/>
                    <a:pt x="956471" y="4172906"/>
                    <a:pt x="953584" y="4159394"/>
                  </a:cubicBezTo>
                  <a:cubicBezTo>
                    <a:pt x="950043" y="4164859"/>
                    <a:pt x="951968" y="4173868"/>
                    <a:pt x="943614" y="4156814"/>
                  </a:cubicBezTo>
                  <a:cubicBezTo>
                    <a:pt x="943614" y="4156814"/>
                    <a:pt x="948119" y="4155851"/>
                    <a:pt x="947156" y="4151347"/>
                  </a:cubicBezTo>
                  <a:cubicBezTo>
                    <a:pt x="932681" y="4149731"/>
                    <a:pt x="938496" y="4110811"/>
                    <a:pt x="918555" y="4105652"/>
                  </a:cubicBezTo>
                  <a:cubicBezTo>
                    <a:pt x="925638" y="4094719"/>
                    <a:pt x="903773" y="4080553"/>
                    <a:pt x="910857" y="4069620"/>
                  </a:cubicBezTo>
                  <a:cubicBezTo>
                    <a:pt x="904428" y="4061574"/>
                    <a:pt x="899924" y="4062536"/>
                    <a:pt x="892533" y="4049987"/>
                  </a:cubicBezTo>
                  <a:cubicBezTo>
                    <a:pt x="908932" y="4060612"/>
                    <a:pt x="888684" y="4031970"/>
                    <a:pt x="891263" y="4022000"/>
                  </a:cubicBezTo>
                  <a:cubicBezTo>
                    <a:pt x="875826" y="4015878"/>
                    <a:pt x="878099" y="3982425"/>
                    <a:pt x="869091" y="3984350"/>
                  </a:cubicBezTo>
                  <a:cubicBezTo>
                    <a:pt x="866204" y="3970838"/>
                    <a:pt x="866204" y="3970838"/>
                    <a:pt x="873595" y="3983387"/>
                  </a:cubicBezTo>
                  <a:cubicBezTo>
                    <a:pt x="865242" y="3966334"/>
                    <a:pt x="855926" y="3944776"/>
                    <a:pt x="852077" y="3926760"/>
                  </a:cubicBezTo>
                  <a:cubicBezTo>
                    <a:pt x="857543" y="3930302"/>
                    <a:pt x="858506" y="3934806"/>
                    <a:pt x="863010" y="3933844"/>
                  </a:cubicBezTo>
                  <a:lnTo>
                    <a:pt x="869247" y="3944432"/>
                  </a:lnTo>
                  <a:lnTo>
                    <a:pt x="868668" y="3952062"/>
                  </a:lnTo>
                  <a:cubicBezTo>
                    <a:pt x="868706" y="3954997"/>
                    <a:pt x="867822" y="3956363"/>
                    <a:pt x="862355" y="3952821"/>
                  </a:cubicBezTo>
                  <a:cubicBezTo>
                    <a:pt x="868784" y="3960868"/>
                    <a:pt x="870708" y="3969875"/>
                    <a:pt x="875212" y="3968913"/>
                  </a:cubicBezTo>
                  <a:cubicBezTo>
                    <a:pt x="877137" y="3977922"/>
                    <a:pt x="884528" y="3990472"/>
                    <a:pt x="890956" y="3998517"/>
                  </a:cubicBezTo>
                  <a:cubicBezTo>
                    <a:pt x="891918" y="4003022"/>
                    <a:pt x="891918" y="4003022"/>
                    <a:pt x="891918" y="4003022"/>
                  </a:cubicBezTo>
                  <a:cubicBezTo>
                    <a:pt x="892881" y="4007525"/>
                    <a:pt x="892881" y="4007525"/>
                    <a:pt x="892881" y="4007525"/>
                  </a:cubicBezTo>
                  <a:cubicBezTo>
                    <a:pt x="897385" y="4006563"/>
                    <a:pt x="897385" y="4006563"/>
                    <a:pt x="897385" y="4006563"/>
                  </a:cubicBezTo>
                  <a:cubicBezTo>
                    <a:pt x="897385" y="4006563"/>
                    <a:pt x="899964" y="3996593"/>
                    <a:pt x="897077" y="3983081"/>
                  </a:cubicBezTo>
                  <a:cubicBezTo>
                    <a:pt x="891611" y="3979538"/>
                    <a:pt x="891611" y="3979538"/>
                    <a:pt x="891611" y="3979538"/>
                  </a:cubicBezTo>
                  <a:cubicBezTo>
                    <a:pt x="890649" y="3975035"/>
                    <a:pt x="890649" y="3975035"/>
                    <a:pt x="890649" y="3975035"/>
                  </a:cubicBezTo>
                  <a:cubicBezTo>
                    <a:pt x="890649" y="3975035"/>
                    <a:pt x="889687" y="3970531"/>
                    <a:pt x="885183" y="3971493"/>
                  </a:cubicBezTo>
                  <a:cubicBezTo>
                    <a:pt x="886800" y="3957019"/>
                    <a:pt x="887762" y="3961523"/>
                    <a:pt x="878447" y="3939965"/>
                  </a:cubicBezTo>
                  <a:cubicBezTo>
                    <a:pt x="882951" y="3939002"/>
                    <a:pt x="887454" y="3938040"/>
                    <a:pt x="890034" y="3928070"/>
                  </a:cubicBezTo>
                  <a:cubicBezTo>
                    <a:pt x="880718" y="3906512"/>
                    <a:pt x="887803" y="3895579"/>
                    <a:pt x="879449" y="3878525"/>
                  </a:cubicBezTo>
                  <a:cubicBezTo>
                    <a:pt x="879490" y="3812581"/>
                    <a:pt x="864093" y="3740517"/>
                    <a:pt x="852546" y="3686468"/>
                  </a:cubicBezTo>
                  <a:cubicBezTo>
                    <a:pt x="851584" y="3681964"/>
                    <a:pt x="847081" y="3682926"/>
                    <a:pt x="847081" y="3682926"/>
                  </a:cubicBezTo>
                  <a:cubicBezTo>
                    <a:pt x="847081" y="3682926"/>
                    <a:pt x="842576" y="3683888"/>
                    <a:pt x="843539" y="3688393"/>
                  </a:cubicBezTo>
                  <a:cubicBezTo>
                    <a:pt x="858628" y="3736975"/>
                    <a:pt x="874024" y="3809040"/>
                    <a:pt x="872058" y="3865975"/>
                  </a:cubicBezTo>
                  <a:cubicBezTo>
                    <a:pt x="872058" y="3865975"/>
                    <a:pt x="872058" y="3865975"/>
                    <a:pt x="867555" y="3866938"/>
                  </a:cubicBezTo>
                  <a:cubicBezTo>
                    <a:pt x="866592" y="3862433"/>
                    <a:pt x="866592" y="3862433"/>
                    <a:pt x="861126" y="3858892"/>
                  </a:cubicBezTo>
                  <a:cubicBezTo>
                    <a:pt x="866592" y="3862433"/>
                    <a:pt x="867555" y="3866938"/>
                    <a:pt x="868517" y="3871442"/>
                  </a:cubicBezTo>
                  <a:cubicBezTo>
                    <a:pt x="868517" y="3871442"/>
                    <a:pt x="868517" y="3871442"/>
                    <a:pt x="864975" y="3876908"/>
                  </a:cubicBezTo>
                  <a:cubicBezTo>
                    <a:pt x="861126" y="3858892"/>
                    <a:pt x="854390" y="3827364"/>
                    <a:pt x="849886" y="3828326"/>
                  </a:cubicBezTo>
                  <a:cubicBezTo>
                    <a:pt x="856314" y="3836371"/>
                    <a:pt x="852773" y="3841838"/>
                    <a:pt x="848269" y="3842800"/>
                  </a:cubicBezTo>
                  <a:cubicBezTo>
                    <a:pt x="841840" y="3834754"/>
                    <a:pt x="839916" y="3825746"/>
                    <a:pt x="832524" y="3813196"/>
                  </a:cubicBezTo>
                  <a:cubicBezTo>
                    <a:pt x="830600" y="3804189"/>
                    <a:pt x="831255" y="3785210"/>
                    <a:pt x="822902" y="3768156"/>
                  </a:cubicBezTo>
                  <a:cubicBezTo>
                    <a:pt x="820977" y="3759148"/>
                    <a:pt x="819053" y="3750139"/>
                    <a:pt x="812624" y="3742094"/>
                  </a:cubicBezTo>
                  <a:cubicBezTo>
                    <a:pt x="804926" y="3706061"/>
                    <a:pt x="798190" y="3674534"/>
                    <a:pt x="789529" y="3633997"/>
                  </a:cubicBezTo>
                  <a:cubicBezTo>
                    <a:pt x="789529" y="3633997"/>
                    <a:pt x="785988" y="3639463"/>
                    <a:pt x="786951" y="3643967"/>
                  </a:cubicBezTo>
                  <a:cubicBezTo>
                    <a:pt x="786951" y="3643967"/>
                    <a:pt x="785988" y="3639463"/>
                    <a:pt x="785988" y="3639463"/>
                  </a:cubicBezTo>
                  <a:cubicBezTo>
                    <a:pt x="785026" y="3634959"/>
                    <a:pt x="785026" y="3634959"/>
                    <a:pt x="785026" y="3634959"/>
                  </a:cubicBezTo>
                  <a:cubicBezTo>
                    <a:pt x="784064" y="3630455"/>
                    <a:pt x="784064" y="3630455"/>
                    <a:pt x="783101" y="3625951"/>
                  </a:cubicBezTo>
                  <a:cubicBezTo>
                    <a:pt x="778290" y="3603430"/>
                    <a:pt x="768975" y="3581873"/>
                    <a:pt x="765126" y="3563856"/>
                  </a:cubicBezTo>
                  <a:cubicBezTo>
                    <a:pt x="764163" y="3559353"/>
                    <a:pt x="764163" y="3559353"/>
                    <a:pt x="763201" y="3554849"/>
                  </a:cubicBezTo>
                  <a:cubicBezTo>
                    <a:pt x="762239" y="3550344"/>
                    <a:pt x="761276" y="3545840"/>
                    <a:pt x="760314" y="3541336"/>
                  </a:cubicBezTo>
                  <a:cubicBezTo>
                    <a:pt x="758390" y="3532328"/>
                    <a:pt x="756465" y="3523320"/>
                    <a:pt x="754541" y="3514312"/>
                  </a:cubicBezTo>
                  <a:cubicBezTo>
                    <a:pt x="753578" y="3509808"/>
                    <a:pt x="753578" y="3509808"/>
                    <a:pt x="753578" y="3509808"/>
                  </a:cubicBezTo>
                  <a:cubicBezTo>
                    <a:pt x="752616" y="3505304"/>
                    <a:pt x="752616" y="3505304"/>
                    <a:pt x="752616" y="3505304"/>
                  </a:cubicBezTo>
                  <a:cubicBezTo>
                    <a:pt x="752616" y="3505304"/>
                    <a:pt x="752616" y="3505304"/>
                    <a:pt x="748111" y="3506266"/>
                  </a:cubicBezTo>
                  <a:cubicBezTo>
                    <a:pt x="751654" y="3500799"/>
                    <a:pt x="751654" y="3500799"/>
                    <a:pt x="756158" y="3499837"/>
                  </a:cubicBezTo>
                  <a:cubicBezTo>
                    <a:pt x="748767" y="3487287"/>
                    <a:pt x="748767" y="3487287"/>
                    <a:pt x="748767" y="3487287"/>
                  </a:cubicBezTo>
                  <a:cubicBezTo>
                    <a:pt x="748767" y="3487287"/>
                    <a:pt x="748767" y="3487287"/>
                    <a:pt x="745225" y="3492754"/>
                  </a:cubicBezTo>
                  <a:cubicBezTo>
                    <a:pt x="744262" y="3488250"/>
                    <a:pt x="744262" y="3488250"/>
                    <a:pt x="743300" y="3483746"/>
                  </a:cubicBezTo>
                  <a:cubicBezTo>
                    <a:pt x="743956" y="3464767"/>
                    <a:pt x="739144" y="3442247"/>
                    <a:pt x="735295" y="3424231"/>
                  </a:cubicBezTo>
                  <a:cubicBezTo>
                    <a:pt x="738837" y="3418765"/>
                    <a:pt x="736913" y="3409757"/>
                    <a:pt x="735950" y="3405253"/>
                  </a:cubicBezTo>
                  <a:cubicBezTo>
                    <a:pt x="734988" y="3400748"/>
                    <a:pt x="734988" y="3400748"/>
                    <a:pt x="734026" y="3396245"/>
                  </a:cubicBezTo>
                  <a:cubicBezTo>
                    <a:pt x="733064" y="3391740"/>
                    <a:pt x="736605" y="3386274"/>
                    <a:pt x="736605" y="3386274"/>
                  </a:cubicBezTo>
                  <a:cubicBezTo>
                    <a:pt x="741109" y="3385312"/>
                    <a:pt x="741109" y="3385312"/>
                    <a:pt x="742071" y="3389816"/>
                  </a:cubicBezTo>
                  <a:cubicBezTo>
                    <a:pt x="742071" y="3389816"/>
                    <a:pt x="746576" y="3388854"/>
                    <a:pt x="747538" y="3393358"/>
                  </a:cubicBezTo>
                  <a:cubicBezTo>
                    <a:pt x="747538" y="3393358"/>
                    <a:pt x="747538" y="3393358"/>
                    <a:pt x="746576" y="3388854"/>
                  </a:cubicBezTo>
                  <a:cubicBezTo>
                    <a:pt x="751080" y="3387891"/>
                    <a:pt x="751080" y="3387891"/>
                    <a:pt x="751080" y="3387891"/>
                  </a:cubicBezTo>
                  <a:cubicBezTo>
                    <a:pt x="750118" y="3383387"/>
                    <a:pt x="745614" y="3384350"/>
                    <a:pt x="744651" y="3379845"/>
                  </a:cubicBezTo>
                  <a:cubicBezTo>
                    <a:pt x="739184" y="3376304"/>
                    <a:pt x="738222" y="3371800"/>
                    <a:pt x="733718" y="3372762"/>
                  </a:cubicBezTo>
                  <a:cubicBezTo>
                    <a:pt x="734680" y="3377266"/>
                    <a:pt x="730177" y="3378228"/>
                    <a:pt x="730177" y="3378228"/>
                  </a:cubicBezTo>
                  <a:cubicBezTo>
                    <a:pt x="730177" y="3378228"/>
                    <a:pt x="728252" y="3369221"/>
                    <a:pt x="722786" y="3365679"/>
                  </a:cubicBezTo>
                  <a:cubicBezTo>
                    <a:pt x="720861" y="3356670"/>
                    <a:pt x="719899" y="3352167"/>
                    <a:pt x="722479" y="3342196"/>
                  </a:cubicBezTo>
                  <a:cubicBezTo>
                    <a:pt x="723441" y="3346700"/>
                    <a:pt x="727944" y="3345738"/>
                    <a:pt x="727944" y="3345738"/>
                  </a:cubicBezTo>
                  <a:cubicBezTo>
                    <a:pt x="726982" y="3341234"/>
                    <a:pt x="726982" y="3341234"/>
                    <a:pt x="726982" y="3341234"/>
                  </a:cubicBezTo>
                  <a:cubicBezTo>
                    <a:pt x="726020" y="3336730"/>
                    <a:pt x="726020" y="3336730"/>
                    <a:pt x="725057" y="3332226"/>
                  </a:cubicBezTo>
                  <a:cubicBezTo>
                    <a:pt x="724095" y="3327721"/>
                    <a:pt x="724095" y="3327721"/>
                    <a:pt x="724095" y="3327721"/>
                  </a:cubicBezTo>
                  <a:cubicBezTo>
                    <a:pt x="724095" y="3327721"/>
                    <a:pt x="724095" y="3327721"/>
                    <a:pt x="723133" y="3323218"/>
                  </a:cubicBezTo>
                  <a:cubicBezTo>
                    <a:pt x="721208" y="3314209"/>
                    <a:pt x="720246" y="3309705"/>
                    <a:pt x="719284" y="3305202"/>
                  </a:cubicBezTo>
                  <a:cubicBezTo>
                    <a:pt x="718321" y="3300697"/>
                    <a:pt x="717359" y="3296193"/>
                    <a:pt x="716397" y="3291690"/>
                  </a:cubicBezTo>
                  <a:cubicBezTo>
                    <a:pt x="719939" y="3286223"/>
                    <a:pt x="718977" y="3281718"/>
                    <a:pt x="718015" y="3277215"/>
                  </a:cubicBezTo>
                  <a:cubicBezTo>
                    <a:pt x="726061" y="3270786"/>
                    <a:pt x="716745" y="3249228"/>
                    <a:pt x="716438" y="3225746"/>
                  </a:cubicBezTo>
                  <a:cubicBezTo>
                    <a:pt x="711934" y="3226708"/>
                    <a:pt x="711934" y="3226708"/>
                    <a:pt x="711934" y="3226708"/>
                  </a:cubicBezTo>
                  <a:cubicBezTo>
                    <a:pt x="708740" y="3189713"/>
                    <a:pt x="707470" y="3161726"/>
                    <a:pt x="710705" y="3132778"/>
                  </a:cubicBezTo>
                  <a:cubicBezTo>
                    <a:pt x="709743" y="3128274"/>
                    <a:pt x="714246" y="3127311"/>
                    <a:pt x="713284" y="3122808"/>
                  </a:cubicBezTo>
                  <a:cubicBezTo>
                    <a:pt x="712322" y="3118304"/>
                    <a:pt x="712322" y="3118304"/>
                    <a:pt x="712322" y="3118304"/>
                  </a:cubicBezTo>
                  <a:cubicBezTo>
                    <a:pt x="708780" y="3123770"/>
                    <a:pt x="708780" y="3123770"/>
                    <a:pt x="708780" y="3123770"/>
                  </a:cubicBezTo>
                  <a:cubicBezTo>
                    <a:pt x="706856" y="3114761"/>
                    <a:pt x="710397" y="3109296"/>
                    <a:pt x="708472" y="3100287"/>
                  </a:cubicBezTo>
                  <a:cubicBezTo>
                    <a:pt x="707510" y="3095784"/>
                    <a:pt x="712015" y="3094821"/>
                    <a:pt x="712015" y="3094821"/>
                  </a:cubicBezTo>
                  <a:cubicBezTo>
                    <a:pt x="711052" y="3090317"/>
                    <a:pt x="711052" y="3090317"/>
                    <a:pt x="706548" y="3091280"/>
                  </a:cubicBezTo>
                  <a:cubicBezTo>
                    <a:pt x="705586" y="3086775"/>
                    <a:pt x="710090" y="3085813"/>
                    <a:pt x="709128" y="3081309"/>
                  </a:cubicBezTo>
                  <a:cubicBezTo>
                    <a:pt x="708166" y="3076805"/>
                    <a:pt x="707203" y="3072301"/>
                    <a:pt x="709783" y="3062331"/>
                  </a:cubicBezTo>
                  <a:cubicBezTo>
                    <a:pt x="709783" y="3062331"/>
                    <a:pt x="709783" y="3062331"/>
                    <a:pt x="708821" y="3057826"/>
                  </a:cubicBezTo>
                  <a:cubicBezTo>
                    <a:pt x="707859" y="3053322"/>
                    <a:pt x="706897" y="3048818"/>
                    <a:pt x="705934" y="3044314"/>
                  </a:cubicBezTo>
                  <a:cubicBezTo>
                    <a:pt x="710439" y="3043352"/>
                    <a:pt x="710439" y="3043352"/>
                    <a:pt x="710439" y="3043352"/>
                  </a:cubicBezTo>
                  <a:cubicBezTo>
                    <a:pt x="709823" y="2996387"/>
                    <a:pt x="712751" y="2943955"/>
                    <a:pt x="717295" y="2877050"/>
                  </a:cubicBezTo>
                  <a:cubicBezTo>
                    <a:pt x="717295" y="2877050"/>
                    <a:pt x="722762" y="2880591"/>
                    <a:pt x="721799" y="2876088"/>
                  </a:cubicBezTo>
                  <a:cubicBezTo>
                    <a:pt x="723724" y="2885095"/>
                    <a:pt x="720182" y="2890562"/>
                    <a:pt x="722107" y="2899570"/>
                  </a:cubicBezTo>
                  <a:cubicBezTo>
                    <a:pt x="723069" y="2904074"/>
                    <a:pt x="719527" y="2909541"/>
                    <a:pt x="723376" y="2927557"/>
                  </a:cubicBezTo>
                  <a:cubicBezTo>
                    <a:pt x="721759" y="2942030"/>
                    <a:pt x="720141" y="2956505"/>
                    <a:pt x="719487" y="2975484"/>
                  </a:cubicBezTo>
                  <a:cubicBezTo>
                    <a:pt x="720101" y="3022449"/>
                    <a:pt x="717174" y="3074880"/>
                    <a:pt x="727759" y="3124424"/>
                  </a:cubicBezTo>
                  <a:cubicBezTo>
                    <a:pt x="727759" y="3124424"/>
                    <a:pt x="724217" y="3129891"/>
                    <a:pt x="724217" y="3129891"/>
                  </a:cubicBezTo>
                  <a:cubicBezTo>
                    <a:pt x="725180" y="3134395"/>
                    <a:pt x="725180" y="3134395"/>
                    <a:pt x="726142" y="3138899"/>
                  </a:cubicBezTo>
                  <a:cubicBezTo>
                    <a:pt x="722599" y="3144365"/>
                    <a:pt x="723562" y="3148870"/>
                    <a:pt x="724524" y="3153374"/>
                  </a:cubicBezTo>
                  <a:cubicBezTo>
                    <a:pt x="729029" y="3152412"/>
                    <a:pt x="729029" y="3152412"/>
                    <a:pt x="728066" y="3147907"/>
                  </a:cubicBezTo>
                  <a:cubicBezTo>
                    <a:pt x="729991" y="3156915"/>
                    <a:pt x="730953" y="3161420"/>
                    <a:pt x="726449" y="3162382"/>
                  </a:cubicBezTo>
                  <a:cubicBezTo>
                    <a:pt x="727411" y="3166886"/>
                    <a:pt x="728373" y="3171389"/>
                    <a:pt x="729335" y="3175894"/>
                  </a:cubicBezTo>
                  <a:cubicBezTo>
                    <a:pt x="733840" y="3174931"/>
                    <a:pt x="733840" y="3174931"/>
                    <a:pt x="732878" y="3170427"/>
                  </a:cubicBezTo>
                  <a:cubicBezTo>
                    <a:pt x="736420" y="3164962"/>
                    <a:pt x="735458" y="3160457"/>
                    <a:pt x="735458" y="3160457"/>
                  </a:cubicBezTo>
                  <a:cubicBezTo>
                    <a:pt x="733533" y="3151449"/>
                    <a:pt x="732571" y="3146945"/>
                    <a:pt x="731608" y="3142441"/>
                  </a:cubicBezTo>
                  <a:cubicBezTo>
                    <a:pt x="731608" y="3142441"/>
                    <a:pt x="735149" y="3136974"/>
                    <a:pt x="735149" y="3136974"/>
                  </a:cubicBezTo>
                  <a:cubicBezTo>
                    <a:pt x="736112" y="3141478"/>
                    <a:pt x="740616" y="3140516"/>
                    <a:pt x="739654" y="3136012"/>
                  </a:cubicBezTo>
                  <a:cubicBezTo>
                    <a:pt x="739654" y="3136012"/>
                    <a:pt x="739654" y="3136012"/>
                    <a:pt x="738691" y="3131509"/>
                  </a:cubicBezTo>
                  <a:cubicBezTo>
                    <a:pt x="738691" y="3131509"/>
                    <a:pt x="737729" y="3127004"/>
                    <a:pt x="737729" y="3127004"/>
                  </a:cubicBezTo>
                  <a:cubicBezTo>
                    <a:pt x="736767" y="3122500"/>
                    <a:pt x="732263" y="3123462"/>
                    <a:pt x="731301" y="3118959"/>
                  </a:cubicBezTo>
                  <a:cubicBezTo>
                    <a:pt x="731301" y="3118959"/>
                    <a:pt x="730338" y="3114455"/>
                    <a:pt x="730338" y="3114455"/>
                  </a:cubicBezTo>
                  <a:cubicBezTo>
                    <a:pt x="730338" y="3114455"/>
                    <a:pt x="729376" y="3109950"/>
                    <a:pt x="729376" y="3109950"/>
                  </a:cubicBezTo>
                  <a:cubicBezTo>
                    <a:pt x="727451" y="3100942"/>
                    <a:pt x="730031" y="3090972"/>
                    <a:pt x="729069" y="3086468"/>
                  </a:cubicBezTo>
                  <a:cubicBezTo>
                    <a:pt x="728106" y="3081964"/>
                    <a:pt x="730686" y="3071994"/>
                    <a:pt x="733265" y="3062023"/>
                  </a:cubicBezTo>
                  <a:lnTo>
                    <a:pt x="733987" y="3065401"/>
                  </a:lnTo>
                  <a:cubicBezTo>
                    <a:pt x="734227" y="3066527"/>
                    <a:pt x="734227" y="3066527"/>
                    <a:pt x="734227" y="3066527"/>
                  </a:cubicBezTo>
                  <a:cubicBezTo>
                    <a:pt x="734227" y="3066527"/>
                    <a:pt x="735190" y="3071031"/>
                    <a:pt x="735190" y="3071031"/>
                  </a:cubicBezTo>
                  <a:cubicBezTo>
                    <a:pt x="735190" y="3071031"/>
                    <a:pt x="738732" y="3065565"/>
                    <a:pt x="738732" y="3065565"/>
                  </a:cubicBezTo>
                  <a:cubicBezTo>
                    <a:pt x="735845" y="3052053"/>
                    <a:pt x="735845" y="3052053"/>
                    <a:pt x="735845" y="3052053"/>
                  </a:cubicBezTo>
                  <a:cubicBezTo>
                    <a:pt x="735845" y="3052053"/>
                    <a:pt x="734883" y="3047548"/>
                    <a:pt x="733921" y="3043045"/>
                  </a:cubicBezTo>
                  <a:cubicBezTo>
                    <a:pt x="741659" y="3013133"/>
                    <a:pt x="743276" y="2998659"/>
                    <a:pt x="736541" y="2967131"/>
                  </a:cubicBezTo>
                  <a:cubicBezTo>
                    <a:pt x="736541" y="2967131"/>
                    <a:pt x="735578" y="2962627"/>
                    <a:pt x="735578" y="2962627"/>
                  </a:cubicBezTo>
                  <a:cubicBezTo>
                    <a:pt x="738158" y="2952656"/>
                    <a:pt x="740738" y="2942686"/>
                    <a:pt x="744279" y="2937219"/>
                  </a:cubicBezTo>
                  <a:cubicBezTo>
                    <a:pt x="736889" y="2924670"/>
                    <a:pt x="745896" y="2922745"/>
                    <a:pt x="747514" y="2908270"/>
                  </a:cubicBezTo>
                  <a:cubicBezTo>
                    <a:pt x="753328" y="2869352"/>
                    <a:pt x="752713" y="2822387"/>
                    <a:pt x="767536" y="2781543"/>
                  </a:cubicBezTo>
                  <a:lnTo>
                    <a:pt x="767175" y="2788737"/>
                  </a:lnTo>
                  <a:lnTo>
                    <a:pt x="765918" y="2796017"/>
                  </a:lnTo>
                  <a:cubicBezTo>
                    <a:pt x="765918" y="2796017"/>
                    <a:pt x="766563" y="2793524"/>
                    <a:pt x="767088" y="2790469"/>
                  </a:cubicBezTo>
                  <a:lnTo>
                    <a:pt x="767175" y="2788737"/>
                  </a:lnTo>
                  <a:lnTo>
                    <a:pt x="777228" y="2730482"/>
                  </a:lnTo>
                  <a:lnTo>
                    <a:pt x="774987" y="2827750"/>
                  </a:lnTo>
                  <a:cubicBezTo>
                    <a:pt x="776043" y="3008184"/>
                    <a:pt x="792787" y="3186092"/>
                    <a:pt x="824931" y="3364010"/>
                  </a:cubicBezTo>
                  <a:cubicBezTo>
                    <a:pt x="826529" y="3371490"/>
                    <a:pt x="827728" y="3377099"/>
                    <a:pt x="829326" y="3384580"/>
                  </a:cubicBezTo>
                  <a:cubicBezTo>
                    <a:pt x="847900" y="3370834"/>
                    <a:pt x="840565" y="3354803"/>
                    <a:pt x="837369" y="3339843"/>
                  </a:cubicBezTo>
                  <a:cubicBezTo>
                    <a:pt x="787445" y="3078708"/>
                    <a:pt x="782061" y="2824680"/>
                    <a:pt x="819665" y="2577354"/>
                  </a:cubicBezTo>
                  <a:lnTo>
                    <a:pt x="843923" y="2454020"/>
                  </a:lnTo>
                  <a:lnTo>
                    <a:pt x="844696" y="2456577"/>
                  </a:lnTo>
                  <a:cubicBezTo>
                    <a:pt x="844855" y="2460076"/>
                    <a:pt x="845576" y="2463454"/>
                    <a:pt x="850081" y="2462491"/>
                  </a:cubicBezTo>
                  <a:cubicBezTo>
                    <a:pt x="853951" y="2447536"/>
                    <a:pt x="850331" y="2447131"/>
                    <a:pt x="847719" y="2445923"/>
                  </a:cubicBezTo>
                  <a:lnTo>
                    <a:pt x="846151" y="2442693"/>
                  </a:lnTo>
                  <a:lnTo>
                    <a:pt x="847411" y="2436286"/>
                  </a:lnTo>
                  <a:lnTo>
                    <a:pt x="851391" y="2424533"/>
                  </a:lnTo>
                  <a:cubicBezTo>
                    <a:pt x="851391" y="2424533"/>
                    <a:pt x="852354" y="2429038"/>
                    <a:pt x="853316" y="2433542"/>
                  </a:cubicBezTo>
                  <a:cubicBezTo>
                    <a:pt x="863633" y="2393660"/>
                    <a:pt x="880380" y="2361825"/>
                    <a:pt x="879111" y="2333838"/>
                  </a:cubicBezTo>
                  <a:cubicBezTo>
                    <a:pt x="879111" y="2333838"/>
                    <a:pt x="881035" y="2342846"/>
                    <a:pt x="884578" y="2337381"/>
                  </a:cubicBezTo>
                  <a:cubicBezTo>
                    <a:pt x="878804" y="2310355"/>
                    <a:pt x="897475" y="2287529"/>
                    <a:pt x="911642" y="2265663"/>
                  </a:cubicBezTo>
                  <a:cubicBezTo>
                    <a:pt x="913915" y="2232210"/>
                    <a:pt x="927119" y="2205841"/>
                    <a:pt x="944828" y="2178509"/>
                  </a:cubicBezTo>
                  <a:cubicBezTo>
                    <a:pt x="958034" y="2152140"/>
                    <a:pt x="976705" y="2129312"/>
                    <a:pt x="987023" y="2089431"/>
                  </a:cubicBezTo>
                  <a:cubicBezTo>
                    <a:pt x="991527" y="2088468"/>
                    <a:pt x="991527" y="2088468"/>
                    <a:pt x="991527" y="2088468"/>
                  </a:cubicBezTo>
                  <a:cubicBezTo>
                    <a:pt x="988948" y="2098439"/>
                    <a:pt x="988948" y="2098439"/>
                    <a:pt x="988948" y="2098439"/>
                  </a:cubicBezTo>
                  <a:cubicBezTo>
                    <a:pt x="988948" y="2098439"/>
                    <a:pt x="988948" y="2098439"/>
                    <a:pt x="993452" y="2097477"/>
                  </a:cubicBezTo>
                  <a:cubicBezTo>
                    <a:pt x="992489" y="2092973"/>
                    <a:pt x="992489" y="2092973"/>
                    <a:pt x="992489" y="2092973"/>
                  </a:cubicBezTo>
                  <a:cubicBezTo>
                    <a:pt x="996031" y="2087506"/>
                    <a:pt x="996031" y="2087506"/>
                    <a:pt x="996031" y="2087506"/>
                  </a:cubicBezTo>
                  <a:cubicBezTo>
                    <a:pt x="999573" y="2082040"/>
                    <a:pt x="1005694" y="2066604"/>
                    <a:pt x="1012778" y="2055671"/>
                  </a:cubicBezTo>
                  <a:cubicBezTo>
                    <a:pt x="1011815" y="2051167"/>
                    <a:pt x="1007312" y="2052129"/>
                    <a:pt x="1010853" y="2046663"/>
                  </a:cubicBezTo>
                  <a:cubicBezTo>
                    <a:pt x="1010853" y="2046663"/>
                    <a:pt x="1009891" y="2042158"/>
                    <a:pt x="1014395" y="2041196"/>
                  </a:cubicBezTo>
                  <a:cubicBezTo>
                    <a:pt x="1014395" y="2041196"/>
                    <a:pt x="1010853" y="2046663"/>
                    <a:pt x="1016320" y="2050205"/>
                  </a:cubicBezTo>
                  <a:cubicBezTo>
                    <a:pt x="1018899" y="2040234"/>
                    <a:pt x="1017937" y="2035730"/>
                    <a:pt x="1021479" y="2030264"/>
                  </a:cubicBezTo>
                  <a:cubicBezTo>
                    <a:pt x="1021479" y="2030264"/>
                    <a:pt x="1021479" y="2030264"/>
                    <a:pt x="1022441" y="2034767"/>
                  </a:cubicBezTo>
                  <a:cubicBezTo>
                    <a:pt x="1023404" y="2039271"/>
                    <a:pt x="1023404" y="2039271"/>
                    <a:pt x="1023404" y="2039271"/>
                  </a:cubicBezTo>
                  <a:cubicBezTo>
                    <a:pt x="1023404" y="2039271"/>
                    <a:pt x="1027908" y="2038309"/>
                    <a:pt x="1027908" y="2038309"/>
                  </a:cubicBezTo>
                  <a:cubicBezTo>
                    <a:pt x="1027908" y="2038309"/>
                    <a:pt x="1026946" y="2033805"/>
                    <a:pt x="1026946" y="2033805"/>
                  </a:cubicBezTo>
                  <a:cubicBezTo>
                    <a:pt x="1030487" y="2028340"/>
                    <a:pt x="1025984" y="2029302"/>
                    <a:pt x="1025021" y="2024797"/>
                  </a:cubicBezTo>
                  <a:cubicBezTo>
                    <a:pt x="1024059" y="2020293"/>
                    <a:pt x="1028562" y="2019331"/>
                    <a:pt x="1027600" y="2014827"/>
                  </a:cubicBezTo>
                  <a:cubicBezTo>
                    <a:pt x="1028562" y="2019331"/>
                    <a:pt x="1033067" y="2018368"/>
                    <a:pt x="1032104" y="2013865"/>
                  </a:cubicBezTo>
                  <a:cubicBezTo>
                    <a:pt x="1035647" y="2008398"/>
                    <a:pt x="1035647" y="2008398"/>
                    <a:pt x="1035647" y="2008398"/>
                  </a:cubicBezTo>
                  <a:cubicBezTo>
                    <a:pt x="1035647" y="2008398"/>
                    <a:pt x="1034684" y="2003894"/>
                    <a:pt x="1034684" y="2003894"/>
                  </a:cubicBezTo>
                  <a:cubicBezTo>
                    <a:pt x="1038225" y="1998429"/>
                    <a:pt x="1037263" y="1993924"/>
                    <a:pt x="1041767" y="1992962"/>
                  </a:cubicBezTo>
                  <a:lnTo>
                    <a:pt x="1045309" y="1987495"/>
                  </a:lnTo>
                  <a:lnTo>
                    <a:pt x="1046272" y="1991999"/>
                  </a:lnTo>
                  <a:cubicBezTo>
                    <a:pt x="1049813" y="1986533"/>
                    <a:pt x="1049813" y="1986533"/>
                    <a:pt x="1049813" y="1986533"/>
                  </a:cubicBezTo>
                  <a:cubicBezTo>
                    <a:pt x="1048851" y="1982030"/>
                    <a:pt x="1053355" y="1981067"/>
                    <a:pt x="1052393" y="1976563"/>
                  </a:cubicBezTo>
                  <a:cubicBezTo>
                    <a:pt x="1057859" y="1980105"/>
                    <a:pt x="1060439" y="1970134"/>
                    <a:pt x="1063980" y="1964667"/>
                  </a:cubicBezTo>
                  <a:cubicBezTo>
                    <a:pt x="1065905" y="1973676"/>
                    <a:pt x="1072989" y="1962743"/>
                    <a:pt x="1070409" y="1972714"/>
                  </a:cubicBezTo>
                  <a:cubicBezTo>
                    <a:pt x="1080072" y="1951811"/>
                    <a:pt x="1080072" y="1951811"/>
                    <a:pt x="1080072" y="1951811"/>
                  </a:cubicBezTo>
                  <a:cubicBezTo>
                    <a:pt x="1080072" y="1951811"/>
                    <a:pt x="1084576" y="1950848"/>
                    <a:pt x="1084576" y="1950848"/>
                  </a:cubicBezTo>
                  <a:cubicBezTo>
                    <a:pt x="1085539" y="1955353"/>
                    <a:pt x="1085539" y="1955353"/>
                    <a:pt x="1085539" y="1955353"/>
                  </a:cubicBezTo>
                  <a:cubicBezTo>
                    <a:pt x="1081997" y="1960818"/>
                    <a:pt x="1081997" y="1960818"/>
                    <a:pt x="1081997" y="1960818"/>
                  </a:cubicBezTo>
                  <a:cubicBezTo>
                    <a:pt x="1078455" y="1966285"/>
                    <a:pt x="1078455" y="1966285"/>
                    <a:pt x="1082959" y="1965323"/>
                  </a:cubicBezTo>
                  <a:cubicBezTo>
                    <a:pt x="1082959" y="1965323"/>
                    <a:pt x="1082959" y="1965323"/>
                    <a:pt x="1087463" y="1964361"/>
                  </a:cubicBezTo>
                  <a:cubicBezTo>
                    <a:pt x="1086501" y="1959856"/>
                    <a:pt x="1086501" y="1959856"/>
                    <a:pt x="1086501" y="1959856"/>
                  </a:cubicBezTo>
                  <a:cubicBezTo>
                    <a:pt x="1090043" y="1954390"/>
                    <a:pt x="1090043" y="1954390"/>
                    <a:pt x="1090043" y="1954390"/>
                  </a:cubicBezTo>
                  <a:cubicBezTo>
                    <a:pt x="1089081" y="1949886"/>
                    <a:pt x="1089081" y="1949886"/>
                    <a:pt x="1088118" y="1945382"/>
                  </a:cubicBezTo>
                  <a:cubicBezTo>
                    <a:pt x="1088118" y="1945382"/>
                    <a:pt x="1083614" y="1946344"/>
                    <a:pt x="1083614" y="1946344"/>
                  </a:cubicBezTo>
                  <a:cubicBezTo>
                    <a:pt x="1092315" y="1920937"/>
                    <a:pt x="1092315" y="1920937"/>
                    <a:pt x="1094895" y="1910966"/>
                  </a:cubicBezTo>
                  <a:cubicBezTo>
                    <a:pt x="1087810" y="1921900"/>
                    <a:pt x="1086848" y="1917396"/>
                    <a:pt x="1082345" y="1918358"/>
                  </a:cubicBezTo>
                  <a:cubicBezTo>
                    <a:pt x="1085886" y="1912891"/>
                    <a:pt x="1089428" y="1907425"/>
                    <a:pt x="1092970" y="1901959"/>
                  </a:cubicBezTo>
                  <a:cubicBezTo>
                    <a:pt x="1096512" y="1896492"/>
                    <a:pt x="1100053" y="1891027"/>
                    <a:pt x="1103595" y="1885560"/>
                  </a:cubicBezTo>
                  <a:cubicBezTo>
                    <a:pt x="1107137" y="1880093"/>
                    <a:pt x="1106175" y="1875590"/>
                    <a:pt x="1110679" y="1874628"/>
                  </a:cubicBezTo>
                  <a:cubicBezTo>
                    <a:pt x="1110679" y="1874628"/>
                    <a:pt x="1111641" y="1879131"/>
                    <a:pt x="1112603" y="1883635"/>
                  </a:cubicBezTo>
                  <a:cubicBezTo>
                    <a:pt x="1122267" y="1862732"/>
                    <a:pt x="1122267" y="1862732"/>
                    <a:pt x="1122267" y="1862732"/>
                  </a:cubicBezTo>
                  <a:cubicBezTo>
                    <a:pt x="1126770" y="1861770"/>
                    <a:pt x="1126770" y="1861770"/>
                    <a:pt x="1126770" y="1861770"/>
                  </a:cubicBezTo>
                  <a:cubicBezTo>
                    <a:pt x="1127733" y="1866274"/>
                    <a:pt x="1127733" y="1866274"/>
                    <a:pt x="1128695" y="1870778"/>
                  </a:cubicBezTo>
                  <a:cubicBezTo>
                    <a:pt x="1133200" y="1869816"/>
                    <a:pt x="1133200" y="1869816"/>
                    <a:pt x="1133200" y="1869816"/>
                  </a:cubicBezTo>
                  <a:cubicBezTo>
                    <a:pt x="1133200" y="1869816"/>
                    <a:pt x="1132237" y="1865312"/>
                    <a:pt x="1132237" y="1865312"/>
                  </a:cubicBezTo>
                  <a:cubicBezTo>
                    <a:pt x="1136741" y="1864349"/>
                    <a:pt x="1136741" y="1864349"/>
                    <a:pt x="1136741" y="1864349"/>
                  </a:cubicBezTo>
                  <a:cubicBezTo>
                    <a:pt x="1135779" y="1859845"/>
                    <a:pt x="1135779" y="1859845"/>
                    <a:pt x="1134817" y="1855341"/>
                  </a:cubicBezTo>
                  <a:cubicBezTo>
                    <a:pt x="1134817" y="1855341"/>
                    <a:pt x="1134817" y="1855341"/>
                    <a:pt x="1138359" y="1849875"/>
                  </a:cubicBezTo>
                  <a:cubicBezTo>
                    <a:pt x="1138359" y="1849875"/>
                    <a:pt x="1138359" y="1849875"/>
                    <a:pt x="1141900" y="1844409"/>
                  </a:cubicBezTo>
                  <a:cubicBezTo>
                    <a:pt x="1141900" y="1844409"/>
                    <a:pt x="1146404" y="1843446"/>
                    <a:pt x="1146404" y="1843446"/>
                  </a:cubicBezTo>
                  <a:cubicBezTo>
                    <a:pt x="1146404" y="1843446"/>
                    <a:pt x="1147367" y="1847951"/>
                    <a:pt x="1147367" y="1847951"/>
                  </a:cubicBezTo>
                  <a:cubicBezTo>
                    <a:pt x="1143824" y="1853416"/>
                    <a:pt x="1144787" y="1857921"/>
                    <a:pt x="1144787" y="1857921"/>
                  </a:cubicBezTo>
                  <a:cubicBezTo>
                    <a:pt x="1140284" y="1858883"/>
                    <a:pt x="1141246" y="1863387"/>
                    <a:pt x="1142208" y="1867891"/>
                  </a:cubicBezTo>
                  <a:cubicBezTo>
                    <a:pt x="1145749" y="1862425"/>
                    <a:pt x="1145749" y="1862425"/>
                    <a:pt x="1150253" y="1861463"/>
                  </a:cubicBezTo>
                  <a:cubicBezTo>
                    <a:pt x="1152833" y="1851492"/>
                    <a:pt x="1151871" y="1846988"/>
                    <a:pt x="1155412" y="1841522"/>
                  </a:cubicBezTo>
                  <a:cubicBezTo>
                    <a:pt x="1155412" y="1841522"/>
                    <a:pt x="1154450" y="1837018"/>
                    <a:pt x="1154450" y="1837018"/>
                  </a:cubicBezTo>
                  <a:cubicBezTo>
                    <a:pt x="1157992" y="1831552"/>
                    <a:pt x="1157030" y="1827047"/>
                    <a:pt x="1156068" y="1822543"/>
                  </a:cubicBezTo>
                  <a:cubicBezTo>
                    <a:pt x="1160572" y="1821581"/>
                    <a:pt x="1160572" y="1821581"/>
                    <a:pt x="1160572" y="1821581"/>
                  </a:cubicBezTo>
                  <a:cubicBezTo>
                    <a:pt x="1171197" y="1805182"/>
                    <a:pt x="1189869" y="1782355"/>
                    <a:pt x="1199532" y="1761452"/>
                  </a:cubicBezTo>
                  <a:cubicBezTo>
                    <a:pt x="1199532" y="1761452"/>
                    <a:pt x="1203074" y="1755985"/>
                    <a:pt x="1203074" y="1755985"/>
                  </a:cubicBezTo>
                  <a:cubicBezTo>
                    <a:pt x="1203074" y="1755985"/>
                    <a:pt x="1207577" y="1755023"/>
                    <a:pt x="1206615" y="1750519"/>
                  </a:cubicBezTo>
                  <a:cubicBezTo>
                    <a:pt x="1211119" y="1749556"/>
                    <a:pt x="1210157" y="1745053"/>
                    <a:pt x="1213699" y="1739586"/>
                  </a:cubicBezTo>
                  <a:cubicBezTo>
                    <a:pt x="1213699" y="1739586"/>
                    <a:pt x="1217240" y="1734120"/>
                    <a:pt x="1217240" y="1734120"/>
                  </a:cubicBezTo>
                  <a:cubicBezTo>
                    <a:pt x="1220782" y="1728654"/>
                    <a:pt x="1224324" y="1723188"/>
                    <a:pt x="1227866" y="1717721"/>
                  </a:cubicBezTo>
                  <a:cubicBezTo>
                    <a:pt x="1232370" y="1716759"/>
                    <a:pt x="1235912" y="1711293"/>
                    <a:pt x="1234950" y="1706789"/>
                  </a:cubicBezTo>
                  <a:cubicBezTo>
                    <a:pt x="1239454" y="1705826"/>
                    <a:pt x="1239454" y="1705826"/>
                    <a:pt x="1239454" y="1705826"/>
                  </a:cubicBezTo>
                  <a:cubicBezTo>
                    <a:pt x="1242996" y="1700360"/>
                    <a:pt x="1252659" y="1679456"/>
                    <a:pt x="1268751" y="1666599"/>
                  </a:cubicBezTo>
                  <a:cubicBezTo>
                    <a:pt x="1270041" y="1661614"/>
                    <a:pt x="1275353" y="1653415"/>
                    <a:pt x="1280989" y="1643969"/>
                  </a:cubicBezTo>
                  <a:lnTo>
                    <a:pt x="1294822" y="1614580"/>
                  </a:lnTo>
                  <a:lnTo>
                    <a:pt x="1295376" y="1620968"/>
                  </a:lnTo>
                  <a:cubicBezTo>
                    <a:pt x="1297773" y="1632189"/>
                    <a:pt x="1288150" y="1642066"/>
                    <a:pt x="1280397" y="1651544"/>
                  </a:cubicBezTo>
                  <a:cubicBezTo>
                    <a:pt x="1230267" y="1718960"/>
                    <a:pt x="1188817" y="1790388"/>
                    <a:pt x="1150037" y="1865158"/>
                  </a:cubicBezTo>
                  <a:cubicBezTo>
                    <a:pt x="1146023" y="1873837"/>
                    <a:pt x="1125579" y="1887981"/>
                    <a:pt x="1157500" y="1890938"/>
                  </a:cubicBezTo>
                  <a:cubicBezTo>
                    <a:pt x="1175530" y="1892953"/>
                    <a:pt x="1159625" y="1910038"/>
                    <a:pt x="1155212" y="1916847"/>
                  </a:cubicBezTo>
                  <a:cubicBezTo>
                    <a:pt x="1067755" y="2084143"/>
                    <a:pt x="1005537" y="2259733"/>
                    <a:pt x="966688" y="2444019"/>
                  </a:cubicBezTo>
                  <a:cubicBezTo>
                    <a:pt x="916582" y="2685460"/>
                    <a:pt x="913758" y="2928532"/>
                    <a:pt x="940585" y="3173091"/>
                  </a:cubicBezTo>
                  <a:cubicBezTo>
                    <a:pt x="940985" y="3174961"/>
                    <a:pt x="941784" y="3178702"/>
                    <a:pt x="947522" y="3187253"/>
                  </a:cubicBezTo>
                  <a:cubicBezTo>
                    <a:pt x="974972" y="3077752"/>
                    <a:pt x="932698" y="2971416"/>
                    <a:pt x="961347" y="2867525"/>
                  </a:cubicBezTo>
                  <a:cubicBezTo>
                    <a:pt x="960496" y="2945922"/>
                    <a:pt x="1000117" y="3021540"/>
                    <a:pt x="983906" y="3101263"/>
                  </a:cubicBezTo>
                  <a:cubicBezTo>
                    <a:pt x="978550" y="3121962"/>
                    <a:pt x="978406" y="3139591"/>
                    <a:pt x="992151" y="3158164"/>
                  </a:cubicBezTo>
                  <a:cubicBezTo>
                    <a:pt x="1007767" y="3176337"/>
                    <a:pt x="1012961" y="3200648"/>
                    <a:pt x="1014015" y="3223887"/>
                  </a:cubicBezTo>
                  <a:cubicBezTo>
                    <a:pt x="1028329" y="3400726"/>
                    <a:pt x="1098350" y="3563707"/>
                    <a:pt x="1162759" y="3727888"/>
                  </a:cubicBezTo>
                  <a:cubicBezTo>
                    <a:pt x="1171692" y="3751399"/>
                    <a:pt x="1182498" y="3774511"/>
                    <a:pt x="1178341" y="3800819"/>
                  </a:cubicBezTo>
                  <a:cubicBezTo>
                    <a:pt x="1177397" y="3814708"/>
                    <a:pt x="1183934" y="3826999"/>
                    <a:pt x="1193412" y="3834752"/>
                  </a:cubicBezTo>
                  <a:cubicBezTo>
                    <a:pt x="1246814" y="3874183"/>
                    <a:pt x="1265608" y="3934695"/>
                    <a:pt x="1287744" y="3992539"/>
                  </a:cubicBezTo>
                  <a:cubicBezTo>
                    <a:pt x="1297078" y="4017920"/>
                    <a:pt x="1304541" y="4043701"/>
                    <a:pt x="1330979" y="4057607"/>
                  </a:cubicBezTo>
                  <a:cubicBezTo>
                    <a:pt x="1340057" y="4063489"/>
                    <a:pt x="1339785" y="4071369"/>
                    <a:pt x="1343653" y="4080319"/>
                  </a:cubicBezTo>
                  <a:cubicBezTo>
                    <a:pt x="1347648" y="4099019"/>
                    <a:pt x="1354984" y="4115051"/>
                    <a:pt x="1369002" y="4125744"/>
                  </a:cubicBezTo>
                  <a:cubicBezTo>
                    <a:pt x="1437892" y="4173599"/>
                    <a:pt x="1482325" y="4244277"/>
                    <a:pt x="1538651" y="4306548"/>
                  </a:cubicBezTo>
                  <a:cubicBezTo>
                    <a:pt x="1848443" y="4649041"/>
                    <a:pt x="2240609" y="4837057"/>
                    <a:pt x="2686262" y="4927608"/>
                  </a:cubicBezTo>
                  <a:cubicBezTo>
                    <a:pt x="2813000" y="4953326"/>
                    <a:pt x="2941336" y="4986526"/>
                    <a:pt x="3070633" y="4978456"/>
                  </a:cubicBezTo>
                  <a:cubicBezTo>
                    <a:pt x="3236262" y="4966535"/>
                    <a:pt x="3400965" y="4941124"/>
                    <a:pt x="3564597" y="4919852"/>
                  </a:cubicBezTo>
                  <a:cubicBezTo>
                    <a:pt x="3600929" y="4916001"/>
                    <a:pt x="3637134" y="4902400"/>
                    <a:pt x="3668800" y="4885857"/>
                  </a:cubicBezTo>
                  <a:cubicBezTo>
                    <a:pt x="3677352" y="4880120"/>
                    <a:pt x="3688173" y="4875853"/>
                    <a:pt x="3697923" y="4875725"/>
                  </a:cubicBezTo>
                  <a:cubicBezTo>
                    <a:pt x="3759495" y="4880168"/>
                    <a:pt x="3807864" y="4850281"/>
                    <a:pt x="3859302" y="4825603"/>
                  </a:cubicBezTo>
                  <a:cubicBezTo>
                    <a:pt x="3981154" y="4764374"/>
                    <a:pt x="4106072" y="4708354"/>
                    <a:pt x="4218717" y="4631492"/>
                  </a:cubicBezTo>
                  <a:cubicBezTo>
                    <a:pt x="4726089" y="4278670"/>
                    <a:pt x="5050014" y="3808608"/>
                    <a:pt x="5136420" y="3187886"/>
                  </a:cubicBezTo>
                  <a:cubicBezTo>
                    <a:pt x="5163250" y="3002258"/>
                    <a:pt x="5133847" y="2818866"/>
                    <a:pt x="5095093" y="2637473"/>
                  </a:cubicBezTo>
                  <a:cubicBezTo>
                    <a:pt x="5007996" y="2229804"/>
                    <a:pt x="4835925" y="1863754"/>
                    <a:pt x="4552027" y="1550927"/>
                  </a:cubicBezTo>
                  <a:cubicBezTo>
                    <a:pt x="4447383" y="1436406"/>
                    <a:pt x="4331245" y="1332162"/>
                    <a:pt x="4206285" y="1241535"/>
                  </a:cubicBezTo>
                  <a:cubicBezTo>
                    <a:pt x="4141534" y="1194752"/>
                    <a:pt x="4074914" y="1148367"/>
                    <a:pt x="4017916" y="1092106"/>
                  </a:cubicBezTo>
                  <a:cubicBezTo>
                    <a:pt x="3946102" y="1021411"/>
                    <a:pt x="3860780" y="979023"/>
                    <a:pt x="3766634" y="950252"/>
                  </a:cubicBezTo>
                  <a:cubicBezTo>
                    <a:pt x="3358801" y="826200"/>
                    <a:pt x="2946216" y="826355"/>
                    <a:pt x="2533034" y="924406"/>
                  </a:cubicBezTo>
                  <a:cubicBezTo>
                    <a:pt x="2476929" y="936392"/>
                    <a:pt x="2419353" y="950648"/>
                    <a:pt x="2362177" y="966775"/>
                  </a:cubicBezTo>
                  <a:cubicBezTo>
                    <a:pt x="2463328" y="900190"/>
                    <a:pt x="2585272" y="903469"/>
                    <a:pt x="2692688" y="857055"/>
                  </a:cubicBezTo>
                  <a:cubicBezTo>
                    <a:pt x="2635257" y="853681"/>
                    <a:pt x="2580622" y="863399"/>
                    <a:pt x="2526787" y="876855"/>
                  </a:cubicBezTo>
                  <a:cubicBezTo>
                    <a:pt x="2469610" y="892981"/>
                    <a:pt x="2412035" y="907237"/>
                    <a:pt x="2357128" y="924834"/>
                  </a:cubicBezTo>
                  <a:cubicBezTo>
                    <a:pt x="2301822" y="940562"/>
                    <a:pt x="2247314" y="960029"/>
                    <a:pt x="2195476" y="982835"/>
                  </a:cubicBezTo>
                  <a:cubicBezTo>
                    <a:pt x="2141369" y="1004172"/>
                    <a:pt x="2092200" y="1030320"/>
                    <a:pt x="2038892" y="1055397"/>
                  </a:cubicBezTo>
                  <a:cubicBezTo>
                    <a:pt x="2033826" y="1040836"/>
                    <a:pt x="2051456" y="1040981"/>
                    <a:pt x="2051328" y="1031230"/>
                  </a:cubicBezTo>
                  <a:cubicBezTo>
                    <a:pt x="2049059" y="1029760"/>
                    <a:pt x="2046789" y="1028290"/>
                    <a:pt x="2044919" y="1028689"/>
                  </a:cubicBezTo>
                  <a:cubicBezTo>
                    <a:pt x="2007516" y="1036680"/>
                    <a:pt x="1975850" y="1053222"/>
                    <a:pt x="1942714" y="1072034"/>
                  </a:cubicBezTo>
                  <a:cubicBezTo>
                    <a:pt x="1843705" y="1130339"/>
                    <a:pt x="1749635" y="1193455"/>
                    <a:pt x="1659433" y="1265523"/>
                  </a:cubicBezTo>
                  <a:cubicBezTo>
                    <a:pt x="1639387" y="1281537"/>
                    <a:pt x="1618543" y="1293812"/>
                    <a:pt x="1591162" y="1293796"/>
                  </a:cubicBezTo>
                  <a:cubicBezTo>
                    <a:pt x="1566051" y="1295250"/>
                    <a:pt x="1549075" y="1316475"/>
                    <a:pt x="1530900" y="1332091"/>
                  </a:cubicBezTo>
                  <a:cubicBezTo>
                    <a:pt x="1515131" y="1345237"/>
                    <a:pt x="1498863" y="1356045"/>
                    <a:pt x="1480860" y="1363313"/>
                  </a:cubicBezTo>
                  <a:lnTo>
                    <a:pt x="1469896" y="1366433"/>
                  </a:lnTo>
                  <a:lnTo>
                    <a:pt x="1485917" y="1349400"/>
                  </a:lnTo>
                  <a:cubicBezTo>
                    <a:pt x="1513115" y="1322395"/>
                    <a:pt x="1542565" y="1294909"/>
                    <a:pt x="1574268" y="1266943"/>
                  </a:cubicBezTo>
                  <a:cubicBezTo>
                    <a:pt x="1606451" y="1241229"/>
                    <a:pt x="1667276" y="1195266"/>
                    <a:pt x="1710085" y="1153153"/>
                  </a:cubicBezTo>
                  <a:cubicBezTo>
                    <a:pt x="1756743" y="1129056"/>
                    <a:pt x="1799552" y="1086942"/>
                    <a:pt x="1853295" y="1051913"/>
                  </a:cubicBezTo>
                  <a:cubicBezTo>
                    <a:pt x="1856836" y="1046446"/>
                    <a:pt x="1862302" y="1049988"/>
                    <a:pt x="1870349" y="1043559"/>
                  </a:cubicBezTo>
                  <a:cubicBezTo>
                    <a:pt x="1961740" y="986358"/>
                    <a:pt x="2063102" y="931734"/>
                    <a:pt x="2165426" y="881616"/>
                  </a:cubicBezTo>
                  <a:cubicBezTo>
                    <a:pt x="2217070" y="858808"/>
                    <a:pt x="2269194" y="838252"/>
                    <a:pt x="2321799" y="819950"/>
                  </a:cubicBezTo>
                  <a:lnTo>
                    <a:pt x="2427971" y="787847"/>
                  </a:lnTo>
                  <a:lnTo>
                    <a:pt x="2380636" y="803258"/>
                  </a:lnTo>
                  <a:cubicBezTo>
                    <a:pt x="2364348" y="809681"/>
                    <a:pt x="2349305" y="816427"/>
                    <a:pt x="2340778" y="820604"/>
                  </a:cubicBezTo>
                  <a:cubicBezTo>
                    <a:pt x="2336273" y="821566"/>
                    <a:pt x="2336273" y="821566"/>
                    <a:pt x="2336273" y="821566"/>
                  </a:cubicBezTo>
                  <a:cubicBezTo>
                    <a:pt x="2288653" y="841160"/>
                    <a:pt x="2258087" y="852399"/>
                    <a:pt x="2205963" y="872955"/>
                  </a:cubicBezTo>
                  <a:cubicBezTo>
                    <a:pt x="2201459" y="873917"/>
                    <a:pt x="2201459" y="873917"/>
                    <a:pt x="2201459" y="873917"/>
                  </a:cubicBezTo>
                  <a:cubicBezTo>
                    <a:pt x="2202421" y="878421"/>
                    <a:pt x="2197917" y="879383"/>
                    <a:pt x="2202421" y="878421"/>
                  </a:cubicBezTo>
                  <a:cubicBezTo>
                    <a:pt x="2202421" y="878421"/>
                    <a:pt x="2206925" y="877459"/>
                    <a:pt x="2211429" y="876496"/>
                  </a:cubicBezTo>
                  <a:cubicBezTo>
                    <a:pt x="2259049" y="856904"/>
                    <a:pt x="2294120" y="844701"/>
                    <a:pt x="2337236" y="826071"/>
                  </a:cubicBezTo>
                  <a:cubicBezTo>
                    <a:pt x="2338198" y="830575"/>
                    <a:pt x="2338198" y="830575"/>
                    <a:pt x="2342703" y="829613"/>
                  </a:cubicBezTo>
                  <a:cubicBezTo>
                    <a:pt x="2342703" y="829613"/>
                    <a:pt x="2347207" y="828650"/>
                    <a:pt x="2347207" y="828650"/>
                  </a:cubicBezTo>
                  <a:cubicBezTo>
                    <a:pt x="2347207" y="828650"/>
                    <a:pt x="2347207" y="828650"/>
                    <a:pt x="2346245" y="824146"/>
                  </a:cubicBezTo>
                  <a:cubicBezTo>
                    <a:pt x="2384856" y="806478"/>
                    <a:pt x="2432785" y="810367"/>
                    <a:pt x="2437943" y="790426"/>
                  </a:cubicBezTo>
                  <a:lnTo>
                    <a:pt x="2455960" y="786577"/>
                  </a:lnTo>
                  <a:cubicBezTo>
                    <a:pt x="2460464" y="785615"/>
                    <a:pt x="2464967" y="784653"/>
                    <a:pt x="2464967" y="784653"/>
                  </a:cubicBezTo>
                  <a:cubicBezTo>
                    <a:pt x="2465930" y="789157"/>
                    <a:pt x="2467854" y="798165"/>
                    <a:pt x="2464313" y="803631"/>
                  </a:cubicBezTo>
                  <a:cubicBezTo>
                    <a:pt x="2459809" y="804594"/>
                    <a:pt x="2455304" y="805556"/>
                    <a:pt x="2450800" y="806518"/>
                  </a:cubicBezTo>
                  <a:cubicBezTo>
                    <a:pt x="2437288" y="809405"/>
                    <a:pt x="2429242" y="815833"/>
                    <a:pt x="2420234" y="817758"/>
                  </a:cubicBezTo>
                  <a:cubicBezTo>
                    <a:pt x="2420234" y="817758"/>
                    <a:pt x="2415730" y="818720"/>
                    <a:pt x="2415730" y="818720"/>
                  </a:cubicBezTo>
                  <a:cubicBezTo>
                    <a:pt x="2412188" y="824186"/>
                    <a:pt x="2407684" y="825149"/>
                    <a:pt x="2403180" y="826111"/>
                  </a:cubicBezTo>
                  <a:cubicBezTo>
                    <a:pt x="2403180" y="826111"/>
                    <a:pt x="2398676" y="827073"/>
                    <a:pt x="2398676" y="827073"/>
                  </a:cubicBezTo>
                  <a:cubicBezTo>
                    <a:pt x="2399639" y="831577"/>
                    <a:pt x="2404142" y="830615"/>
                    <a:pt x="2404142" y="830615"/>
                  </a:cubicBezTo>
                  <a:cubicBezTo>
                    <a:pt x="2413151" y="828691"/>
                    <a:pt x="2412188" y="824186"/>
                    <a:pt x="2416693" y="823224"/>
                  </a:cubicBezTo>
                  <a:cubicBezTo>
                    <a:pt x="2416693" y="823224"/>
                    <a:pt x="2416693" y="823224"/>
                    <a:pt x="2421196" y="822262"/>
                  </a:cubicBezTo>
                  <a:cubicBezTo>
                    <a:pt x="2416693" y="823224"/>
                    <a:pt x="2417655" y="827728"/>
                    <a:pt x="2417655" y="827728"/>
                  </a:cubicBezTo>
                  <a:cubicBezTo>
                    <a:pt x="2417655" y="827728"/>
                    <a:pt x="2422158" y="826766"/>
                    <a:pt x="2422158" y="826766"/>
                  </a:cubicBezTo>
                  <a:cubicBezTo>
                    <a:pt x="2426663" y="825804"/>
                    <a:pt x="2431167" y="824841"/>
                    <a:pt x="2431167" y="824841"/>
                  </a:cubicBezTo>
                  <a:cubicBezTo>
                    <a:pt x="2431167" y="824841"/>
                    <a:pt x="2430205" y="820337"/>
                    <a:pt x="2430205" y="820337"/>
                  </a:cubicBezTo>
                  <a:cubicBezTo>
                    <a:pt x="2434709" y="819375"/>
                    <a:pt x="2442754" y="812946"/>
                    <a:pt x="2447259" y="811984"/>
                  </a:cubicBezTo>
                  <a:cubicBezTo>
                    <a:pt x="2456267" y="810059"/>
                    <a:pt x="2460771" y="809097"/>
                    <a:pt x="2469779" y="807172"/>
                  </a:cubicBezTo>
                  <a:cubicBezTo>
                    <a:pt x="2492299" y="802361"/>
                    <a:pt x="2492299" y="802361"/>
                    <a:pt x="2492299" y="802361"/>
                  </a:cubicBezTo>
                  <a:cubicBezTo>
                    <a:pt x="2496804" y="801399"/>
                    <a:pt x="2500345" y="795933"/>
                    <a:pt x="2500345" y="795933"/>
                  </a:cubicBezTo>
                  <a:cubicBezTo>
                    <a:pt x="2500345" y="795933"/>
                    <a:pt x="2495842" y="796895"/>
                    <a:pt x="2491337" y="797858"/>
                  </a:cubicBezTo>
                  <a:cubicBezTo>
                    <a:pt x="2473321" y="801707"/>
                    <a:pt x="2473321" y="801707"/>
                    <a:pt x="2473321" y="801707"/>
                  </a:cubicBezTo>
                  <a:cubicBezTo>
                    <a:pt x="2475900" y="791736"/>
                    <a:pt x="2479442" y="786270"/>
                    <a:pt x="2478479" y="781766"/>
                  </a:cubicBez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82021" y="776299"/>
                    <a:pt x="2482021" y="776299"/>
                    <a:pt x="2486526" y="775337"/>
                  </a:cubicBezTo>
                  <a:cubicBezTo>
                    <a:pt x="2490068" y="769870"/>
                    <a:pt x="2490068" y="769870"/>
                    <a:pt x="2490068" y="769870"/>
                  </a:cubicBezTo>
                  <a:cubicBezTo>
                    <a:pt x="2484601" y="766329"/>
                    <a:pt x="2484601" y="766329"/>
                    <a:pt x="2484601" y="766329"/>
                  </a:cubicBezTo>
                  <a:close/>
                  <a:moveTo>
                    <a:pt x="4722193" y="185911"/>
                  </a:moveTo>
                  <a:cubicBezTo>
                    <a:pt x="4753921" y="193845"/>
                    <a:pt x="4773751" y="197812"/>
                    <a:pt x="4809446" y="213679"/>
                  </a:cubicBezTo>
                  <a:cubicBezTo>
                    <a:pt x="4809446" y="213679"/>
                    <a:pt x="4809446" y="217645"/>
                    <a:pt x="4801514" y="217645"/>
                  </a:cubicBezTo>
                  <a:cubicBezTo>
                    <a:pt x="4801514" y="217645"/>
                    <a:pt x="4833242" y="229546"/>
                    <a:pt x="4841174" y="225579"/>
                  </a:cubicBezTo>
                  <a:cubicBezTo>
                    <a:pt x="4849106" y="233513"/>
                    <a:pt x="4853073" y="237479"/>
                    <a:pt x="4849106" y="241446"/>
                  </a:cubicBezTo>
                  <a:cubicBezTo>
                    <a:pt x="4864970" y="241446"/>
                    <a:pt x="4904631" y="269214"/>
                    <a:pt x="4928427" y="277147"/>
                  </a:cubicBezTo>
                  <a:cubicBezTo>
                    <a:pt x="4936360" y="281114"/>
                    <a:pt x="4940326" y="281114"/>
                    <a:pt x="4948258" y="285081"/>
                  </a:cubicBezTo>
                  <a:cubicBezTo>
                    <a:pt x="5011715" y="312848"/>
                    <a:pt x="5071206" y="356483"/>
                    <a:pt x="5126730" y="392184"/>
                  </a:cubicBezTo>
                  <a:cubicBezTo>
                    <a:pt x="5146560" y="404084"/>
                    <a:pt x="5186221" y="419951"/>
                    <a:pt x="5178288" y="427885"/>
                  </a:cubicBezTo>
                  <a:cubicBezTo>
                    <a:pt x="5194153" y="435818"/>
                    <a:pt x="5206051" y="443752"/>
                    <a:pt x="5213983" y="443752"/>
                  </a:cubicBezTo>
                  <a:cubicBezTo>
                    <a:pt x="5225881" y="455652"/>
                    <a:pt x="5217949" y="455652"/>
                    <a:pt x="5213984" y="455652"/>
                  </a:cubicBezTo>
                  <a:cubicBezTo>
                    <a:pt x="5170357" y="435818"/>
                    <a:pt x="5122764" y="400117"/>
                    <a:pt x="5091035" y="380284"/>
                  </a:cubicBezTo>
                  <a:cubicBezTo>
                    <a:pt x="5087070" y="376317"/>
                    <a:pt x="5083104" y="376317"/>
                    <a:pt x="5083103" y="380284"/>
                  </a:cubicBezTo>
                  <a:cubicBezTo>
                    <a:pt x="5087069" y="380284"/>
                    <a:pt x="5087069" y="380284"/>
                    <a:pt x="5091036" y="384250"/>
                  </a:cubicBezTo>
                  <a:cubicBezTo>
                    <a:pt x="5095002" y="384250"/>
                    <a:pt x="5098967" y="388217"/>
                    <a:pt x="5098968" y="392184"/>
                  </a:cubicBezTo>
                  <a:cubicBezTo>
                    <a:pt x="5098968" y="392184"/>
                    <a:pt x="5095002" y="392184"/>
                    <a:pt x="5091035" y="388217"/>
                  </a:cubicBezTo>
                  <a:cubicBezTo>
                    <a:pt x="5091035" y="388217"/>
                    <a:pt x="5091035" y="388217"/>
                    <a:pt x="5087069" y="388217"/>
                  </a:cubicBezTo>
                  <a:cubicBezTo>
                    <a:pt x="5126730" y="419951"/>
                    <a:pt x="5170356" y="447719"/>
                    <a:pt x="5217950" y="479453"/>
                  </a:cubicBezTo>
                  <a:cubicBezTo>
                    <a:pt x="5261576" y="507220"/>
                    <a:pt x="5305202" y="538955"/>
                    <a:pt x="5348829" y="574656"/>
                  </a:cubicBezTo>
                  <a:cubicBezTo>
                    <a:pt x="5360727" y="578622"/>
                    <a:pt x="5368659" y="582589"/>
                    <a:pt x="5376592" y="590523"/>
                  </a:cubicBezTo>
                  <a:cubicBezTo>
                    <a:pt x="5416252" y="622257"/>
                    <a:pt x="5440049" y="638124"/>
                    <a:pt x="5471777" y="669858"/>
                  </a:cubicBezTo>
                  <a:cubicBezTo>
                    <a:pt x="5475743" y="669858"/>
                    <a:pt x="5483675" y="665892"/>
                    <a:pt x="5487641" y="661925"/>
                  </a:cubicBezTo>
                  <a:cubicBezTo>
                    <a:pt x="5499539" y="669858"/>
                    <a:pt x="5507472" y="673825"/>
                    <a:pt x="5511437" y="673825"/>
                  </a:cubicBezTo>
                  <a:cubicBezTo>
                    <a:pt x="5511437" y="673825"/>
                    <a:pt x="5507471" y="669858"/>
                    <a:pt x="5507471" y="669858"/>
                  </a:cubicBezTo>
                  <a:cubicBezTo>
                    <a:pt x="5507471" y="665891"/>
                    <a:pt x="5507471" y="665891"/>
                    <a:pt x="5507471" y="665891"/>
                  </a:cubicBezTo>
                  <a:cubicBezTo>
                    <a:pt x="5511438" y="665892"/>
                    <a:pt x="5515403" y="669858"/>
                    <a:pt x="5515404" y="673825"/>
                  </a:cubicBezTo>
                  <a:cubicBezTo>
                    <a:pt x="5515404" y="673825"/>
                    <a:pt x="5519369" y="673825"/>
                    <a:pt x="5519369" y="677792"/>
                  </a:cubicBezTo>
                  <a:cubicBezTo>
                    <a:pt x="5527301" y="669858"/>
                    <a:pt x="5543166" y="681759"/>
                    <a:pt x="5562995" y="701593"/>
                  </a:cubicBezTo>
                  <a:cubicBezTo>
                    <a:pt x="5582826" y="721427"/>
                    <a:pt x="5606623" y="745227"/>
                    <a:pt x="5626452" y="765061"/>
                  </a:cubicBezTo>
                  <a:cubicBezTo>
                    <a:pt x="5630419" y="776961"/>
                    <a:pt x="5610589" y="753161"/>
                    <a:pt x="5610589" y="757128"/>
                  </a:cubicBezTo>
                  <a:cubicBezTo>
                    <a:pt x="5610589" y="757128"/>
                    <a:pt x="5614555" y="761094"/>
                    <a:pt x="5614555" y="761094"/>
                  </a:cubicBezTo>
                  <a:cubicBezTo>
                    <a:pt x="5618520" y="765061"/>
                    <a:pt x="5622487" y="765061"/>
                    <a:pt x="5618521" y="769028"/>
                  </a:cubicBezTo>
                  <a:cubicBezTo>
                    <a:pt x="5618521" y="769028"/>
                    <a:pt x="5618521" y="769028"/>
                    <a:pt x="5614555" y="765061"/>
                  </a:cubicBezTo>
                  <a:cubicBezTo>
                    <a:pt x="5614555" y="765061"/>
                    <a:pt x="5614555" y="765061"/>
                    <a:pt x="5610588" y="765061"/>
                  </a:cubicBezTo>
                  <a:cubicBezTo>
                    <a:pt x="5622486" y="776961"/>
                    <a:pt x="5634385" y="788862"/>
                    <a:pt x="5630418" y="792829"/>
                  </a:cubicBezTo>
                  <a:cubicBezTo>
                    <a:pt x="5618521" y="788862"/>
                    <a:pt x="5598690" y="769028"/>
                    <a:pt x="5590759" y="765061"/>
                  </a:cubicBezTo>
                  <a:cubicBezTo>
                    <a:pt x="5590759" y="765061"/>
                    <a:pt x="5590759" y="765061"/>
                    <a:pt x="5594724" y="769028"/>
                  </a:cubicBezTo>
                  <a:cubicBezTo>
                    <a:pt x="5598690" y="772995"/>
                    <a:pt x="5598690" y="772995"/>
                    <a:pt x="5602657" y="776961"/>
                  </a:cubicBezTo>
                  <a:cubicBezTo>
                    <a:pt x="5602657" y="776961"/>
                    <a:pt x="5598690" y="776961"/>
                    <a:pt x="5598690" y="776961"/>
                  </a:cubicBezTo>
                  <a:cubicBezTo>
                    <a:pt x="5598690" y="772995"/>
                    <a:pt x="5594725" y="772995"/>
                    <a:pt x="5594725" y="772995"/>
                  </a:cubicBezTo>
                  <a:cubicBezTo>
                    <a:pt x="5602657" y="776961"/>
                    <a:pt x="5606622" y="788862"/>
                    <a:pt x="5614555" y="796795"/>
                  </a:cubicBezTo>
                  <a:cubicBezTo>
                    <a:pt x="5650249" y="832496"/>
                    <a:pt x="5693876" y="868197"/>
                    <a:pt x="5729570" y="907865"/>
                  </a:cubicBezTo>
                  <a:cubicBezTo>
                    <a:pt x="5741468" y="919765"/>
                    <a:pt x="5745434" y="927699"/>
                    <a:pt x="5757333" y="943566"/>
                  </a:cubicBezTo>
                  <a:cubicBezTo>
                    <a:pt x="5789061" y="979267"/>
                    <a:pt x="5824756" y="1022902"/>
                    <a:pt x="5856484" y="1058602"/>
                  </a:cubicBezTo>
                  <a:cubicBezTo>
                    <a:pt x="5884247" y="1094304"/>
                    <a:pt x="5908042" y="1122071"/>
                    <a:pt x="5908043" y="1133972"/>
                  </a:cubicBezTo>
                  <a:cubicBezTo>
                    <a:pt x="5908043" y="1133972"/>
                    <a:pt x="5908043" y="1133972"/>
                    <a:pt x="5908042" y="1137938"/>
                  </a:cubicBezTo>
                  <a:cubicBezTo>
                    <a:pt x="5908042" y="1137938"/>
                    <a:pt x="5908042" y="1137938"/>
                    <a:pt x="5912009" y="1141905"/>
                  </a:cubicBezTo>
                  <a:cubicBezTo>
                    <a:pt x="5915975" y="1141905"/>
                    <a:pt x="5915975" y="1145872"/>
                    <a:pt x="5915975" y="1149838"/>
                  </a:cubicBezTo>
                  <a:cubicBezTo>
                    <a:pt x="5915975" y="1149838"/>
                    <a:pt x="5915975" y="1149838"/>
                    <a:pt x="5912008" y="1145872"/>
                  </a:cubicBezTo>
                  <a:cubicBezTo>
                    <a:pt x="5912008" y="1145872"/>
                    <a:pt x="5912008" y="1145872"/>
                    <a:pt x="5908042" y="1141905"/>
                  </a:cubicBezTo>
                  <a:cubicBezTo>
                    <a:pt x="5915974" y="1157772"/>
                    <a:pt x="5927873" y="1173639"/>
                    <a:pt x="5935805" y="1185539"/>
                  </a:cubicBezTo>
                  <a:cubicBezTo>
                    <a:pt x="5931839" y="1189506"/>
                    <a:pt x="5939771" y="1205373"/>
                    <a:pt x="5931839" y="1205373"/>
                  </a:cubicBezTo>
                  <a:cubicBezTo>
                    <a:pt x="5987364" y="1280742"/>
                    <a:pt x="6007194" y="1344210"/>
                    <a:pt x="6054787" y="1391812"/>
                  </a:cubicBezTo>
                  <a:cubicBezTo>
                    <a:pt x="6078583" y="1443380"/>
                    <a:pt x="6078583" y="1479081"/>
                    <a:pt x="6110311" y="1530649"/>
                  </a:cubicBezTo>
                  <a:cubicBezTo>
                    <a:pt x="6110311" y="1534616"/>
                    <a:pt x="6114277" y="1546516"/>
                    <a:pt x="6118243" y="1550483"/>
                  </a:cubicBezTo>
                  <a:cubicBezTo>
                    <a:pt x="6130142" y="1574284"/>
                    <a:pt x="6146006" y="1606018"/>
                    <a:pt x="6157904" y="1633786"/>
                  </a:cubicBezTo>
                  <a:cubicBezTo>
                    <a:pt x="6169802" y="1661553"/>
                    <a:pt x="6177734" y="1693287"/>
                    <a:pt x="6177734" y="1709154"/>
                  </a:cubicBezTo>
                  <a:cubicBezTo>
                    <a:pt x="6169802" y="1705187"/>
                    <a:pt x="6161869" y="1689320"/>
                    <a:pt x="6153938" y="1669486"/>
                  </a:cubicBezTo>
                  <a:cubicBezTo>
                    <a:pt x="6149972" y="1649652"/>
                    <a:pt x="6142039" y="1629819"/>
                    <a:pt x="6134108" y="1621885"/>
                  </a:cubicBezTo>
                  <a:cubicBezTo>
                    <a:pt x="6130142" y="1609984"/>
                    <a:pt x="6130141" y="1602051"/>
                    <a:pt x="6130142" y="1590151"/>
                  </a:cubicBezTo>
                  <a:cubicBezTo>
                    <a:pt x="6114278" y="1554450"/>
                    <a:pt x="6106345" y="1542549"/>
                    <a:pt x="6090481" y="1514782"/>
                  </a:cubicBezTo>
                  <a:cubicBezTo>
                    <a:pt x="6098413" y="1518749"/>
                    <a:pt x="6086515" y="1498915"/>
                    <a:pt x="6082549" y="1487014"/>
                  </a:cubicBezTo>
                  <a:cubicBezTo>
                    <a:pt x="6078583" y="1483048"/>
                    <a:pt x="6066685" y="1471147"/>
                    <a:pt x="6074617" y="1487014"/>
                  </a:cubicBezTo>
                  <a:cubicBezTo>
                    <a:pt x="6058752" y="1459247"/>
                    <a:pt x="6038922" y="1423546"/>
                    <a:pt x="6019092" y="1383878"/>
                  </a:cubicBezTo>
                  <a:cubicBezTo>
                    <a:pt x="6003227" y="1348177"/>
                    <a:pt x="5979431" y="1308510"/>
                    <a:pt x="5959602" y="1272808"/>
                  </a:cubicBezTo>
                  <a:cubicBezTo>
                    <a:pt x="5959602" y="1272808"/>
                    <a:pt x="5955635" y="1264875"/>
                    <a:pt x="5963568" y="1264875"/>
                  </a:cubicBezTo>
                  <a:cubicBezTo>
                    <a:pt x="5935805" y="1221240"/>
                    <a:pt x="5923907" y="1197439"/>
                    <a:pt x="5900111" y="1181572"/>
                  </a:cubicBezTo>
                  <a:cubicBezTo>
                    <a:pt x="5888213" y="1157772"/>
                    <a:pt x="5876315" y="1145872"/>
                    <a:pt x="5868382" y="1130005"/>
                  </a:cubicBezTo>
                  <a:cubicBezTo>
                    <a:pt x="5860450" y="1122071"/>
                    <a:pt x="5868382" y="1133971"/>
                    <a:pt x="5864416" y="1133972"/>
                  </a:cubicBezTo>
                  <a:cubicBezTo>
                    <a:pt x="5852518" y="1118104"/>
                    <a:pt x="5840619" y="1102237"/>
                    <a:pt x="5828722" y="1086370"/>
                  </a:cubicBezTo>
                  <a:cubicBezTo>
                    <a:pt x="5840619" y="1086370"/>
                    <a:pt x="5828721" y="1074470"/>
                    <a:pt x="5824755" y="1066536"/>
                  </a:cubicBezTo>
                  <a:cubicBezTo>
                    <a:pt x="5828721" y="1058603"/>
                    <a:pt x="5844586" y="1070503"/>
                    <a:pt x="5860450" y="1078437"/>
                  </a:cubicBezTo>
                  <a:cubicBezTo>
                    <a:pt x="5856484" y="1058602"/>
                    <a:pt x="5804925" y="1014968"/>
                    <a:pt x="5789061" y="995134"/>
                  </a:cubicBezTo>
                  <a:cubicBezTo>
                    <a:pt x="5789061" y="999101"/>
                    <a:pt x="5789061" y="999101"/>
                    <a:pt x="5789061" y="999101"/>
                  </a:cubicBezTo>
                  <a:cubicBezTo>
                    <a:pt x="5793027" y="1003068"/>
                    <a:pt x="5793027" y="1007034"/>
                    <a:pt x="5793027" y="1007034"/>
                  </a:cubicBezTo>
                  <a:cubicBezTo>
                    <a:pt x="5789061" y="1003068"/>
                    <a:pt x="5785095" y="1003068"/>
                    <a:pt x="5785095" y="999101"/>
                  </a:cubicBezTo>
                  <a:cubicBezTo>
                    <a:pt x="5781129" y="1003068"/>
                    <a:pt x="5757332" y="975300"/>
                    <a:pt x="5765264" y="975300"/>
                  </a:cubicBezTo>
                  <a:cubicBezTo>
                    <a:pt x="5761299" y="975300"/>
                    <a:pt x="5761299" y="975300"/>
                    <a:pt x="5757332" y="971334"/>
                  </a:cubicBezTo>
                  <a:cubicBezTo>
                    <a:pt x="5757332" y="971334"/>
                    <a:pt x="5757332" y="971334"/>
                    <a:pt x="5757333" y="967367"/>
                  </a:cubicBezTo>
                  <a:cubicBezTo>
                    <a:pt x="5757333" y="967367"/>
                    <a:pt x="5757333" y="963400"/>
                    <a:pt x="5757333" y="963400"/>
                  </a:cubicBezTo>
                  <a:cubicBezTo>
                    <a:pt x="5757333" y="963400"/>
                    <a:pt x="5757333" y="963400"/>
                    <a:pt x="5761298" y="967367"/>
                  </a:cubicBezTo>
                  <a:cubicBezTo>
                    <a:pt x="5737503" y="939599"/>
                    <a:pt x="5753366" y="963400"/>
                    <a:pt x="5749401" y="967367"/>
                  </a:cubicBezTo>
                  <a:cubicBezTo>
                    <a:pt x="5745435" y="971333"/>
                    <a:pt x="5737502" y="963400"/>
                    <a:pt x="5737502" y="963400"/>
                  </a:cubicBezTo>
                  <a:cubicBezTo>
                    <a:pt x="5733536" y="967367"/>
                    <a:pt x="5753367" y="991167"/>
                    <a:pt x="5741469" y="983234"/>
                  </a:cubicBezTo>
                  <a:cubicBezTo>
                    <a:pt x="5729571" y="975300"/>
                    <a:pt x="5717672" y="967367"/>
                    <a:pt x="5705773" y="955466"/>
                  </a:cubicBezTo>
                  <a:cubicBezTo>
                    <a:pt x="5697842" y="943566"/>
                    <a:pt x="5685944" y="935633"/>
                    <a:pt x="5674045" y="919765"/>
                  </a:cubicBezTo>
                  <a:cubicBezTo>
                    <a:pt x="5678011" y="911832"/>
                    <a:pt x="5697842" y="931666"/>
                    <a:pt x="5705774" y="935633"/>
                  </a:cubicBezTo>
                  <a:cubicBezTo>
                    <a:pt x="5713706" y="931666"/>
                    <a:pt x="5697841" y="919765"/>
                    <a:pt x="5697842" y="915799"/>
                  </a:cubicBezTo>
                  <a:cubicBezTo>
                    <a:pt x="5689910" y="911832"/>
                    <a:pt x="5681977" y="899931"/>
                    <a:pt x="5678012" y="899931"/>
                  </a:cubicBezTo>
                  <a:cubicBezTo>
                    <a:pt x="5622487" y="836463"/>
                    <a:pt x="5566962" y="804729"/>
                    <a:pt x="5523336" y="749194"/>
                  </a:cubicBezTo>
                  <a:cubicBezTo>
                    <a:pt x="5515403" y="741261"/>
                    <a:pt x="5503505" y="733327"/>
                    <a:pt x="5495573" y="725393"/>
                  </a:cubicBezTo>
                  <a:cubicBezTo>
                    <a:pt x="5475743" y="705559"/>
                    <a:pt x="5479709" y="709526"/>
                    <a:pt x="5455913" y="689692"/>
                  </a:cubicBezTo>
                  <a:cubicBezTo>
                    <a:pt x="5451947" y="685725"/>
                    <a:pt x="5447980" y="685725"/>
                    <a:pt x="5447981" y="689692"/>
                  </a:cubicBezTo>
                  <a:cubicBezTo>
                    <a:pt x="5416252" y="665892"/>
                    <a:pt x="5396422" y="650024"/>
                    <a:pt x="5376591" y="634157"/>
                  </a:cubicBezTo>
                  <a:cubicBezTo>
                    <a:pt x="5356762" y="618290"/>
                    <a:pt x="5340897" y="602423"/>
                    <a:pt x="5317100" y="582589"/>
                  </a:cubicBezTo>
                  <a:cubicBezTo>
                    <a:pt x="5305203" y="578622"/>
                    <a:pt x="5317101" y="590523"/>
                    <a:pt x="5313135" y="598456"/>
                  </a:cubicBezTo>
                  <a:cubicBezTo>
                    <a:pt x="5305202" y="594490"/>
                    <a:pt x="5305202" y="594490"/>
                    <a:pt x="5301237" y="594489"/>
                  </a:cubicBezTo>
                  <a:cubicBezTo>
                    <a:pt x="5277440" y="578622"/>
                    <a:pt x="5273474" y="570689"/>
                    <a:pt x="5249678" y="554822"/>
                  </a:cubicBezTo>
                  <a:cubicBezTo>
                    <a:pt x="5249678" y="550855"/>
                    <a:pt x="5253644" y="550855"/>
                    <a:pt x="5249677" y="546888"/>
                  </a:cubicBezTo>
                  <a:cubicBezTo>
                    <a:pt x="5253644" y="546888"/>
                    <a:pt x="5257610" y="542921"/>
                    <a:pt x="5273474" y="554822"/>
                  </a:cubicBezTo>
                  <a:cubicBezTo>
                    <a:pt x="5257610" y="538955"/>
                    <a:pt x="5229847" y="519121"/>
                    <a:pt x="5206051" y="503254"/>
                  </a:cubicBezTo>
                  <a:cubicBezTo>
                    <a:pt x="5178289" y="487386"/>
                    <a:pt x="5154492" y="471519"/>
                    <a:pt x="5142594" y="455652"/>
                  </a:cubicBezTo>
                  <a:cubicBezTo>
                    <a:pt x="5091036" y="431852"/>
                    <a:pt x="5063273" y="408051"/>
                    <a:pt x="5015681" y="380283"/>
                  </a:cubicBezTo>
                  <a:cubicBezTo>
                    <a:pt x="4991884" y="372350"/>
                    <a:pt x="5027579" y="396151"/>
                    <a:pt x="5007749" y="392184"/>
                  </a:cubicBezTo>
                  <a:cubicBezTo>
                    <a:pt x="4999817" y="384250"/>
                    <a:pt x="4995850" y="388217"/>
                    <a:pt x="4983952" y="380284"/>
                  </a:cubicBezTo>
                  <a:cubicBezTo>
                    <a:pt x="4991884" y="376317"/>
                    <a:pt x="4976020" y="364416"/>
                    <a:pt x="4991884" y="364416"/>
                  </a:cubicBezTo>
                  <a:cubicBezTo>
                    <a:pt x="4979986" y="352516"/>
                    <a:pt x="4940325" y="332682"/>
                    <a:pt x="4916529" y="328715"/>
                  </a:cubicBezTo>
                  <a:cubicBezTo>
                    <a:pt x="4853072" y="285081"/>
                    <a:pt x="4777718" y="253346"/>
                    <a:pt x="4674600" y="213679"/>
                  </a:cubicBezTo>
                  <a:cubicBezTo>
                    <a:pt x="4698397" y="209712"/>
                    <a:pt x="4730125" y="221612"/>
                    <a:pt x="4761853" y="229546"/>
                  </a:cubicBezTo>
                  <a:cubicBezTo>
                    <a:pt x="4797548" y="249380"/>
                    <a:pt x="4857039" y="273180"/>
                    <a:pt x="4900665" y="289047"/>
                  </a:cubicBezTo>
                  <a:cubicBezTo>
                    <a:pt x="4896699" y="289048"/>
                    <a:pt x="4892733" y="285081"/>
                    <a:pt x="4892733" y="285081"/>
                  </a:cubicBezTo>
                  <a:cubicBezTo>
                    <a:pt x="4896699" y="281114"/>
                    <a:pt x="4900665" y="281114"/>
                    <a:pt x="4904631" y="285081"/>
                  </a:cubicBezTo>
                  <a:cubicBezTo>
                    <a:pt x="4904631" y="285081"/>
                    <a:pt x="4904631" y="285081"/>
                    <a:pt x="4908597" y="285081"/>
                  </a:cubicBezTo>
                  <a:cubicBezTo>
                    <a:pt x="4864970" y="261280"/>
                    <a:pt x="4817378" y="245413"/>
                    <a:pt x="4785650" y="217645"/>
                  </a:cubicBezTo>
                  <a:cubicBezTo>
                    <a:pt x="4757887" y="209712"/>
                    <a:pt x="4718227" y="197812"/>
                    <a:pt x="4722193" y="185911"/>
                  </a:cubicBezTo>
                  <a:close/>
                  <a:moveTo>
                    <a:pt x="1947650" y="777856"/>
                  </a:moveTo>
                  <a:lnTo>
                    <a:pt x="1935362" y="791245"/>
                  </a:lnTo>
                  <a:cubicBezTo>
                    <a:pt x="1928321" y="796870"/>
                    <a:pt x="1920035" y="802172"/>
                    <a:pt x="1909737" y="809082"/>
                  </a:cubicBezTo>
                  <a:cubicBezTo>
                    <a:pt x="1913279" y="803615"/>
                    <a:pt x="1908774" y="804578"/>
                    <a:pt x="1904271" y="805540"/>
                  </a:cubicBezTo>
                  <a:cubicBezTo>
                    <a:pt x="1882713" y="814856"/>
                    <a:pt x="1864041" y="837684"/>
                    <a:pt x="1846987" y="846036"/>
                  </a:cubicBezTo>
                  <a:cubicBezTo>
                    <a:pt x="1846987" y="846036"/>
                    <a:pt x="1850529" y="840570"/>
                    <a:pt x="1850529" y="840570"/>
                  </a:cubicBezTo>
                  <a:cubicBezTo>
                    <a:pt x="1820925" y="856314"/>
                    <a:pt x="1797750" y="880104"/>
                    <a:pt x="1787779" y="877524"/>
                  </a:cubicBezTo>
                  <a:cubicBezTo>
                    <a:pt x="1787779" y="877524"/>
                    <a:pt x="1788741" y="882029"/>
                    <a:pt x="1784238" y="882991"/>
                  </a:cubicBezTo>
                  <a:cubicBezTo>
                    <a:pt x="1773612" y="899390"/>
                    <a:pt x="1793246" y="881066"/>
                    <a:pt x="1797750" y="880104"/>
                  </a:cubicBezTo>
                  <a:cubicBezTo>
                    <a:pt x="1785681" y="889746"/>
                    <a:pt x="1777154" y="893923"/>
                    <a:pt x="1770316" y="897739"/>
                  </a:cubicBezTo>
                  <a:lnTo>
                    <a:pt x="1753457" y="912815"/>
                  </a:lnTo>
                  <a:lnTo>
                    <a:pt x="1753020" y="913030"/>
                  </a:lnTo>
                  <a:lnTo>
                    <a:pt x="1753224" y="903157"/>
                  </a:lnTo>
                  <a:cubicBezTo>
                    <a:pt x="1752863" y="901468"/>
                    <a:pt x="1750611" y="901949"/>
                    <a:pt x="1742083" y="906126"/>
                  </a:cubicBezTo>
                  <a:cubicBezTo>
                    <a:pt x="1740794" y="911111"/>
                    <a:pt x="1742401" y="913123"/>
                    <a:pt x="1743445" y="915254"/>
                  </a:cubicBezTo>
                  <a:lnTo>
                    <a:pt x="1742879" y="918021"/>
                  </a:lnTo>
                  <a:lnTo>
                    <a:pt x="1735613" y="921596"/>
                  </a:lnTo>
                  <a:cubicBezTo>
                    <a:pt x="1713871" y="930519"/>
                    <a:pt x="1691059" y="937592"/>
                    <a:pt x="1666447" y="941384"/>
                  </a:cubicBezTo>
                  <a:cubicBezTo>
                    <a:pt x="1683297" y="910409"/>
                    <a:pt x="1705611" y="895863"/>
                    <a:pt x="1730595" y="884660"/>
                  </a:cubicBezTo>
                  <a:cubicBezTo>
                    <a:pt x="1789914" y="860254"/>
                    <a:pt x="1846962" y="834378"/>
                    <a:pt x="1900144" y="799552"/>
                  </a:cubicBezTo>
                  <a:cubicBezTo>
                    <a:pt x="1910366" y="792479"/>
                    <a:pt x="1921080" y="787135"/>
                    <a:pt x="1932099" y="782795"/>
                  </a:cubicBezTo>
                  <a:close/>
                  <a:moveTo>
                    <a:pt x="2248188" y="634910"/>
                  </a:moveTo>
                  <a:lnTo>
                    <a:pt x="2249855" y="637515"/>
                  </a:lnTo>
                  <a:cubicBezTo>
                    <a:pt x="2249855" y="637515"/>
                    <a:pt x="2245351" y="638477"/>
                    <a:pt x="2245351" y="638477"/>
                  </a:cubicBezTo>
                  <a:cubicBezTo>
                    <a:pt x="2240848" y="639439"/>
                    <a:pt x="2236343" y="640402"/>
                    <a:pt x="2237306" y="644906"/>
                  </a:cubicBezTo>
                  <a:cubicBezTo>
                    <a:pt x="2237306" y="644906"/>
                    <a:pt x="2237306" y="644906"/>
                    <a:pt x="2241810" y="643944"/>
                  </a:cubicBezTo>
                  <a:cubicBezTo>
                    <a:pt x="2246313" y="642981"/>
                    <a:pt x="2246313" y="642981"/>
                    <a:pt x="2246313" y="642981"/>
                  </a:cubicBezTo>
                  <a:cubicBezTo>
                    <a:pt x="2214785" y="649717"/>
                    <a:pt x="2158157" y="671235"/>
                    <a:pt x="2139485" y="694062"/>
                  </a:cubicBezTo>
                  <a:cubicBezTo>
                    <a:pt x="2129352" y="696227"/>
                    <a:pt x="2118050" y="699820"/>
                    <a:pt x="2105648" y="704456"/>
                  </a:cubicBezTo>
                  <a:lnTo>
                    <a:pt x="2080196" y="714942"/>
                  </a:lnTo>
                  <a:lnTo>
                    <a:pt x="2084254" y="709377"/>
                  </a:lnTo>
                  <a:cubicBezTo>
                    <a:pt x="2090808" y="694289"/>
                    <a:pt x="2105370" y="689222"/>
                    <a:pt x="2119532" y="682286"/>
                  </a:cubicBezTo>
                  <a:close/>
                  <a:moveTo>
                    <a:pt x="2411064" y="586743"/>
                  </a:moveTo>
                  <a:lnTo>
                    <a:pt x="2413620" y="588398"/>
                  </a:lnTo>
                  <a:cubicBezTo>
                    <a:pt x="2404611" y="590323"/>
                    <a:pt x="2395603" y="592248"/>
                    <a:pt x="2392061" y="597714"/>
                  </a:cubicBezTo>
                  <a:cubicBezTo>
                    <a:pt x="2387558" y="598676"/>
                    <a:pt x="2378549" y="600601"/>
                    <a:pt x="2374045" y="601563"/>
                  </a:cubicBezTo>
                  <a:cubicBezTo>
                    <a:pt x="2360533" y="604450"/>
                    <a:pt x="2351525" y="606375"/>
                    <a:pt x="2338013" y="609261"/>
                  </a:cubicBezTo>
                  <a:cubicBezTo>
                    <a:pt x="2315492" y="614073"/>
                    <a:pt x="2299400" y="626930"/>
                    <a:pt x="2275917" y="627238"/>
                  </a:cubicBezTo>
                  <a:lnTo>
                    <a:pt x="2276204" y="626130"/>
                  </a:lnTo>
                  <a:lnTo>
                    <a:pt x="2387086" y="592524"/>
                  </a:lnTo>
                  <a:close/>
                  <a:moveTo>
                    <a:pt x="2522905" y="559776"/>
                  </a:moveTo>
                  <a:lnTo>
                    <a:pt x="2540871" y="556503"/>
                  </a:lnTo>
                  <a:lnTo>
                    <a:pt x="2502340" y="564735"/>
                  </a:lnTo>
                  <a:close/>
                  <a:moveTo>
                    <a:pt x="2659387" y="432280"/>
                  </a:moveTo>
                  <a:lnTo>
                    <a:pt x="2798433" y="411539"/>
                  </a:lnTo>
                  <a:lnTo>
                    <a:pt x="2817780" y="409701"/>
                  </a:lnTo>
                  <a:cubicBezTo>
                    <a:pt x="2861544" y="406863"/>
                    <a:pt x="2905643" y="405324"/>
                    <a:pt x="2950086" y="405117"/>
                  </a:cubicBezTo>
                  <a:cubicBezTo>
                    <a:pt x="2973528" y="404997"/>
                    <a:pt x="2986083" y="404270"/>
                    <a:pt x="2996187" y="398934"/>
                  </a:cubicBezTo>
                  <a:lnTo>
                    <a:pt x="3005378" y="391284"/>
                  </a:lnTo>
                  <a:lnTo>
                    <a:pt x="3093771" y="385395"/>
                  </a:lnTo>
                  <a:cubicBezTo>
                    <a:pt x="3382401" y="377891"/>
                    <a:pt x="3667463" y="417068"/>
                    <a:pt x="3939070" y="497975"/>
                  </a:cubicBezTo>
                  <a:cubicBezTo>
                    <a:pt x="3930063" y="499900"/>
                    <a:pt x="3924596" y="496358"/>
                    <a:pt x="3925558" y="500862"/>
                  </a:cubicBezTo>
                  <a:cubicBezTo>
                    <a:pt x="3962860" y="521150"/>
                    <a:pt x="3970907" y="514722"/>
                    <a:pt x="4005322" y="521498"/>
                  </a:cubicBezTo>
                  <a:cubicBezTo>
                    <a:pt x="4035233" y="529237"/>
                    <a:pt x="4070611" y="540516"/>
                    <a:pt x="4101485" y="552759"/>
                  </a:cubicBezTo>
                  <a:cubicBezTo>
                    <a:pt x="4107913" y="560806"/>
                    <a:pt x="4148757" y="575627"/>
                    <a:pt x="4157765" y="573703"/>
                  </a:cubicBezTo>
                  <a:cubicBezTo>
                    <a:pt x="4158727" y="578207"/>
                    <a:pt x="4158727" y="578207"/>
                    <a:pt x="4158727" y="578207"/>
                  </a:cubicBezTo>
                  <a:cubicBezTo>
                    <a:pt x="4163231" y="577244"/>
                    <a:pt x="4163231" y="577244"/>
                    <a:pt x="4163231" y="577244"/>
                  </a:cubicBezTo>
                  <a:cubicBezTo>
                    <a:pt x="4164194" y="581748"/>
                    <a:pt x="4164194" y="581748"/>
                    <a:pt x="4168698" y="580786"/>
                  </a:cubicBezTo>
                  <a:cubicBezTo>
                    <a:pt x="4173202" y="579823"/>
                    <a:pt x="4173202" y="579823"/>
                    <a:pt x="4178668" y="583366"/>
                  </a:cubicBezTo>
                  <a:cubicBezTo>
                    <a:pt x="4184135" y="586908"/>
                    <a:pt x="4199571" y="593029"/>
                    <a:pt x="4204075" y="592066"/>
                  </a:cubicBezTo>
                  <a:cubicBezTo>
                    <a:pt x="4230445" y="605271"/>
                    <a:pt x="4256814" y="618476"/>
                    <a:pt x="4286726" y="626215"/>
                  </a:cubicBezTo>
                  <a:cubicBezTo>
                    <a:pt x="4297658" y="633298"/>
                    <a:pt x="4308591" y="640382"/>
                    <a:pt x="4318562" y="642961"/>
                  </a:cubicBezTo>
                  <a:cubicBezTo>
                    <a:pt x="4344931" y="656166"/>
                    <a:pt x="4371300" y="669371"/>
                    <a:pt x="4392203" y="679034"/>
                  </a:cubicBezTo>
                  <a:cubicBezTo>
                    <a:pt x="4392203" y="679034"/>
                    <a:pt x="4387699" y="679996"/>
                    <a:pt x="4387699" y="679996"/>
                  </a:cubicBezTo>
                  <a:cubicBezTo>
                    <a:pt x="4393166" y="683538"/>
                    <a:pt x="4398632" y="687079"/>
                    <a:pt x="4403136" y="686117"/>
                  </a:cubicBezTo>
                  <a:cubicBezTo>
                    <a:pt x="4715065" y="845537"/>
                    <a:pt x="4998005" y="1067667"/>
                    <a:pt x="5230091" y="1338337"/>
                  </a:cubicBezTo>
                  <a:cubicBezTo>
                    <a:pt x="5485311" y="1651162"/>
                    <a:pt x="5672621" y="2020882"/>
                    <a:pt x="5771121" y="2437834"/>
                  </a:cubicBezTo>
                  <a:cubicBezTo>
                    <a:pt x="5766617" y="2438796"/>
                    <a:pt x="5766617" y="2438796"/>
                    <a:pt x="5762112" y="2439759"/>
                  </a:cubicBezTo>
                  <a:cubicBezTo>
                    <a:pt x="5744137" y="2377664"/>
                    <a:pt x="5711338" y="2356413"/>
                    <a:pt x="5684663" y="2319726"/>
                  </a:cubicBezTo>
                  <a:cubicBezTo>
                    <a:pt x="5684663" y="2319726"/>
                    <a:pt x="5682083" y="2329696"/>
                    <a:pt x="5684007" y="2338705"/>
                  </a:cubicBezTo>
                  <a:cubicBezTo>
                    <a:pt x="5671150" y="2322613"/>
                    <a:pt x="5667956" y="2285618"/>
                    <a:pt x="5657678" y="2259556"/>
                  </a:cubicBezTo>
                  <a:cubicBezTo>
                    <a:pt x="5643859" y="2238961"/>
                    <a:pt x="5622648" y="2205815"/>
                    <a:pt x="5622648" y="2205815"/>
                  </a:cubicBezTo>
                  <a:cubicBezTo>
                    <a:pt x="5614602" y="2212244"/>
                    <a:pt x="5618451" y="2230260"/>
                    <a:pt x="5623262" y="2252780"/>
                  </a:cubicBezTo>
                  <a:cubicBezTo>
                    <a:pt x="5618758" y="2253742"/>
                    <a:pt x="5617796" y="2249238"/>
                    <a:pt x="5617796" y="2249238"/>
                  </a:cubicBezTo>
                  <a:cubicBezTo>
                    <a:pt x="5616834" y="2244735"/>
                    <a:pt x="5616834" y="2244735"/>
                    <a:pt x="5616834" y="2244735"/>
                  </a:cubicBezTo>
                  <a:cubicBezTo>
                    <a:pt x="5616834" y="2244735"/>
                    <a:pt x="5615871" y="2240230"/>
                    <a:pt x="5615871" y="2240230"/>
                  </a:cubicBezTo>
                  <a:cubicBezTo>
                    <a:pt x="5615871" y="2240230"/>
                    <a:pt x="5614909" y="2235726"/>
                    <a:pt x="5613947" y="2231223"/>
                  </a:cubicBezTo>
                  <a:cubicBezTo>
                    <a:pt x="5609443" y="2232185"/>
                    <a:pt x="5609443" y="2232185"/>
                    <a:pt x="5610406" y="2236688"/>
                  </a:cubicBezTo>
                  <a:cubicBezTo>
                    <a:pt x="5610406" y="2236688"/>
                    <a:pt x="5611368" y="2241193"/>
                    <a:pt x="5611368" y="2241193"/>
                  </a:cubicBezTo>
                  <a:cubicBezTo>
                    <a:pt x="5612330" y="2245697"/>
                    <a:pt x="5612330" y="2245697"/>
                    <a:pt x="5612330" y="2245697"/>
                  </a:cubicBezTo>
                  <a:cubicBezTo>
                    <a:pt x="5597549" y="2220596"/>
                    <a:pt x="5605247" y="2256629"/>
                    <a:pt x="5610713" y="2260171"/>
                  </a:cubicBezTo>
                  <a:cubicBezTo>
                    <a:pt x="5611675" y="2264674"/>
                    <a:pt x="5616179" y="2263712"/>
                    <a:pt x="5616179" y="2263712"/>
                  </a:cubicBezTo>
                  <a:cubicBezTo>
                    <a:pt x="5616179" y="2263712"/>
                    <a:pt x="5615217" y="2259209"/>
                    <a:pt x="5615217" y="2259209"/>
                  </a:cubicBezTo>
                  <a:cubicBezTo>
                    <a:pt x="5618758" y="2253742"/>
                    <a:pt x="5618758" y="2253742"/>
                    <a:pt x="5618758" y="2253742"/>
                  </a:cubicBezTo>
                  <a:cubicBezTo>
                    <a:pt x="5618758" y="2253742"/>
                    <a:pt x="5620683" y="2262750"/>
                    <a:pt x="5621645" y="2267254"/>
                  </a:cubicBezTo>
                  <a:cubicBezTo>
                    <a:pt x="5622607" y="2271759"/>
                    <a:pt x="5622607" y="2271759"/>
                    <a:pt x="5622607" y="2271759"/>
                  </a:cubicBezTo>
                  <a:cubicBezTo>
                    <a:pt x="5629343" y="2303287"/>
                    <a:pt x="5625147" y="2327732"/>
                    <a:pt x="5607785" y="2312602"/>
                  </a:cubicBezTo>
                  <a:cubicBezTo>
                    <a:pt x="5602974" y="2290082"/>
                    <a:pt x="5598470" y="2291044"/>
                    <a:pt x="5591734" y="2259516"/>
                  </a:cubicBezTo>
                  <a:cubicBezTo>
                    <a:pt x="5581764" y="2256936"/>
                    <a:pt x="5585613" y="2274952"/>
                    <a:pt x="5577568" y="2281381"/>
                  </a:cubicBezTo>
                  <a:cubicBezTo>
                    <a:pt x="5555394" y="2243732"/>
                    <a:pt x="5531951" y="2178095"/>
                    <a:pt x="5509432" y="2182907"/>
                  </a:cubicBezTo>
                  <a:cubicBezTo>
                    <a:pt x="5509432" y="2182907"/>
                    <a:pt x="5508469" y="2178402"/>
                    <a:pt x="5508469" y="2178402"/>
                  </a:cubicBezTo>
                  <a:cubicBezTo>
                    <a:pt x="5508469" y="2178402"/>
                    <a:pt x="5506545" y="2169395"/>
                    <a:pt x="5506545" y="2169395"/>
                  </a:cubicBezTo>
                  <a:cubicBezTo>
                    <a:pt x="5501079" y="2165852"/>
                    <a:pt x="5500117" y="2161349"/>
                    <a:pt x="5501079" y="2165852"/>
                  </a:cubicBezTo>
                  <a:cubicBezTo>
                    <a:pt x="5494650" y="2157807"/>
                    <a:pt x="5491764" y="2144295"/>
                    <a:pt x="5476981" y="2119196"/>
                  </a:cubicBezTo>
                  <a:cubicBezTo>
                    <a:pt x="5470553" y="2111149"/>
                    <a:pt x="5469591" y="2106645"/>
                    <a:pt x="5468629" y="2102141"/>
                  </a:cubicBezTo>
                  <a:cubicBezTo>
                    <a:pt x="5468629" y="2102141"/>
                    <a:pt x="5463162" y="2098599"/>
                    <a:pt x="5463162" y="2098599"/>
                  </a:cubicBezTo>
                  <a:cubicBezTo>
                    <a:pt x="5462200" y="2094096"/>
                    <a:pt x="5462200" y="2094096"/>
                    <a:pt x="5462200" y="2094096"/>
                  </a:cubicBezTo>
                  <a:cubicBezTo>
                    <a:pt x="5461238" y="2089591"/>
                    <a:pt x="5457696" y="2095058"/>
                    <a:pt x="5457696" y="2095058"/>
                  </a:cubicBezTo>
                  <a:cubicBezTo>
                    <a:pt x="5456733" y="2090554"/>
                    <a:pt x="5456733" y="2090554"/>
                    <a:pt x="5456733" y="2090554"/>
                  </a:cubicBezTo>
                  <a:cubicBezTo>
                    <a:pt x="5452230" y="2091516"/>
                    <a:pt x="5448381" y="2073499"/>
                    <a:pt x="5443876" y="2074462"/>
                  </a:cubicBezTo>
                  <a:cubicBezTo>
                    <a:pt x="5453192" y="2096020"/>
                    <a:pt x="5444839" y="2078966"/>
                    <a:pt x="5442259" y="2088936"/>
                  </a:cubicBezTo>
                  <a:cubicBezTo>
                    <a:pt x="5431981" y="2062874"/>
                    <a:pt x="5439679" y="2098907"/>
                    <a:pt x="5431327" y="2081853"/>
                  </a:cubicBezTo>
                  <a:cubicBezTo>
                    <a:pt x="5421049" y="2055791"/>
                    <a:pt x="5416544" y="2056754"/>
                    <a:pt x="5418162" y="2042279"/>
                  </a:cubicBezTo>
                  <a:cubicBezTo>
                    <a:pt x="5404650" y="2045166"/>
                    <a:pt x="5382169" y="1984034"/>
                    <a:pt x="5359035" y="1941880"/>
                  </a:cubicBezTo>
                  <a:cubicBezTo>
                    <a:pt x="5358072" y="1937376"/>
                    <a:pt x="5351643" y="1929330"/>
                    <a:pt x="5344253" y="1916780"/>
                  </a:cubicBezTo>
                  <a:cubicBezTo>
                    <a:pt x="5322081" y="1879131"/>
                    <a:pt x="5307299" y="1854031"/>
                    <a:pt x="5293479" y="1833435"/>
                  </a:cubicBezTo>
                  <a:cubicBezTo>
                    <a:pt x="5287051" y="1825389"/>
                    <a:pt x="5292517" y="1828931"/>
                    <a:pt x="5290593" y="1819923"/>
                  </a:cubicBezTo>
                  <a:cubicBezTo>
                    <a:pt x="5286088" y="1820885"/>
                    <a:pt x="5280622" y="1817343"/>
                    <a:pt x="5279659" y="1812840"/>
                  </a:cubicBezTo>
                  <a:cubicBezTo>
                    <a:pt x="5278697" y="1808335"/>
                    <a:pt x="5290593" y="1819923"/>
                    <a:pt x="5283202" y="1807373"/>
                  </a:cubicBezTo>
                  <a:cubicBezTo>
                    <a:pt x="5264878" y="1787739"/>
                    <a:pt x="5268419" y="1782274"/>
                    <a:pt x="5242706" y="1750090"/>
                  </a:cubicBezTo>
                  <a:cubicBezTo>
                    <a:pt x="5251713" y="1748165"/>
                    <a:pt x="5251713" y="1748165"/>
                    <a:pt x="5251713" y="1748165"/>
                  </a:cubicBezTo>
                  <a:cubicBezTo>
                    <a:pt x="5237894" y="1727570"/>
                    <a:pt x="5231465" y="1719524"/>
                    <a:pt x="5235314" y="1737540"/>
                  </a:cubicBezTo>
                  <a:cubicBezTo>
                    <a:pt x="5223419" y="1725953"/>
                    <a:pt x="5231465" y="1719524"/>
                    <a:pt x="5215066" y="1708898"/>
                  </a:cubicBezTo>
                  <a:cubicBezTo>
                    <a:pt x="5220532" y="1712441"/>
                    <a:pt x="5219570" y="1707936"/>
                    <a:pt x="5214104" y="1704395"/>
                  </a:cubicBezTo>
                  <a:cubicBezTo>
                    <a:pt x="5218608" y="1703433"/>
                    <a:pt x="5218608" y="1703433"/>
                    <a:pt x="5218608" y="1703433"/>
                  </a:cubicBezTo>
                  <a:cubicBezTo>
                    <a:pt x="5224074" y="1706974"/>
                    <a:pt x="5223112" y="1702470"/>
                    <a:pt x="5223112" y="1702470"/>
                  </a:cubicBezTo>
                  <a:cubicBezTo>
                    <a:pt x="5222150" y="1697966"/>
                    <a:pt x="5222150" y="1697966"/>
                    <a:pt x="5222150" y="1697966"/>
                  </a:cubicBezTo>
                  <a:cubicBezTo>
                    <a:pt x="5235008" y="1714058"/>
                    <a:pt x="5224729" y="1687995"/>
                    <a:pt x="5212834" y="1676408"/>
                  </a:cubicBezTo>
                  <a:cubicBezTo>
                    <a:pt x="5217338" y="1675445"/>
                    <a:pt x="5217338" y="1675445"/>
                    <a:pt x="5217338" y="1675445"/>
                  </a:cubicBezTo>
                  <a:cubicBezTo>
                    <a:pt x="5217338" y="1675445"/>
                    <a:pt x="5217338" y="1675445"/>
                    <a:pt x="5216376" y="1670942"/>
                  </a:cubicBezTo>
                  <a:cubicBezTo>
                    <a:pt x="5216376" y="1670942"/>
                    <a:pt x="5210910" y="1667400"/>
                    <a:pt x="5210910" y="1667400"/>
                  </a:cubicBezTo>
                  <a:cubicBezTo>
                    <a:pt x="5197090" y="1646805"/>
                    <a:pt x="5176842" y="1618163"/>
                    <a:pt x="5156595" y="1589521"/>
                  </a:cubicBezTo>
                  <a:cubicBezTo>
                    <a:pt x="5131842" y="1561842"/>
                    <a:pt x="5107090" y="1534163"/>
                    <a:pt x="5088767" y="1514530"/>
                  </a:cubicBezTo>
                  <a:cubicBezTo>
                    <a:pt x="5080413" y="1497476"/>
                    <a:pt x="5056623" y="1474300"/>
                    <a:pt x="5031871" y="1446621"/>
                  </a:cubicBezTo>
                  <a:cubicBezTo>
                    <a:pt x="5012585" y="1422484"/>
                    <a:pt x="4987833" y="1394804"/>
                    <a:pt x="4977555" y="1368743"/>
                  </a:cubicBezTo>
                  <a:cubicBezTo>
                    <a:pt x="4967585" y="1366163"/>
                    <a:pt x="4955689" y="1354576"/>
                    <a:pt x="4950224" y="1351033"/>
                  </a:cubicBezTo>
                  <a:cubicBezTo>
                    <a:pt x="4950224" y="1351033"/>
                    <a:pt x="4949261" y="1346529"/>
                    <a:pt x="4949261" y="1346529"/>
                  </a:cubicBezTo>
                  <a:cubicBezTo>
                    <a:pt x="4943795" y="1342988"/>
                    <a:pt x="4943795" y="1342988"/>
                    <a:pt x="4942833" y="1338484"/>
                  </a:cubicBezTo>
                  <a:cubicBezTo>
                    <a:pt x="4938328" y="1339446"/>
                    <a:pt x="4938328" y="1339446"/>
                    <a:pt x="4939291" y="1343950"/>
                  </a:cubicBezTo>
                  <a:cubicBezTo>
                    <a:pt x="4894290" y="1287629"/>
                    <a:pt x="4813913" y="1220029"/>
                    <a:pt x="4736115" y="1142457"/>
                  </a:cubicBezTo>
                  <a:cubicBezTo>
                    <a:pt x="4736115" y="1142457"/>
                    <a:pt x="4736115" y="1142457"/>
                    <a:pt x="4735152" y="1137953"/>
                  </a:cubicBezTo>
                  <a:cubicBezTo>
                    <a:pt x="4748664" y="1135066"/>
                    <a:pt x="4747047" y="1149540"/>
                    <a:pt x="4778882" y="1166287"/>
                  </a:cubicBezTo>
                  <a:cubicBezTo>
                    <a:pt x="4775341" y="1171753"/>
                    <a:pt x="4776303" y="1176257"/>
                    <a:pt x="4782731" y="1184304"/>
                  </a:cubicBezTo>
                  <a:cubicBezTo>
                    <a:pt x="4788198" y="1187845"/>
                    <a:pt x="4804597" y="1198470"/>
                    <a:pt x="4821959" y="1213600"/>
                  </a:cubicBezTo>
                  <a:cubicBezTo>
                    <a:pt x="4839320" y="1228729"/>
                    <a:pt x="4856681" y="1243859"/>
                    <a:pt x="4857643" y="1248362"/>
                  </a:cubicBezTo>
                  <a:cubicBezTo>
                    <a:pt x="4869538" y="1259950"/>
                    <a:pt x="4893328" y="1283126"/>
                    <a:pt x="4916156" y="1301797"/>
                  </a:cubicBezTo>
                  <a:cubicBezTo>
                    <a:pt x="4934479" y="1321429"/>
                    <a:pt x="4952803" y="1341064"/>
                    <a:pt x="4953765" y="1345567"/>
                  </a:cubicBezTo>
                  <a:cubicBezTo>
                    <a:pt x="4969202" y="1351689"/>
                    <a:pt x="4990413" y="1384834"/>
                    <a:pt x="5006812" y="1395460"/>
                  </a:cubicBezTo>
                  <a:cubicBezTo>
                    <a:pt x="5006812" y="1395460"/>
                    <a:pt x="5007774" y="1399963"/>
                    <a:pt x="5007774" y="1399963"/>
                  </a:cubicBezTo>
                  <a:cubicBezTo>
                    <a:pt x="5008736" y="1404467"/>
                    <a:pt x="5008736" y="1404467"/>
                    <a:pt x="5008736" y="1404467"/>
                  </a:cubicBezTo>
                  <a:cubicBezTo>
                    <a:pt x="5008736" y="1404467"/>
                    <a:pt x="5013240" y="1403505"/>
                    <a:pt x="5013240" y="1403505"/>
                  </a:cubicBezTo>
                  <a:cubicBezTo>
                    <a:pt x="5025135" y="1415093"/>
                    <a:pt x="5020631" y="1416055"/>
                    <a:pt x="5027059" y="1424100"/>
                  </a:cubicBezTo>
                  <a:cubicBezTo>
                    <a:pt x="5027059" y="1424100"/>
                    <a:pt x="5028022" y="1428605"/>
                    <a:pt x="5028022" y="1428605"/>
                  </a:cubicBezTo>
                  <a:cubicBezTo>
                    <a:pt x="5028022" y="1428605"/>
                    <a:pt x="5033488" y="1432147"/>
                    <a:pt x="5033488" y="1432147"/>
                  </a:cubicBezTo>
                  <a:cubicBezTo>
                    <a:pt x="5032526" y="1427642"/>
                    <a:pt x="5032526" y="1427642"/>
                    <a:pt x="5032526" y="1427642"/>
                  </a:cubicBezTo>
                  <a:cubicBezTo>
                    <a:pt x="5050850" y="1447277"/>
                    <a:pt x="5058241" y="1459826"/>
                    <a:pt x="5074640" y="1470451"/>
                  </a:cubicBezTo>
                  <a:cubicBezTo>
                    <a:pt x="5070135" y="1471414"/>
                    <a:pt x="5070135" y="1471414"/>
                    <a:pt x="5070135" y="1471414"/>
                  </a:cubicBezTo>
                  <a:lnTo>
                    <a:pt x="5071097" y="1475917"/>
                  </a:lnTo>
                  <a:cubicBezTo>
                    <a:pt x="5072060" y="1480421"/>
                    <a:pt x="5076564" y="1479459"/>
                    <a:pt x="5076564" y="1479459"/>
                  </a:cubicBezTo>
                  <a:cubicBezTo>
                    <a:pt x="5076564" y="1479459"/>
                    <a:pt x="5076564" y="1479459"/>
                    <a:pt x="5081068" y="1478497"/>
                  </a:cubicBezTo>
                  <a:cubicBezTo>
                    <a:pt x="5082031" y="1483001"/>
                    <a:pt x="5082031" y="1483001"/>
                    <a:pt x="5082031" y="1483001"/>
                  </a:cubicBezTo>
                  <a:cubicBezTo>
                    <a:pt x="5093925" y="1494589"/>
                    <a:pt x="5090383" y="1500055"/>
                    <a:pt x="5096812" y="1508101"/>
                  </a:cubicBezTo>
                  <a:cubicBezTo>
                    <a:pt x="5101316" y="1507139"/>
                    <a:pt x="5100354" y="1502634"/>
                    <a:pt x="5106783" y="1510680"/>
                  </a:cubicBezTo>
                  <a:cubicBezTo>
                    <a:pt x="5107745" y="1515184"/>
                    <a:pt x="5112248" y="1514222"/>
                    <a:pt x="5113211" y="1518726"/>
                  </a:cubicBezTo>
                  <a:cubicBezTo>
                    <a:pt x="5108707" y="1519688"/>
                    <a:pt x="5108707" y="1519688"/>
                    <a:pt x="5109670" y="1524192"/>
                  </a:cubicBezTo>
                  <a:cubicBezTo>
                    <a:pt x="5109670" y="1524192"/>
                    <a:pt x="5110632" y="1528696"/>
                    <a:pt x="5115135" y="1527734"/>
                  </a:cubicBezTo>
                  <a:cubicBezTo>
                    <a:pt x="5115135" y="1527734"/>
                    <a:pt x="5116098" y="1532238"/>
                    <a:pt x="5120602" y="1531276"/>
                  </a:cubicBezTo>
                  <a:cubicBezTo>
                    <a:pt x="5127031" y="1539322"/>
                    <a:pt x="5157249" y="1570543"/>
                    <a:pt x="5151783" y="1567000"/>
                  </a:cubicBezTo>
                  <a:cubicBezTo>
                    <a:pt x="5159829" y="1560573"/>
                    <a:pt x="5135383" y="1556375"/>
                    <a:pt x="5143430" y="1549947"/>
                  </a:cubicBezTo>
                  <a:cubicBezTo>
                    <a:pt x="5137963" y="1546406"/>
                    <a:pt x="5132496" y="1542863"/>
                    <a:pt x="5126069" y="1534818"/>
                  </a:cubicBezTo>
                  <a:cubicBezTo>
                    <a:pt x="5126069" y="1534818"/>
                    <a:pt x="5126069" y="1534818"/>
                    <a:pt x="5125106" y="1530313"/>
                  </a:cubicBezTo>
                  <a:cubicBezTo>
                    <a:pt x="5125106" y="1530313"/>
                    <a:pt x="5124144" y="1525809"/>
                    <a:pt x="5124144" y="1525809"/>
                  </a:cubicBezTo>
                  <a:cubicBezTo>
                    <a:pt x="5123182" y="1521306"/>
                    <a:pt x="5117715" y="1517764"/>
                    <a:pt x="5117715" y="1517764"/>
                  </a:cubicBezTo>
                  <a:cubicBezTo>
                    <a:pt x="5114828" y="1504252"/>
                    <a:pt x="5100354" y="1502634"/>
                    <a:pt x="5087496" y="1486543"/>
                  </a:cubicBezTo>
                  <a:cubicBezTo>
                    <a:pt x="5092001" y="1485581"/>
                    <a:pt x="5091038" y="1481077"/>
                    <a:pt x="5085572" y="1477535"/>
                  </a:cubicBezTo>
                  <a:cubicBezTo>
                    <a:pt x="5084609" y="1473030"/>
                    <a:pt x="5084609" y="1473030"/>
                    <a:pt x="5084609" y="1473030"/>
                  </a:cubicBezTo>
                  <a:cubicBezTo>
                    <a:pt x="5084609" y="1473030"/>
                    <a:pt x="5083647" y="1468527"/>
                    <a:pt x="5082685" y="1464022"/>
                  </a:cubicBezTo>
                  <a:cubicBezTo>
                    <a:pt x="5078182" y="1464985"/>
                    <a:pt x="5077219" y="1460480"/>
                    <a:pt x="5078182" y="1464985"/>
                  </a:cubicBezTo>
                  <a:cubicBezTo>
                    <a:pt x="5078182" y="1464985"/>
                    <a:pt x="5073677" y="1465947"/>
                    <a:pt x="5073677" y="1465947"/>
                  </a:cubicBezTo>
                  <a:cubicBezTo>
                    <a:pt x="5070790" y="1452435"/>
                    <a:pt x="5062744" y="1458864"/>
                    <a:pt x="5056316" y="1450817"/>
                  </a:cubicBezTo>
                  <a:cubicBezTo>
                    <a:pt x="5048925" y="1438268"/>
                    <a:pt x="5042496" y="1430222"/>
                    <a:pt x="5037030" y="1426680"/>
                  </a:cubicBezTo>
                  <a:cubicBezTo>
                    <a:pt x="5037030" y="1426680"/>
                    <a:pt x="5036068" y="1422176"/>
                    <a:pt x="5036068" y="1422176"/>
                  </a:cubicBezTo>
                  <a:cubicBezTo>
                    <a:pt x="5036068" y="1422176"/>
                    <a:pt x="5036068" y="1422176"/>
                    <a:pt x="5035106" y="1417673"/>
                  </a:cubicBezTo>
                  <a:cubicBezTo>
                    <a:pt x="5024173" y="1410588"/>
                    <a:pt x="5024173" y="1410588"/>
                    <a:pt x="5017744" y="1402543"/>
                  </a:cubicBezTo>
                  <a:cubicBezTo>
                    <a:pt x="5018706" y="1407047"/>
                    <a:pt x="5018706" y="1407047"/>
                    <a:pt x="5023210" y="1406085"/>
                  </a:cubicBezTo>
                  <a:cubicBezTo>
                    <a:pt x="5023210" y="1406085"/>
                    <a:pt x="5023210" y="1406085"/>
                    <a:pt x="5022248" y="1401581"/>
                  </a:cubicBezTo>
                  <a:cubicBezTo>
                    <a:pt x="5022248" y="1401581"/>
                    <a:pt x="5016781" y="1398039"/>
                    <a:pt x="5016781" y="1398039"/>
                  </a:cubicBezTo>
                  <a:cubicBezTo>
                    <a:pt x="5011316" y="1394497"/>
                    <a:pt x="5011316" y="1394497"/>
                    <a:pt x="5011316" y="1394497"/>
                  </a:cubicBezTo>
                  <a:cubicBezTo>
                    <a:pt x="5010354" y="1389993"/>
                    <a:pt x="5010354" y="1389993"/>
                    <a:pt x="5003925" y="1381948"/>
                  </a:cubicBezTo>
                  <a:cubicBezTo>
                    <a:pt x="5004887" y="1386451"/>
                    <a:pt x="4999420" y="1382910"/>
                    <a:pt x="4992992" y="1374863"/>
                  </a:cubicBezTo>
                  <a:cubicBezTo>
                    <a:pt x="4997496" y="1373901"/>
                    <a:pt x="4998458" y="1378406"/>
                    <a:pt x="5002962" y="1377443"/>
                  </a:cubicBezTo>
                  <a:cubicBezTo>
                    <a:pt x="4991068" y="1365856"/>
                    <a:pt x="4992992" y="1374863"/>
                    <a:pt x="4986564" y="1366818"/>
                  </a:cubicBezTo>
                  <a:cubicBezTo>
                    <a:pt x="4979172" y="1354268"/>
                    <a:pt x="4985601" y="1362314"/>
                    <a:pt x="4968240" y="1347184"/>
                  </a:cubicBezTo>
                  <a:cubicBezTo>
                    <a:pt x="4971781" y="1341718"/>
                    <a:pt x="4977248" y="1345260"/>
                    <a:pt x="4981752" y="1344297"/>
                  </a:cubicBezTo>
                  <a:cubicBezTo>
                    <a:pt x="4970819" y="1337214"/>
                    <a:pt x="4965353" y="1333672"/>
                    <a:pt x="4959887" y="1330131"/>
                  </a:cubicBezTo>
                  <a:cubicBezTo>
                    <a:pt x="4964391" y="1329169"/>
                    <a:pt x="4964391" y="1329169"/>
                    <a:pt x="4964391" y="1329169"/>
                  </a:cubicBezTo>
                  <a:cubicBezTo>
                    <a:pt x="4964391" y="1329169"/>
                    <a:pt x="4964391" y="1329169"/>
                    <a:pt x="4963429" y="1324664"/>
                  </a:cubicBezTo>
                  <a:cubicBezTo>
                    <a:pt x="4963429" y="1324664"/>
                    <a:pt x="4958925" y="1325627"/>
                    <a:pt x="4957962" y="1321122"/>
                  </a:cubicBezTo>
                  <a:cubicBezTo>
                    <a:pt x="4952496" y="1317580"/>
                    <a:pt x="4946067" y="1309535"/>
                    <a:pt x="4941563" y="1310497"/>
                  </a:cubicBezTo>
                  <a:cubicBezTo>
                    <a:pt x="4941563" y="1310497"/>
                    <a:pt x="4936097" y="1306955"/>
                    <a:pt x="4935134" y="1302452"/>
                  </a:cubicBezTo>
                  <a:cubicBezTo>
                    <a:pt x="4935134" y="1302452"/>
                    <a:pt x="4935134" y="1302452"/>
                    <a:pt x="4929668" y="1298910"/>
                  </a:cubicBezTo>
                  <a:cubicBezTo>
                    <a:pt x="4929668" y="1298910"/>
                    <a:pt x="4929668" y="1298910"/>
                    <a:pt x="4930630" y="1303414"/>
                  </a:cubicBezTo>
                  <a:cubicBezTo>
                    <a:pt x="4930630" y="1303414"/>
                    <a:pt x="4930630" y="1303414"/>
                    <a:pt x="4931592" y="1307917"/>
                  </a:cubicBezTo>
                  <a:cubicBezTo>
                    <a:pt x="4915193" y="1297292"/>
                    <a:pt x="4907802" y="1284743"/>
                    <a:pt x="4901375" y="1276697"/>
                  </a:cubicBezTo>
                  <a:cubicBezTo>
                    <a:pt x="4905878" y="1275735"/>
                    <a:pt x="4911345" y="1279277"/>
                    <a:pt x="4915849" y="1278314"/>
                  </a:cubicBezTo>
                  <a:cubicBezTo>
                    <a:pt x="4897525" y="1258680"/>
                    <a:pt x="4879201" y="1239048"/>
                    <a:pt x="4883050" y="1257063"/>
                  </a:cubicBezTo>
                  <a:cubicBezTo>
                    <a:pt x="4869231" y="1236468"/>
                    <a:pt x="4869231" y="1236468"/>
                    <a:pt x="4852832" y="1225842"/>
                  </a:cubicBezTo>
                  <a:cubicBezTo>
                    <a:pt x="4852832" y="1225842"/>
                    <a:pt x="4857337" y="1224880"/>
                    <a:pt x="4858299" y="1229384"/>
                  </a:cubicBezTo>
                  <a:cubicBezTo>
                    <a:pt x="4858299" y="1229384"/>
                    <a:pt x="4862802" y="1228422"/>
                    <a:pt x="4862802" y="1228422"/>
                  </a:cubicBezTo>
                  <a:cubicBezTo>
                    <a:pt x="4868269" y="1231963"/>
                    <a:pt x="4867307" y="1227460"/>
                    <a:pt x="4867307" y="1227460"/>
                  </a:cubicBezTo>
                  <a:cubicBezTo>
                    <a:pt x="4866344" y="1222956"/>
                    <a:pt x="4866344" y="1222956"/>
                    <a:pt x="4860878" y="1219413"/>
                  </a:cubicBezTo>
                  <a:cubicBezTo>
                    <a:pt x="4865382" y="1218451"/>
                    <a:pt x="4865382" y="1218451"/>
                    <a:pt x="4865382" y="1218451"/>
                  </a:cubicBezTo>
                  <a:cubicBezTo>
                    <a:pt x="4866344" y="1222956"/>
                    <a:pt x="4870849" y="1221993"/>
                    <a:pt x="4870849" y="1221993"/>
                  </a:cubicBezTo>
                  <a:cubicBezTo>
                    <a:pt x="4871811" y="1226498"/>
                    <a:pt x="4871811" y="1226498"/>
                    <a:pt x="4871811" y="1226498"/>
                  </a:cubicBezTo>
                  <a:cubicBezTo>
                    <a:pt x="4871811" y="1226498"/>
                    <a:pt x="4877276" y="1230039"/>
                    <a:pt x="4877276" y="1230039"/>
                  </a:cubicBezTo>
                  <a:cubicBezTo>
                    <a:pt x="4877276" y="1230039"/>
                    <a:pt x="4882743" y="1233581"/>
                    <a:pt x="4882743" y="1233581"/>
                  </a:cubicBezTo>
                  <a:cubicBezTo>
                    <a:pt x="4924857" y="1276390"/>
                    <a:pt x="4961504" y="1315656"/>
                    <a:pt x="5003618" y="1358465"/>
                  </a:cubicBezTo>
                  <a:cubicBezTo>
                    <a:pt x="5004580" y="1362969"/>
                    <a:pt x="5004580" y="1362969"/>
                    <a:pt x="5004580" y="1362969"/>
                  </a:cubicBezTo>
                  <a:cubicBezTo>
                    <a:pt x="5005542" y="1367472"/>
                    <a:pt x="5010045" y="1366510"/>
                    <a:pt x="5010045" y="1366510"/>
                  </a:cubicBezTo>
                  <a:cubicBezTo>
                    <a:pt x="5026446" y="1377136"/>
                    <a:pt x="5021941" y="1378098"/>
                    <a:pt x="5033836" y="1389686"/>
                  </a:cubicBezTo>
                  <a:cubicBezTo>
                    <a:pt x="5034798" y="1394190"/>
                    <a:pt x="5035760" y="1398694"/>
                    <a:pt x="5041227" y="1402236"/>
                  </a:cubicBezTo>
                  <a:cubicBezTo>
                    <a:pt x="5042189" y="1406739"/>
                    <a:pt x="5046693" y="1405777"/>
                    <a:pt x="5046693" y="1405777"/>
                  </a:cubicBezTo>
                  <a:cubicBezTo>
                    <a:pt x="5058588" y="1417364"/>
                    <a:pt x="5065979" y="1429915"/>
                    <a:pt x="5075949" y="1432494"/>
                  </a:cubicBezTo>
                  <a:cubicBezTo>
                    <a:pt x="5075949" y="1432494"/>
                    <a:pt x="5081416" y="1436036"/>
                    <a:pt x="5081416" y="1436036"/>
                  </a:cubicBezTo>
                  <a:cubicBezTo>
                    <a:pt x="5082378" y="1440541"/>
                    <a:pt x="5083340" y="1445044"/>
                    <a:pt x="5084302" y="1449548"/>
                  </a:cubicBezTo>
                  <a:cubicBezTo>
                    <a:pt x="5088807" y="1448586"/>
                    <a:pt x="5102626" y="1469181"/>
                    <a:pt x="5113559" y="1476265"/>
                  </a:cubicBezTo>
                  <a:cubicBezTo>
                    <a:pt x="5113559" y="1476265"/>
                    <a:pt x="5114521" y="1480769"/>
                    <a:pt x="5119025" y="1479807"/>
                  </a:cubicBezTo>
                  <a:cubicBezTo>
                    <a:pt x="5119987" y="1484311"/>
                    <a:pt x="5119987" y="1484311"/>
                    <a:pt x="5119987" y="1484311"/>
                  </a:cubicBezTo>
                  <a:cubicBezTo>
                    <a:pt x="5146664" y="1520998"/>
                    <a:pt x="5174303" y="1562189"/>
                    <a:pt x="5205484" y="1597915"/>
                  </a:cubicBezTo>
                  <a:cubicBezTo>
                    <a:pt x="5206446" y="1602418"/>
                    <a:pt x="5211913" y="1605960"/>
                    <a:pt x="5217379" y="1609503"/>
                  </a:cubicBezTo>
                  <a:cubicBezTo>
                    <a:pt x="5218341" y="1614006"/>
                    <a:pt x="5219303" y="1618511"/>
                    <a:pt x="5220266" y="1623015"/>
                  </a:cubicBezTo>
                  <a:cubicBezTo>
                    <a:pt x="5219303" y="1618511"/>
                    <a:pt x="5224770" y="1622052"/>
                    <a:pt x="5229274" y="1621090"/>
                  </a:cubicBezTo>
                  <a:cubicBezTo>
                    <a:pt x="5230236" y="1625593"/>
                    <a:pt x="5235702" y="1629136"/>
                    <a:pt x="5235702" y="1629136"/>
                  </a:cubicBezTo>
                  <a:cubicBezTo>
                    <a:pt x="5249522" y="1649732"/>
                    <a:pt x="5258838" y="1671289"/>
                    <a:pt x="5271695" y="1687381"/>
                  </a:cubicBezTo>
                  <a:cubicBezTo>
                    <a:pt x="5271695" y="1687381"/>
                    <a:pt x="5272657" y="1691885"/>
                    <a:pt x="5272657" y="1691885"/>
                  </a:cubicBezTo>
                  <a:cubicBezTo>
                    <a:pt x="5273619" y="1696389"/>
                    <a:pt x="5273619" y="1696389"/>
                    <a:pt x="5274581" y="1700893"/>
                  </a:cubicBezTo>
                  <a:cubicBezTo>
                    <a:pt x="5279086" y="1699931"/>
                    <a:pt x="5279086" y="1699931"/>
                    <a:pt x="5279086" y="1699931"/>
                  </a:cubicBezTo>
                  <a:cubicBezTo>
                    <a:pt x="5298371" y="1724068"/>
                    <a:pt x="5316695" y="1743702"/>
                    <a:pt x="5325048" y="1760755"/>
                  </a:cubicBezTo>
                  <a:cubicBezTo>
                    <a:pt x="5341447" y="1771380"/>
                    <a:pt x="5359115" y="1809993"/>
                    <a:pt x="5380326" y="1843138"/>
                  </a:cubicBezTo>
                  <a:cubicBezTo>
                    <a:pt x="5391259" y="1850222"/>
                    <a:pt x="5402499" y="1880788"/>
                    <a:pt x="5408928" y="1888834"/>
                  </a:cubicBezTo>
                  <a:cubicBezTo>
                    <a:pt x="5408928" y="1888834"/>
                    <a:pt x="5409890" y="1893338"/>
                    <a:pt x="5409890" y="1893338"/>
                  </a:cubicBezTo>
                  <a:cubicBezTo>
                    <a:pt x="5409890" y="1893338"/>
                    <a:pt x="5410852" y="1897842"/>
                    <a:pt x="5410852" y="1897842"/>
                  </a:cubicBezTo>
                  <a:cubicBezTo>
                    <a:pt x="5411815" y="1902346"/>
                    <a:pt x="5411815" y="1902346"/>
                    <a:pt x="5411815" y="1902346"/>
                  </a:cubicBezTo>
                  <a:cubicBezTo>
                    <a:pt x="5417280" y="1905888"/>
                    <a:pt x="5417280" y="1905888"/>
                    <a:pt x="5416318" y="1901384"/>
                  </a:cubicBezTo>
                  <a:cubicBezTo>
                    <a:pt x="5423709" y="1913934"/>
                    <a:pt x="5421785" y="1904926"/>
                    <a:pt x="5426289" y="1903964"/>
                  </a:cubicBezTo>
                  <a:cubicBezTo>
                    <a:pt x="5424671" y="1918438"/>
                    <a:pt x="5438184" y="1915551"/>
                    <a:pt x="5442032" y="1933567"/>
                  </a:cubicBezTo>
                  <a:cubicBezTo>
                    <a:pt x="5445575" y="1928101"/>
                    <a:pt x="5448461" y="1941613"/>
                    <a:pt x="5452966" y="1940651"/>
                  </a:cubicBezTo>
                  <a:cubicBezTo>
                    <a:pt x="5440108" y="1924559"/>
                    <a:pt x="5428868" y="1893993"/>
                    <a:pt x="5418898" y="1891414"/>
                  </a:cubicBezTo>
                  <a:cubicBezTo>
                    <a:pt x="5418898" y="1891414"/>
                    <a:pt x="5417936" y="1886909"/>
                    <a:pt x="5416973" y="1882405"/>
                  </a:cubicBezTo>
                  <a:cubicBezTo>
                    <a:pt x="5416973" y="1882405"/>
                    <a:pt x="5416011" y="1877901"/>
                    <a:pt x="5411507" y="1878863"/>
                  </a:cubicBezTo>
                  <a:cubicBezTo>
                    <a:pt x="5405733" y="1851839"/>
                    <a:pt x="5387410" y="1832206"/>
                    <a:pt x="5373590" y="1811610"/>
                  </a:cubicBezTo>
                  <a:cubicBezTo>
                    <a:pt x="5338560" y="1757869"/>
                    <a:pt x="5308034" y="1703165"/>
                    <a:pt x="5274930" y="1658432"/>
                  </a:cubicBezTo>
                  <a:cubicBezTo>
                    <a:pt x="5248253" y="1621744"/>
                    <a:pt x="5216765" y="1562538"/>
                    <a:pt x="5173689" y="1515224"/>
                  </a:cubicBezTo>
                  <a:cubicBezTo>
                    <a:pt x="5167260" y="1507179"/>
                    <a:pt x="5157290" y="1504599"/>
                    <a:pt x="5155366" y="1495591"/>
                  </a:cubicBezTo>
                  <a:cubicBezTo>
                    <a:pt x="5124184" y="1459866"/>
                    <a:pt x="5102012" y="1422217"/>
                    <a:pt x="5077260" y="1394538"/>
                  </a:cubicBezTo>
                  <a:cubicBezTo>
                    <a:pt x="5054432" y="1375866"/>
                    <a:pt x="5066326" y="1387454"/>
                    <a:pt x="5047041" y="1363316"/>
                  </a:cubicBezTo>
                  <a:cubicBezTo>
                    <a:pt x="5026793" y="1334675"/>
                    <a:pt x="5003003" y="1311500"/>
                    <a:pt x="4981137" y="1297332"/>
                  </a:cubicBezTo>
                  <a:cubicBezTo>
                    <a:pt x="4954460" y="1260645"/>
                    <a:pt x="4897873" y="1216220"/>
                    <a:pt x="4867654" y="1184998"/>
                  </a:cubicBezTo>
                  <a:cubicBezTo>
                    <a:pt x="4855759" y="1173411"/>
                    <a:pt x="4852217" y="1178877"/>
                    <a:pt x="4840323" y="1167290"/>
                  </a:cubicBezTo>
                  <a:cubicBezTo>
                    <a:pt x="4848368" y="1160861"/>
                    <a:pt x="4825540" y="1142190"/>
                    <a:pt x="4809142" y="1131565"/>
                  </a:cubicBezTo>
                  <a:cubicBezTo>
                    <a:pt x="4809142" y="1131565"/>
                    <a:pt x="4804638" y="1132527"/>
                    <a:pt x="4799171" y="1128985"/>
                  </a:cubicBezTo>
                  <a:cubicBezTo>
                    <a:pt x="4782773" y="1118360"/>
                    <a:pt x="4767028" y="1088756"/>
                    <a:pt x="4740659" y="1075551"/>
                  </a:cubicBezTo>
                  <a:cubicBezTo>
                    <a:pt x="4735193" y="1072010"/>
                    <a:pt x="4731650" y="1077476"/>
                    <a:pt x="4720718" y="1070392"/>
                  </a:cubicBezTo>
                  <a:cubicBezTo>
                    <a:pt x="4720718" y="1070392"/>
                    <a:pt x="4717831" y="1056880"/>
                    <a:pt x="4707860" y="1054300"/>
                  </a:cubicBezTo>
                  <a:cubicBezTo>
                    <a:pt x="4661243" y="1012454"/>
                    <a:pt x="4591143" y="970915"/>
                    <a:pt x="4541946" y="939039"/>
                  </a:cubicBezTo>
                  <a:cubicBezTo>
                    <a:pt x="4520081" y="924872"/>
                    <a:pt x="4497253" y="906201"/>
                    <a:pt x="4469921" y="888492"/>
                  </a:cubicBezTo>
                  <a:cubicBezTo>
                    <a:pt x="4458989" y="881409"/>
                    <a:pt x="4439048" y="876249"/>
                    <a:pt x="4428114" y="869166"/>
                  </a:cubicBezTo>
                  <a:cubicBezTo>
                    <a:pt x="4428114" y="869166"/>
                    <a:pt x="4416220" y="857578"/>
                    <a:pt x="4416220" y="857578"/>
                  </a:cubicBezTo>
                  <a:cubicBezTo>
                    <a:pt x="4405287" y="850495"/>
                    <a:pt x="4400783" y="851458"/>
                    <a:pt x="4395317" y="847916"/>
                  </a:cubicBezTo>
                  <a:cubicBezTo>
                    <a:pt x="4394354" y="843411"/>
                    <a:pt x="4394354" y="843411"/>
                    <a:pt x="4394354" y="843411"/>
                  </a:cubicBezTo>
                  <a:cubicBezTo>
                    <a:pt x="4407866" y="840525"/>
                    <a:pt x="4417182" y="862083"/>
                    <a:pt x="4419762" y="852112"/>
                  </a:cubicBezTo>
                  <a:cubicBezTo>
                    <a:pt x="4419762" y="852112"/>
                    <a:pt x="4419762" y="852112"/>
                    <a:pt x="4420724" y="856616"/>
                  </a:cubicBezTo>
                  <a:cubicBezTo>
                    <a:pt x="4430694" y="859196"/>
                    <a:pt x="4430694" y="859196"/>
                    <a:pt x="4430694" y="859196"/>
                  </a:cubicBezTo>
                  <a:cubicBezTo>
                    <a:pt x="4430694" y="859196"/>
                    <a:pt x="4435199" y="858234"/>
                    <a:pt x="4435199" y="858234"/>
                  </a:cubicBezTo>
                  <a:cubicBezTo>
                    <a:pt x="4435199" y="858234"/>
                    <a:pt x="4436161" y="862737"/>
                    <a:pt x="4440664" y="861775"/>
                  </a:cubicBezTo>
                  <a:cubicBezTo>
                    <a:pt x="4440664" y="861775"/>
                    <a:pt x="4445168" y="860813"/>
                    <a:pt x="4445168" y="860813"/>
                  </a:cubicBezTo>
                  <a:cubicBezTo>
                    <a:pt x="4461567" y="871438"/>
                    <a:pt x="4460605" y="866935"/>
                    <a:pt x="4477005" y="877560"/>
                  </a:cubicBezTo>
                  <a:cubicBezTo>
                    <a:pt x="4477005" y="877560"/>
                    <a:pt x="4482471" y="881101"/>
                    <a:pt x="4482471" y="881101"/>
                  </a:cubicBezTo>
                  <a:cubicBezTo>
                    <a:pt x="4482471" y="881101"/>
                    <a:pt x="4482471" y="881101"/>
                    <a:pt x="4486975" y="880139"/>
                  </a:cubicBezTo>
                  <a:cubicBezTo>
                    <a:pt x="4486975" y="880139"/>
                    <a:pt x="4487937" y="884643"/>
                    <a:pt x="4487937" y="884643"/>
                  </a:cubicBezTo>
                  <a:cubicBezTo>
                    <a:pt x="4494366" y="892688"/>
                    <a:pt x="4468959" y="883988"/>
                    <a:pt x="4484395" y="890110"/>
                  </a:cubicBezTo>
                  <a:cubicBezTo>
                    <a:pt x="4489862" y="893651"/>
                    <a:pt x="4493404" y="888185"/>
                    <a:pt x="4507878" y="889801"/>
                  </a:cubicBezTo>
                  <a:cubicBezTo>
                    <a:pt x="4515269" y="902352"/>
                    <a:pt x="4524277" y="900428"/>
                    <a:pt x="4547105" y="919098"/>
                  </a:cubicBezTo>
                  <a:cubicBezTo>
                    <a:pt x="4542600" y="920061"/>
                    <a:pt x="4542600" y="920061"/>
                    <a:pt x="4542600" y="920061"/>
                  </a:cubicBezTo>
                  <a:cubicBezTo>
                    <a:pt x="4548067" y="923603"/>
                    <a:pt x="4548067" y="923603"/>
                    <a:pt x="4548067" y="923603"/>
                  </a:cubicBezTo>
                  <a:cubicBezTo>
                    <a:pt x="4549992" y="932610"/>
                    <a:pt x="4538097" y="921023"/>
                    <a:pt x="4533593" y="921985"/>
                  </a:cubicBezTo>
                  <a:cubicBezTo>
                    <a:pt x="4545487" y="933573"/>
                    <a:pt x="4549992" y="932610"/>
                    <a:pt x="4558999" y="930686"/>
                  </a:cubicBezTo>
                  <a:cubicBezTo>
                    <a:pt x="4559962" y="935190"/>
                    <a:pt x="4559962" y="935190"/>
                    <a:pt x="4565428" y="938732"/>
                  </a:cubicBezTo>
                  <a:cubicBezTo>
                    <a:pt x="4566391" y="943236"/>
                    <a:pt x="4570895" y="942274"/>
                    <a:pt x="4570895" y="942274"/>
                  </a:cubicBezTo>
                  <a:cubicBezTo>
                    <a:pt x="4574437" y="936808"/>
                    <a:pt x="4574437" y="936808"/>
                    <a:pt x="4574437" y="936808"/>
                  </a:cubicBezTo>
                  <a:cubicBezTo>
                    <a:pt x="4582789" y="953861"/>
                    <a:pt x="4588911" y="938424"/>
                    <a:pt x="4607235" y="958058"/>
                  </a:cubicBezTo>
                  <a:cubicBezTo>
                    <a:pt x="4612701" y="961599"/>
                    <a:pt x="4612701" y="961599"/>
                    <a:pt x="4612701" y="961599"/>
                  </a:cubicBezTo>
                  <a:cubicBezTo>
                    <a:pt x="4612701" y="961599"/>
                    <a:pt x="4617205" y="960637"/>
                    <a:pt x="4617205" y="960637"/>
                  </a:cubicBezTo>
                  <a:cubicBezTo>
                    <a:pt x="4656431" y="989934"/>
                    <a:pt x="4689230" y="1011184"/>
                    <a:pt x="4721066" y="1027932"/>
                  </a:cubicBezTo>
                  <a:cubicBezTo>
                    <a:pt x="4716561" y="1028894"/>
                    <a:pt x="4720410" y="1046910"/>
                    <a:pt x="4728457" y="1040481"/>
                  </a:cubicBezTo>
                  <a:cubicBezTo>
                    <a:pt x="4722028" y="1032435"/>
                    <a:pt x="4731999" y="1035015"/>
                    <a:pt x="4738427" y="1043060"/>
                  </a:cubicBezTo>
                  <a:cubicBezTo>
                    <a:pt x="4755788" y="1058190"/>
                    <a:pt x="4788586" y="1079440"/>
                    <a:pt x="4817842" y="1106158"/>
                  </a:cubicBezTo>
                  <a:cubicBezTo>
                    <a:pt x="4846136" y="1128370"/>
                    <a:pt x="4875393" y="1155087"/>
                    <a:pt x="4898221" y="1173759"/>
                  </a:cubicBezTo>
                  <a:cubicBezTo>
                    <a:pt x="4892754" y="1170217"/>
                    <a:pt x="4901108" y="1187271"/>
                    <a:pt x="4905611" y="1186309"/>
                  </a:cubicBezTo>
                  <a:cubicBezTo>
                    <a:pt x="4899183" y="1178262"/>
                    <a:pt x="4903687" y="1177300"/>
                    <a:pt x="4909153" y="1180842"/>
                  </a:cubicBezTo>
                  <a:cubicBezTo>
                    <a:pt x="4911078" y="1189850"/>
                    <a:pt x="4933906" y="1208521"/>
                    <a:pt x="4951267" y="1223651"/>
                  </a:cubicBezTo>
                  <a:cubicBezTo>
                    <a:pt x="4968628" y="1238780"/>
                    <a:pt x="4985027" y="1249405"/>
                    <a:pt x="4980523" y="1250367"/>
                  </a:cubicBezTo>
                  <a:cubicBezTo>
                    <a:pt x="5002389" y="1264535"/>
                    <a:pt x="5015246" y="1280627"/>
                    <a:pt x="5028102" y="1296718"/>
                  </a:cubicBezTo>
                  <a:cubicBezTo>
                    <a:pt x="5046427" y="1316351"/>
                    <a:pt x="5060246" y="1336947"/>
                    <a:pt x="5088540" y="1359160"/>
                  </a:cubicBezTo>
                  <a:cubicBezTo>
                    <a:pt x="5088540" y="1359160"/>
                    <a:pt x="5089502" y="1363664"/>
                    <a:pt x="5090465" y="1368168"/>
                  </a:cubicBezTo>
                  <a:cubicBezTo>
                    <a:pt x="5109443" y="1368823"/>
                    <a:pt x="5135465" y="1424489"/>
                    <a:pt x="5152826" y="1439619"/>
                  </a:cubicBezTo>
                  <a:cubicBezTo>
                    <a:pt x="5158293" y="1443159"/>
                    <a:pt x="5157331" y="1438656"/>
                    <a:pt x="5163758" y="1446702"/>
                  </a:cubicBezTo>
                  <a:cubicBezTo>
                    <a:pt x="5175654" y="1458289"/>
                    <a:pt x="5178541" y="1471801"/>
                    <a:pt x="5190435" y="1483389"/>
                  </a:cubicBezTo>
                  <a:cubicBezTo>
                    <a:pt x="5196864" y="1491435"/>
                    <a:pt x="5202331" y="1494976"/>
                    <a:pt x="5213263" y="1502060"/>
                  </a:cubicBezTo>
                  <a:cubicBezTo>
                    <a:pt x="5232549" y="1526198"/>
                    <a:pt x="5250218" y="1564809"/>
                    <a:pt x="5270466" y="1593451"/>
                  </a:cubicBezTo>
                  <a:cubicBezTo>
                    <a:pt x="5296180" y="1625635"/>
                    <a:pt x="5325744" y="1675834"/>
                    <a:pt x="5352421" y="1712521"/>
                  </a:cubicBezTo>
                  <a:cubicBezTo>
                    <a:pt x="5359811" y="1725071"/>
                    <a:pt x="5371706" y="1736658"/>
                    <a:pt x="5378135" y="1744704"/>
                  </a:cubicBezTo>
                  <a:cubicBezTo>
                    <a:pt x="5378135" y="1744704"/>
                    <a:pt x="5372669" y="1741162"/>
                    <a:pt x="5372669" y="1741162"/>
                  </a:cubicBezTo>
                  <a:cubicBezTo>
                    <a:pt x="5381022" y="1758217"/>
                    <a:pt x="5393879" y="1774309"/>
                    <a:pt x="5401270" y="1786858"/>
                  </a:cubicBezTo>
                  <a:cubicBezTo>
                    <a:pt x="5402232" y="1791362"/>
                    <a:pt x="5404157" y="1800370"/>
                    <a:pt x="5404157" y="1800370"/>
                  </a:cubicBezTo>
                  <a:cubicBezTo>
                    <a:pt x="5427292" y="1842524"/>
                    <a:pt x="5457818" y="1897228"/>
                    <a:pt x="5479989" y="1934877"/>
                  </a:cubicBezTo>
                  <a:cubicBezTo>
                    <a:pt x="5479989" y="1934877"/>
                    <a:pt x="5479989" y="1934877"/>
                    <a:pt x="5475486" y="1935839"/>
                  </a:cubicBezTo>
                  <a:cubicBezTo>
                    <a:pt x="5475486" y="1935839"/>
                    <a:pt x="5476448" y="1940343"/>
                    <a:pt x="5476448" y="1940343"/>
                  </a:cubicBezTo>
                  <a:cubicBezTo>
                    <a:pt x="5476448" y="1940343"/>
                    <a:pt x="5481913" y="1943885"/>
                    <a:pt x="5481913" y="1943885"/>
                  </a:cubicBezTo>
                  <a:cubicBezTo>
                    <a:pt x="5489305" y="1956435"/>
                    <a:pt x="5504394" y="2005017"/>
                    <a:pt x="5506012" y="1990543"/>
                  </a:cubicBezTo>
                  <a:cubicBezTo>
                    <a:pt x="5506974" y="1995046"/>
                    <a:pt x="5506974" y="1995046"/>
                    <a:pt x="5506974" y="1995046"/>
                  </a:cubicBezTo>
                  <a:cubicBezTo>
                    <a:pt x="5507936" y="1999551"/>
                    <a:pt x="5507936" y="1999551"/>
                    <a:pt x="5507936" y="1999551"/>
                  </a:cubicBezTo>
                  <a:cubicBezTo>
                    <a:pt x="5512440" y="1998588"/>
                    <a:pt x="5512440" y="1998588"/>
                    <a:pt x="5512440" y="1998588"/>
                  </a:cubicBezTo>
                  <a:cubicBezTo>
                    <a:pt x="5511478" y="1994084"/>
                    <a:pt x="5511478" y="1994084"/>
                    <a:pt x="5511478" y="1994084"/>
                  </a:cubicBezTo>
                  <a:cubicBezTo>
                    <a:pt x="5519524" y="1987656"/>
                    <a:pt x="5518869" y="2006635"/>
                    <a:pt x="5519831" y="2011138"/>
                  </a:cubicBezTo>
                  <a:cubicBezTo>
                    <a:pt x="5522410" y="2001168"/>
                    <a:pt x="5537192" y="2026268"/>
                    <a:pt x="5528839" y="2009213"/>
                  </a:cubicBezTo>
                  <a:cubicBezTo>
                    <a:pt x="5524335" y="2010176"/>
                    <a:pt x="5521448" y="1996664"/>
                    <a:pt x="5521448" y="1996664"/>
                  </a:cubicBezTo>
                  <a:cubicBezTo>
                    <a:pt x="5527877" y="2004710"/>
                    <a:pt x="5526915" y="2000206"/>
                    <a:pt x="5525952" y="1995701"/>
                  </a:cubicBezTo>
                  <a:cubicBezTo>
                    <a:pt x="5515982" y="1993122"/>
                    <a:pt x="5512133" y="1975106"/>
                    <a:pt x="5500238" y="1963519"/>
                  </a:cubicBezTo>
                  <a:cubicBezTo>
                    <a:pt x="5500238" y="1963519"/>
                    <a:pt x="5499276" y="1959014"/>
                    <a:pt x="5498313" y="1954510"/>
                  </a:cubicBezTo>
                  <a:cubicBezTo>
                    <a:pt x="5498313" y="1954510"/>
                    <a:pt x="5497351" y="1950007"/>
                    <a:pt x="5497351" y="1950007"/>
                  </a:cubicBezTo>
                  <a:cubicBezTo>
                    <a:pt x="5496389" y="1945502"/>
                    <a:pt x="5496389" y="1945502"/>
                    <a:pt x="5496389" y="1945502"/>
                  </a:cubicBezTo>
                  <a:cubicBezTo>
                    <a:pt x="5496389" y="1945502"/>
                    <a:pt x="5491884" y="1946465"/>
                    <a:pt x="5491884" y="1946465"/>
                  </a:cubicBezTo>
                  <a:cubicBezTo>
                    <a:pt x="5490922" y="1941960"/>
                    <a:pt x="5490922" y="1941960"/>
                    <a:pt x="5489960" y="1937456"/>
                  </a:cubicBezTo>
                  <a:cubicBezTo>
                    <a:pt x="5493502" y="1931990"/>
                    <a:pt x="5495426" y="1940998"/>
                    <a:pt x="5499931" y="1940036"/>
                  </a:cubicBezTo>
                  <a:cubicBezTo>
                    <a:pt x="5498006" y="1931028"/>
                    <a:pt x="5493502" y="1931990"/>
                    <a:pt x="5492540" y="1927486"/>
                  </a:cubicBezTo>
                  <a:cubicBezTo>
                    <a:pt x="5492540" y="1927486"/>
                    <a:pt x="5492540" y="1927486"/>
                    <a:pt x="5491577" y="1922981"/>
                  </a:cubicBezTo>
                  <a:cubicBezTo>
                    <a:pt x="5491577" y="1922981"/>
                    <a:pt x="5490615" y="1918478"/>
                    <a:pt x="5490615" y="1918478"/>
                  </a:cubicBezTo>
                  <a:cubicBezTo>
                    <a:pt x="5489653" y="1913974"/>
                    <a:pt x="5489653" y="1913974"/>
                    <a:pt x="5489653" y="1913974"/>
                  </a:cubicBezTo>
                  <a:cubicBezTo>
                    <a:pt x="5481299" y="1896920"/>
                    <a:pt x="5481299" y="1896920"/>
                    <a:pt x="5481299" y="1896920"/>
                  </a:cubicBezTo>
                  <a:cubicBezTo>
                    <a:pt x="5475833" y="1893379"/>
                    <a:pt x="5475833" y="1893379"/>
                    <a:pt x="5475833" y="1893379"/>
                  </a:cubicBezTo>
                  <a:cubicBezTo>
                    <a:pt x="5479375" y="1887912"/>
                    <a:pt x="5474871" y="1888874"/>
                    <a:pt x="5474871" y="1888874"/>
                  </a:cubicBezTo>
                  <a:lnTo>
                    <a:pt x="5475833" y="1893379"/>
                  </a:lnTo>
                  <a:cubicBezTo>
                    <a:pt x="5461051" y="1868278"/>
                    <a:pt x="5462976" y="1877287"/>
                    <a:pt x="5452699" y="1851225"/>
                  </a:cubicBezTo>
                  <a:cubicBezTo>
                    <a:pt x="5451737" y="1846720"/>
                    <a:pt x="5451737" y="1846720"/>
                    <a:pt x="5450774" y="1842216"/>
                  </a:cubicBezTo>
                  <a:cubicBezTo>
                    <a:pt x="5445308" y="1838675"/>
                    <a:pt x="5445308" y="1838675"/>
                    <a:pt x="5446270" y="1843178"/>
                  </a:cubicBezTo>
                  <a:cubicBezTo>
                    <a:pt x="5443383" y="1829666"/>
                    <a:pt x="5434068" y="1808109"/>
                    <a:pt x="5424098" y="1805529"/>
                  </a:cubicBezTo>
                  <a:cubicBezTo>
                    <a:pt x="5430526" y="1813575"/>
                    <a:pt x="5426022" y="1814538"/>
                    <a:pt x="5419593" y="1806491"/>
                  </a:cubicBezTo>
                  <a:lnTo>
                    <a:pt x="5418631" y="1801987"/>
                  </a:lnTo>
                  <a:cubicBezTo>
                    <a:pt x="5423135" y="1801025"/>
                    <a:pt x="5423135" y="1801025"/>
                    <a:pt x="5423135" y="1801025"/>
                  </a:cubicBezTo>
                  <a:cubicBezTo>
                    <a:pt x="5423135" y="1801025"/>
                    <a:pt x="5423135" y="1801025"/>
                    <a:pt x="5422173" y="1796521"/>
                  </a:cubicBezTo>
                  <a:cubicBezTo>
                    <a:pt x="5422173" y="1796521"/>
                    <a:pt x="5422173" y="1796521"/>
                    <a:pt x="5416707" y="1792979"/>
                  </a:cubicBezTo>
                  <a:cubicBezTo>
                    <a:pt x="5410933" y="1765955"/>
                    <a:pt x="5364970" y="1705130"/>
                    <a:pt x="5349226" y="1675527"/>
                  </a:cubicBezTo>
                  <a:cubicBezTo>
                    <a:pt x="5340873" y="1658473"/>
                    <a:pt x="5344415" y="1653006"/>
                    <a:pt x="5332520" y="1641419"/>
                  </a:cubicBezTo>
                  <a:cubicBezTo>
                    <a:pt x="5330596" y="1632411"/>
                    <a:pt x="5320625" y="1629831"/>
                    <a:pt x="5314197" y="1621785"/>
                  </a:cubicBezTo>
                  <a:cubicBezTo>
                    <a:pt x="5305843" y="1604731"/>
                    <a:pt x="5302956" y="1591219"/>
                    <a:pt x="5288482" y="1589602"/>
                  </a:cubicBezTo>
                  <a:cubicBezTo>
                    <a:pt x="5243175" y="1509799"/>
                    <a:pt x="5173422" y="1425798"/>
                    <a:pt x="5106557" y="1355311"/>
                  </a:cubicBezTo>
                  <a:cubicBezTo>
                    <a:pt x="5110098" y="1349844"/>
                    <a:pt x="5110098" y="1349844"/>
                    <a:pt x="5109135" y="1345340"/>
                  </a:cubicBezTo>
                  <a:cubicBezTo>
                    <a:pt x="5109135" y="1345340"/>
                    <a:pt x="5110098" y="1349844"/>
                    <a:pt x="5110098" y="1349844"/>
                  </a:cubicBezTo>
                  <a:cubicBezTo>
                    <a:pt x="5114602" y="1348882"/>
                    <a:pt x="5114602" y="1348882"/>
                    <a:pt x="5114602" y="1348882"/>
                  </a:cubicBezTo>
                  <a:cubicBezTo>
                    <a:pt x="5114602" y="1348882"/>
                    <a:pt x="5113640" y="1344378"/>
                    <a:pt x="5108173" y="1340837"/>
                  </a:cubicBezTo>
                  <a:cubicBezTo>
                    <a:pt x="5107211" y="1336333"/>
                    <a:pt x="5111715" y="1335370"/>
                    <a:pt x="5105286" y="1327325"/>
                  </a:cubicBezTo>
                  <a:cubicBezTo>
                    <a:pt x="5101745" y="1332790"/>
                    <a:pt x="5096279" y="1329249"/>
                    <a:pt x="5084383" y="1317661"/>
                  </a:cubicBezTo>
                  <a:cubicBezTo>
                    <a:pt x="5083421" y="1313158"/>
                    <a:pt x="5083421" y="1313158"/>
                    <a:pt x="5083421" y="1313158"/>
                  </a:cubicBezTo>
                  <a:cubicBezTo>
                    <a:pt x="5083421" y="1313158"/>
                    <a:pt x="5078918" y="1314120"/>
                    <a:pt x="5077955" y="1309615"/>
                  </a:cubicBezTo>
                  <a:cubicBezTo>
                    <a:pt x="5077955" y="1309615"/>
                    <a:pt x="5076993" y="1305112"/>
                    <a:pt x="5076993" y="1305112"/>
                  </a:cubicBezTo>
                  <a:cubicBezTo>
                    <a:pt x="5072489" y="1306074"/>
                    <a:pt x="5072489" y="1306074"/>
                    <a:pt x="5072489" y="1306074"/>
                  </a:cubicBezTo>
                  <a:cubicBezTo>
                    <a:pt x="5071526" y="1301570"/>
                    <a:pt x="5071526" y="1301570"/>
                    <a:pt x="5066060" y="1298028"/>
                  </a:cubicBezTo>
                  <a:cubicBezTo>
                    <a:pt x="5068640" y="1288058"/>
                    <a:pt x="5047736" y="1278395"/>
                    <a:pt x="5052241" y="1277432"/>
                  </a:cubicBezTo>
                  <a:cubicBezTo>
                    <a:pt x="5052241" y="1277432"/>
                    <a:pt x="5056745" y="1276470"/>
                    <a:pt x="5056745" y="1276470"/>
                  </a:cubicBezTo>
                  <a:cubicBezTo>
                    <a:pt x="5057707" y="1280973"/>
                    <a:pt x="5062211" y="1280011"/>
                    <a:pt x="5062211" y="1280011"/>
                  </a:cubicBezTo>
                  <a:cubicBezTo>
                    <a:pt x="5061248" y="1275508"/>
                    <a:pt x="5056745" y="1276470"/>
                    <a:pt x="5055783" y="1271966"/>
                  </a:cubicBezTo>
                  <a:cubicBezTo>
                    <a:pt x="5055783" y="1271966"/>
                    <a:pt x="5050316" y="1268424"/>
                    <a:pt x="5050316" y="1268424"/>
                  </a:cubicBezTo>
                  <a:cubicBezTo>
                    <a:pt x="5043887" y="1260378"/>
                    <a:pt x="5037458" y="1252333"/>
                    <a:pt x="5032955" y="1253295"/>
                  </a:cubicBezTo>
                  <a:cubicBezTo>
                    <a:pt x="5032955" y="1253295"/>
                    <a:pt x="5032955" y="1253295"/>
                    <a:pt x="5031993" y="1248791"/>
                  </a:cubicBezTo>
                  <a:cubicBezTo>
                    <a:pt x="5031993" y="1248791"/>
                    <a:pt x="5031030" y="1244286"/>
                    <a:pt x="5025564" y="1240744"/>
                  </a:cubicBezTo>
                  <a:cubicBezTo>
                    <a:pt x="5025564" y="1240744"/>
                    <a:pt x="5021059" y="1241707"/>
                    <a:pt x="5021059" y="1241707"/>
                  </a:cubicBezTo>
                  <a:cubicBezTo>
                    <a:pt x="5021059" y="1241707"/>
                    <a:pt x="5022022" y="1246211"/>
                    <a:pt x="5022022" y="1246211"/>
                  </a:cubicBezTo>
                  <a:cubicBezTo>
                    <a:pt x="5021059" y="1241707"/>
                    <a:pt x="5020097" y="1237204"/>
                    <a:pt x="5014631" y="1233661"/>
                  </a:cubicBezTo>
                  <a:cubicBezTo>
                    <a:pt x="5015593" y="1238166"/>
                    <a:pt x="5011090" y="1239128"/>
                    <a:pt x="5005623" y="1235586"/>
                  </a:cubicBezTo>
                  <a:cubicBezTo>
                    <a:pt x="5010127" y="1234623"/>
                    <a:pt x="5004661" y="1231082"/>
                    <a:pt x="5003698" y="1226578"/>
                  </a:cubicBezTo>
                  <a:cubicBezTo>
                    <a:pt x="4998232" y="1223036"/>
                    <a:pt x="4998232" y="1223036"/>
                    <a:pt x="4998232" y="1223036"/>
                  </a:cubicBezTo>
                  <a:cubicBezTo>
                    <a:pt x="4997269" y="1218532"/>
                    <a:pt x="4997269" y="1218532"/>
                    <a:pt x="4997269" y="1218532"/>
                  </a:cubicBezTo>
                  <a:cubicBezTo>
                    <a:pt x="4992766" y="1219494"/>
                    <a:pt x="4992766" y="1219494"/>
                    <a:pt x="4992766" y="1219494"/>
                  </a:cubicBezTo>
                  <a:cubicBezTo>
                    <a:pt x="4992766" y="1219494"/>
                    <a:pt x="4992766" y="1219494"/>
                    <a:pt x="4993728" y="1223998"/>
                  </a:cubicBezTo>
                  <a:cubicBezTo>
                    <a:pt x="4975404" y="1204365"/>
                    <a:pt x="4957081" y="1184731"/>
                    <a:pt x="4947111" y="1182152"/>
                  </a:cubicBezTo>
                  <a:cubicBezTo>
                    <a:pt x="4941644" y="1178611"/>
                    <a:pt x="4941644" y="1178611"/>
                    <a:pt x="4940682" y="1174106"/>
                  </a:cubicBezTo>
                  <a:cubicBezTo>
                    <a:pt x="4935215" y="1170564"/>
                    <a:pt x="4935215" y="1170564"/>
                    <a:pt x="4930712" y="1171526"/>
                  </a:cubicBezTo>
                  <a:lnTo>
                    <a:pt x="4931467" y="1175063"/>
                  </a:lnTo>
                  <a:lnTo>
                    <a:pt x="4916930" y="1163507"/>
                  </a:lnTo>
                  <a:cubicBezTo>
                    <a:pt x="4900789" y="1149956"/>
                    <a:pt x="4893737" y="1141749"/>
                    <a:pt x="4867695" y="1119055"/>
                  </a:cubicBezTo>
                  <a:cubicBezTo>
                    <a:pt x="4852257" y="1112934"/>
                    <a:pt x="4846792" y="1109391"/>
                    <a:pt x="4842287" y="1110354"/>
                  </a:cubicBezTo>
                  <a:cubicBezTo>
                    <a:pt x="4841325" y="1105850"/>
                    <a:pt x="4845830" y="1104888"/>
                    <a:pt x="4839401" y="1096842"/>
                  </a:cubicBezTo>
                  <a:cubicBezTo>
                    <a:pt x="4830393" y="1098766"/>
                    <a:pt x="4827506" y="1085254"/>
                    <a:pt x="4811106" y="1074629"/>
                  </a:cubicBezTo>
                  <a:cubicBezTo>
                    <a:pt x="4794707" y="1064004"/>
                    <a:pt x="4808528" y="1084600"/>
                    <a:pt x="4791166" y="1069470"/>
                  </a:cubicBezTo>
                  <a:cubicBezTo>
                    <a:pt x="4806603" y="1075591"/>
                    <a:pt x="4789242" y="1060462"/>
                    <a:pt x="4772842" y="1049837"/>
                  </a:cubicBezTo>
                  <a:cubicBezTo>
                    <a:pt x="4777346" y="1048874"/>
                    <a:pt x="4777346" y="1048874"/>
                    <a:pt x="4777346" y="1048874"/>
                  </a:cubicBezTo>
                  <a:cubicBezTo>
                    <a:pt x="4782813" y="1052416"/>
                    <a:pt x="4788280" y="1055958"/>
                    <a:pt x="4787317" y="1051454"/>
                  </a:cubicBezTo>
                  <a:cubicBezTo>
                    <a:pt x="4787317" y="1051454"/>
                    <a:pt x="4786355" y="1046950"/>
                    <a:pt x="4780888" y="1043408"/>
                  </a:cubicBezTo>
                  <a:cubicBezTo>
                    <a:pt x="4775422" y="1039866"/>
                    <a:pt x="4775422" y="1039866"/>
                    <a:pt x="4775422" y="1039866"/>
                  </a:cubicBezTo>
                  <a:cubicBezTo>
                    <a:pt x="4779926" y="1038904"/>
                    <a:pt x="4787317" y="1051454"/>
                    <a:pt x="4790858" y="1045987"/>
                  </a:cubicBezTo>
                  <a:cubicBezTo>
                    <a:pt x="4779926" y="1038904"/>
                    <a:pt x="4773497" y="1030859"/>
                    <a:pt x="4768993" y="1031821"/>
                  </a:cubicBezTo>
                  <a:cubicBezTo>
                    <a:pt x="4764490" y="1032783"/>
                    <a:pt x="4764490" y="1032783"/>
                    <a:pt x="4763527" y="1028279"/>
                  </a:cubicBezTo>
                  <a:cubicBezTo>
                    <a:pt x="4758061" y="1024737"/>
                    <a:pt x="4752594" y="1021196"/>
                    <a:pt x="4748090" y="1022158"/>
                  </a:cubicBezTo>
                  <a:cubicBezTo>
                    <a:pt x="4748090" y="1022158"/>
                    <a:pt x="4749052" y="1026661"/>
                    <a:pt x="4754519" y="1030204"/>
                  </a:cubicBezTo>
                  <a:cubicBezTo>
                    <a:pt x="4755481" y="1034708"/>
                    <a:pt x="4755481" y="1034708"/>
                    <a:pt x="4755481" y="1034708"/>
                  </a:cubicBezTo>
                  <a:cubicBezTo>
                    <a:pt x="4745511" y="1032128"/>
                    <a:pt x="4747435" y="1041136"/>
                    <a:pt x="4739082" y="1024083"/>
                  </a:cubicBezTo>
                  <a:cubicBezTo>
                    <a:pt x="4735540" y="1029548"/>
                    <a:pt x="4746473" y="1036632"/>
                    <a:pt x="4747435" y="1041136"/>
                  </a:cubicBezTo>
                  <a:cubicBezTo>
                    <a:pt x="4730074" y="1026007"/>
                    <a:pt x="4733615" y="1020541"/>
                    <a:pt x="4722683" y="1013457"/>
                  </a:cubicBezTo>
                  <a:cubicBezTo>
                    <a:pt x="4727188" y="1012495"/>
                    <a:pt x="4728150" y="1016998"/>
                    <a:pt x="4728150" y="1016998"/>
                  </a:cubicBezTo>
                  <a:cubicBezTo>
                    <a:pt x="4733615" y="1020541"/>
                    <a:pt x="4733615" y="1020541"/>
                    <a:pt x="4737157" y="1015074"/>
                  </a:cubicBezTo>
                  <a:cubicBezTo>
                    <a:pt x="4737157" y="1015074"/>
                    <a:pt x="4731691" y="1011533"/>
                    <a:pt x="4726225" y="1007991"/>
                  </a:cubicBezTo>
                  <a:cubicBezTo>
                    <a:pt x="4736195" y="1010571"/>
                    <a:pt x="4735233" y="1006066"/>
                    <a:pt x="4725263" y="1003486"/>
                  </a:cubicBezTo>
                  <a:cubicBezTo>
                    <a:pt x="4724301" y="998982"/>
                    <a:pt x="4724301" y="998982"/>
                    <a:pt x="4724301" y="998982"/>
                  </a:cubicBezTo>
                  <a:cubicBezTo>
                    <a:pt x="4729766" y="1002524"/>
                    <a:pt x="4728804" y="998020"/>
                    <a:pt x="4728804" y="998020"/>
                  </a:cubicBezTo>
                  <a:cubicBezTo>
                    <a:pt x="4723338" y="994478"/>
                    <a:pt x="4723338" y="994478"/>
                    <a:pt x="4718834" y="995441"/>
                  </a:cubicBezTo>
                  <a:cubicBezTo>
                    <a:pt x="4717872" y="990937"/>
                    <a:pt x="4717872" y="990937"/>
                    <a:pt x="4713367" y="991899"/>
                  </a:cubicBezTo>
                  <a:cubicBezTo>
                    <a:pt x="4706939" y="983853"/>
                    <a:pt x="4706939" y="983853"/>
                    <a:pt x="4700511" y="975807"/>
                  </a:cubicBezTo>
                  <a:cubicBezTo>
                    <a:pt x="4705976" y="979349"/>
                    <a:pt x="4705976" y="979349"/>
                    <a:pt x="4705976" y="979349"/>
                  </a:cubicBezTo>
                  <a:cubicBezTo>
                    <a:pt x="4711443" y="982891"/>
                    <a:pt x="4715947" y="981929"/>
                    <a:pt x="4715947" y="981929"/>
                  </a:cubicBezTo>
                  <a:cubicBezTo>
                    <a:pt x="4714985" y="977425"/>
                    <a:pt x="4709518" y="973882"/>
                    <a:pt x="4704052" y="970341"/>
                  </a:cubicBezTo>
                  <a:cubicBezTo>
                    <a:pt x="4698586" y="966799"/>
                    <a:pt x="4698586" y="966799"/>
                    <a:pt x="4698586" y="966799"/>
                  </a:cubicBezTo>
                  <a:cubicBezTo>
                    <a:pt x="4693119" y="963257"/>
                    <a:pt x="4693119" y="963257"/>
                    <a:pt x="4693119" y="963257"/>
                  </a:cubicBezTo>
                  <a:cubicBezTo>
                    <a:pt x="4687653" y="959715"/>
                    <a:pt x="4683149" y="960677"/>
                    <a:pt x="4684112" y="965182"/>
                  </a:cubicBezTo>
                  <a:cubicBezTo>
                    <a:pt x="4684112" y="965182"/>
                    <a:pt x="4685074" y="969686"/>
                    <a:pt x="4690540" y="973228"/>
                  </a:cubicBezTo>
                  <a:cubicBezTo>
                    <a:pt x="4690540" y="973228"/>
                    <a:pt x="4690540" y="973228"/>
                    <a:pt x="4695044" y="972266"/>
                  </a:cubicBezTo>
                  <a:cubicBezTo>
                    <a:pt x="4700511" y="975807"/>
                    <a:pt x="4700511" y="975807"/>
                    <a:pt x="4700511" y="975807"/>
                  </a:cubicBezTo>
                  <a:cubicBezTo>
                    <a:pt x="4676065" y="971611"/>
                    <a:pt x="4696969" y="981274"/>
                    <a:pt x="4708863" y="992861"/>
                  </a:cubicBezTo>
                  <a:cubicBezTo>
                    <a:pt x="4703397" y="989319"/>
                    <a:pt x="4703397" y="989319"/>
                    <a:pt x="4703397" y="989319"/>
                  </a:cubicBezTo>
                  <a:cubicBezTo>
                    <a:pt x="4703397" y="989319"/>
                    <a:pt x="4704360" y="993823"/>
                    <a:pt x="4704360" y="993823"/>
                  </a:cubicBezTo>
                  <a:cubicBezTo>
                    <a:pt x="4704360" y="993823"/>
                    <a:pt x="4704360" y="993823"/>
                    <a:pt x="4705322" y="998327"/>
                  </a:cubicBezTo>
                  <a:cubicBezTo>
                    <a:pt x="4709825" y="997365"/>
                    <a:pt x="4709825" y="997365"/>
                    <a:pt x="4709825" y="997365"/>
                  </a:cubicBezTo>
                  <a:cubicBezTo>
                    <a:pt x="4715292" y="1000907"/>
                    <a:pt x="4715292" y="1000907"/>
                    <a:pt x="4715292" y="1000907"/>
                  </a:cubicBezTo>
                  <a:cubicBezTo>
                    <a:pt x="4710787" y="1001869"/>
                    <a:pt x="4710787" y="1001869"/>
                    <a:pt x="4710787" y="1001869"/>
                  </a:cubicBezTo>
                  <a:cubicBezTo>
                    <a:pt x="4710787" y="1001869"/>
                    <a:pt x="4711750" y="1006373"/>
                    <a:pt x="4716254" y="1005411"/>
                  </a:cubicBezTo>
                  <a:cubicBezTo>
                    <a:pt x="4717216" y="1009915"/>
                    <a:pt x="4717216" y="1009915"/>
                    <a:pt x="4717216" y="1009915"/>
                  </a:cubicBezTo>
                  <a:cubicBezTo>
                    <a:pt x="4702742" y="1008298"/>
                    <a:pt x="4696313" y="1000252"/>
                    <a:pt x="4678952" y="985123"/>
                  </a:cubicBezTo>
                  <a:cubicBezTo>
                    <a:pt x="4683456" y="984160"/>
                    <a:pt x="4683456" y="984160"/>
                    <a:pt x="4683456" y="984160"/>
                  </a:cubicBezTo>
                  <a:cubicBezTo>
                    <a:pt x="4687961" y="983198"/>
                    <a:pt x="4687961" y="983198"/>
                    <a:pt x="4687961" y="983198"/>
                  </a:cubicBezTo>
                  <a:cubicBezTo>
                    <a:pt x="4682494" y="979656"/>
                    <a:pt x="4682494" y="979656"/>
                    <a:pt x="4682494" y="979656"/>
                  </a:cubicBezTo>
                  <a:cubicBezTo>
                    <a:pt x="4677990" y="980618"/>
                    <a:pt x="4677990" y="980618"/>
                    <a:pt x="4677990" y="980618"/>
                  </a:cubicBezTo>
                  <a:cubicBezTo>
                    <a:pt x="4672523" y="977077"/>
                    <a:pt x="4672523" y="977077"/>
                    <a:pt x="4672523" y="977077"/>
                  </a:cubicBezTo>
                  <a:cubicBezTo>
                    <a:pt x="4667058" y="973535"/>
                    <a:pt x="4670599" y="968069"/>
                    <a:pt x="4659666" y="960985"/>
                  </a:cubicBezTo>
                  <a:cubicBezTo>
                    <a:pt x="4658704" y="956481"/>
                    <a:pt x="4658704" y="956481"/>
                    <a:pt x="4658704" y="956481"/>
                  </a:cubicBezTo>
                  <a:cubicBezTo>
                    <a:pt x="4654200" y="957443"/>
                    <a:pt x="4653237" y="952939"/>
                    <a:pt x="4653237" y="952939"/>
                  </a:cubicBezTo>
                  <a:cubicBezTo>
                    <a:pt x="4648733" y="953901"/>
                    <a:pt x="4648733" y="953901"/>
                    <a:pt x="4648733" y="953901"/>
                  </a:cubicBezTo>
                  <a:cubicBezTo>
                    <a:pt x="4649695" y="958406"/>
                    <a:pt x="4649695" y="958406"/>
                    <a:pt x="4649695" y="958406"/>
                  </a:cubicBezTo>
                  <a:cubicBezTo>
                    <a:pt x="4638763" y="951322"/>
                    <a:pt x="4635876" y="937810"/>
                    <a:pt x="4626869" y="939735"/>
                  </a:cubicBezTo>
                  <a:cubicBezTo>
                    <a:pt x="4626869" y="939735"/>
                    <a:pt x="4622364" y="940697"/>
                    <a:pt x="4621402" y="936193"/>
                  </a:cubicBezTo>
                  <a:cubicBezTo>
                    <a:pt x="4621402" y="936193"/>
                    <a:pt x="4616898" y="937155"/>
                    <a:pt x="4616898" y="937155"/>
                  </a:cubicBezTo>
                  <a:cubicBezTo>
                    <a:pt x="4617860" y="941660"/>
                    <a:pt x="4617860" y="941660"/>
                    <a:pt x="4617860" y="941660"/>
                  </a:cubicBezTo>
                  <a:cubicBezTo>
                    <a:pt x="4593108" y="913980"/>
                    <a:pt x="4606928" y="934575"/>
                    <a:pt x="4597919" y="936500"/>
                  </a:cubicBezTo>
                  <a:cubicBezTo>
                    <a:pt x="4589565" y="919446"/>
                    <a:pt x="4556768" y="898195"/>
                    <a:pt x="4529437" y="880487"/>
                  </a:cubicBezTo>
                  <a:cubicBezTo>
                    <a:pt x="4525895" y="885952"/>
                    <a:pt x="4525895" y="885952"/>
                    <a:pt x="4525895" y="885952"/>
                  </a:cubicBezTo>
                  <a:cubicBezTo>
                    <a:pt x="4524932" y="881449"/>
                    <a:pt x="4524932" y="881449"/>
                    <a:pt x="4524932" y="881449"/>
                  </a:cubicBezTo>
                  <a:cubicBezTo>
                    <a:pt x="4524932" y="881449"/>
                    <a:pt x="4523970" y="876945"/>
                    <a:pt x="4519466" y="877907"/>
                  </a:cubicBezTo>
                  <a:cubicBezTo>
                    <a:pt x="4519466" y="877907"/>
                    <a:pt x="4520428" y="882411"/>
                    <a:pt x="4520428" y="882411"/>
                  </a:cubicBezTo>
                  <a:cubicBezTo>
                    <a:pt x="4504029" y="871786"/>
                    <a:pt x="4491171" y="855694"/>
                    <a:pt x="4484744" y="847649"/>
                  </a:cubicBezTo>
                  <a:cubicBezTo>
                    <a:pt x="4481201" y="853114"/>
                    <a:pt x="4482164" y="857619"/>
                    <a:pt x="4476697" y="854077"/>
                  </a:cubicBezTo>
                  <a:cubicBezTo>
                    <a:pt x="4475735" y="849573"/>
                    <a:pt x="4475735" y="849573"/>
                    <a:pt x="4470269" y="846031"/>
                  </a:cubicBezTo>
                  <a:cubicBezTo>
                    <a:pt x="4466727" y="851498"/>
                    <a:pt x="4465765" y="846993"/>
                    <a:pt x="4459336" y="838948"/>
                  </a:cubicBezTo>
                  <a:cubicBezTo>
                    <a:pt x="4459336" y="838948"/>
                    <a:pt x="4459336" y="838948"/>
                    <a:pt x="4463840" y="837986"/>
                  </a:cubicBezTo>
                  <a:cubicBezTo>
                    <a:pt x="4463840" y="837986"/>
                    <a:pt x="4463840" y="837986"/>
                    <a:pt x="4462878" y="833481"/>
                  </a:cubicBezTo>
                  <a:cubicBezTo>
                    <a:pt x="4458374" y="834444"/>
                    <a:pt x="4457411" y="829940"/>
                    <a:pt x="4452907" y="830902"/>
                  </a:cubicBezTo>
                  <a:cubicBezTo>
                    <a:pt x="4452907" y="830902"/>
                    <a:pt x="4448404" y="831864"/>
                    <a:pt x="4448404" y="831864"/>
                  </a:cubicBezTo>
                  <a:cubicBezTo>
                    <a:pt x="4446479" y="822856"/>
                    <a:pt x="4400168" y="804493"/>
                    <a:pt x="4411102" y="811576"/>
                  </a:cubicBezTo>
                  <a:cubicBezTo>
                    <a:pt x="4424614" y="808689"/>
                    <a:pt x="4410446" y="830554"/>
                    <a:pt x="4422996" y="823163"/>
                  </a:cubicBezTo>
                  <a:cubicBezTo>
                    <a:pt x="4426538" y="817697"/>
                    <a:pt x="4436508" y="820277"/>
                    <a:pt x="4442937" y="828322"/>
                  </a:cubicBezTo>
                  <a:cubicBezTo>
                    <a:pt x="4438433" y="829284"/>
                    <a:pt x="4438433" y="829284"/>
                    <a:pt x="4437470" y="824781"/>
                  </a:cubicBezTo>
                  <a:cubicBezTo>
                    <a:pt x="4432966" y="825743"/>
                    <a:pt x="4432966" y="825743"/>
                    <a:pt x="4432966" y="825743"/>
                  </a:cubicBezTo>
                  <a:cubicBezTo>
                    <a:pt x="4428463" y="826705"/>
                    <a:pt x="4433928" y="830246"/>
                    <a:pt x="4433928" y="830246"/>
                  </a:cubicBezTo>
                  <a:cubicBezTo>
                    <a:pt x="4439395" y="833789"/>
                    <a:pt x="4439395" y="833789"/>
                    <a:pt x="4439395" y="833789"/>
                  </a:cubicBezTo>
                  <a:cubicBezTo>
                    <a:pt x="4434891" y="834751"/>
                    <a:pt x="4434891" y="834751"/>
                    <a:pt x="4434891" y="834751"/>
                  </a:cubicBezTo>
                  <a:cubicBezTo>
                    <a:pt x="4433928" y="830246"/>
                    <a:pt x="4429425" y="831209"/>
                    <a:pt x="4429425" y="831209"/>
                  </a:cubicBezTo>
                  <a:cubicBezTo>
                    <a:pt x="4429425" y="831209"/>
                    <a:pt x="4430387" y="835713"/>
                    <a:pt x="4430387" y="835713"/>
                  </a:cubicBezTo>
                  <a:cubicBezTo>
                    <a:pt x="4435853" y="839255"/>
                    <a:pt x="4435853" y="839255"/>
                    <a:pt x="4435853" y="839255"/>
                  </a:cubicBezTo>
                  <a:cubicBezTo>
                    <a:pt x="4441320" y="842797"/>
                    <a:pt x="4441320" y="842797"/>
                    <a:pt x="4441320" y="842797"/>
                  </a:cubicBezTo>
                  <a:cubicBezTo>
                    <a:pt x="4441320" y="842797"/>
                    <a:pt x="4431350" y="840217"/>
                    <a:pt x="4431350" y="840217"/>
                  </a:cubicBezTo>
                  <a:cubicBezTo>
                    <a:pt x="4425883" y="836675"/>
                    <a:pt x="4425883" y="836675"/>
                    <a:pt x="4425883" y="836675"/>
                  </a:cubicBezTo>
                  <a:cubicBezTo>
                    <a:pt x="4420416" y="833133"/>
                    <a:pt x="4420416" y="833133"/>
                    <a:pt x="4420416" y="833133"/>
                  </a:cubicBezTo>
                  <a:cubicBezTo>
                    <a:pt x="4419454" y="828630"/>
                    <a:pt x="4413988" y="825088"/>
                    <a:pt x="4409484" y="826050"/>
                  </a:cubicBezTo>
                  <a:cubicBezTo>
                    <a:pt x="4404980" y="827012"/>
                    <a:pt x="4405942" y="831517"/>
                    <a:pt x="4411408" y="835058"/>
                  </a:cubicBezTo>
                  <a:cubicBezTo>
                    <a:pt x="4411408" y="835058"/>
                    <a:pt x="4411408" y="835058"/>
                    <a:pt x="4412371" y="839562"/>
                  </a:cubicBezTo>
                  <a:cubicBezTo>
                    <a:pt x="4395972" y="828937"/>
                    <a:pt x="4409484" y="826050"/>
                    <a:pt x="4389543" y="820892"/>
                  </a:cubicBezTo>
                  <a:cubicBezTo>
                    <a:pt x="4394047" y="819929"/>
                    <a:pt x="4394047" y="819929"/>
                    <a:pt x="4394047" y="819929"/>
                  </a:cubicBezTo>
                  <a:cubicBezTo>
                    <a:pt x="4394047" y="819929"/>
                    <a:pt x="4394047" y="819929"/>
                    <a:pt x="4393085" y="815425"/>
                  </a:cubicBezTo>
                  <a:cubicBezTo>
                    <a:pt x="4388581" y="816387"/>
                    <a:pt x="4388581" y="816387"/>
                    <a:pt x="4388581" y="816387"/>
                  </a:cubicBezTo>
                  <a:cubicBezTo>
                    <a:pt x="4388581" y="816387"/>
                    <a:pt x="4384076" y="817349"/>
                    <a:pt x="4384076" y="817349"/>
                  </a:cubicBezTo>
                  <a:cubicBezTo>
                    <a:pt x="4378611" y="813807"/>
                    <a:pt x="4378611" y="813807"/>
                    <a:pt x="4378611" y="813807"/>
                  </a:cubicBezTo>
                  <a:cubicBezTo>
                    <a:pt x="4373144" y="810266"/>
                    <a:pt x="4373144" y="810266"/>
                    <a:pt x="4362211" y="803182"/>
                  </a:cubicBezTo>
                  <a:cubicBezTo>
                    <a:pt x="4355128" y="814115"/>
                    <a:pt x="4332300" y="795443"/>
                    <a:pt x="4335187" y="808956"/>
                  </a:cubicBezTo>
                  <a:cubicBezTo>
                    <a:pt x="4344195" y="807031"/>
                    <a:pt x="4350624" y="815078"/>
                    <a:pt x="4360594" y="817656"/>
                  </a:cubicBezTo>
                  <a:cubicBezTo>
                    <a:pt x="4350624" y="815078"/>
                    <a:pt x="4350624" y="815078"/>
                    <a:pt x="4351586" y="819581"/>
                  </a:cubicBezTo>
                  <a:cubicBezTo>
                    <a:pt x="4351586" y="819581"/>
                    <a:pt x="4351586" y="819581"/>
                    <a:pt x="4352548" y="824085"/>
                  </a:cubicBezTo>
                  <a:cubicBezTo>
                    <a:pt x="4340653" y="812498"/>
                    <a:pt x="4324255" y="801873"/>
                    <a:pt x="4308817" y="795751"/>
                  </a:cubicBezTo>
                  <a:cubicBezTo>
                    <a:pt x="4297885" y="788667"/>
                    <a:pt x="4281486" y="778042"/>
                    <a:pt x="4266049" y="771921"/>
                  </a:cubicBezTo>
                  <a:cubicBezTo>
                    <a:pt x="4271515" y="775463"/>
                    <a:pt x="4281486" y="778042"/>
                    <a:pt x="4275057" y="769997"/>
                  </a:cubicBezTo>
                  <a:cubicBezTo>
                    <a:pt x="4255116" y="764837"/>
                    <a:pt x="4255116" y="764837"/>
                    <a:pt x="4253192" y="755830"/>
                  </a:cubicBezTo>
                  <a:cubicBezTo>
                    <a:pt x="4233250" y="750670"/>
                    <a:pt x="4225860" y="738120"/>
                    <a:pt x="4233250" y="750670"/>
                  </a:cubicBezTo>
                  <a:cubicBezTo>
                    <a:pt x="4228747" y="751632"/>
                    <a:pt x="4228747" y="751632"/>
                    <a:pt x="4224243" y="752594"/>
                  </a:cubicBezTo>
                  <a:cubicBezTo>
                    <a:pt x="4197873" y="739390"/>
                    <a:pt x="4172466" y="730690"/>
                    <a:pt x="4150601" y="716522"/>
                  </a:cubicBezTo>
                  <a:cubicBezTo>
                    <a:pt x="4146097" y="717485"/>
                    <a:pt x="4140630" y="713943"/>
                    <a:pt x="4135164" y="710400"/>
                  </a:cubicBezTo>
                  <a:cubicBezTo>
                    <a:pt x="4155104" y="715560"/>
                    <a:pt x="4169580" y="717178"/>
                    <a:pt x="4189520" y="722336"/>
                  </a:cubicBezTo>
                  <a:cubicBezTo>
                    <a:pt x="4189520" y="722336"/>
                    <a:pt x="4205919" y="732962"/>
                    <a:pt x="4188557" y="717832"/>
                  </a:cubicBezTo>
                  <a:cubicBezTo>
                    <a:pt x="4194024" y="721374"/>
                    <a:pt x="4203995" y="723954"/>
                    <a:pt x="4197566" y="715907"/>
                  </a:cubicBezTo>
                  <a:cubicBezTo>
                    <a:pt x="4179550" y="719756"/>
                    <a:pt x="4158646" y="710093"/>
                    <a:pt x="4134202" y="705897"/>
                  </a:cubicBezTo>
                  <a:cubicBezTo>
                    <a:pt x="4138705" y="704935"/>
                    <a:pt x="4137743" y="700431"/>
                    <a:pt x="4133240" y="701393"/>
                  </a:cubicBezTo>
                  <a:cubicBezTo>
                    <a:pt x="4137743" y="700431"/>
                    <a:pt x="4137743" y="700431"/>
                    <a:pt x="4137743" y="700431"/>
                  </a:cubicBezTo>
                  <a:cubicBezTo>
                    <a:pt x="4136781" y="695926"/>
                    <a:pt x="4136781" y="695926"/>
                    <a:pt x="4132277" y="696888"/>
                  </a:cubicBezTo>
                  <a:cubicBezTo>
                    <a:pt x="4131315" y="692385"/>
                    <a:pt x="4121344" y="689805"/>
                    <a:pt x="4111373" y="687226"/>
                  </a:cubicBezTo>
                  <a:cubicBezTo>
                    <a:pt x="4106870" y="688188"/>
                    <a:pt x="4106870" y="688188"/>
                    <a:pt x="4106870" y="688188"/>
                  </a:cubicBezTo>
                  <a:cubicBezTo>
                    <a:pt x="4105908" y="683684"/>
                    <a:pt x="4105908" y="683684"/>
                    <a:pt x="4101403" y="684647"/>
                  </a:cubicBezTo>
                  <a:cubicBezTo>
                    <a:pt x="4095937" y="681105"/>
                    <a:pt x="4095937" y="681105"/>
                    <a:pt x="4090471" y="677562"/>
                  </a:cubicBezTo>
                  <a:cubicBezTo>
                    <a:pt x="4090471" y="677562"/>
                    <a:pt x="4089509" y="673058"/>
                    <a:pt x="4089509" y="673058"/>
                  </a:cubicBezTo>
                  <a:cubicBezTo>
                    <a:pt x="4084042" y="669517"/>
                    <a:pt x="4084042" y="669517"/>
                    <a:pt x="4084042" y="669517"/>
                  </a:cubicBezTo>
                  <a:cubicBezTo>
                    <a:pt x="4080500" y="674983"/>
                    <a:pt x="4080500" y="674983"/>
                    <a:pt x="4080500" y="674983"/>
                  </a:cubicBezTo>
                  <a:cubicBezTo>
                    <a:pt x="4069568" y="667900"/>
                    <a:pt x="4060559" y="669824"/>
                    <a:pt x="4050589" y="667244"/>
                  </a:cubicBezTo>
                  <a:cubicBezTo>
                    <a:pt x="4050589" y="667244"/>
                    <a:pt x="4055093" y="666282"/>
                    <a:pt x="4055093" y="666282"/>
                  </a:cubicBezTo>
                  <a:cubicBezTo>
                    <a:pt x="4055093" y="666282"/>
                    <a:pt x="4055093" y="666282"/>
                    <a:pt x="4054131" y="661779"/>
                  </a:cubicBezTo>
                  <a:cubicBezTo>
                    <a:pt x="4054131" y="661779"/>
                    <a:pt x="4049627" y="662741"/>
                    <a:pt x="4049627" y="662741"/>
                  </a:cubicBezTo>
                  <a:cubicBezTo>
                    <a:pt x="4049627" y="662741"/>
                    <a:pt x="4045123" y="663703"/>
                    <a:pt x="4045123" y="663703"/>
                  </a:cubicBezTo>
                  <a:cubicBezTo>
                    <a:pt x="4053169" y="657274"/>
                    <a:pt x="4009745" y="652423"/>
                    <a:pt x="4030648" y="662086"/>
                  </a:cubicBezTo>
                  <a:cubicBezTo>
                    <a:pt x="4031611" y="666590"/>
                    <a:pt x="4036115" y="665628"/>
                    <a:pt x="4036115" y="665628"/>
                  </a:cubicBezTo>
                  <a:cubicBezTo>
                    <a:pt x="4023564" y="673018"/>
                    <a:pt x="4065063" y="668862"/>
                    <a:pt x="4080500" y="674983"/>
                  </a:cubicBezTo>
                  <a:cubicBezTo>
                    <a:pt x="4075996" y="675945"/>
                    <a:pt x="4075996" y="675945"/>
                    <a:pt x="4071492" y="676907"/>
                  </a:cubicBezTo>
                  <a:cubicBezTo>
                    <a:pt x="4071492" y="676907"/>
                    <a:pt x="4072455" y="681412"/>
                    <a:pt x="4072455" y="681412"/>
                  </a:cubicBezTo>
                  <a:cubicBezTo>
                    <a:pt x="4076958" y="680449"/>
                    <a:pt x="4076958" y="680449"/>
                    <a:pt x="4076958" y="680449"/>
                  </a:cubicBezTo>
                  <a:cubicBezTo>
                    <a:pt x="4077920" y="684954"/>
                    <a:pt x="4082425" y="683991"/>
                    <a:pt x="4082425" y="683991"/>
                  </a:cubicBezTo>
                  <a:cubicBezTo>
                    <a:pt x="4086929" y="683029"/>
                    <a:pt x="4086929" y="683029"/>
                    <a:pt x="4086929" y="683029"/>
                  </a:cubicBezTo>
                  <a:cubicBezTo>
                    <a:pt x="4108795" y="697197"/>
                    <a:pt x="4062484" y="678832"/>
                    <a:pt x="4083387" y="688496"/>
                  </a:cubicBezTo>
                  <a:cubicBezTo>
                    <a:pt x="4073417" y="685916"/>
                    <a:pt x="4063446" y="683336"/>
                    <a:pt x="4053476" y="680756"/>
                  </a:cubicBezTo>
                  <a:cubicBezTo>
                    <a:pt x="4035306" y="672864"/>
                    <a:pt x="4016250" y="666339"/>
                    <a:pt x="3998561" y="660699"/>
                  </a:cubicBezTo>
                  <a:lnTo>
                    <a:pt x="3993680" y="659158"/>
                  </a:lnTo>
                  <a:lnTo>
                    <a:pt x="3795199" y="553069"/>
                  </a:lnTo>
                  <a:cubicBezTo>
                    <a:pt x="3737785" y="522317"/>
                    <a:pt x="3676087" y="508123"/>
                    <a:pt x="3610375" y="502608"/>
                  </a:cubicBezTo>
                  <a:cubicBezTo>
                    <a:pt x="3468132" y="495844"/>
                    <a:pt x="3329374" y="468783"/>
                    <a:pt x="3188329" y="467631"/>
                  </a:cubicBezTo>
                  <a:cubicBezTo>
                    <a:pt x="2801255" y="468200"/>
                    <a:pt x="2424295" y="525271"/>
                    <a:pt x="2059975" y="659812"/>
                  </a:cubicBezTo>
                  <a:cubicBezTo>
                    <a:pt x="1973004" y="692082"/>
                    <a:pt x="1890572" y="727291"/>
                    <a:pt x="1819343" y="787483"/>
                  </a:cubicBezTo>
                  <a:cubicBezTo>
                    <a:pt x="1706155" y="880104"/>
                    <a:pt x="1571214" y="944131"/>
                    <a:pt x="1454955" y="1031541"/>
                  </a:cubicBezTo>
                  <a:cubicBezTo>
                    <a:pt x="1443063" y="1039948"/>
                    <a:pt x="1425960" y="1051424"/>
                    <a:pt x="1413812" y="1040331"/>
                  </a:cubicBezTo>
                  <a:cubicBezTo>
                    <a:pt x="1410776" y="1037559"/>
                    <a:pt x="1408974" y="1034277"/>
                    <a:pt x="1408084" y="1030679"/>
                  </a:cubicBezTo>
                  <a:lnTo>
                    <a:pt x="1408033" y="1028519"/>
                  </a:lnTo>
                  <a:lnTo>
                    <a:pt x="1412039" y="1024844"/>
                  </a:lnTo>
                  <a:cubicBezTo>
                    <a:pt x="1579972" y="882809"/>
                    <a:pt x="1767264" y="759457"/>
                    <a:pt x="1971913" y="659219"/>
                  </a:cubicBezTo>
                  <a:cubicBezTo>
                    <a:pt x="1972875" y="663724"/>
                    <a:pt x="1972875" y="663724"/>
                    <a:pt x="1977379" y="662762"/>
                  </a:cubicBezTo>
                  <a:cubicBezTo>
                    <a:pt x="1977379" y="662762"/>
                    <a:pt x="1981883" y="661799"/>
                    <a:pt x="1981883" y="661799"/>
                  </a:cubicBezTo>
                  <a:cubicBezTo>
                    <a:pt x="1977379" y="662762"/>
                    <a:pt x="1979303" y="671769"/>
                    <a:pt x="1987350" y="665340"/>
                  </a:cubicBezTo>
                  <a:cubicBezTo>
                    <a:pt x="1979303" y="671769"/>
                    <a:pt x="1979303" y="671769"/>
                    <a:pt x="1979303" y="671769"/>
                  </a:cubicBezTo>
                  <a:cubicBezTo>
                    <a:pt x="1974800" y="672731"/>
                    <a:pt x="1975762" y="677236"/>
                    <a:pt x="1980266" y="676274"/>
                  </a:cubicBezTo>
                  <a:cubicBezTo>
                    <a:pt x="1980266" y="676274"/>
                    <a:pt x="1984770" y="675311"/>
                    <a:pt x="1984770" y="675311"/>
                  </a:cubicBezTo>
                  <a:cubicBezTo>
                    <a:pt x="1989274" y="674349"/>
                    <a:pt x="1989274" y="674349"/>
                    <a:pt x="1989274" y="674349"/>
                  </a:cubicBezTo>
                  <a:cubicBezTo>
                    <a:pt x="1992816" y="668882"/>
                    <a:pt x="1992816" y="668882"/>
                    <a:pt x="1992816" y="668882"/>
                  </a:cubicBezTo>
                  <a:cubicBezTo>
                    <a:pt x="1997320" y="667920"/>
                    <a:pt x="1997320" y="667920"/>
                    <a:pt x="1997320" y="667920"/>
                  </a:cubicBezTo>
                  <a:cubicBezTo>
                    <a:pt x="1994741" y="677890"/>
                    <a:pt x="1999244" y="676928"/>
                    <a:pt x="2012756" y="674041"/>
                  </a:cubicBezTo>
                  <a:cubicBezTo>
                    <a:pt x="2019840" y="663109"/>
                    <a:pt x="2011794" y="669538"/>
                    <a:pt x="2014374" y="659567"/>
                  </a:cubicBezTo>
                  <a:lnTo>
                    <a:pt x="2009869" y="660529"/>
                  </a:lnTo>
                  <a:cubicBezTo>
                    <a:pt x="2014374" y="659567"/>
                    <a:pt x="2013412" y="655063"/>
                    <a:pt x="2008907" y="656026"/>
                  </a:cubicBezTo>
                  <a:cubicBezTo>
                    <a:pt x="2008907" y="656026"/>
                    <a:pt x="1999900" y="657950"/>
                    <a:pt x="1995395" y="658912"/>
                  </a:cubicBezTo>
                  <a:cubicBezTo>
                    <a:pt x="1991854" y="664378"/>
                    <a:pt x="1991854" y="664378"/>
                    <a:pt x="1991854" y="664378"/>
                  </a:cubicBezTo>
                  <a:cubicBezTo>
                    <a:pt x="1990892" y="659875"/>
                    <a:pt x="1995395" y="658912"/>
                    <a:pt x="1994433" y="654408"/>
                  </a:cubicBezTo>
                  <a:cubicBezTo>
                    <a:pt x="1994433" y="654408"/>
                    <a:pt x="1998937" y="653446"/>
                    <a:pt x="1998937" y="653446"/>
                  </a:cubicBezTo>
                  <a:cubicBezTo>
                    <a:pt x="2003442" y="652483"/>
                    <a:pt x="2006983" y="647017"/>
                    <a:pt x="2006983" y="647017"/>
                  </a:cubicBezTo>
                  <a:cubicBezTo>
                    <a:pt x="2006983" y="647017"/>
                    <a:pt x="2006983" y="647017"/>
                    <a:pt x="2002479" y="647979"/>
                  </a:cubicBezTo>
                  <a:cubicBezTo>
                    <a:pt x="2070695" y="614566"/>
                    <a:pt x="2144378" y="584695"/>
                    <a:pt x="2213556" y="555787"/>
                  </a:cubicBezTo>
                  <a:cubicBezTo>
                    <a:pt x="2214518" y="560291"/>
                    <a:pt x="2219985" y="563833"/>
                    <a:pt x="2233497" y="560947"/>
                  </a:cubicBezTo>
                  <a:cubicBezTo>
                    <a:pt x="2232535" y="556442"/>
                    <a:pt x="2227068" y="552900"/>
                    <a:pt x="2222565" y="553862"/>
                  </a:cubicBezTo>
                  <a:cubicBezTo>
                    <a:pt x="2222565" y="553862"/>
                    <a:pt x="2227068" y="552900"/>
                    <a:pt x="2227068" y="552900"/>
                  </a:cubicBezTo>
                  <a:cubicBezTo>
                    <a:pt x="2370006" y="499992"/>
                    <a:pt x="2514525" y="459992"/>
                    <a:pt x="2659387" y="432280"/>
                  </a:cubicBezTo>
                  <a:close/>
                  <a:moveTo>
                    <a:pt x="2580211" y="28532"/>
                  </a:moveTo>
                  <a:cubicBezTo>
                    <a:pt x="2639385" y="21756"/>
                    <a:pt x="2698559" y="14980"/>
                    <a:pt x="2760003" y="9674"/>
                  </a:cubicBezTo>
                  <a:cubicBezTo>
                    <a:pt x="3256492" y="-27960"/>
                    <a:pt x="3739421" y="44851"/>
                    <a:pt x="4206393" y="216884"/>
                  </a:cubicBezTo>
                  <a:cubicBezTo>
                    <a:pt x="4486416" y="319357"/>
                    <a:pt x="4742638" y="466023"/>
                    <a:pt x="4962093" y="669428"/>
                  </a:cubicBezTo>
                  <a:cubicBezTo>
                    <a:pt x="5047126" y="747075"/>
                    <a:pt x="5144323" y="808436"/>
                    <a:pt x="5227886" y="888353"/>
                  </a:cubicBezTo>
                  <a:cubicBezTo>
                    <a:pt x="5265526" y="927240"/>
                    <a:pt x="5301697" y="968397"/>
                    <a:pt x="5331187" y="1014893"/>
                  </a:cubicBezTo>
                  <a:cubicBezTo>
                    <a:pt x="5387095" y="1102673"/>
                    <a:pt x="5453026" y="1182447"/>
                    <a:pt x="5518959" y="1262220"/>
                  </a:cubicBezTo>
                  <a:cubicBezTo>
                    <a:pt x="5520174" y="1240451"/>
                    <a:pt x="5489232" y="1168845"/>
                    <a:pt x="5467079" y="1138382"/>
                  </a:cubicBezTo>
                  <a:cubicBezTo>
                    <a:pt x="5517556" y="1154972"/>
                    <a:pt x="5696105" y="1414047"/>
                    <a:pt x="5724761" y="1511561"/>
                  </a:cubicBezTo>
                  <a:cubicBezTo>
                    <a:pt x="5700321" y="1507005"/>
                    <a:pt x="5683234" y="1491101"/>
                    <a:pt x="5659466" y="1480536"/>
                  </a:cubicBezTo>
                  <a:cubicBezTo>
                    <a:pt x="5667984" y="1529557"/>
                    <a:pt x="5696946" y="1564433"/>
                    <a:pt x="5720297" y="1600507"/>
                  </a:cubicBezTo>
                  <a:cubicBezTo>
                    <a:pt x="5725636" y="1607188"/>
                    <a:pt x="5732045" y="1609729"/>
                    <a:pt x="5738327" y="1602521"/>
                  </a:cubicBezTo>
                  <a:cubicBezTo>
                    <a:pt x="5765326" y="1573289"/>
                    <a:pt x="5778000" y="1596001"/>
                    <a:pt x="5788406" y="1617243"/>
                  </a:cubicBezTo>
                  <a:cubicBezTo>
                    <a:pt x="5839631" y="1719712"/>
                    <a:pt x="5888985" y="1822580"/>
                    <a:pt x="5933129" y="1928517"/>
                  </a:cubicBezTo>
                  <a:cubicBezTo>
                    <a:pt x="5971807" y="2018024"/>
                    <a:pt x="5999264" y="2109927"/>
                    <a:pt x="6015900" y="2206099"/>
                  </a:cubicBezTo>
                  <a:cubicBezTo>
                    <a:pt x="6015628" y="2213979"/>
                    <a:pt x="6017226" y="2221459"/>
                    <a:pt x="6018824" y="2228938"/>
                  </a:cubicBezTo>
                  <a:cubicBezTo>
                    <a:pt x="6019350" y="2240559"/>
                    <a:pt x="6019478" y="2250308"/>
                    <a:pt x="6006787" y="2254975"/>
                  </a:cubicBezTo>
                  <a:cubicBezTo>
                    <a:pt x="5992225" y="2260042"/>
                    <a:pt x="5986088" y="2249620"/>
                    <a:pt x="5981821" y="2238800"/>
                  </a:cubicBezTo>
                  <a:cubicBezTo>
                    <a:pt x="5972486" y="2213418"/>
                    <a:pt x="5965023" y="2187637"/>
                    <a:pt x="5955690" y="2162256"/>
                  </a:cubicBezTo>
                  <a:cubicBezTo>
                    <a:pt x="5951821" y="2153305"/>
                    <a:pt x="5946083" y="2144754"/>
                    <a:pt x="5938475" y="2136603"/>
                  </a:cubicBezTo>
                  <a:cubicBezTo>
                    <a:pt x="5932175" y="2171190"/>
                    <a:pt x="5940838" y="2202581"/>
                    <a:pt x="5953240" y="2233173"/>
                  </a:cubicBezTo>
                  <a:cubicBezTo>
                    <a:pt x="6012584" y="2382792"/>
                    <a:pt x="6061105" y="2536680"/>
                    <a:pt x="6087185" y="2695361"/>
                  </a:cubicBezTo>
                  <a:cubicBezTo>
                    <a:pt x="6121654" y="2893313"/>
                    <a:pt x="6105102" y="3090434"/>
                    <a:pt x="6081069" y="3289153"/>
                  </a:cubicBezTo>
                  <a:cubicBezTo>
                    <a:pt x="6038647" y="3630634"/>
                    <a:pt x="5960838" y="3962076"/>
                    <a:pt x="5808111" y="4272372"/>
                  </a:cubicBezTo>
                  <a:cubicBezTo>
                    <a:pt x="5630111" y="4629130"/>
                    <a:pt x="5388032" y="4933096"/>
                    <a:pt x="5083073" y="5189877"/>
                  </a:cubicBezTo>
                  <a:cubicBezTo>
                    <a:pt x="4975095" y="5279430"/>
                    <a:pt x="4875526" y="5380874"/>
                    <a:pt x="4748863" y="5447042"/>
                  </a:cubicBezTo>
                  <a:cubicBezTo>
                    <a:pt x="4424727" y="5614062"/>
                    <a:pt x="4097123" y="5774002"/>
                    <a:pt x="3740846" y="5863806"/>
                  </a:cubicBezTo>
                  <a:cubicBezTo>
                    <a:pt x="3553557" y="5911641"/>
                    <a:pt x="3362544" y="5932897"/>
                    <a:pt x="3169933" y="5946671"/>
                  </a:cubicBezTo>
                  <a:cubicBezTo>
                    <a:pt x="3104749" y="5952776"/>
                    <a:pt x="3038366" y="5953271"/>
                    <a:pt x="2972383" y="5955635"/>
                  </a:cubicBezTo>
                  <a:cubicBezTo>
                    <a:pt x="2945003" y="5955619"/>
                    <a:pt x="2915351" y="5954132"/>
                    <a:pt x="2888242" y="5946236"/>
                  </a:cubicBezTo>
                  <a:cubicBezTo>
                    <a:pt x="2850584" y="5934728"/>
                    <a:pt x="2811583" y="5935239"/>
                    <a:pt x="2773508" y="5949239"/>
                  </a:cubicBezTo>
                  <a:cubicBezTo>
                    <a:pt x="2751864" y="5957774"/>
                    <a:pt x="2733834" y="5955760"/>
                    <a:pt x="2719689" y="5935317"/>
                  </a:cubicBezTo>
                  <a:cubicBezTo>
                    <a:pt x="2702874" y="5911534"/>
                    <a:pt x="2679905" y="5904708"/>
                    <a:pt x="2651853" y="5910702"/>
                  </a:cubicBezTo>
                  <a:cubicBezTo>
                    <a:pt x="2608839" y="5919891"/>
                    <a:pt x="2566369" y="5913322"/>
                    <a:pt x="2524570" y="5900743"/>
                  </a:cubicBezTo>
                  <a:cubicBezTo>
                    <a:pt x="2451524" y="5879196"/>
                    <a:pt x="2378077" y="5855780"/>
                    <a:pt x="2303959" y="5838373"/>
                  </a:cubicBezTo>
                  <a:cubicBezTo>
                    <a:pt x="2088013" y="5788694"/>
                    <a:pt x="1896814" y="5680933"/>
                    <a:pt x="1704545" y="5577311"/>
                  </a:cubicBezTo>
                  <a:cubicBezTo>
                    <a:pt x="1582907" y="5511395"/>
                    <a:pt x="1461669" y="5447348"/>
                    <a:pt x="1349927" y="5363675"/>
                  </a:cubicBezTo>
                  <a:cubicBezTo>
                    <a:pt x="1342718" y="5357393"/>
                    <a:pt x="1333639" y="5351511"/>
                    <a:pt x="1326431" y="5345230"/>
                  </a:cubicBezTo>
                  <a:cubicBezTo>
                    <a:pt x="1312413" y="5334537"/>
                    <a:pt x="1315227" y="5320248"/>
                    <a:pt x="1324450" y="5308501"/>
                  </a:cubicBezTo>
                  <a:cubicBezTo>
                    <a:pt x="1335544" y="5296353"/>
                    <a:pt x="1343552" y="5306375"/>
                    <a:pt x="1353031" y="5314127"/>
                  </a:cubicBezTo>
                  <a:cubicBezTo>
                    <a:pt x="1409501" y="5358769"/>
                    <a:pt x="1469312" y="5400742"/>
                    <a:pt x="1535006" y="5433636"/>
                  </a:cubicBezTo>
                  <a:cubicBezTo>
                    <a:pt x="1545955" y="5439119"/>
                    <a:pt x="1557303" y="5446471"/>
                    <a:pt x="1570795" y="5445544"/>
                  </a:cubicBezTo>
                  <a:cubicBezTo>
                    <a:pt x="1572664" y="5445144"/>
                    <a:pt x="1578674" y="5445815"/>
                    <a:pt x="1578274" y="5443946"/>
                  </a:cubicBezTo>
                  <a:cubicBezTo>
                    <a:pt x="1581217" y="5439407"/>
                    <a:pt x="1577076" y="5438335"/>
                    <a:pt x="1573335" y="5439134"/>
                  </a:cubicBezTo>
                  <a:cubicBezTo>
                    <a:pt x="1464263" y="5358802"/>
                    <a:pt x="1350778" y="5285277"/>
                    <a:pt x="1245045" y="5202275"/>
                  </a:cubicBezTo>
                  <a:cubicBezTo>
                    <a:pt x="1212071" y="5176078"/>
                    <a:pt x="1180967" y="5149481"/>
                    <a:pt x="1146122" y="5123684"/>
                  </a:cubicBezTo>
                  <a:cubicBezTo>
                    <a:pt x="1138913" y="5117403"/>
                    <a:pt x="1132777" y="5106982"/>
                    <a:pt x="1114075" y="5110977"/>
                  </a:cubicBezTo>
                  <a:cubicBezTo>
                    <a:pt x="1160923" y="5165497"/>
                    <a:pt x="1231827" y="5195322"/>
                    <a:pt x="1239256" y="5275861"/>
                  </a:cubicBezTo>
                  <a:cubicBezTo>
                    <a:pt x="1002153" y="5099691"/>
                    <a:pt x="806611" y="4889222"/>
                    <a:pt x="647691" y="4639642"/>
                  </a:cubicBezTo>
                  <a:cubicBezTo>
                    <a:pt x="675071" y="4639659"/>
                    <a:pt x="685476" y="4660900"/>
                    <a:pt x="698822" y="4677603"/>
                  </a:cubicBezTo>
                  <a:cubicBezTo>
                    <a:pt x="712568" y="4696176"/>
                    <a:pt x="725914" y="4712878"/>
                    <a:pt x="744471" y="4726512"/>
                  </a:cubicBezTo>
                  <a:cubicBezTo>
                    <a:pt x="778499" y="4775948"/>
                    <a:pt x="815869" y="4822716"/>
                    <a:pt x="859121" y="4860405"/>
                  </a:cubicBezTo>
                  <a:cubicBezTo>
                    <a:pt x="862461" y="4857736"/>
                    <a:pt x="865802" y="4855066"/>
                    <a:pt x="869143" y="4852397"/>
                  </a:cubicBezTo>
                  <a:cubicBezTo>
                    <a:pt x="830303" y="4807900"/>
                    <a:pt x="791464" y="4763402"/>
                    <a:pt x="750753" y="4719304"/>
                  </a:cubicBezTo>
                  <a:cubicBezTo>
                    <a:pt x="626388" y="4530780"/>
                    <a:pt x="502023" y="4342256"/>
                    <a:pt x="408923" y="4135320"/>
                  </a:cubicBezTo>
                  <a:cubicBezTo>
                    <a:pt x="219129" y="3704619"/>
                    <a:pt x="139003" y="3256353"/>
                    <a:pt x="164008" y="2787582"/>
                  </a:cubicBezTo>
                  <a:cubicBezTo>
                    <a:pt x="168471" y="2698636"/>
                    <a:pt x="163583" y="2611687"/>
                    <a:pt x="184206" y="2525154"/>
                  </a:cubicBezTo>
                  <a:cubicBezTo>
                    <a:pt x="186349" y="2516875"/>
                    <a:pt x="184351" y="2507525"/>
                    <a:pt x="195172" y="2503257"/>
                  </a:cubicBezTo>
                  <a:cubicBezTo>
                    <a:pt x="204923" y="2503130"/>
                    <a:pt x="204651" y="2511009"/>
                    <a:pt x="203581" y="2515148"/>
                  </a:cubicBezTo>
                  <a:cubicBezTo>
                    <a:pt x="170144" y="2798003"/>
                    <a:pt x="194812" y="3078222"/>
                    <a:pt x="227360" y="3358710"/>
                  </a:cubicBezTo>
                  <a:cubicBezTo>
                    <a:pt x="243162" y="3505900"/>
                    <a:pt x="288887" y="3646696"/>
                    <a:pt x="327131" y="3789091"/>
                  </a:cubicBezTo>
                  <a:cubicBezTo>
                    <a:pt x="332597" y="3805522"/>
                    <a:pt x="336592" y="3824223"/>
                    <a:pt x="340188" y="3841053"/>
                  </a:cubicBezTo>
                  <a:cubicBezTo>
                    <a:pt x="344055" y="3850004"/>
                    <a:pt x="339372" y="3864692"/>
                    <a:pt x="356203" y="3861096"/>
                  </a:cubicBezTo>
                  <a:cubicBezTo>
                    <a:pt x="373035" y="3857500"/>
                    <a:pt x="368767" y="3846679"/>
                    <a:pt x="365970" y="3833590"/>
                  </a:cubicBezTo>
                  <a:cubicBezTo>
                    <a:pt x="344107" y="3767866"/>
                    <a:pt x="323715" y="3699873"/>
                    <a:pt x="307461" y="3632951"/>
                  </a:cubicBezTo>
                  <a:cubicBezTo>
                    <a:pt x="175983" y="3072466"/>
                    <a:pt x="187148" y="2520615"/>
                    <a:pt x="402527" y="1981840"/>
                  </a:cubicBezTo>
                  <a:cubicBezTo>
                    <a:pt x="403599" y="1977701"/>
                    <a:pt x="404270" y="1971691"/>
                    <a:pt x="407611" y="1969022"/>
                  </a:cubicBezTo>
                  <a:cubicBezTo>
                    <a:pt x="409082" y="1966753"/>
                    <a:pt x="412822" y="1965953"/>
                    <a:pt x="419903" y="1962484"/>
                  </a:cubicBezTo>
                  <a:cubicBezTo>
                    <a:pt x="410662" y="2001612"/>
                    <a:pt x="404363" y="2036199"/>
                    <a:pt x="392454" y="2071985"/>
                  </a:cubicBezTo>
                  <a:cubicBezTo>
                    <a:pt x="304800" y="2339047"/>
                    <a:pt x="280316" y="2618034"/>
                    <a:pt x="253961" y="2897420"/>
                  </a:cubicBezTo>
                  <a:cubicBezTo>
                    <a:pt x="251004" y="2929338"/>
                    <a:pt x="257796" y="2961129"/>
                    <a:pt x="260448" y="2991849"/>
                  </a:cubicBezTo>
                  <a:cubicBezTo>
                    <a:pt x="262046" y="2999329"/>
                    <a:pt x="258832" y="3011748"/>
                    <a:pt x="272323" y="3010820"/>
                  </a:cubicBezTo>
                  <a:cubicBezTo>
                    <a:pt x="282073" y="3010693"/>
                    <a:pt x="286085" y="3002015"/>
                    <a:pt x="290098" y="2993336"/>
                  </a:cubicBezTo>
                  <a:cubicBezTo>
                    <a:pt x="293711" y="2982786"/>
                    <a:pt x="298794" y="2969968"/>
                    <a:pt x="304677" y="2960890"/>
                  </a:cubicBezTo>
                  <a:cubicBezTo>
                    <a:pt x="324040" y="3179669"/>
                    <a:pt x="344875" y="3396177"/>
                    <a:pt x="407652" y="3607635"/>
                  </a:cubicBezTo>
                  <a:cubicBezTo>
                    <a:pt x="412972" y="3641696"/>
                    <a:pt x="423905" y="3674557"/>
                    <a:pt x="440447" y="3706220"/>
                  </a:cubicBezTo>
                  <a:cubicBezTo>
                    <a:pt x="433255" y="3672559"/>
                    <a:pt x="431675" y="3637700"/>
                    <a:pt x="415132" y="3606037"/>
                  </a:cubicBezTo>
                  <a:cubicBezTo>
                    <a:pt x="375307" y="3428783"/>
                    <a:pt x="346703" y="3249131"/>
                    <a:pt x="337201" y="3067354"/>
                  </a:cubicBezTo>
                  <a:cubicBezTo>
                    <a:pt x="318450" y="2723300"/>
                    <a:pt x="366608" y="2390370"/>
                    <a:pt x="477138" y="2065625"/>
                  </a:cubicBezTo>
                  <a:cubicBezTo>
                    <a:pt x="479680" y="2059216"/>
                    <a:pt x="483021" y="2056547"/>
                    <a:pt x="489702" y="2051208"/>
                  </a:cubicBezTo>
                  <a:cubicBezTo>
                    <a:pt x="368810" y="2501358"/>
                    <a:pt x="316969" y="2954352"/>
                    <a:pt x="430613" y="3413056"/>
                  </a:cubicBezTo>
                  <a:lnTo>
                    <a:pt x="428865" y="3386728"/>
                  </a:lnTo>
                  <a:lnTo>
                    <a:pt x="466894" y="3622863"/>
                  </a:lnTo>
                  <a:cubicBezTo>
                    <a:pt x="474592" y="3658895"/>
                    <a:pt x="482290" y="3694928"/>
                    <a:pt x="489988" y="3730960"/>
                  </a:cubicBezTo>
                  <a:cubicBezTo>
                    <a:pt x="519511" y="3847103"/>
                    <a:pt x="557080" y="3956817"/>
                    <a:pt x="599154" y="4065569"/>
                  </a:cubicBezTo>
                  <a:cubicBezTo>
                    <a:pt x="609431" y="4091631"/>
                    <a:pt x="619708" y="4117693"/>
                    <a:pt x="634491" y="4142793"/>
                  </a:cubicBezTo>
                  <a:cubicBezTo>
                    <a:pt x="635453" y="4147297"/>
                    <a:pt x="637377" y="4156305"/>
                    <a:pt x="639302" y="4165313"/>
                  </a:cubicBezTo>
                  <a:cubicBezTo>
                    <a:pt x="639302" y="4165313"/>
                    <a:pt x="639302" y="4165313"/>
                    <a:pt x="643807" y="4164351"/>
                  </a:cubicBezTo>
                  <a:cubicBezTo>
                    <a:pt x="746275" y="4401489"/>
                    <a:pt x="881891" y="4617416"/>
                    <a:pt x="1044223" y="4804087"/>
                  </a:cubicBezTo>
                  <a:cubicBezTo>
                    <a:pt x="1090186" y="4864912"/>
                    <a:pt x="1140653" y="4924774"/>
                    <a:pt x="1194661" y="4979171"/>
                  </a:cubicBezTo>
                  <a:cubicBezTo>
                    <a:pt x="1175375" y="4955033"/>
                    <a:pt x="1153510" y="4940866"/>
                    <a:pt x="1143540" y="4938286"/>
                  </a:cubicBezTo>
                  <a:cubicBezTo>
                    <a:pt x="1151893" y="4955340"/>
                    <a:pt x="1175683" y="4978515"/>
                    <a:pt x="1194007" y="4998149"/>
                  </a:cubicBezTo>
                  <a:cubicBezTo>
                    <a:pt x="1216834" y="5016820"/>
                    <a:pt x="1234195" y="5031950"/>
                    <a:pt x="1243203" y="5030025"/>
                  </a:cubicBezTo>
                  <a:cubicBezTo>
                    <a:pt x="1230346" y="5013933"/>
                    <a:pt x="1212985" y="4998803"/>
                    <a:pt x="1200128" y="4982713"/>
                  </a:cubicBezTo>
                  <a:cubicBezTo>
                    <a:pt x="1236776" y="5021979"/>
                    <a:pt x="1277927" y="5060284"/>
                    <a:pt x="1320040" y="5103092"/>
                  </a:cubicBezTo>
                  <a:cubicBezTo>
                    <a:pt x="1323889" y="5121109"/>
                    <a:pt x="1358611" y="5151367"/>
                    <a:pt x="1390447" y="5168114"/>
                  </a:cubicBezTo>
                  <a:cubicBezTo>
                    <a:pt x="1407809" y="5183243"/>
                    <a:pt x="1430636" y="5201914"/>
                    <a:pt x="1438027" y="5214464"/>
                  </a:cubicBezTo>
                  <a:cubicBezTo>
                    <a:pt x="1447036" y="5212539"/>
                    <a:pt x="1458930" y="5224127"/>
                    <a:pt x="1469862" y="5231211"/>
                  </a:cubicBezTo>
                  <a:cubicBezTo>
                    <a:pt x="2189107" y="5798122"/>
                    <a:pt x="3177182" y="5992052"/>
                    <a:pt x="4098674" y="5653890"/>
                  </a:cubicBezTo>
                  <a:cubicBezTo>
                    <a:pt x="4469974" y="5518049"/>
                    <a:pt x="4793386" y="5312374"/>
                    <a:pt x="5058287" y="5053265"/>
                  </a:cubicBezTo>
                  <a:cubicBezTo>
                    <a:pt x="5658574" y="4468182"/>
                    <a:pt x="5968225" y="3624938"/>
                    <a:pt x="5862270" y="2776293"/>
                  </a:cubicBezTo>
                  <a:cubicBezTo>
                    <a:pt x="5854264" y="2716778"/>
                    <a:pt x="5847221" y="2661766"/>
                    <a:pt x="5834711" y="2603214"/>
                  </a:cubicBezTo>
                  <a:cubicBezTo>
                    <a:pt x="5834711" y="2603214"/>
                    <a:pt x="5839216" y="2602252"/>
                    <a:pt x="5838253" y="2597748"/>
                  </a:cubicBezTo>
                  <a:cubicBezTo>
                    <a:pt x="5835366" y="2584235"/>
                    <a:pt x="5835366" y="2584235"/>
                    <a:pt x="5835366" y="2584235"/>
                  </a:cubicBezTo>
                  <a:cubicBezTo>
                    <a:pt x="5835366" y="2584235"/>
                    <a:pt x="5834404" y="2579732"/>
                    <a:pt x="5829900" y="2580694"/>
                  </a:cubicBezTo>
                  <a:lnTo>
                    <a:pt x="5802956" y="2454580"/>
                  </a:lnTo>
                  <a:cubicBezTo>
                    <a:pt x="5777282" y="2356454"/>
                    <a:pt x="5748067" y="2263794"/>
                    <a:pt x="5713385" y="2167591"/>
                  </a:cubicBezTo>
                  <a:cubicBezTo>
                    <a:pt x="5600022" y="1857426"/>
                    <a:pt x="5436461" y="1576825"/>
                    <a:pt x="5230091" y="1338337"/>
                  </a:cubicBezTo>
                  <a:cubicBezTo>
                    <a:pt x="5120805" y="1201559"/>
                    <a:pt x="4989960" y="1074095"/>
                    <a:pt x="4852032" y="957564"/>
                  </a:cubicBezTo>
                  <a:cubicBezTo>
                    <a:pt x="4857498" y="961106"/>
                    <a:pt x="4857498" y="961106"/>
                    <a:pt x="4862002" y="960144"/>
                  </a:cubicBezTo>
                  <a:cubicBezTo>
                    <a:pt x="4850108" y="948556"/>
                    <a:pt x="4821813" y="926343"/>
                    <a:pt x="4798985" y="907672"/>
                  </a:cubicBezTo>
                  <a:cubicBezTo>
                    <a:pt x="4782587" y="897047"/>
                    <a:pt x="4770691" y="885459"/>
                    <a:pt x="4760721" y="882879"/>
                  </a:cubicBezTo>
                  <a:cubicBezTo>
                    <a:pt x="4722457" y="858088"/>
                    <a:pt x="4683230" y="828791"/>
                    <a:pt x="4644966" y="803998"/>
                  </a:cubicBezTo>
                  <a:cubicBezTo>
                    <a:pt x="4633070" y="792411"/>
                    <a:pt x="4616671" y="781786"/>
                    <a:pt x="4601235" y="775665"/>
                  </a:cubicBezTo>
                  <a:cubicBezTo>
                    <a:pt x="4474546" y="689699"/>
                    <a:pt x="4337233" y="620133"/>
                    <a:pt x="4191873" y="556997"/>
                  </a:cubicBezTo>
                  <a:cubicBezTo>
                    <a:pt x="4237221" y="570856"/>
                    <a:pt x="4282569" y="584716"/>
                    <a:pt x="4317947" y="595996"/>
                  </a:cubicBezTo>
                  <a:cubicBezTo>
                    <a:pt x="4319871" y="605005"/>
                    <a:pt x="4339812" y="610163"/>
                    <a:pt x="4340774" y="614667"/>
                  </a:cubicBezTo>
                  <a:cubicBezTo>
                    <a:pt x="4381618" y="629489"/>
                    <a:pt x="4429854" y="656861"/>
                    <a:pt x="4468773" y="662675"/>
                  </a:cubicBezTo>
                  <a:cubicBezTo>
                    <a:pt x="4452374" y="652050"/>
                    <a:pt x="4430508" y="637883"/>
                    <a:pt x="4433088" y="627913"/>
                  </a:cubicBezTo>
                  <a:cubicBezTo>
                    <a:pt x="4406718" y="614708"/>
                    <a:pt x="4344010" y="585719"/>
                    <a:pt x="4325031" y="585063"/>
                  </a:cubicBezTo>
                  <a:cubicBezTo>
                    <a:pt x="4314098" y="577980"/>
                    <a:pt x="4307670" y="569934"/>
                    <a:pt x="4302203" y="566393"/>
                  </a:cubicBezTo>
                  <a:cubicBezTo>
                    <a:pt x="4271330" y="554150"/>
                    <a:pt x="4246884" y="549953"/>
                    <a:pt x="4216974" y="542214"/>
                  </a:cubicBezTo>
                  <a:cubicBezTo>
                    <a:pt x="4196070" y="532551"/>
                    <a:pt x="4158768" y="512263"/>
                    <a:pt x="4133361" y="503562"/>
                  </a:cubicBezTo>
                  <a:cubicBezTo>
                    <a:pt x="4123391" y="500982"/>
                    <a:pt x="4119849" y="506449"/>
                    <a:pt x="4109878" y="503869"/>
                  </a:cubicBezTo>
                  <a:cubicBezTo>
                    <a:pt x="4099908" y="501291"/>
                    <a:pt x="4082547" y="486161"/>
                    <a:pt x="4072576" y="483581"/>
                  </a:cubicBezTo>
                  <a:cubicBezTo>
                    <a:pt x="4041702" y="471338"/>
                    <a:pt x="4028190" y="474225"/>
                    <a:pt x="4026266" y="465217"/>
                  </a:cubicBezTo>
                  <a:cubicBezTo>
                    <a:pt x="4007287" y="464562"/>
                    <a:pt x="3977375" y="456824"/>
                    <a:pt x="3970292" y="467757"/>
                  </a:cubicBezTo>
                  <a:cubicBezTo>
                    <a:pt x="3989271" y="468411"/>
                    <a:pt x="3985729" y="473878"/>
                    <a:pt x="3986691" y="478382"/>
                  </a:cubicBezTo>
                  <a:cubicBezTo>
                    <a:pt x="3540295" y="328852"/>
                    <a:pt x="3052011" y="291882"/>
                    <a:pt x="2556561" y="397733"/>
                  </a:cubicBezTo>
                  <a:lnTo>
                    <a:pt x="2508145" y="410487"/>
                  </a:lnTo>
                  <a:lnTo>
                    <a:pt x="2458913" y="419861"/>
                  </a:lnTo>
                  <a:cubicBezTo>
                    <a:pt x="2151483" y="490308"/>
                    <a:pt x="1868431" y="625941"/>
                    <a:pt x="1598952" y="799372"/>
                  </a:cubicBezTo>
                  <a:cubicBezTo>
                    <a:pt x="1558063" y="827661"/>
                    <a:pt x="1514505" y="852611"/>
                    <a:pt x="1473216" y="879030"/>
                  </a:cubicBezTo>
                  <a:cubicBezTo>
                    <a:pt x="1466535" y="884369"/>
                    <a:pt x="1461052" y="895317"/>
                    <a:pt x="1451174" y="885695"/>
                  </a:cubicBezTo>
                  <a:cubicBezTo>
                    <a:pt x="1441695" y="877943"/>
                    <a:pt x="1443438" y="867794"/>
                    <a:pt x="1449321" y="858715"/>
                  </a:cubicBezTo>
                  <a:cubicBezTo>
                    <a:pt x="1462557" y="838289"/>
                    <a:pt x="1480731" y="822673"/>
                    <a:pt x="1500105" y="812669"/>
                  </a:cubicBezTo>
                  <a:cubicBezTo>
                    <a:pt x="1611007" y="745956"/>
                    <a:pt x="1716842" y="664683"/>
                    <a:pt x="1844558" y="621754"/>
                  </a:cubicBezTo>
                  <a:cubicBezTo>
                    <a:pt x="1831212" y="605052"/>
                    <a:pt x="1812238" y="616927"/>
                    <a:pt x="1796350" y="606633"/>
                  </a:cubicBezTo>
                  <a:cubicBezTo>
                    <a:pt x="1833099" y="577272"/>
                    <a:pt x="1874116" y="558732"/>
                    <a:pt x="1915531" y="542063"/>
                  </a:cubicBezTo>
                  <a:cubicBezTo>
                    <a:pt x="2200904" y="422433"/>
                    <a:pt x="2492268" y="330852"/>
                    <a:pt x="2801357" y="303925"/>
                  </a:cubicBezTo>
                  <a:cubicBezTo>
                    <a:pt x="3018680" y="286827"/>
                    <a:pt x="3234787" y="291496"/>
                    <a:pt x="3448335" y="329955"/>
                  </a:cubicBezTo>
                  <a:cubicBezTo>
                    <a:pt x="3513374" y="341479"/>
                    <a:pt x="3572259" y="369963"/>
                    <a:pt x="3639713" y="365329"/>
                  </a:cubicBezTo>
                  <a:cubicBezTo>
                    <a:pt x="3656944" y="363602"/>
                    <a:pt x="3679513" y="368557"/>
                    <a:pt x="3679531" y="341178"/>
                  </a:cubicBezTo>
                  <a:cubicBezTo>
                    <a:pt x="3681418" y="313399"/>
                    <a:pt x="3657905" y="322334"/>
                    <a:pt x="3641345" y="318050"/>
                  </a:cubicBezTo>
                  <a:cubicBezTo>
                    <a:pt x="3621444" y="316435"/>
                    <a:pt x="3596333" y="317890"/>
                    <a:pt x="3579519" y="294106"/>
                  </a:cubicBezTo>
                  <a:cubicBezTo>
                    <a:pt x="3700137" y="282025"/>
                    <a:pt x="3811242" y="316949"/>
                    <a:pt x="3921820" y="340254"/>
                  </a:cubicBezTo>
                  <a:cubicBezTo>
                    <a:pt x="3988457" y="359259"/>
                    <a:pt x="4048541" y="393353"/>
                    <a:pt x="4117320" y="404078"/>
                  </a:cubicBezTo>
                  <a:cubicBezTo>
                    <a:pt x="4058708" y="367716"/>
                    <a:pt x="3994740" y="352052"/>
                    <a:pt x="3929573" y="330776"/>
                  </a:cubicBezTo>
                  <a:cubicBezTo>
                    <a:pt x="3841709" y="294797"/>
                    <a:pt x="3746619" y="279916"/>
                    <a:pt x="3651529" y="265034"/>
                  </a:cubicBezTo>
                  <a:cubicBezTo>
                    <a:pt x="3392571" y="224545"/>
                    <a:pt x="3131596" y="202085"/>
                    <a:pt x="2868463" y="215284"/>
                  </a:cubicBezTo>
                  <a:cubicBezTo>
                    <a:pt x="2835871" y="218335"/>
                    <a:pt x="2800210" y="216177"/>
                    <a:pt x="2767746" y="228980"/>
                  </a:cubicBezTo>
                  <a:cubicBezTo>
                    <a:pt x="2772141" y="249550"/>
                    <a:pt x="2788173" y="242214"/>
                    <a:pt x="2799794" y="241686"/>
                  </a:cubicBezTo>
                  <a:cubicBezTo>
                    <a:pt x="3021256" y="225658"/>
                    <a:pt x="3243373" y="231000"/>
                    <a:pt x="3465473" y="263721"/>
                  </a:cubicBezTo>
                  <a:cubicBezTo>
                    <a:pt x="3477492" y="265064"/>
                    <a:pt x="3499535" y="258399"/>
                    <a:pt x="3497920" y="278298"/>
                  </a:cubicBezTo>
                  <a:cubicBezTo>
                    <a:pt x="3496305" y="298197"/>
                    <a:pt x="3474535" y="296982"/>
                    <a:pt x="3460245" y="294168"/>
                  </a:cubicBezTo>
                  <a:cubicBezTo>
                    <a:pt x="3389994" y="285712"/>
                    <a:pt x="3320016" y="269376"/>
                    <a:pt x="3247224" y="267329"/>
                  </a:cubicBezTo>
                  <a:cubicBezTo>
                    <a:pt x="2932814" y="260197"/>
                    <a:pt x="2620529" y="272164"/>
                    <a:pt x="2317144" y="362401"/>
                  </a:cubicBezTo>
                  <a:cubicBezTo>
                    <a:pt x="2081756" y="432244"/>
                    <a:pt x="1859571" y="536420"/>
                    <a:pt x="1646991" y="658097"/>
                  </a:cubicBezTo>
                  <a:cubicBezTo>
                    <a:pt x="1603433" y="683046"/>
                    <a:pt x="1558005" y="708395"/>
                    <a:pt x="1510978" y="726263"/>
                  </a:cubicBezTo>
                  <a:cubicBezTo>
                    <a:pt x="1826469" y="500473"/>
                    <a:pt x="2176643" y="345489"/>
                    <a:pt x="2562299" y="265051"/>
                  </a:cubicBezTo>
                  <a:cubicBezTo>
                    <a:pt x="2544413" y="245407"/>
                    <a:pt x="2523968" y="259552"/>
                    <a:pt x="2496459" y="249786"/>
                  </a:cubicBezTo>
                  <a:cubicBezTo>
                    <a:pt x="2563786" y="235402"/>
                    <a:pt x="2621762" y="223015"/>
                    <a:pt x="2679065" y="216639"/>
                  </a:cubicBezTo>
                  <a:cubicBezTo>
                    <a:pt x="2765221" y="208009"/>
                    <a:pt x="2851776" y="201250"/>
                    <a:pt x="2939402" y="190351"/>
                  </a:cubicBezTo>
                  <a:cubicBezTo>
                    <a:pt x="2945412" y="191022"/>
                    <a:pt x="2960102" y="195705"/>
                    <a:pt x="2959175" y="182215"/>
                  </a:cubicBezTo>
                  <a:cubicBezTo>
                    <a:pt x="2960518" y="170196"/>
                    <a:pt x="2947427" y="172993"/>
                    <a:pt x="2939547" y="172721"/>
                  </a:cubicBezTo>
                  <a:cubicBezTo>
                    <a:pt x="2830422" y="174526"/>
                    <a:pt x="2723440" y="168051"/>
                    <a:pt x="2616967" y="200575"/>
                  </a:cubicBezTo>
                  <a:cubicBezTo>
                    <a:pt x="2593454" y="209510"/>
                    <a:pt x="2564475" y="202013"/>
                    <a:pt x="2537493" y="203867"/>
                  </a:cubicBezTo>
                  <a:cubicBezTo>
                    <a:pt x="2425028" y="208340"/>
                    <a:pt x="2323223" y="253555"/>
                    <a:pt x="2217149" y="287950"/>
                  </a:cubicBezTo>
                  <a:cubicBezTo>
                    <a:pt x="1981889" y="367543"/>
                    <a:pt x="1756636" y="466508"/>
                    <a:pt x="1542585" y="590454"/>
                  </a:cubicBezTo>
                  <a:cubicBezTo>
                    <a:pt x="1408170" y="666101"/>
                    <a:pt x="1293638" y="770742"/>
                    <a:pt x="1168430" y="862020"/>
                  </a:cubicBezTo>
                  <a:cubicBezTo>
                    <a:pt x="1158008" y="868157"/>
                    <a:pt x="1146115" y="876564"/>
                    <a:pt x="1130881" y="887640"/>
                  </a:cubicBezTo>
                  <a:cubicBezTo>
                    <a:pt x="1131570" y="854252"/>
                    <a:pt x="1145877" y="829685"/>
                    <a:pt x="1168592" y="817011"/>
                  </a:cubicBezTo>
                  <a:cubicBezTo>
                    <a:pt x="1280692" y="755909"/>
                    <a:pt x="1370239" y="662473"/>
                    <a:pt x="1476602" y="592819"/>
                  </a:cubicBezTo>
                  <a:cubicBezTo>
                    <a:pt x="1818803" y="373055"/>
                    <a:pt x="2188604" y="227565"/>
                    <a:pt x="2591346" y="163030"/>
                  </a:cubicBezTo>
                  <a:cubicBezTo>
                    <a:pt x="2757919" y="137220"/>
                    <a:pt x="2923804" y="144799"/>
                    <a:pt x="3091031" y="140357"/>
                  </a:cubicBezTo>
                  <a:cubicBezTo>
                    <a:pt x="3304341" y="131937"/>
                    <a:pt x="3513894" y="151695"/>
                    <a:pt x="3716875" y="213921"/>
                  </a:cubicBezTo>
                  <a:cubicBezTo>
                    <a:pt x="3735705" y="219674"/>
                    <a:pt x="3755205" y="219420"/>
                    <a:pt x="3758928" y="245999"/>
                  </a:cubicBezTo>
                  <a:cubicBezTo>
                    <a:pt x="3758657" y="253879"/>
                    <a:pt x="3767336" y="257891"/>
                    <a:pt x="3775216" y="258163"/>
                  </a:cubicBezTo>
                  <a:cubicBezTo>
                    <a:pt x="3900483" y="286151"/>
                    <a:pt x="4022537" y="326558"/>
                    <a:pt x="4143920" y="372975"/>
                  </a:cubicBezTo>
                  <a:cubicBezTo>
                    <a:pt x="4146189" y="374445"/>
                    <a:pt x="4149930" y="373646"/>
                    <a:pt x="4155540" y="372448"/>
                  </a:cubicBezTo>
                  <a:cubicBezTo>
                    <a:pt x="4159698" y="346140"/>
                    <a:pt x="4150891" y="332378"/>
                    <a:pt x="4123382" y="322612"/>
                  </a:cubicBezTo>
                  <a:cubicBezTo>
                    <a:pt x="3936433" y="253051"/>
                    <a:pt x="3750556" y="179350"/>
                    <a:pt x="3554239" y="139165"/>
                  </a:cubicBezTo>
                  <a:cubicBezTo>
                    <a:pt x="3233454" y="74732"/>
                    <a:pt x="2911963" y="71067"/>
                    <a:pt x="2590565" y="131911"/>
                  </a:cubicBezTo>
                  <a:cubicBezTo>
                    <a:pt x="2410228" y="166529"/>
                    <a:pt x="2229893" y="201145"/>
                    <a:pt x="2058218" y="267154"/>
                  </a:cubicBezTo>
                  <a:cubicBezTo>
                    <a:pt x="1991819" y="295028"/>
                    <a:pt x="1918755" y="300860"/>
                    <a:pt x="1849558" y="315643"/>
                  </a:cubicBezTo>
                  <a:cubicBezTo>
                    <a:pt x="2067060" y="226157"/>
                    <a:pt x="2290027" y="153101"/>
                    <a:pt x="2520059" y="103956"/>
                  </a:cubicBezTo>
                  <a:cubicBezTo>
                    <a:pt x="2752360" y="56281"/>
                    <a:pt x="2984644" y="35986"/>
                    <a:pt x="3222250" y="49751"/>
                  </a:cubicBezTo>
                  <a:cubicBezTo>
                    <a:pt x="3009228" y="22912"/>
                    <a:pt x="2793377" y="37741"/>
                    <a:pt x="2580338" y="38281"/>
                  </a:cubicBezTo>
                  <a:cubicBezTo>
                    <a:pt x="2579539" y="34542"/>
                    <a:pt x="2580611" y="30401"/>
                    <a:pt x="2580211" y="285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32" name="그룹 8">
              <a:extLst>
                <a:ext uri="{FF2B5EF4-FFF2-40B4-BE49-F238E27FC236}">
                  <a16:creationId xmlns:a16="http://schemas.microsoft.com/office/drawing/2014/main" id="{319D012B-8F71-46C1-9A2F-86DEFDFC2A3F}"/>
                </a:ext>
              </a:extLst>
            </p:cNvPr>
            <p:cNvGrpSpPr/>
            <p:nvPr/>
          </p:nvGrpSpPr>
          <p:grpSpPr>
            <a:xfrm rot="2006430">
              <a:off x="5040454" y="4220888"/>
              <a:ext cx="4231316" cy="1730688"/>
              <a:chOff x="7484923" y="1678068"/>
              <a:chExt cx="8656129" cy="3540519"/>
            </a:xfrm>
            <a:grpFill/>
          </p:grpSpPr>
          <p:sp>
            <p:nvSpPr>
              <p:cNvPr id="33" name="자유형: 도형 9">
                <a:extLst>
                  <a:ext uri="{FF2B5EF4-FFF2-40B4-BE49-F238E27FC236}">
                    <a16:creationId xmlns:a16="http://schemas.microsoft.com/office/drawing/2014/main" id="{25A333FA-7F13-45F1-B753-97A5E3924B54}"/>
                  </a:ext>
                </a:extLst>
              </p:cNvPr>
              <p:cNvSpPr/>
              <p:nvPr/>
            </p:nvSpPr>
            <p:spPr>
              <a:xfrm>
                <a:off x="7494544" y="1678068"/>
                <a:ext cx="8299268" cy="3254855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8" h="3254855">
                    <a:moveTo>
                      <a:pt x="8299268" y="209005"/>
                    </a:moveTo>
                    <a:cubicBezTo>
                      <a:pt x="7437119" y="918753"/>
                      <a:pt x="5206274" y="2522580"/>
                      <a:pt x="3692434" y="2969621"/>
                    </a:cubicBezTo>
                    <a:cubicBezTo>
                      <a:pt x="1490618" y="3564706"/>
                      <a:pt x="268514" y="3188789"/>
                      <a:pt x="0" y="2211977"/>
                    </a:cubicBezTo>
                    <a:cubicBezTo>
                      <a:pt x="410754" y="3194594"/>
                      <a:pt x="1876697" y="3268615"/>
                      <a:pt x="3579222" y="2786741"/>
                    </a:cubicBezTo>
                    <a:cubicBezTo>
                      <a:pt x="5124994" y="2270032"/>
                      <a:pt x="7254240" y="667657"/>
                      <a:pt x="8125097" y="0"/>
                    </a:cubicBezTo>
                    <a:lnTo>
                      <a:pt x="8299268" y="2090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자유형: 도형 10">
                <a:extLst>
                  <a:ext uri="{FF2B5EF4-FFF2-40B4-BE49-F238E27FC236}">
                    <a16:creationId xmlns:a16="http://schemas.microsoft.com/office/drawing/2014/main" id="{BD3B368C-E2A8-4382-952E-82F7E6F9CF18}"/>
                  </a:ext>
                </a:extLst>
              </p:cNvPr>
              <p:cNvSpPr/>
              <p:nvPr/>
            </p:nvSpPr>
            <p:spPr>
              <a:xfrm>
                <a:off x="7484923" y="2097188"/>
                <a:ext cx="8656129" cy="3121399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12620 w 8332666"/>
                  <a:gd name="connsiteY3" fmla="*/ 2786741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96116 w 8332666"/>
                  <a:gd name="connsiteY3" fmla="*/ 2708364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96116 w 8332666"/>
                  <a:gd name="connsiteY3" fmla="*/ 2708364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62717 w 8332666"/>
                  <a:gd name="connsiteY3" fmla="*/ 2699655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21895"/>
                  <a:gd name="connsiteX1" fmla="*/ 3767580 w 8299267"/>
                  <a:gd name="connsiteY1" fmla="*/ 2899953 h 3121895"/>
                  <a:gd name="connsiteX2" fmla="*/ 0 w 8299267"/>
                  <a:gd name="connsiteY2" fmla="*/ 1898469 h 3121895"/>
                  <a:gd name="connsiteX3" fmla="*/ 3662717 w 8299267"/>
                  <a:gd name="connsiteY3" fmla="*/ 2699655 h 3121895"/>
                  <a:gd name="connsiteX4" fmla="*/ 8158495 w 8299267"/>
                  <a:gd name="connsiteY4" fmla="*/ 0 h 3121895"/>
                  <a:gd name="connsiteX5" fmla="*/ 8299267 w 8299267"/>
                  <a:gd name="connsiteY5" fmla="*/ 235130 h 3121895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1400"/>
                  <a:gd name="connsiteX1" fmla="*/ 3767580 w 8299267"/>
                  <a:gd name="connsiteY1" fmla="*/ 2899953 h 3121400"/>
                  <a:gd name="connsiteX2" fmla="*/ 0 w 8299267"/>
                  <a:gd name="connsiteY2" fmla="*/ 1898469 h 3121400"/>
                  <a:gd name="connsiteX3" fmla="*/ 3662717 w 8299267"/>
                  <a:gd name="connsiteY3" fmla="*/ 2699655 h 3121400"/>
                  <a:gd name="connsiteX4" fmla="*/ 8158495 w 8299267"/>
                  <a:gd name="connsiteY4" fmla="*/ 0 h 3121400"/>
                  <a:gd name="connsiteX5" fmla="*/ 8299267 w 8299267"/>
                  <a:gd name="connsiteY5" fmla="*/ 235130 h 312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7" h="3121400">
                    <a:moveTo>
                      <a:pt x="8299267" y="235130"/>
                    </a:moveTo>
                    <a:cubicBezTo>
                      <a:pt x="7044692" y="1319346"/>
                      <a:pt x="5281420" y="2452912"/>
                      <a:pt x="3767580" y="2899953"/>
                    </a:cubicBezTo>
                    <a:cubicBezTo>
                      <a:pt x="1766154" y="3451495"/>
                      <a:pt x="260165" y="2918823"/>
                      <a:pt x="0" y="1898469"/>
                    </a:cubicBezTo>
                    <a:cubicBezTo>
                      <a:pt x="302210" y="2863669"/>
                      <a:pt x="1960192" y="3181529"/>
                      <a:pt x="3662717" y="2699655"/>
                    </a:cubicBezTo>
                    <a:cubicBezTo>
                      <a:pt x="5208489" y="2182946"/>
                      <a:pt x="7028803" y="989874"/>
                      <a:pt x="8158495" y="0"/>
                    </a:cubicBezTo>
                    <a:lnTo>
                      <a:pt x="8299267" y="2351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5" name="Group 8">
            <a:extLst>
              <a:ext uri="{FF2B5EF4-FFF2-40B4-BE49-F238E27FC236}">
                <a16:creationId xmlns:a16="http://schemas.microsoft.com/office/drawing/2014/main" id="{9054CE4E-1171-463A-9CC4-BAB33A1492AE}"/>
              </a:ext>
            </a:extLst>
          </p:cNvPr>
          <p:cNvGrpSpPr/>
          <p:nvPr/>
        </p:nvGrpSpPr>
        <p:grpSpPr>
          <a:xfrm>
            <a:off x="8697310" y="2843731"/>
            <a:ext cx="2456915" cy="2455655"/>
            <a:chOff x="4574848" y="1897856"/>
            <a:chExt cx="3028217" cy="3026664"/>
          </a:xfrm>
        </p:grpSpPr>
        <p:sp>
          <p:nvSpPr>
            <p:cNvPr id="36" name="Freeform: Shape 9">
              <a:extLst>
                <a:ext uri="{FF2B5EF4-FFF2-40B4-BE49-F238E27FC236}">
                  <a16:creationId xmlns:a16="http://schemas.microsoft.com/office/drawing/2014/main" id="{18C8D33F-67E7-4E82-AF67-CBB4290D504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10">
              <a:extLst>
                <a:ext uri="{FF2B5EF4-FFF2-40B4-BE49-F238E27FC236}">
                  <a16:creationId xmlns:a16="http://schemas.microsoft.com/office/drawing/2014/main" id="{D9B72757-9735-451C-AE6D-A2D76A84DA92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2" name="그룹 15">
            <a:extLst>
              <a:ext uri="{FF2B5EF4-FFF2-40B4-BE49-F238E27FC236}">
                <a16:creationId xmlns:a16="http://schemas.microsoft.com/office/drawing/2014/main" id="{D3C1E6BE-A07F-4FD6-A1FD-060428BF93C9}"/>
              </a:ext>
            </a:extLst>
          </p:cNvPr>
          <p:cNvGrpSpPr/>
          <p:nvPr/>
        </p:nvGrpSpPr>
        <p:grpSpPr>
          <a:xfrm>
            <a:off x="786661" y="1756749"/>
            <a:ext cx="5420370" cy="839461"/>
            <a:chOff x="467544" y="1934588"/>
            <a:chExt cx="4248200" cy="839461"/>
          </a:xfrm>
        </p:grpSpPr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B33B7A3B-A87D-47B8-A564-95A259ACE798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64" name="Rectangle 26">
              <a:extLst>
                <a:ext uri="{FF2B5EF4-FFF2-40B4-BE49-F238E27FC236}">
                  <a16:creationId xmlns:a16="http://schemas.microsoft.com/office/drawing/2014/main" id="{B5663D25-BDA2-4902-A8E1-EC2BC368E269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5" name="그룹 18">
            <a:extLst>
              <a:ext uri="{FF2B5EF4-FFF2-40B4-BE49-F238E27FC236}">
                <a16:creationId xmlns:a16="http://schemas.microsoft.com/office/drawing/2014/main" id="{D9CDFB85-94A1-4C70-B461-E559095FBBF7}"/>
              </a:ext>
            </a:extLst>
          </p:cNvPr>
          <p:cNvGrpSpPr/>
          <p:nvPr/>
        </p:nvGrpSpPr>
        <p:grpSpPr>
          <a:xfrm>
            <a:off x="786661" y="2725256"/>
            <a:ext cx="5420370" cy="839461"/>
            <a:chOff x="467544" y="2816016"/>
            <a:chExt cx="4248200" cy="839461"/>
          </a:xfrm>
        </p:grpSpPr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49706E82-6A10-4D88-8F1C-A963ADB3E4BB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67" name="Rectangle 28">
              <a:extLst>
                <a:ext uri="{FF2B5EF4-FFF2-40B4-BE49-F238E27FC236}">
                  <a16:creationId xmlns:a16="http://schemas.microsoft.com/office/drawing/2014/main" id="{F61935CD-6256-44B5-833D-6217F9C1C8BC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8" name="그룹 21">
            <a:extLst>
              <a:ext uri="{FF2B5EF4-FFF2-40B4-BE49-F238E27FC236}">
                <a16:creationId xmlns:a16="http://schemas.microsoft.com/office/drawing/2014/main" id="{7D88C2E7-FB13-489C-BF12-651ED368D9A5}"/>
              </a:ext>
            </a:extLst>
          </p:cNvPr>
          <p:cNvGrpSpPr/>
          <p:nvPr/>
        </p:nvGrpSpPr>
        <p:grpSpPr>
          <a:xfrm>
            <a:off x="786661" y="3693763"/>
            <a:ext cx="5420370" cy="839461"/>
            <a:chOff x="467544" y="3697444"/>
            <a:chExt cx="4248200" cy="839461"/>
          </a:xfrm>
        </p:grpSpPr>
        <p:sp>
          <p:nvSpPr>
            <p:cNvPr id="69" name="Rectangle 29">
              <a:extLst>
                <a:ext uri="{FF2B5EF4-FFF2-40B4-BE49-F238E27FC236}">
                  <a16:creationId xmlns:a16="http://schemas.microsoft.com/office/drawing/2014/main" id="{C52F9EE8-7079-4278-9D9D-C508A513D65E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70" name="Rectangle 30">
              <a:extLst>
                <a:ext uri="{FF2B5EF4-FFF2-40B4-BE49-F238E27FC236}">
                  <a16:creationId xmlns:a16="http://schemas.microsoft.com/office/drawing/2014/main" id="{A3E7F54C-A3BA-4A2E-BB82-5A9336F5A82F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C6969D4-4887-402A-ACA7-803FE677AA8A}"/>
              </a:ext>
            </a:extLst>
          </p:cNvPr>
          <p:cNvSpPr txBox="1"/>
          <p:nvPr/>
        </p:nvSpPr>
        <p:spPr>
          <a:xfrm>
            <a:off x="786661" y="5133644"/>
            <a:ext cx="361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5754833-5BDA-454A-A88B-7DCBD9CAE83E}"/>
              </a:ext>
            </a:extLst>
          </p:cNvPr>
          <p:cNvSpPr txBox="1"/>
          <p:nvPr/>
        </p:nvSpPr>
        <p:spPr>
          <a:xfrm>
            <a:off x="786661" y="4816965"/>
            <a:ext cx="3610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73" name="Group 409">
            <a:extLst>
              <a:ext uri="{FF2B5EF4-FFF2-40B4-BE49-F238E27FC236}">
                <a16:creationId xmlns:a16="http://schemas.microsoft.com/office/drawing/2014/main" id="{7D333B0B-74D8-498B-BB66-CF5D40114943}"/>
              </a:ext>
            </a:extLst>
          </p:cNvPr>
          <p:cNvGrpSpPr/>
          <p:nvPr/>
        </p:nvGrpSpPr>
        <p:grpSpPr>
          <a:xfrm flipH="1">
            <a:off x="3921261" y="4634553"/>
            <a:ext cx="3749239" cy="1853250"/>
            <a:chOff x="7578165" y="3003464"/>
            <a:chExt cx="3791872" cy="1874324"/>
          </a:xfrm>
        </p:grpSpPr>
        <p:sp>
          <p:nvSpPr>
            <p:cNvPr id="74" name="Freeform: Shape 410">
              <a:extLst>
                <a:ext uri="{FF2B5EF4-FFF2-40B4-BE49-F238E27FC236}">
                  <a16:creationId xmlns:a16="http://schemas.microsoft.com/office/drawing/2014/main" id="{8CB122EA-DBAE-49BE-A605-4AF609B6EA2F}"/>
                </a:ext>
              </a:extLst>
            </p:cNvPr>
            <p:cNvSpPr/>
            <p:nvPr/>
          </p:nvSpPr>
          <p:spPr>
            <a:xfrm>
              <a:off x="7578165" y="3003464"/>
              <a:ext cx="3791872" cy="1707676"/>
            </a:xfrm>
            <a:custGeom>
              <a:avLst/>
              <a:gdLst>
                <a:gd name="connsiteX0" fmla="*/ 12191047 w 12182475"/>
                <a:gd name="connsiteY0" fmla="*/ 5340813 h 5486400"/>
                <a:gd name="connsiteX1" fmla="*/ 11958637 w 12182475"/>
                <a:gd name="connsiteY1" fmla="*/ 5487498 h 5486400"/>
                <a:gd name="connsiteX2" fmla="*/ 11426190 w 12182475"/>
                <a:gd name="connsiteY2" fmla="*/ 5475116 h 5486400"/>
                <a:gd name="connsiteX3" fmla="*/ 10988993 w 12182475"/>
                <a:gd name="connsiteY3" fmla="*/ 4417841 h 5486400"/>
                <a:gd name="connsiteX4" fmla="*/ 10042208 w 12182475"/>
                <a:gd name="connsiteY4" fmla="*/ 4475943 h 5486400"/>
                <a:gd name="connsiteX5" fmla="*/ 9699308 w 12182475"/>
                <a:gd name="connsiteY5" fmla="*/ 5466544 h 5486400"/>
                <a:gd name="connsiteX6" fmla="*/ 4673918 w 12182475"/>
                <a:gd name="connsiteY6" fmla="*/ 5446541 h 5486400"/>
                <a:gd name="connsiteX7" fmla="*/ 4697730 w 12182475"/>
                <a:gd name="connsiteY7" fmla="*/ 5079828 h 5486400"/>
                <a:gd name="connsiteX8" fmla="*/ 3293745 w 12182475"/>
                <a:gd name="connsiteY8" fmla="*/ 4471181 h 5486400"/>
                <a:gd name="connsiteX9" fmla="*/ 2934653 w 12182475"/>
                <a:gd name="connsiteY9" fmla="*/ 5398916 h 5486400"/>
                <a:gd name="connsiteX10" fmla="*/ 2901315 w 12182475"/>
                <a:gd name="connsiteY10" fmla="*/ 5440826 h 5486400"/>
                <a:gd name="connsiteX11" fmla="*/ 610553 w 12182475"/>
                <a:gd name="connsiteY11" fmla="*/ 5432253 h 5486400"/>
                <a:gd name="connsiteX12" fmla="*/ 238125 w 12182475"/>
                <a:gd name="connsiteY12" fmla="*/ 5458923 h 5486400"/>
                <a:gd name="connsiteX13" fmla="*/ 0 w 12182475"/>
                <a:gd name="connsiteY13" fmla="*/ 5312238 h 5486400"/>
                <a:gd name="connsiteX14" fmla="*/ 0 w 12182475"/>
                <a:gd name="connsiteY14" fmla="*/ 4988388 h 5486400"/>
                <a:gd name="connsiteX15" fmla="*/ 175260 w 12182475"/>
                <a:gd name="connsiteY15" fmla="*/ 4843608 h 5486400"/>
                <a:gd name="connsiteX16" fmla="*/ 198120 w 12182475"/>
                <a:gd name="connsiteY16" fmla="*/ 4815033 h 5486400"/>
                <a:gd name="connsiteX17" fmla="*/ 200025 w 12182475"/>
                <a:gd name="connsiteY17" fmla="*/ 4615008 h 5486400"/>
                <a:gd name="connsiteX18" fmla="*/ 158115 w 12182475"/>
                <a:gd name="connsiteY18" fmla="*/ 4588338 h 5486400"/>
                <a:gd name="connsiteX19" fmla="*/ 114300 w 12182475"/>
                <a:gd name="connsiteY19" fmla="*/ 4544523 h 5486400"/>
                <a:gd name="connsiteX20" fmla="*/ 114300 w 12182475"/>
                <a:gd name="connsiteY20" fmla="*/ 4092086 h 5486400"/>
                <a:gd name="connsiteX21" fmla="*/ 158115 w 12182475"/>
                <a:gd name="connsiteY21" fmla="*/ 4047318 h 5486400"/>
                <a:gd name="connsiteX22" fmla="*/ 203835 w 12182475"/>
                <a:gd name="connsiteY22" fmla="*/ 4005408 h 5486400"/>
                <a:gd name="connsiteX23" fmla="*/ 220980 w 12182475"/>
                <a:gd name="connsiteY23" fmla="*/ 1315548 h 5486400"/>
                <a:gd name="connsiteX24" fmla="*/ 212408 w 12182475"/>
                <a:gd name="connsiteY24" fmla="*/ 1035513 h 5486400"/>
                <a:gd name="connsiteX25" fmla="*/ 244793 w 12182475"/>
                <a:gd name="connsiteY25" fmla="*/ 709758 h 5486400"/>
                <a:gd name="connsiteX26" fmla="*/ 278130 w 12182475"/>
                <a:gd name="connsiteY26" fmla="*/ 493541 h 5486400"/>
                <a:gd name="connsiteX27" fmla="*/ 662940 w 12182475"/>
                <a:gd name="connsiteY27" fmla="*/ 72536 h 5486400"/>
                <a:gd name="connsiteX28" fmla="*/ 1245870 w 12182475"/>
                <a:gd name="connsiteY28" fmla="*/ 23958 h 5486400"/>
                <a:gd name="connsiteX29" fmla="*/ 3408045 w 12182475"/>
                <a:gd name="connsiteY29" fmla="*/ 19196 h 5486400"/>
                <a:gd name="connsiteX30" fmla="*/ 5926455 w 12182475"/>
                <a:gd name="connsiteY30" fmla="*/ 76346 h 5486400"/>
                <a:gd name="connsiteX31" fmla="*/ 8948737 w 12182475"/>
                <a:gd name="connsiteY31" fmla="*/ 141116 h 5486400"/>
                <a:gd name="connsiteX32" fmla="*/ 10033635 w 12182475"/>
                <a:gd name="connsiteY32" fmla="*/ 164928 h 5486400"/>
                <a:gd name="connsiteX33" fmla="*/ 10217468 w 12182475"/>
                <a:gd name="connsiteY33" fmla="*/ 295421 h 5486400"/>
                <a:gd name="connsiteX34" fmla="*/ 10264140 w 12182475"/>
                <a:gd name="connsiteY34" fmla="*/ 580218 h 5486400"/>
                <a:gd name="connsiteX35" fmla="*/ 10248900 w 12182475"/>
                <a:gd name="connsiteY35" fmla="*/ 1026941 h 5486400"/>
                <a:gd name="connsiteX36" fmla="*/ 10239375 w 12182475"/>
                <a:gd name="connsiteY36" fmla="*/ 1305071 h 5486400"/>
                <a:gd name="connsiteX37" fmla="*/ 10162222 w 12182475"/>
                <a:gd name="connsiteY37" fmla="*/ 1386033 h 5486400"/>
                <a:gd name="connsiteX38" fmla="*/ 10026015 w 12182475"/>
                <a:gd name="connsiteY38" fmla="*/ 1404131 h 5486400"/>
                <a:gd name="connsiteX39" fmla="*/ 9940290 w 12182475"/>
                <a:gd name="connsiteY39" fmla="*/ 1543196 h 5486400"/>
                <a:gd name="connsiteX40" fmla="*/ 10103168 w 12182475"/>
                <a:gd name="connsiteY40" fmla="*/ 1861331 h 5486400"/>
                <a:gd name="connsiteX41" fmla="*/ 10945177 w 12182475"/>
                <a:gd name="connsiteY41" fmla="*/ 2682386 h 5486400"/>
                <a:gd name="connsiteX42" fmla="*/ 11712893 w 12182475"/>
                <a:gd name="connsiteY42" fmla="*/ 3307226 h 5486400"/>
                <a:gd name="connsiteX43" fmla="*/ 11814810 w 12182475"/>
                <a:gd name="connsiteY43" fmla="*/ 3400571 h 5486400"/>
                <a:gd name="connsiteX44" fmla="*/ 11953875 w 12182475"/>
                <a:gd name="connsiteY44" fmla="*/ 3726326 h 5486400"/>
                <a:gd name="connsiteX45" fmla="*/ 11961495 w 12182475"/>
                <a:gd name="connsiteY45" fmla="*/ 4007313 h 5486400"/>
                <a:gd name="connsiteX46" fmla="*/ 11988165 w 12182475"/>
                <a:gd name="connsiteY46" fmla="*/ 4057796 h 5486400"/>
                <a:gd name="connsiteX47" fmla="*/ 12003405 w 12182475"/>
                <a:gd name="connsiteY47" fmla="*/ 4557858 h 5486400"/>
                <a:gd name="connsiteX48" fmla="*/ 11980545 w 12182475"/>
                <a:gd name="connsiteY48" fmla="*/ 4610246 h 5486400"/>
                <a:gd name="connsiteX49" fmla="*/ 11989118 w 12182475"/>
                <a:gd name="connsiteY49" fmla="*/ 4838846 h 5486400"/>
                <a:gd name="connsiteX50" fmla="*/ 12009120 w 12182475"/>
                <a:gd name="connsiteY50" fmla="*/ 4873136 h 5486400"/>
                <a:gd name="connsiteX51" fmla="*/ 12190095 w 12182475"/>
                <a:gd name="connsiteY51" fmla="*/ 5016963 h 5486400"/>
                <a:gd name="connsiteX52" fmla="*/ 12191047 w 12182475"/>
                <a:gd name="connsiteY52" fmla="*/ 5340813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182475" h="5486400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11">
              <a:extLst>
                <a:ext uri="{FF2B5EF4-FFF2-40B4-BE49-F238E27FC236}">
                  <a16:creationId xmlns:a16="http://schemas.microsoft.com/office/drawing/2014/main" id="{7277BEF8-8A7E-49A1-86EB-8708CBD062D7}"/>
                </a:ext>
              </a:extLst>
            </p:cNvPr>
            <p:cNvSpPr/>
            <p:nvPr/>
          </p:nvSpPr>
          <p:spPr>
            <a:xfrm>
              <a:off x="7646946" y="3011517"/>
              <a:ext cx="3655351" cy="1686623"/>
            </a:xfrm>
            <a:custGeom>
              <a:avLst/>
              <a:gdLst>
                <a:gd name="connsiteX0" fmla="*/ 3626442 w 3655351"/>
                <a:gd name="connsiteY0" fmla="*/ 1248735 h 1686623"/>
                <a:gd name="connsiteX1" fmla="*/ 3647491 w 3655351"/>
                <a:gd name="connsiteY1" fmla="*/ 1268006 h 1686623"/>
                <a:gd name="connsiteX2" fmla="*/ 3651642 w 3655351"/>
                <a:gd name="connsiteY2" fmla="*/ 1387780 h 1686623"/>
                <a:gd name="connsiteX3" fmla="*/ 3655199 w 3655351"/>
                <a:gd name="connsiteY3" fmla="*/ 1491545 h 1686623"/>
                <a:gd name="connsiteX4" fmla="*/ 3638300 w 3655351"/>
                <a:gd name="connsiteY4" fmla="*/ 1509630 h 1686623"/>
                <a:gd name="connsiteX5" fmla="*/ 3592348 w 3655351"/>
                <a:gd name="connsiteY5" fmla="*/ 1509333 h 1686623"/>
                <a:gd name="connsiteX6" fmla="*/ 3536314 w 3655351"/>
                <a:gd name="connsiteY6" fmla="*/ 1565960 h 1686623"/>
                <a:gd name="connsiteX7" fmla="*/ 3536018 w 3655351"/>
                <a:gd name="connsiteY7" fmla="*/ 1623772 h 1686623"/>
                <a:gd name="connsiteX8" fmla="*/ 3555881 w 3655351"/>
                <a:gd name="connsiteY8" fmla="*/ 1686623 h 1686623"/>
                <a:gd name="connsiteX9" fmla="*/ 3496884 w 3655351"/>
                <a:gd name="connsiteY9" fmla="*/ 1686623 h 1686623"/>
                <a:gd name="connsiteX10" fmla="*/ 3497476 w 3655351"/>
                <a:gd name="connsiteY10" fmla="*/ 1539574 h 1686623"/>
                <a:gd name="connsiteX11" fmla="*/ 3265042 w 3655351"/>
                <a:gd name="connsiteY11" fmla="*/ 1328190 h 1686623"/>
                <a:gd name="connsiteX12" fmla="*/ 2935662 w 3655351"/>
                <a:gd name="connsiteY12" fmla="*/ 1561809 h 1686623"/>
                <a:gd name="connsiteX13" fmla="*/ 2936848 w 3655351"/>
                <a:gd name="connsiteY13" fmla="*/ 1666167 h 1686623"/>
                <a:gd name="connsiteX14" fmla="*/ 2922025 w 3655351"/>
                <a:gd name="connsiteY14" fmla="*/ 1684845 h 1686623"/>
                <a:gd name="connsiteX15" fmla="*/ 2597388 w 3655351"/>
                <a:gd name="connsiteY15" fmla="*/ 1683955 h 1686623"/>
                <a:gd name="connsiteX16" fmla="*/ 1411798 w 3655351"/>
                <a:gd name="connsiteY16" fmla="*/ 1679508 h 1686623"/>
                <a:gd name="connsiteX17" fmla="*/ 1399050 w 3655351"/>
                <a:gd name="connsiteY17" fmla="*/ 1665278 h 1686623"/>
                <a:gd name="connsiteX18" fmla="*/ 1153571 w 3655351"/>
                <a:gd name="connsiteY18" fmla="*/ 1327004 h 1686623"/>
                <a:gd name="connsiteX19" fmla="*/ 832196 w 3655351"/>
                <a:gd name="connsiteY19" fmla="*/ 1571592 h 1686623"/>
                <a:gd name="connsiteX20" fmla="*/ 834271 w 3655351"/>
                <a:gd name="connsiteY20" fmla="*/ 1664092 h 1686623"/>
                <a:gd name="connsiteX21" fmla="*/ 822412 w 3655351"/>
                <a:gd name="connsiteY21" fmla="*/ 1677729 h 1686623"/>
                <a:gd name="connsiteX22" fmla="*/ 359917 w 3655351"/>
                <a:gd name="connsiteY22" fmla="*/ 1675358 h 1686623"/>
                <a:gd name="connsiteX23" fmla="*/ 105841 w 3655351"/>
                <a:gd name="connsiteY23" fmla="*/ 1675358 h 1686623"/>
                <a:gd name="connsiteX24" fmla="*/ 120664 w 3655351"/>
                <a:gd name="connsiteY24" fmla="*/ 1556473 h 1686623"/>
                <a:gd name="connsiteX25" fmla="*/ 64631 w 3655351"/>
                <a:gd name="connsiteY25" fmla="*/ 1500143 h 1686623"/>
                <a:gd name="connsiteX26" fmla="*/ 11266 w 3655351"/>
                <a:gd name="connsiteY26" fmla="*/ 1500143 h 1686623"/>
                <a:gd name="connsiteX27" fmla="*/ 0 w 3655351"/>
                <a:gd name="connsiteY27" fmla="*/ 1489767 h 1686623"/>
                <a:gd name="connsiteX28" fmla="*/ 2075 w 3655351"/>
                <a:gd name="connsiteY28" fmla="*/ 1258519 h 1686623"/>
                <a:gd name="connsiteX29" fmla="*/ 11266 w 3655351"/>
                <a:gd name="connsiteY29" fmla="*/ 1249032 h 1686623"/>
                <a:gd name="connsiteX30" fmla="*/ 23125 w 3655351"/>
                <a:gd name="connsiteY30" fmla="*/ 1249032 h 1686623"/>
                <a:gd name="connsiteX31" fmla="*/ 3626442 w 3655351"/>
                <a:gd name="connsiteY31" fmla="*/ 1248735 h 1686623"/>
                <a:gd name="connsiteX32" fmla="*/ 2591755 w 3655351"/>
                <a:gd name="connsiteY32" fmla="*/ 514671 h 1686623"/>
                <a:gd name="connsiteX33" fmla="*/ 2530089 w 3655351"/>
                <a:gd name="connsiteY33" fmla="*/ 577523 h 1686623"/>
                <a:gd name="connsiteX34" fmla="*/ 2530089 w 3655351"/>
                <a:gd name="connsiteY34" fmla="*/ 919651 h 1686623"/>
                <a:gd name="connsiteX35" fmla="*/ 2593238 w 3655351"/>
                <a:gd name="connsiteY35" fmla="*/ 982207 h 1686623"/>
                <a:gd name="connsiteX36" fmla="*/ 2901271 w 3655351"/>
                <a:gd name="connsiteY36" fmla="*/ 982207 h 1686623"/>
                <a:gd name="connsiteX37" fmla="*/ 2901271 w 3655351"/>
                <a:gd name="connsiteY37" fmla="*/ 983986 h 1686623"/>
                <a:gd name="connsiteX38" fmla="*/ 3083602 w 3655351"/>
                <a:gd name="connsiteY38" fmla="*/ 983986 h 1686623"/>
                <a:gd name="connsiteX39" fmla="*/ 3234505 w 3655351"/>
                <a:gd name="connsiteY39" fmla="*/ 982800 h 1686623"/>
                <a:gd name="connsiteX40" fmla="*/ 3252294 w 3655351"/>
                <a:gd name="connsiteY40" fmla="*/ 973609 h 1686623"/>
                <a:gd name="connsiteX41" fmla="*/ 3249626 w 3655351"/>
                <a:gd name="connsiteY41" fmla="*/ 946927 h 1686623"/>
                <a:gd name="connsiteX42" fmla="*/ 3195075 w 3655351"/>
                <a:gd name="connsiteY42" fmla="*/ 875181 h 1686623"/>
                <a:gd name="connsiteX43" fmla="*/ 2989027 w 3655351"/>
                <a:gd name="connsiteY43" fmla="*/ 568036 h 1686623"/>
                <a:gd name="connsiteX44" fmla="*/ 2890895 w 3655351"/>
                <a:gd name="connsiteY44" fmla="*/ 514671 h 1686623"/>
                <a:gd name="connsiteX45" fmla="*/ 2591755 w 3655351"/>
                <a:gd name="connsiteY45" fmla="*/ 514671 h 1686623"/>
                <a:gd name="connsiteX46" fmla="*/ 2371180 w 3655351"/>
                <a:gd name="connsiteY46" fmla="*/ 514375 h 1686623"/>
                <a:gd name="connsiteX47" fmla="*/ 2123626 w 3655351"/>
                <a:gd name="connsiteY47" fmla="*/ 514671 h 1686623"/>
                <a:gd name="connsiteX48" fmla="*/ 2060774 w 3655351"/>
                <a:gd name="connsiteY48" fmla="*/ 578116 h 1686623"/>
                <a:gd name="connsiteX49" fmla="*/ 2060774 w 3655351"/>
                <a:gd name="connsiteY49" fmla="*/ 920541 h 1686623"/>
                <a:gd name="connsiteX50" fmla="*/ 2122144 w 3655351"/>
                <a:gd name="connsiteY50" fmla="*/ 982207 h 1686623"/>
                <a:gd name="connsiteX51" fmla="*/ 2387486 w 3655351"/>
                <a:gd name="connsiteY51" fmla="*/ 982207 h 1686623"/>
                <a:gd name="connsiteX52" fmla="*/ 2448263 w 3655351"/>
                <a:gd name="connsiteY52" fmla="*/ 921727 h 1686623"/>
                <a:gd name="connsiteX53" fmla="*/ 2448559 w 3655351"/>
                <a:gd name="connsiteY53" fmla="*/ 748588 h 1686623"/>
                <a:gd name="connsiteX54" fmla="*/ 2448559 w 3655351"/>
                <a:gd name="connsiteY54" fmla="*/ 569222 h 1686623"/>
                <a:gd name="connsiteX55" fmla="*/ 2402310 w 3655351"/>
                <a:gd name="connsiteY55" fmla="*/ 515857 h 1686623"/>
                <a:gd name="connsiteX56" fmla="*/ 2371180 w 3655351"/>
                <a:gd name="connsiteY56" fmla="*/ 514375 h 1686623"/>
                <a:gd name="connsiteX57" fmla="*/ 1630594 w 3655351"/>
                <a:gd name="connsiteY57" fmla="*/ 514375 h 1686623"/>
                <a:gd name="connsiteX58" fmla="*/ 1573078 w 3655351"/>
                <a:gd name="connsiteY58" fmla="*/ 575152 h 1686623"/>
                <a:gd name="connsiteX59" fmla="*/ 1573078 w 3655351"/>
                <a:gd name="connsiteY59" fmla="*/ 747105 h 1686623"/>
                <a:gd name="connsiteX60" fmla="*/ 1573078 w 3655351"/>
                <a:gd name="connsiteY60" fmla="*/ 923506 h 1686623"/>
                <a:gd name="connsiteX61" fmla="*/ 1631187 w 3655351"/>
                <a:gd name="connsiteY61" fmla="*/ 981910 h 1686623"/>
                <a:gd name="connsiteX62" fmla="*/ 1900976 w 3655351"/>
                <a:gd name="connsiteY62" fmla="*/ 981910 h 1686623"/>
                <a:gd name="connsiteX63" fmla="*/ 1960863 w 3655351"/>
                <a:gd name="connsiteY63" fmla="*/ 924395 h 1686623"/>
                <a:gd name="connsiteX64" fmla="*/ 1960863 w 3655351"/>
                <a:gd name="connsiteY64" fmla="*/ 574855 h 1686623"/>
                <a:gd name="connsiteX65" fmla="*/ 1901866 w 3655351"/>
                <a:gd name="connsiteY65" fmla="*/ 514375 h 1686623"/>
                <a:gd name="connsiteX66" fmla="*/ 1630594 w 3655351"/>
                <a:gd name="connsiteY66" fmla="*/ 514375 h 1686623"/>
                <a:gd name="connsiteX67" fmla="*/ 655203 w 3655351"/>
                <a:gd name="connsiteY67" fmla="*/ 514375 h 1686623"/>
                <a:gd name="connsiteX68" fmla="*/ 596798 w 3655351"/>
                <a:gd name="connsiteY68" fmla="*/ 574559 h 1686623"/>
                <a:gd name="connsiteX69" fmla="*/ 596798 w 3655351"/>
                <a:gd name="connsiteY69" fmla="*/ 922913 h 1686623"/>
                <a:gd name="connsiteX70" fmla="*/ 655796 w 3655351"/>
                <a:gd name="connsiteY70" fmla="*/ 982207 h 1686623"/>
                <a:gd name="connsiteX71" fmla="*/ 924102 w 3655351"/>
                <a:gd name="connsiteY71" fmla="*/ 982207 h 1686623"/>
                <a:gd name="connsiteX72" fmla="*/ 983990 w 3655351"/>
                <a:gd name="connsiteY72" fmla="*/ 922320 h 1686623"/>
                <a:gd name="connsiteX73" fmla="*/ 983990 w 3655351"/>
                <a:gd name="connsiteY73" fmla="*/ 748884 h 1686623"/>
                <a:gd name="connsiteX74" fmla="*/ 983990 w 3655351"/>
                <a:gd name="connsiteY74" fmla="*/ 575448 h 1686623"/>
                <a:gd name="connsiteX75" fmla="*/ 924992 w 3655351"/>
                <a:gd name="connsiteY75" fmla="*/ 514375 h 1686623"/>
                <a:gd name="connsiteX76" fmla="*/ 655203 w 3655351"/>
                <a:gd name="connsiteY76" fmla="*/ 514375 h 1686623"/>
                <a:gd name="connsiteX77" fmla="*/ 170175 w 3655351"/>
                <a:gd name="connsiteY77" fmla="*/ 514375 h 1686623"/>
                <a:gd name="connsiteX78" fmla="*/ 108806 w 3655351"/>
                <a:gd name="connsiteY78" fmla="*/ 576337 h 1686623"/>
                <a:gd name="connsiteX79" fmla="*/ 108806 w 3655351"/>
                <a:gd name="connsiteY79" fmla="*/ 748291 h 1686623"/>
                <a:gd name="connsiteX80" fmla="*/ 108806 w 3655351"/>
                <a:gd name="connsiteY80" fmla="*/ 920244 h 1686623"/>
                <a:gd name="connsiteX81" fmla="*/ 171065 w 3655351"/>
                <a:gd name="connsiteY81" fmla="*/ 982207 h 1686623"/>
                <a:gd name="connsiteX82" fmla="*/ 433442 w 3655351"/>
                <a:gd name="connsiteY82" fmla="*/ 982207 h 1686623"/>
                <a:gd name="connsiteX83" fmla="*/ 496887 w 3655351"/>
                <a:gd name="connsiteY83" fmla="*/ 919059 h 1686623"/>
                <a:gd name="connsiteX84" fmla="*/ 496887 w 3655351"/>
                <a:gd name="connsiteY84" fmla="*/ 581081 h 1686623"/>
                <a:gd name="connsiteX85" fmla="*/ 431070 w 3655351"/>
                <a:gd name="connsiteY85" fmla="*/ 514375 h 1686623"/>
                <a:gd name="connsiteX86" fmla="*/ 272458 w 3655351"/>
                <a:gd name="connsiteY86" fmla="*/ 514375 h 1686623"/>
                <a:gd name="connsiteX87" fmla="*/ 170175 w 3655351"/>
                <a:gd name="connsiteY87" fmla="*/ 514375 h 1686623"/>
                <a:gd name="connsiteX88" fmla="*/ 1143788 w 3655351"/>
                <a:gd name="connsiteY88" fmla="*/ 514078 h 1686623"/>
                <a:gd name="connsiteX89" fmla="*/ 1084493 w 3655351"/>
                <a:gd name="connsiteY89" fmla="*/ 575152 h 1686623"/>
                <a:gd name="connsiteX90" fmla="*/ 1084493 w 3655351"/>
                <a:gd name="connsiteY90" fmla="*/ 748588 h 1686623"/>
                <a:gd name="connsiteX91" fmla="*/ 1084493 w 3655351"/>
                <a:gd name="connsiteY91" fmla="*/ 923506 h 1686623"/>
                <a:gd name="connsiteX92" fmla="*/ 1143195 w 3655351"/>
                <a:gd name="connsiteY92" fmla="*/ 981910 h 1686623"/>
                <a:gd name="connsiteX93" fmla="*/ 1412984 w 3655351"/>
                <a:gd name="connsiteY93" fmla="*/ 981910 h 1686623"/>
                <a:gd name="connsiteX94" fmla="*/ 1472575 w 3655351"/>
                <a:gd name="connsiteY94" fmla="*/ 921430 h 1686623"/>
                <a:gd name="connsiteX95" fmla="*/ 1472575 w 3655351"/>
                <a:gd name="connsiteY95" fmla="*/ 576041 h 1686623"/>
                <a:gd name="connsiteX96" fmla="*/ 1412095 w 3655351"/>
                <a:gd name="connsiteY96" fmla="*/ 514375 h 1686623"/>
                <a:gd name="connsiteX97" fmla="*/ 1143788 w 3655351"/>
                <a:gd name="connsiteY97" fmla="*/ 514078 h 1686623"/>
                <a:gd name="connsiteX98" fmla="*/ 25497 w 3655351"/>
                <a:gd name="connsiteY98" fmla="*/ 360506 h 1686623"/>
                <a:gd name="connsiteX99" fmla="*/ 2238361 w 3655351"/>
                <a:gd name="connsiteY99" fmla="*/ 361099 h 1686623"/>
                <a:gd name="connsiteX100" fmla="*/ 3093682 w 3655351"/>
                <a:gd name="connsiteY100" fmla="*/ 361099 h 1686623"/>
                <a:gd name="connsiteX101" fmla="*/ 3109691 w 3655351"/>
                <a:gd name="connsiteY101" fmla="*/ 375923 h 1686623"/>
                <a:gd name="connsiteX102" fmla="*/ 3073225 w 3655351"/>
                <a:gd name="connsiteY102" fmla="*/ 417429 h 1686623"/>
                <a:gd name="connsiteX103" fmla="*/ 3022825 w 3655351"/>
                <a:gd name="connsiteY103" fmla="*/ 495401 h 1686623"/>
                <a:gd name="connsiteX104" fmla="*/ 3076782 w 3655351"/>
                <a:gd name="connsiteY104" fmla="*/ 586417 h 1686623"/>
                <a:gd name="connsiteX105" fmla="*/ 3357244 w 3655351"/>
                <a:gd name="connsiteY105" fmla="*/ 852945 h 1686623"/>
                <a:gd name="connsiteX106" fmla="*/ 3587306 w 3655351"/>
                <a:gd name="connsiteY106" fmla="*/ 1041798 h 1686623"/>
                <a:gd name="connsiteX107" fmla="*/ 3640968 w 3655351"/>
                <a:gd name="connsiteY107" fmla="*/ 1119473 h 1686623"/>
                <a:gd name="connsiteX108" fmla="*/ 3645415 w 3655351"/>
                <a:gd name="connsiteY108" fmla="*/ 1208118 h 1686623"/>
                <a:gd name="connsiteX109" fmla="*/ 3638003 w 3655351"/>
                <a:gd name="connsiteY109" fmla="*/ 1214641 h 1686623"/>
                <a:gd name="connsiteX110" fmla="*/ 3626144 w 3655351"/>
                <a:gd name="connsiteY110" fmla="*/ 1214641 h 1686623"/>
                <a:gd name="connsiteX111" fmla="*/ 1823894 w 3655351"/>
                <a:gd name="connsiteY111" fmla="*/ 1214641 h 1686623"/>
                <a:gd name="connsiteX112" fmla="*/ 20160 w 3655351"/>
                <a:gd name="connsiteY112" fmla="*/ 1214937 h 1686623"/>
                <a:gd name="connsiteX113" fmla="*/ 1779 w 3655351"/>
                <a:gd name="connsiteY113" fmla="*/ 1196556 h 1686623"/>
                <a:gd name="connsiteX114" fmla="*/ 7709 w 3655351"/>
                <a:gd name="connsiteY114" fmla="*/ 378294 h 1686623"/>
                <a:gd name="connsiteX115" fmla="*/ 25497 w 3655351"/>
                <a:gd name="connsiteY115" fmla="*/ 360506 h 1686623"/>
                <a:gd name="connsiteX116" fmla="*/ 687814 w 3655351"/>
                <a:gd name="connsiteY116" fmla="*/ 293 h 1686623"/>
                <a:gd name="connsiteX117" fmla="*/ 1172545 w 3655351"/>
                <a:gd name="connsiteY117" fmla="*/ 10966 h 1686623"/>
                <a:gd name="connsiteX118" fmla="*/ 1487991 w 3655351"/>
                <a:gd name="connsiteY118" fmla="*/ 17785 h 1686623"/>
                <a:gd name="connsiteX119" fmla="*/ 1978355 w 3655351"/>
                <a:gd name="connsiteY119" fmla="*/ 28755 h 1686623"/>
                <a:gd name="connsiteX120" fmla="*/ 2307142 w 3655351"/>
                <a:gd name="connsiteY120" fmla="*/ 35574 h 1686623"/>
                <a:gd name="connsiteX121" fmla="*/ 2810848 w 3655351"/>
                <a:gd name="connsiteY121" fmla="*/ 46543 h 1686623"/>
                <a:gd name="connsiteX122" fmla="*/ 3046542 w 3655351"/>
                <a:gd name="connsiteY122" fmla="*/ 51286 h 1686623"/>
                <a:gd name="connsiteX123" fmla="*/ 3107022 w 3655351"/>
                <a:gd name="connsiteY123" fmla="*/ 95757 h 1686623"/>
                <a:gd name="connsiteX124" fmla="*/ 3117992 w 3655351"/>
                <a:gd name="connsiteY124" fmla="*/ 177583 h 1686623"/>
                <a:gd name="connsiteX125" fmla="*/ 3112655 w 3655351"/>
                <a:gd name="connsiteY125" fmla="*/ 318111 h 1686623"/>
                <a:gd name="connsiteX126" fmla="*/ 3099907 w 3655351"/>
                <a:gd name="connsiteY126" fmla="*/ 326412 h 1686623"/>
                <a:gd name="connsiteX127" fmla="*/ 2914612 w 3655351"/>
                <a:gd name="connsiteY127" fmla="*/ 326709 h 1686623"/>
                <a:gd name="connsiteX128" fmla="*/ 1558551 w 3655351"/>
                <a:gd name="connsiteY128" fmla="*/ 326709 h 1686623"/>
                <a:gd name="connsiteX129" fmla="*/ 1558551 w 3655351"/>
                <a:gd name="connsiteY129" fmla="*/ 326412 h 1686623"/>
                <a:gd name="connsiteX130" fmla="*/ 458938 w 3655351"/>
                <a:gd name="connsiteY130" fmla="*/ 326116 h 1686623"/>
                <a:gd name="connsiteX131" fmla="*/ 18678 w 3655351"/>
                <a:gd name="connsiteY131" fmla="*/ 322855 h 1686623"/>
                <a:gd name="connsiteX132" fmla="*/ 4151 w 3655351"/>
                <a:gd name="connsiteY132" fmla="*/ 307735 h 1686623"/>
                <a:gd name="connsiteX133" fmla="*/ 21050 w 3655351"/>
                <a:gd name="connsiteY133" fmla="*/ 174322 h 1686623"/>
                <a:gd name="connsiteX134" fmla="*/ 27572 w 3655351"/>
                <a:gd name="connsiteY134" fmla="*/ 128962 h 1686623"/>
                <a:gd name="connsiteX135" fmla="*/ 122146 w 3655351"/>
                <a:gd name="connsiteY135" fmla="*/ 26679 h 1686623"/>
                <a:gd name="connsiteX136" fmla="*/ 234806 w 3655351"/>
                <a:gd name="connsiteY136" fmla="*/ 12449 h 1686623"/>
                <a:gd name="connsiteX137" fmla="*/ 687814 w 3655351"/>
                <a:gd name="connsiteY137" fmla="*/ 293 h 168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55351" h="1686623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412">
              <a:extLst>
                <a:ext uri="{FF2B5EF4-FFF2-40B4-BE49-F238E27FC236}">
                  <a16:creationId xmlns:a16="http://schemas.microsoft.com/office/drawing/2014/main" id="{C2BFFAAF-013C-4A31-BB41-4C80040BC6A8}"/>
                </a:ext>
              </a:extLst>
            </p:cNvPr>
            <p:cNvSpPr/>
            <p:nvPr/>
          </p:nvSpPr>
          <p:spPr>
            <a:xfrm>
              <a:off x="7766186" y="3539422"/>
              <a:ext cx="3121798" cy="441062"/>
            </a:xfrm>
            <a:custGeom>
              <a:avLst/>
              <a:gdLst>
                <a:gd name="connsiteX0" fmla="*/ 1028200 w 3121798"/>
                <a:gd name="connsiteY0" fmla="*/ 128 h 441062"/>
                <a:gd name="connsiteX1" fmla="*/ 1290085 w 3121798"/>
                <a:gd name="connsiteY1" fmla="*/ 128 h 441062"/>
                <a:gd name="connsiteX2" fmla="*/ 1343046 w 3121798"/>
                <a:gd name="connsiteY2" fmla="*/ 52971 h 441062"/>
                <a:gd name="connsiteX3" fmla="*/ 1343046 w 3121798"/>
                <a:gd name="connsiteY3" fmla="*/ 221606 h 441062"/>
                <a:gd name="connsiteX4" fmla="*/ 1343046 w 3121798"/>
                <a:gd name="connsiteY4" fmla="*/ 390529 h 441062"/>
                <a:gd name="connsiteX5" fmla="*/ 1292133 w 3121798"/>
                <a:gd name="connsiteY5" fmla="*/ 441062 h 441062"/>
                <a:gd name="connsiteX6" fmla="*/ 1028785 w 3121798"/>
                <a:gd name="connsiteY6" fmla="*/ 441062 h 441062"/>
                <a:gd name="connsiteX7" fmla="*/ 976116 w 3121798"/>
                <a:gd name="connsiteY7" fmla="*/ 389085 h 441062"/>
                <a:gd name="connsiteX8" fmla="*/ 976116 w 3121798"/>
                <a:gd name="connsiteY8" fmla="*/ 51239 h 441062"/>
                <a:gd name="connsiteX9" fmla="*/ 1028200 w 3121798"/>
                <a:gd name="connsiteY9" fmla="*/ 128 h 441062"/>
                <a:gd name="connsiteX10" fmla="*/ 2474329 w 3121798"/>
                <a:gd name="connsiteY10" fmla="*/ 1 h 441062"/>
                <a:gd name="connsiteX11" fmla="*/ 2768008 w 3121798"/>
                <a:gd name="connsiteY11" fmla="*/ 1 h 441062"/>
                <a:gd name="connsiteX12" fmla="*/ 2856403 w 3121798"/>
                <a:gd name="connsiteY12" fmla="*/ 46187 h 441062"/>
                <a:gd name="connsiteX13" fmla="*/ 3057036 w 3121798"/>
                <a:gd name="connsiteY13" fmla="*/ 340803 h 441062"/>
                <a:gd name="connsiteX14" fmla="*/ 3112863 w 3121798"/>
                <a:gd name="connsiteY14" fmla="*/ 421100 h 441062"/>
                <a:gd name="connsiteX15" fmla="*/ 3116062 w 3121798"/>
                <a:gd name="connsiteY15" fmla="*/ 436791 h 441062"/>
                <a:gd name="connsiteX16" fmla="*/ 2860474 w 3121798"/>
                <a:gd name="connsiteY16" fmla="*/ 438339 h 441062"/>
                <a:gd name="connsiteX17" fmla="*/ 2784873 w 3121798"/>
                <a:gd name="connsiteY17" fmla="*/ 438339 h 441062"/>
                <a:gd name="connsiteX18" fmla="*/ 2784873 w 3121798"/>
                <a:gd name="connsiteY18" fmla="*/ 438053 h 441062"/>
                <a:gd name="connsiteX19" fmla="*/ 2475202 w 3121798"/>
                <a:gd name="connsiteY19" fmla="*/ 438053 h 441062"/>
                <a:gd name="connsiteX20" fmla="*/ 2421118 w 3121798"/>
                <a:gd name="connsiteY20" fmla="*/ 385268 h 441062"/>
                <a:gd name="connsiteX21" fmla="*/ 2421118 w 3121798"/>
                <a:gd name="connsiteY21" fmla="*/ 52499 h 441062"/>
                <a:gd name="connsiteX22" fmla="*/ 2474329 w 3121798"/>
                <a:gd name="connsiteY22" fmla="*/ 1 h 441062"/>
                <a:gd name="connsiteX23" fmla="*/ 2006229 w 3121798"/>
                <a:gd name="connsiteY23" fmla="*/ 0 h 441062"/>
                <a:gd name="connsiteX24" fmla="*/ 2265187 w 3121798"/>
                <a:gd name="connsiteY24" fmla="*/ 0 h 441062"/>
                <a:gd name="connsiteX25" fmla="*/ 2319612 w 3121798"/>
                <a:gd name="connsiteY25" fmla="*/ 53420 h 441062"/>
                <a:gd name="connsiteX26" fmla="*/ 2319612 w 3121798"/>
                <a:gd name="connsiteY26" fmla="*/ 389823 h 441062"/>
                <a:gd name="connsiteX27" fmla="*/ 2267235 w 3121798"/>
                <a:gd name="connsiteY27" fmla="*/ 440934 h 441062"/>
                <a:gd name="connsiteX28" fmla="*/ 2003888 w 3121798"/>
                <a:gd name="connsiteY28" fmla="*/ 440934 h 441062"/>
                <a:gd name="connsiteX29" fmla="*/ 1951804 w 3121798"/>
                <a:gd name="connsiteY29" fmla="*/ 389823 h 441062"/>
                <a:gd name="connsiteX30" fmla="*/ 1951804 w 3121798"/>
                <a:gd name="connsiteY30" fmla="*/ 220900 h 441062"/>
                <a:gd name="connsiteX31" fmla="*/ 1951804 w 3121798"/>
                <a:gd name="connsiteY31" fmla="*/ 53420 h 441062"/>
                <a:gd name="connsiteX32" fmla="*/ 2006229 w 3121798"/>
                <a:gd name="connsiteY32" fmla="*/ 0 h 441062"/>
                <a:gd name="connsiteX33" fmla="*/ 1516772 w 3121798"/>
                <a:gd name="connsiteY33" fmla="*/ 0 h 441062"/>
                <a:gd name="connsiteX34" fmla="*/ 1777193 w 3121798"/>
                <a:gd name="connsiteY34" fmla="*/ 0 h 441062"/>
                <a:gd name="connsiteX35" fmla="*/ 1831618 w 3121798"/>
                <a:gd name="connsiteY35" fmla="*/ 53420 h 441062"/>
                <a:gd name="connsiteX36" fmla="*/ 1831618 w 3121798"/>
                <a:gd name="connsiteY36" fmla="*/ 220323 h 441062"/>
                <a:gd name="connsiteX37" fmla="*/ 1831618 w 3121798"/>
                <a:gd name="connsiteY37" fmla="*/ 387802 h 441062"/>
                <a:gd name="connsiteX38" fmla="*/ 1778071 w 3121798"/>
                <a:gd name="connsiteY38" fmla="*/ 440645 h 441062"/>
                <a:gd name="connsiteX39" fmla="*/ 1520576 w 3121798"/>
                <a:gd name="connsiteY39" fmla="*/ 440645 h 441062"/>
                <a:gd name="connsiteX40" fmla="*/ 1463810 w 3121798"/>
                <a:gd name="connsiteY40" fmla="*/ 385203 h 441062"/>
                <a:gd name="connsiteX41" fmla="*/ 1463810 w 3121798"/>
                <a:gd name="connsiteY41" fmla="*/ 128209 h 441062"/>
                <a:gd name="connsiteX42" fmla="*/ 1463810 w 3121798"/>
                <a:gd name="connsiteY42" fmla="*/ 51688 h 441062"/>
                <a:gd name="connsiteX43" fmla="*/ 1516772 w 3121798"/>
                <a:gd name="connsiteY43" fmla="*/ 0 h 441062"/>
                <a:gd name="connsiteX44" fmla="*/ 543427 w 3121798"/>
                <a:gd name="connsiteY44" fmla="*/ 0 h 441062"/>
                <a:gd name="connsiteX45" fmla="*/ 800922 w 3121798"/>
                <a:gd name="connsiteY45" fmla="*/ 0 h 441062"/>
                <a:gd name="connsiteX46" fmla="*/ 855932 w 3121798"/>
                <a:gd name="connsiteY46" fmla="*/ 54287 h 441062"/>
                <a:gd name="connsiteX47" fmla="*/ 855640 w 3121798"/>
                <a:gd name="connsiteY47" fmla="*/ 220323 h 441062"/>
                <a:gd name="connsiteX48" fmla="*/ 855640 w 3121798"/>
                <a:gd name="connsiteY48" fmla="*/ 387802 h 441062"/>
                <a:gd name="connsiteX49" fmla="*/ 802678 w 3121798"/>
                <a:gd name="connsiteY49" fmla="*/ 440934 h 441062"/>
                <a:gd name="connsiteX50" fmla="*/ 540794 w 3121798"/>
                <a:gd name="connsiteY50" fmla="*/ 440934 h 441062"/>
                <a:gd name="connsiteX51" fmla="*/ 488124 w 3121798"/>
                <a:gd name="connsiteY51" fmla="*/ 388668 h 441062"/>
                <a:gd name="connsiteX52" fmla="*/ 488124 w 3121798"/>
                <a:gd name="connsiteY52" fmla="*/ 53709 h 441062"/>
                <a:gd name="connsiteX53" fmla="*/ 543427 w 3121798"/>
                <a:gd name="connsiteY53" fmla="*/ 0 h 441062"/>
                <a:gd name="connsiteX54" fmla="*/ 56896 w 3121798"/>
                <a:gd name="connsiteY54" fmla="*/ 0 h 441062"/>
                <a:gd name="connsiteX55" fmla="*/ 312928 w 3121798"/>
                <a:gd name="connsiteY55" fmla="*/ 0 h 441062"/>
                <a:gd name="connsiteX56" fmla="*/ 367061 w 3121798"/>
                <a:gd name="connsiteY56" fmla="*/ 53132 h 441062"/>
                <a:gd name="connsiteX57" fmla="*/ 367061 w 3121798"/>
                <a:gd name="connsiteY57" fmla="*/ 389535 h 441062"/>
                <a:gd name="connsiteX58" fmla="*/ 315562 w 3121798"/>
                <a:gd name="connsiteY58" fmla="*/ 440934 h 441062"/>
                <a:gd name="connsiteX59" fmla="*/ 52214 w 3121798"/>
                <a:gd name="connsiteY59" fmla="*/ 440934 h 441062"/>
                <a:gd name="connsiteX60" fmla="*/ 130 w 3121798"/>
                <a:gd name="connsiteY60" fmla="*/ 390112 h 441062"/>
                <a:gd name="connsiteX61" fmla="*/ 130 w 3121798"/>
                <a:gd name="connsiteY61" fmla="*/ 219456 h 441062"/>
                <a:gd name="connsiteX62" fmla="*/ 130 w 3121798"/>
                <a:gd name="connsiteY62" fmla="*/ 56308 h 441062"/>
                <a:gd name="connsiteX63" fmla="*/ 56896 w 3121798"/>
                <a:gd name="connsiteY63" fmla="*/ 0 h 4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21798" h="441062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413">
              <a:extLst>
                <a:ext uri="{FF2B5EF4-FFF2-40B4-BE49-F238E27FC236}">
                  <a16:creationId xmlns:a16="http://schemas.microsoft.com/office/drawing/2014/main" id="{EEBD0C82-47DA-45BF-8D4B-595DF0BF959F}"/>
                </a:ext>
              </a:extLst>
            </p:cNvPr>
            <p:cNvSpPr/>
            <p:nvPr/>
          </p:nvSpPr>
          <p:spPr>
            <a:xfrm>
              <a:off x="11301839" y="4271021"/>
              <a:ext cx="41506" cy="148236"/>
            </a:xfrm>
            <a:custGeom>
              <a:avLst/>
              <a:gdLst>
                <a:gd name="connsiteX0" fmla="*/ 16221 w 133350"/>
                <a:gd name="connsiteY0" fmla="*/ 482610 h 476250"/>
                <a:gd name="connsiteX1" fmla="*/ 8601 w 133350"/>
                <a:gd name="connsiteY1" fmla="*/ 334020 h 476250"/>
                <a:gd name="connsiteX2" fmla="*/ 28 w 133350"/>
                <a:gd name="connsiteY2" fmla="*/ 30173 h 476250"/>
                <a:gd name="connsiteX3" fmla="*/ 25746 w 133350"/>
                <a:gd name="connsiteY3" fmla="*/ 8265 h 476250"/>
                <a:gd name="connsiteX4" fmla="*/ 138140 w 133350"/>
                <a:gd name="connsiteY4" fmla="*/ 238770 h 476250"/>
                <a:gd name="connsiteX5" fmla="*/ 16221 w 133350"/>
                <a:gd name="connsiteY5" fmla="*/ 48261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47625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14">
              <a:extLst>
                <a:ext uri="{FF2B5EF4-FFF2-40B4-BE49-F238E27FC236}">
                  <a16:creationId xmlns:a16="http://schemas.microsoft.com/office/drawing/2014/main" id="{6B1DFF07-C895-4BFD-89C7-06E3D8D2243D}"/>
                </a:ext>
              </a:extLst>
            </p:cNvPr>
            <p:cNvSpPr/>
            <p:nvPr/>
          </p:nvSpPr>
          <p:spPr>
            <a:xfrm>
              <a:off x="7618776" y="4268246"/>
              <a:ext cx="20753" cy="157130"/>
            </a:xfrm>
            <a:custGeom>
              <a:avLst/>
              <a:gdLst>
                <a:gd name="connsiteX0" fmla="*/ 68596 w 66675"/>
                <a:gd name="connsiteY0" fmla="*/ 253399 h 504825"/>
                <a:gd name="connsiteX1" fmla="*/ 68596 w 66675"/>
                <a:gd name="connsiteY1" fmla="*/ 461997 h 504825"/>
                <a:gd name="connsiteX2" fmla="*/ 35259 w 66675"/>
                <a:gd name="connsiteY2" fmla="*/ 508669 h 504825"/>
                <a:gd name="connsiteX3" fmla="*/ 16 w 66675"/>
                <a:gd name="connsiteY3" fmla="*/ 463902 h 504825"/>
                <a:gd name="connsiteX4" fmla="*/ 16 w 66675"/>
                <a:gd name="connsiteY4" fmla="*/ 41944 h 504825"/>
                <a:gd name="connsiteX5" fmla="*/ 33354 w 66675"/>
                <a:gd name="connsiteY5" fmla="*/ 34 h 504825"/>
                <a:gd name="connsiteX6" fmla="*/ 69549 w 66675"/>
                <a:gd name="connsiteY6" fmla="*/ 43849 h 504825"/>
                <a:gd name="connsiteX7" fmla="*/ 69549 w 66675"/>
                <a:gd name="connsiteY7" fmla="*/ 252447 h 504825"/>
                <a:gd name="connsiteX8" fmla="*/ 68596 w 66675"/>
                <a:gd name="connsiteY8" fmla="*/ 25339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04825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5">
              <a:extLst>
                <a:ext uri="{FF2B5EF4-FFF2-40B4-BE49-F238E27FC236}">
                  <a16:creationId xmlns:a16="http://schemas.microsoft.com/office/drawing/2014/main" id="{8A12566F-32D4-4F6E-8C15-16E95AAECC02}"/>
                </a:ext>
              </a:extLst>
            </p:cNvPr>
            <p:cNvSpPr/>
            <p:nvPr/>
          </p:nvSpPr>
          <p:spPr>
            <a:xfrm flipH="1">
              <a:off x="8201340" y="4048976"/>
              <a:ext cx="2031845" cy="139653"/>
            </a:xfrm>
            <a:custGeom>
              <a:avLst/>
              <a:gdLst>
                <a:gd name="connsiteX0" fmla="*/ 1474955 w 2031845"/>
                <a:gd name="connsiteY0" fmla="*/ 75789 h 139653"/>
                <a:gd name="connsiteX1" fmla="*/ 1466653 w 2031845"/>
                <a:gd name="connsiteY1" fmla="*/ 92984 h 139653"/>
                <a:gd name="connsiteX2" fmla="*/ 1475548 w 2031845"/>
                <a:gd name="connsiteY2" fmla="*/ 113144 h 139653"/>
                <a:gd name="connsiteX3" fmla="*/ 1495708 w 2031845"/>
                <a:gd name="connsiteY3" fmla="*/ 94466 h 139653"/>
                <a:gd name="connsiteX4" fmla="*/ 1474955 w 2031845"/>
                <a:gd name="connsiteY4" fmla="*/ 75789 h 139653"/>
                <a:gd name="connsiteX5" fmla="*/ 1476437 w 2031845"/>
                <a:gd name="connsiteY5" fmla="*/ 25685 h 139653"/>
                <a:gd name="connsiteX6" fmla="*/ 1466357 w 2031845"/>
                <a:gd name="connsiteY6" fmla="*/ 40805 h 139653"/>
                <a:gd name="connsiteX7" fmla="*/ 1476437 w 2031845"/>
                <a:gd name="connsiteY7" fmla="*/ 55925 h 139653"/>
                <a:gd name="connsiteX8" fmla="*/ 1496004 w 2031845"/>
                <a:gd name="connsiteY8" fmla="*/ 39916 h 139653"/>
                <a:gd name="connsiteX9" fmla="*/ 1476437 w 2031845"/>
                <a:gd name="connsiteY9" fmla="*/ 25685 h 139653"/>
                <a:gd name="connsiteX10" fmla="*/ 785954 w 2031845"/>
                <a:gd name="connsiteY10" fmla="*/ 22127 h 139653"/>
                <a:gd name="connsiteX11" fmla="*/ 772316 w 2031845"/>
                <a:gd name="connsiteY11" fmla="*/ 37248 h 139653"/>
                <a:gd name="connsiteX12" fmla="*/ 772316 w 2031845"/>
                <a:gd name="connsiteY12" fmla="*/ 68081 h 139653"/>
                <a:gd name="connsiteX13" fmla="*/ 772316 w 2031845"/>
                <a:gd name="connsiteY13" fmla="*/ 103361 h 139653"/>
                <a:gd name="connsiteX14" fmla="*/ 785361 w 2031845"/>
                <a:gd name="connsiteY14" fmla="*/ 116702 h 139653"/>
                <a:gd name="connsiteX15" fmla="*/ 799592 w 2031845"/>
                <a:gd name="connsiteY15" fmla="*/ 102768 h 139653"/>
                <a:gd name="connsiteX16" fmla="*/ 799888 w 2031845"/>
                <a:gd name="connsiteY16" fmla="*/ 36655 h 139653"/>
                <a:gd name="connsiteX17" fmla="*/ 785954 w 2031845"/>
                <a:gd name="connsiteY17" fmla="*/ 22127 h 139653"/>
                <a:gd name="connsiteX18" fmla="*/ 1016312 w 2031845"/>
                <a:gd name="connsiteY18" fmla="*/ 21831 h 139653"/>
                <a:gd name="connsiteX19" fmla="*/ 1001489 w 2031845"/>
                <a:gd name="connsiteY19" fmla="*/ 32504 h 139653"/>
                <a:gd name="connsiteX20" fmla="*/ 1001489 w 2031845"/>
                <a:gd name="connsiteY20" fmla="*/ 106325 h 139653"/>
                <a:gd name="connsiteX21" fmla="*/ 1016312 w 2031845"/>
                <a:gd name="connsiteY21" fmla="*/ 116405 h 139653"/>
                <a:gd name="connsiteX22" fmla="*/ 1028468 w 2031845"/>
                <a:gd name="connsiteY22" fmla="*/ 105139 h 139653"/>
                <a:gd name="connsiteX23" fmla="*/ 1028468 w 2031845"/>
                <a:gd name="connsiteY23" fmla="*/ 69859 h 139653"/>
                <a:gd name="connsiteX24" fmla="*/ 1028468 w 2031845"/>
                <a:gd name="connsiteY24" fmla="*/ 34579 h 139653"/>
                <a:gd name="connsiteX25" fmla="*/ 1016312 w 2031845"/>
                <a:gd name="connsiteY25" fmla="*/ 21831 h 139653"/>
                <a:gd name="connsiteX26" fmla="*/ 1623783 w 2031845"/>
                <a:gd name="connsiteY26" fmla="*/ 3153 h 139653"/>
                <a:gd name="connsiteX27" fmla="*/ 1684560 w 2031845"/>
                <a:gd name="connsiteY27" fmla="*/ 3153 h 139653"/>
                <a:gd name="connsiteX28" fmla="*/ 1697901 w 2031845"/>
                <a:gd name="connsiteY28" fmla="*/ 15901 h 139653"/>
                <a:gd name="connsiteX29" fmla="*/ 1697605 w 2031845"/>
                <a:gd name="connsiteY29" fmla="*/ 100396 h 139653"/>
                <a:gd name="connsiteX30" fmla="*/ 1710650 w 2031845"/>
                <a:gd name="connsiteY30" fmla="*/ 116702 h 139653"/>
                <a:gd name="connsiteX31" fmla="*/ 1722508 w 2031845"/>
                <a:gd name="connsiteY31" fmla="*/ 100989 h 139653"/>
                <a:gd name="connsiteX32" fmla="*/ 1722212 w 2031845"/>
                <a:gd name="connsiteY32" fmla="*/ 58000 h 139653"/>
                <a:gd name="connsiteX33" fmla="*/ 1722212 w 2031845"/>
                <a:gd name="connsiteY33" fmla="*/ 13530 h 139653"/>
                <a:gd name="connsiteX34" fmla="*/ 1731995 w 2031845"/>
                <a:gd name="connsiteY34" fmla="*/ 3153 h 139653"/>
                <a:gd name="connsiteX35" fmla="*/ 1798701 w 2031845"/>
                <a:gd name="connsiteY35" fmla="*/ 3153 h 139653"/>
                <a:gd name="connsiteX36" fmla="*/ 1808188 w 2031845"/>
                <a:gd name="connsiteY36" fmla="*/ 13530 h 139653"/>
                <a:gd name="connsiteX37" fmla="*/ 1808188 w 2031845"/>
                <a:gd name="connsiteY37" fmla="*/ 99506 h 139653"/>
                <a:gd name="connsiteX38" fmla="*/ 1792179 w 2031845"/>
                <a:gd name="connsiteY38" fmla="*/ 125299 h 139653"/>
                <a:gd name="connsiteX39" fmla="*/ 1733478 w 2031845"/>
                <a:gd name="connsiteY39" fmla="*/ 138344 h 139653"/>
                <a:gd name="connsiteX40" fmla="*/ 1639793 w 2031845"/>
                <a:gd name="connsiteY40" fmla="*/ 129746 h 139653"/>
                <a:gd name="connsiteX41" fmla="*/ 1612221 w 2031845"/>
                <a:gd name="connsiteY41" fmla="*/ 92688 h 139653"/>
                <a:gd name="connsiteX42" fmla="*/ 1611924 w 2031845"/>
                <a:gd name="connsiteY42" fmla="*/ 15605 h 139653"/>
                <a:gd name="connsiteX43" fmla="*/ 1623783 w 2031845"/>
                <a:gd name="connsiteY43" fmla="*/ 3153 h 139653"/>
                <a:gd name="connsiteX44" fmla="*/ 1156544 w 2031845"/>
                <a:gd name="connsiteY44" fmla="*/ 3153 h 139653"/>
                <a:gd name="connsiteX45" fmla="*/ 1221768 w 2031845"/>
                <a:gd name="connsiteY45" fmla="*/ 3153 h 139653"/>
                <a:gd name="connsiteX46" fmla="*/ 1232441 w 2031845"/>
                <a:gd name="connsiteY46" fmla="*/ 13826 h 139653"/>
                <a:gd name="connsiteX47" fmla="*/ 1232441 w 2031845"/>
                <a:gd name="connsiteY47" fmla="*/ 96838 h 139653"/>
                <a:gd name="connsiteX48" fmla="*/ 1245486 w 2031845"/>
                <a:gd name="connsiteY48" fmla="*/ 110179 h 139653"/>
                <a:gd name="connsiteX49" fmla="*/ 1270686 w 2031845"/>
                <a:gd name="connsiteY49" fmla="*/ 109883 h 139653"/>
                <a:gd name="connsiteX50" fmla="*/ 1285806 w 2031845"/>
                <a:gd name="connsiteY50" fmla="*/ 131228 h 139653"/>
                <a:gd name="connsiteX51" fmla="*/ 1275133 w 2031845"/>
                <a:gd name="connsiteY51" fmla="*/ 135676 h 139653"/>
                <a:gd name="connsiteX52" fmla="*/ 1217321 w 2031845"/>
                <a:gd name="connsiteY52" fmla="*/ 136269 h 139653"/>
                <a:gd name="connsiteX53" fmla="*/ 1158026 w 2031845"/>
                <a:gd name="connsiteY53" fmla="*/ 136565 h 139653"/>
                <a:gd name="connsiteX54" fmla="*/ 1146760 w 2031845"/>
                <a:gd name="connsiteY54" fmla="*/ 126189 h 139653"/>
                <a:gd name="connsiteX55" fmla="*/ 1146760 w 2031845"/>
                <a:gd name="connsiteY55" fmla="*/ 13530 h 139653"/>
                <a:gd name="connsiteX56" fmla="*/ 1156544 w 2031845"/>
                <a:gd name="connsiteY56" fmla="*/ 3153 h 139653"/>
                <a:gd name="connsiteX57" fmla="*/ 1460724 w 2031845"/>
                <a:gd name="connsiteY57" fmla="*/ 2857 h 139653"/>
                <a:gd name="connsiteX58" fmla="*/ 1532470 w 2031845"/>
                <a:gd name="connsiteY58" fmla="*/ 6118 h 139653"/>
                <a:gd name="connsiteX59" fmla="*/ 1559153 w 2031845"/>
                <a:gd name="connsiteY59" fmla="*/ 13826 h 139653"/>
                <a:gd name="connsiteX60" fmla="*/ 1574570 w 2031845"/>
                <a:gd name="connsiteY60" fmla="*/ 43177 h 139653"/>
                <a:gd name="connsiteX61" fmla="*/ 1553816 w 2031845"/>
                <a:gd name="connsiteY61" fmla="*/ 60372 h 139653"/>
                <a:gd name="connsiteX62" fmla="*/ 1536028 w 2031845"/>
                <a:gd name="connsiteY62" fmla="*/ 63930 h 139653"/>
                <a:gd name="connsiteX63" fmla="*/ 1557078 w 2031845"/>
                <a:gd name="connsiteY63" fmla="*/ 68377 h 139653"/>
                <a:gd name="connsiteX64" fmla="*/ 1581388 w 2031845"/>
                <a:gd name="connsiteY64" fmla="*/ 96542 h 139653"/>
                <a:gd name="connsiteX65" fmla="*/ 1547887 w 2031845"/>
                <a:gd name="connsiteY65" fmla="*/ 133601 h 139653"/>
                <a:gd name="connsiteX66" fmla="*/ 1419218 w 2031845"/>
                <a:gd name="connsiteY66" fmla="*/ 135972 h 139653"/>
                <a:gd name="connsiteX67" fmla="*/ 1383641 w 2031845"/>
                <a:gd name="connsiteY67" fmla="*/ 133601 h 139653"/>
                <a:gd name="connsiteX68" fmla="*/ 1381270 w 2031845"/>
                <a:gd name="connsiteY68" fmla="*/ 98024 h 139653"/>
                <a:gd name="connsiteX69" fmla="*/ 1380973 w 2031845"/>
                <a:gd name="connsiteY69" fmla="*/ 13530 h 139653"/>
                <a:gd name="connsiteX70" fmla="*/ 1388978 w 2031845"/>
                <a:gd name="connsiteY70" fmla="*/ 3153 h 139653"/>
                <a:gd name="connsiteX71" fmla="*/ 1460724 w 2031845"/>
                <a:gd name="connsiteY71" fmla="*/ 2857 h 139653"/>
                <a:gd name="connsiteX72" fmla="*/ 631233 w 2031845"/>
                <a:gd name="connsiteY72" fmla="*/ 1485 h 139653"/>
                <a:gd name="connsiteX73" fmla="*/ 651356 w 2031845"/>
                <a:gd name="connsiteY73" fmla="*/ 6414 h 139653"/>
                <a:gd name="connsiteX74" fmla="*/ 654024 w 2031845"/>
                <a:gd name="connsiteY74" fmla="*/ 50588 h 139653"/>
                <a:gd name="connsiteX75" fmla="*/ 654320 w 2031845"/>
                <a:gd name="connsiteY75" fmla="*/ 123223 h 139653"/>
                <a:gd name="connsiteX76" fmla="*/ 642462 w 2031845"/>
                <a:gd name="connsiteY76" fmla="*/ 135972 h 139653"/>
                <a:gd name="connsiteX77" fmla="*/ 580203 w 2031845"/>
                <a:gd name="connsiteY77" fmla="*/ 135972 h 139653"/>
                <a:gd name="connsiteX78" fmla="*/ 568344 w 2031845"/>
                <a:gd name="connsiteY78" fmla="*/ 123223 h 139653"/>
                <a:gd name="connsiteX79" fmla="*/ 568640 w 2031845"/>
                <a:gd name="connsiteY79" fmla="*/ 93576 h 139653"/>
                <a:gd name="connsiteX80" fmla="*/ 555299 w 2031845"/>
                <a:gd name="connsiteY80" fmla="*/ 79346 h 139653"/>
                <a:gd name="connsiteX81" fmla="*/ 541661 w 2031845"/>
                <a:gd name="connsiteY81" fmla="*/ 93576 h 139653"/>
                <a:gd name="connsiteX82" fmla="*/ 541958 w 2031845"/>
                <a:gd name="connsiteY82" fmla="*/ 127671 h 139653"/>
                <a:gd name="connsiteX83" fmla="*/ 533360 w 2031845"/>
                <a:gd name="connsiteY83" fmla="*/ 136268 h 139653"/>
                <a:gd name="connsiteX84" fmla="*/ 465172 w 2031845"/>
                <a:gd name="connsiteY84" fmla="*/ 136268 h 139653"/>
                <a:gd name="connsiteX85" fmla="*/ 455684 w 2031845"/>
                <a:gd name="connsiteY85" fmla="*/ 125595 h 139653"/>
                <a:gd name="connsiteX86" fmla="*/ 455684 w 2031845"/>
                <a:gd name="connsiteY86" fmla="*/ 69266 h 139653"/>
                <a:gd name="connsiteX87" fmla="*/ 455388 w 2031845"/>
                <a:gd name="connsiteY87" fmla="*/ 12936 h 139653"/>
                <a:gd name="connsiteX88" fmla="*/ 465468 w 2031845"/>
                <a:gd name="connsiteY88" fmla="*/ 3153 h 139653"/>
                <a:gd name="connsiteX89" fmla="*/ 532174 w 2031845"/>
                <a:gd name="connsiteY89" fmla="*/ 3153 h 139653"/>
                <a:gd name="connsiteX90" fmla="*/ 541661 w 2031845"/>
                <a:gd name="connsiteY90" fmla="*/ 13529 h 139653"/>
                <a:gd name="connsiteX91" fmla="*/ 541661 w 2031845"/>
                <a:gd name="connsiteY91" fmla="*/ 37247 h 139653"/>
                <a:gd name="connsiteX92" fmla="*/ 565379 w 2031845"/>
                <a:gd name="connsiteY92" fmla="*/ 50588 h 139653"/>
                <a:gd name="connsiteX93" fmla="*/ 568047 w 2031845"/>
                <a:gd name="connsiteY93" fmla="*/ 45845 h 139653"/>
                <a:gd name="connsiteX94" fmla="*/ 568047 w 2031845"/>
                <a:gd name="connsiteY94" fmla="*/ 39915 h 139653"/>
                <a:gd name="connsiteX95" fmla="*/ 571308 w 2031845"/>
                <a:gd name="connsiteY95" fmla="*/ 4932 h 139653"/>
                <a:gd name="connsiteX96" fmla="*/ 605996 w 2031845"/>
                <a:gd name="connsiteY96" fmla="*/ 3449 h 139653"/>
                <a:gd name="connsiteX97" fmla="*/ 631233 w 2031845"/>
                <a:gd name="connsiteY97" fmla="*/ 1485 h 139653"/>
                <a:gd name="connsiteX98" fmla="*/ 1907766 w 2031845"/>
                <a:gd name="connsiteY98" fmla="*/ 1078 h 139653"/>
                <a:gd name="connsiteX99" fmla="*/ 1957907 w 2031845"/>
                <a:gd name="connsiteY99" fmla="*/ 1671 h 139653"/>
                <a:gd name="connsiteX100" fmla="*/ 2005638 w 2031845"/>
                <a:gd name="connsiteY100" fmla="*/ 9972 h 139653"/>
                <a:gd name="connsiteX101" fmla="*/ 2021648 w 2031845"/>
                <a:gd name="connsiteY101" fmla="*/ 22127 h 139653"/>
                <a:gd name="connsiteX102" fmla="*/ 2009789 w 2031845"/>
                <a:gd name="connsiteY102" fmla="*/ 42584 h 139653"/>
                <a:gd name="connsiteX103" fmla="*/ 1956424 w 2031845"/>
                <a:gd name="connsiteY103" fmla="*/ 42584 h 139653"/>
                <a:gd name="connsiteX104" fmla="*/ 1945159 w 2031845"/>
                <a:gd name="connsiteY104" fmla="*/ 33690 h 139653"/>
                <a:gd name="connsiteX105" fmla="*/ 1931817 w 2031845"/>
                <a:gd name="connsiteY105" fmla="*/ 22424 h 139653"/>
                <a:gd name="connsiteX106" fmla="*/ 1916104 w 2031845"/>
                <a:gd name="connsiteY106" fmla="*/ 32504 h 139653"/>
                <a:gd name="connsiteX107" fmla="*/ 1927963 w 2031845"/>
                <a:gd name="connsiteY107" fmla="*/ 47031 h 139653"/>
                <a:gd name="connsiteX108" fmla="*/ 2005935 w 2031845"/>
                <a:gd name="connsiteY108" fmla="*/ 68970 h 139653"/>
                <a:gd name="connsiteX109" fmla="*/ 2030839 w 2031845"/>
                <a:gd name="connsiteY109" fmla="*/ 93577 h 139653"/>
                <a:gd name="connsiteX110" fmla="*/ 2010086 w 2031845"/>
                <a:gd name="connsiteY110" fmla="*/ 130043 h 139653"/>
                <a:gd name="connsiteX111" fmla="*/ 1913436 w 2031845"/>
                <a:gd name="connsiteY111" fmla="*/ 138344 h 139653"/>
                <a:gd name="connsiteX112" fmla="*/ 1859775 w 2031845"/>
                <a:gd name="connsiteY112" fmla="*/ 128561 h 139653"/>
                <a:gd name="connsiteX113" fmla="*/ 1843172 w 2031845"/>
                <a:gd name="connsiteY113" fmla="*/ 116998 h 139653"/>
                <a:gd name="connsiteX114" fmla="*/ 1838725 w 2031845"/>
                <a:gd name="connsiteY114" fmla="*/ 91501 h 139653"/>
                <a:gd name="connsiteX115" fmla="*/ 1856513 w 2031845"/>
                <a:gd name="connsiteY115" fmla="*/ 89130 h 139653"/>
                <a:gd name="connsiteX116" fmla="*/ 1877266 w 2031845"/>
                <a:gd name="connsiteY116" fmla="*/ 89130 h 139653"/>
                <a:gd name="connsiteX117" fmla="*/ 1895055 w 2031845"/>
                <a:gd name="connsiteY117" fmla="*/ 89130 h 139653"/>
                <a:gd name="connsiteX118" fmla="*/ 1917883 w 2031845"/>
                <a:gd name="connsiteY118" fmla="*/ 107215 h 139653"/>
                <a:gd name="connsiteX119" fmla="*/ 1933300 w 2031845"/>
                <a:gd name="connsiteY119" fmla="*/ 116702 h 139653"/>
                <a:gd name="connsiteX120" fmla="*/ 1949902 w 2031845"/>
                <a:gd name="connsiteY120" fmla="*/ 107807 h 139653"/>
                <a:gd name="connsiteX121" fmla="*/ 1940711 w 2031845"/>
                <a:gd name="connsiteY121" fmla="*/ 89723 h 139653"/>
                <a:gd name="connsiteX122" fmla="*/ 1899798 w 2031845"/>
                <a:gd name="connsiteY122" fmla="*/ 77567 h 139653"/>
                <a:gd name="connsiteX123" fmla="*/ 1856217 w 2031845"/>
                <a:gd name="connsiteY123" fmla="*/ 63930 h 139653"/>
                <a:gd name="connsiteX124" fmla="*/ 1835464 w 2031845"/>
                <a:gd name="connsiteY124" fmla="*/ 35172 h 139653"/>
                <a:gd name="connsiteX125" fmla="*/ 1858292 w 2031845"/>
                <a:gd name="connsiteY125" fmla="*/ 9379 h 139653"/>
                <a:gd name="connsiteX126" fmla="*/ 1907766 w 2031845"/>
                <a:gd name="connsiteY126" fmla="*/ 1078 h 139653"/>
                <a:gd name="connsiteX127" fmla="*/ 69975 w 2031845"/>
                <a:gd name="connsiteY127" fmla="*/ 670 h 139653"/>
                <a:gd name="connsiteX128" fmla="*/ 119486 w 2031845"/>
                <a:gd name="connsiteY128" fmla="*/ 1078 h 139653"/>
                <a:gd name="connsiteX129" fmla="*/ 167514 w 2031845"/>
                <a:gd name="connsiteY129" fmla="*/ 8786 h 139653"/>
                <a:gd name="connsiteX130" fmla="*/ 182041 w 2031845"/>
                <a:gd name="connsiteY130" fmla="*/ 15901 h 139653"/>
                <a:gd name="connsiteX131" fmla="*/ 188860 w 2031845"/>
                <a:gd name="connsiteY131" fmla="*/ 38729 h 139653"/>
                <a:gd name="connsiteX132" fmla="*/ 173147 w 2031845"/>
                <a:gd name="connsiteY132" fmla="*/ 41990 h 139653"/>
                <a:gd name="connsiteX133" fmla="*/ 148837 w 2031845"/>
                <a:gd name="connsiteY133" fmla="*/ 42287 h 139653"/>
                <a:gd name="connsiteX134" fmla="*/ 122154 w 2031845"/>
                <a:gd name="connsiteY134" fmla="*/ 42287 h 139653"/>
                <a:gd name="connsiteX135" fmla="*/ 108813 w 2031845"/>
                <a:gd name="connsiteY135" fmla="*/ 31021 h 139653"/>
                <a:gd name="connsiteX136" fmla="*/ 96361 w 2031845"/>
                <a:gd name="connsiteY136" fmla="*/ 22127 h 139653"/>
                <a:gd name="connsiteX137" fmla="*/ 80055 w 2031845"/>
                <a:gd name="connsiteY137" fmla="*/ 31318 h 139653"/>
                <a:gd name="connsiteX138" fmla="*/ 88653 w 2031845"/>
                <a:gd name="connsiteY138" fmla="*/ 44955 h 139653"/>
                <a:gd name="connsiteX139" fmla="*/ 149430 w 2031845"/>
                <a:gd name="connsiteY139" fmla="*/ 62151 h 139653"/>
                <a:gd name="connsiteX140" fmla="*/ 175815 w 2031845"/>
                <a:gd name="connsiteY140" fmla="*/ 71341 h 139653"/>
                <a:gd name="connsiteX141" fmla="*/ 195679 w 2031845"/>
                <a:gd name="connsiteY141" fmla="*/ 104249 h 139653"/>
                <a:gd name="connsiteX142" fmla="*/ 171961 w 2031845"/>
                <a:gd name="connsiteY142" fmla="*/ 130339 h 139653"/>
                <a:gd name="connsiteX143" fmla="*/ 28766 w 2031845"/>
                <a:gd name="connsiteY143" fmla="*/ 130043 h 139653"/>
                <a:gd name="connsiteX144" fmla="*/ 2083 w 2031845"/>
                <a:gd name="connsiteY144" fmla="*/ 97727 h 139653"/>
                <a:gd name="connsiteX145" fmla="*/ 10088 w 2031845"/>
                <a:gd name="connsiteY145" fmla="*/ 88833 h 139653"/>
                <a:gd name="connsiteX146" fmla="*/ 73829 w 2031845"/>
                <a:gd name="connsiteY146" fmla="*/ 88833 h 139653"/>
                <a:gd name="connsiteX147" fmla="*/ 82131 w 2031845"/>
                <a:gd name="connsiteY147" fmla="*/ 100099 h 139653"/>
                <a:gd name="connsiteX148" fmla="*/ 92211 w 2031845"/>
                <a:gd name="connsiteY148" fmla="*/ 116108 h 139653"/>
                <a:gd name="connsiteX149" fmla="*/ 114446 w 2031845"/>
                <a:gd name="connsiteY149" fmla="*/ 107214 h 139653"/>
                <a:gd name="connsiteX150" fmla="*/ 99622 w 2031845"/>
                <a:gd name="connsiteY150" fmla="*/ 87351 h 139653"/>
                <a:gd name="connsiteX151" fmla="*/ 34399 w 2031845"/>
                <a:gd name="connsiteY151" fmla="*/ 68673 h 139653"/>
                <a:gd name="connsiteX152" fmla="*/ 19279 w 2031845"/>
                <a:gd name="connsiteY152" fmla="*/ 63040 h 139653"/>
                <a:gd name="connsiteX153" fmla="*/ 8 w 2031845"/>
                <a:gd name="connsiteY153" fmla="*/ 36061 h 139653"/>
                <a:gd name="connsiteX154" fmla="*/ 21354 w 2031845"/>
                <a:gd name="connsiteY154" fmla="*/ 9378 h 139653"/>
                <a:gd name="connsiteX155" fmla="*/ 69975 w 2031845"/>
                <a:gd name="connsiteY155" fmla="*/ 670 h 139653"/>
                <a:gd name="connsiteX156" fmla="*/ 1031840 w 2031845"/>
                <a:gd name="connsiteY156" fmla="*/ 633 h 139653"/>
                <a:gd name="connsiteX157" fmla="*/ 1076496 w 2031845"/>
                <a:gd name="connsiteY157" fmla="*/ 6711 h 139653"/>
                <a:gd name="connsiteX158" fmla="*/ 1114148 w 2031845"/>
                <a:gd name="connsiteY158" fmla="*/ 53554 h 139653"/>
                <a:gd name="connsiteX159" fmla="*/ 1114148 w 2031845"/>
                <a:gd name="connsiteY159" fmla="*/ 69563 h 139653"/>
                <a:gd name="connsiteX160" fmla="*/ 1114148 w 2031845"/>
                <a:gd name="connsiteY160" fmla="*/ 87351 h 139653"/>
                <a:gd name="connsiteX161" fmla="*/ 1081833 w 2031845"/>
                <a:gd name="connsiteY161" fmla="*/ 130636 h 139653"/>
                <a:gd name="connsiteX162" fmla="*/ 946049 w 2031845"/>
                <a:gd name="connsiteY162" fmla="*/ 130043 h 139653"/>
                <a:gd name="connsiteX163" fmla="*/ 915809 w 2031845"/>
                <a:gd name="connsiteY163" fmla="*/ 87944 h 139653"/>
                <a:gd name="connsiteX164" fmla="*/ 915809 w 2031845"/>
                <a:gd name="connsiteY164" fmla="*/ 46438 h 139653"/>
                <a:gd name="connsiteX165" fmla="*/ 942195 w 2031845"/>
                <a:gd name="connsiteY165" fmla="*/ 10268 h 139653"/>
                <a:gd name="connsiteX166" fmla="*/ 986962 w 2031845"/>
                <a:gd name="connsiteY166" fmla="*/ 1671 h 139653"/>
                <a:gd name="connsiteX167" fmla="*/ 1031840 w 2031845"/>
                <a:gd name="connsiteY167" fmla="*/ 633 h 139653"/>
                <a:gd name="connsiteX168" fmla="*/ 344101 w 2031845"/>
                <a:gd name="connsiteY168" fmla="*/ 522 h 139653"/>
                <a:gd name="connsiteX169" fmla="*/ 394315 w 2031845"/>
                <a:gd name="connsiteY169" fmla="*/ 8786 h 139653"/>
                <a:gd name="connsiteX170" fmla="*/ 412993 w 2031845"/>
                <a:gd name="connsiteY170" fmla="*/ 17384 h 139653"/>
                <a:gd name="connsiteX171" fmla="*/ 423666 w 2031845"/>
                <a:gd name="connsiteY171" fmla="*/ 55332 h 139653"/>
                <a:gd name="connsiteX172" fmla="*/ 401134 w 2031845"/>
                <a:gd name="connsiteY172" fmla="*/ 59483 h 139653"/>
                <a:gd name="connsiteX173" fmla="*/ 380381 w 2031845"/>
                <a:gd name="connsiteY173" fmla="*/ 60076 h 139653"/>
                <a:gd name="connsiteX174" fmla="*/ 367040 w 2031845"/>
                <a:gd name="connsiteY174" fmla="*/ 60076 h 139653"/>
                <a:gd name="connsiteX175" fmla="*/ 342433 w 2031845"/>
                <a:gd name="connsiteY175" fmla="*/ 59186 h 139653"/>
                <a:gd name="connsiteX176" fmla="*/ 339172 w 2031845"/>
                <a:gd name="connsiteY176" fmla="*/ 35765 h 139653"/>
                <a:gd name="connsiteX177" fmla="*/ 322569 w 2031845"/>
                <a:gd name="connsiteY177" fmla="*/ 21831 h 139653"/>
                <a:gd name="connsiteX178" fmla="*/ 307153 w 2031845"/>
                <a:gd name="connsiteY178" fmla="*/ 36951 h 139653"/>
                <a:gd name="connsiteX179" fmla="*/ 307449 w 2031845"/>
                <a:gd name="connsiteY179" fmla="*/ 103657 h 139653"/>
                <a:gd name="connsiteX180" fmla="*/ 319901 w 2031845"/>
                <a:gd name="connsiteY180" fmla="*/ 116406 h 139653"/>
                <a:gd name="connsiteX181" fmla="*/ 338875 w 2031845"/>
                <a:gd name="connsiteY181" fmla="*/ 105436 h 139653"/>
                <a:gd name="connsiteX182" fmla="*/ 341543 w 2031845"/>
                <a:gd name="connsiteY182" fmla="*/ 84683 h 139653"/>
                <a:gd name="connsiteX183" fmla="*/ 366151 w 2031845"/>
                <a:gd name="connsiteY183" fmla="*/ 83201 h 139653"/>
                <a:gd name="connsiteX184" fmla="*/ 415068 w 2031845"/>
                <a:gd name="connsiteY184" fmla="*/ 83201 h 139653"/>
                <a:gd name="connsiteX185" fmla="*/ 424259 w 2031845"/>
                <a:gd name="connsiteY185" fmla="*/ 92391 h 139653"/>
                <a:gd name="connsiteX186" fmla="*/ 400838 w 2031845"/>
                <a:gd name="connsiteY186" fmla="*/ 127079 h 139653"/>
                <a:gd name="connsiteX187" fmla="*/ 246672 w 2031845"/>
                <a:gd name="connsiteY187" fmla="*/ 128561 h 139653"/>
                <a:gd name="connsiteX188" fmla="*/ 221769 w 2031845"/>
                <a:gd name="connsiteY188" fmla="*/ 94170 h 139653"/>
                <a:gd name="connsiteX189" fmla="*/ 221769 w 2031845"/>
                <a:gd name="connsiteY189" fmla="*/ 40805 h 139653"/>
                <a:gd name="connsiteX190" fmla="*/ 238964 w 2031845"/>
                <a:gd name="connsiteY190" fmla="*/ 14122 h 139653"/>
                <a:gd name="connsiteX191" fmla="*/ 293219 w 2031845"/>
                <a:gd name="connsiteY191" fmla="*/ 1374 h 139653"/>
                <a:gd name="connsiteX192" fmla="*/ 344101 w 2031845"/>
                <a:gd name="connsiteY192" fmla="*/ 522 h 139653"/>
                <a:gd name="connsiteX193" fmla="*/ 803668 w 2031845"/>
                <a:gd name="connsiteY193" fmla="*/ 448 h 139653"/>
                <a:gd name="connsiteX194" fmla="*/ 848213 w 2031845"/>
                <a:gd name="connsiteY194" fmla="*/ 7007 h 139653"/>
                <a:gd name="connsiteX195" fmla="*/ 885272 w 2031845"/>
                <a:gd name="connsiteY195" fmla="*/ 54443 h 139653"/>
                <a:gd name="connsiteX196" fmla="*/ 884975 w 2031845"/>
                <a:gd name="connsiteY196" fmla="*/ 70749 h 139653"/>
                <a:gd name="connsiteX197" fmla="*/ 828646 w 2031845"/>
                <a:gd name="connsiteY197" fmla="*/ 136566 h 139653"/>
                <a:gd name="connsiteX198" fmla="*/ 728735 w 2031845"/>
                <a:gd name="connsiteY198" fmla="*/ 133898 h 139653"/>
                <a:gd name="connsiteX199" fmla="*/ 686636 w 2031845"/>
                <a:gd name="connsiteY199" fmla="*/ 82904 h 139653"/>
                <a:gd name="connsiteX200" fmla="*/ 686636 w 2031845"/>
                <a:gd name="connsiteY200" fmla="*/ 45845 h 139653"/>
                <a:gd name="connsiteX201" fmla="*/ 708279 w 2031845"/>
                <a:gd name="connsiteY201" fmla="*/ 12344 h 139653"/>
                <a:gd name="connsiteX202" fmla="*/ 758679 w 2031845"/>
                <a:gd name="connsiteY202" fmla="*/ 1671 h 139653"/>
                <a:gd name="connsiteX203" fmla="*/ 803668 w 2031845"/>
                <a:gd name="connsiteY203" fmla="*/ 448 h 13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031845" h="139653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80" name="Group 416">
              <a:extLst>
                <a:ext uri="{FF2B5EF4-FFF2-40B4-BE49-F238E27FC236}">
                  <a16:creationId xmlns:a16="http://schemas.microsoft.com/office/drawing/2014/main" id="{5AAA959E-3DDE-48A4-9CEE-8445BB4298D3}"/>
                </a:ext>
              </a:extLst>
            </p:cNvPr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85" name="Freeform: Shape 421">
                <a:extLst>
                  <a:ext uri="{FF2B5EF4-FFF2-40B4-BE49-F238E27FC236}">
                    <a16:creationId xmlns:a16="http://schemas.microsoft.com/office/drawing/2014/main" id="{266AB1FE-C6DA-4299-BFDE-A0120F6C35DF}"/>
                  </a:ext>
                </a:extLst>
              </p:cNvPr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avLst/>
                <a:gdLst>
                  <a:gd name="connsiteX0" fmla="*/ 2 w 1638300"/>
                  <a:gd name="connsiteY0" fmla="*/ 822010 h 1638300"/>
                  <a:gd name="connsiteX1" fmla="*/ 822962 w 1638300"/>
                  <a:gd name="connsiteY1" fmla="*/ 2 h 1638300"/>
                  <a:gd name="connsiteX2" fmla="*/ 1641160 w 1638300"/>
                  <a:gd name="connsiteY2" fmla="*/ 822010 h 1638300"/>
                  <a:gd name="connsiteX3" fmla="*/ 817247 w 1638300"/>
                  <a:gd name="connsiteY3" fmla="*/ 1643064 h 1638300"/>
                  <a:gd name="connsiteX4" fmla="*/ 2 w 1638300"/>
                  <a:gd name="connsiteY4" fmla="*/ 82201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422">
                <a:extLst>
                  <a:ext uri="{FF2B5EF4-FFF2-40B4-BE49-F238E27FC236}">
                    <a16:creationId xmlns:a16="http://schemas.microsoft.com/office/drawing/2014/main" id="{CC8CE695-D7B2-4C86-87FE-23F0BCCC6239}"/>
                  </a:ext>
                </a:extLst>
              </p:cNvPr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avLst/>
                <a:gdLst>
                  <a:gd name="connsiteX0" fmla="*/ 602 w 1047750"/>
                  <a:gd name="connsiteY0" fmla="*/ 531506 h 1057275"/>
                  <a:gd name="connsiteX1" fmla="*/ 520667 w 1047750"/>
                  <a:gd name="connsiteY1" fmla="*/ 11 h 1057275"/>
                  <a:gd name="connsiteX2" fmla="*/ 1052162 w 1047750"/>
                  <a:gd name="connsiteY2" fmla="*/ 533411 h 1057275"/>
                  <a:gd name="connsiteX3" fmla="*/ 521620 w 1047750"/>
                  <a:gd name="connsiteY3" fmla="*/ 1058238 h 1057275"/>
                  <a:gd name="connsiteX4" fmla="*/ 602 w 1047750"/>
                  <a:gd name="connsiteY4" fmla="*/ 5315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57275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423">
                <a:extLst>
                  <a:ext uri="{FF2B5EF4-FFF2-40B4-BE49-F238E27FC236}">
                    <a16:creationId xmlns:a16="http://schemas.microsoft.com/office/drawing/2014/main" id="{587198CF-F2CA-473A-8670-E84802ED6D75}"/>
                  </a:ext>
                </a:extLst>
              </p:cNvPr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1" name="Group 417">
              <a:extLst>
                <a:ext uri="{FF2B5EF4-FFF2-40B4-BE49-F238E27FC236}">
                  <a16:creationId xmlns:a16="http://schemas.microsoft.com/office/drawing/2014/main" id="{14A3969C-8C1E-4CCD-846A-30E927FA4A9E}"/>
                </a:ext>
              </a:extLst>
            </p:cNvPr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82" name="Freeform: Shape 418">
                <a:extLst>
                  <a:ext uri="{FF2B5EF4-FFF2-40B4-BE49-F238E27FC236}">
                    <a16:creationId xmlns:a16="http://schemas.microsoft.com/office/drawing/2014/main" id="{1199A644-1839-4E87-9CD4-BF9320F79614}"/>
                  </a:ext>
                </a:extLst>
              </p:cNvPr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avLst/>
                <a:gdLst>
                  <a:gd name="connsiteX0" fmla="*/ 830647 w 1638300"/>
                  <a:gd name="connsiteY0" fmla="*/ 46 h 1638300"/>
                  <a:gd name="connsiteX1" fmla="*/ 1641224 w 1638300"/>
                  <a:gd name="connsiteY1" fmla="*/ 838246 h 1638300"/>
                  <a:gd name="connsiteX2" fmla="*/ 801120 w 1638300"/>
                  <a:gd name="connsiteY2" fmla="*/ 1642156 h 1638300"/>
                  <a:gd name="connsiteX3" fmla="*/ 67 w 1638300"/>
                  <a:gd name="connsiteY3" fmla="*/ 803956 h 1638300"/>
                  <a:gd name="connsiteX4" fmla="*/ 830647 w 1638300"/>
                  <a:gd name="connsiteY4" fmla="*/ 46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419">
                <a:extLst>
                  <a:ext uri="{FF2B5EF4-FFF2-40B4-BE49-F238E27FC236}">
                    <a16:creationId xmlns:a16="http://schemas.microsoft.com/office/drawing/2014/main" id="{E99856BC-474B-4C69-ACF0-051FC4407922}"/>
                  </a:ext>
                </a:extLst>
              </p:cNvPr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avLst/>
                <a:gdLst>
                  <a:gd name="connsiteX0" fmla="*/ 524853 w 1047750"/>
                  <a:gd name="connsiteY0" fmla="*/ 1056348 h 1047750"/>
                  <a:gd name="connsiteX1" fmla="*/ 25 w 1047750"/>
                  <a:gd name="connsiteY1" fmla="*/ 527711 h 1047750"/>
                  <a:gd name="connsiteX2" fmla="*/ 526757 w 1047750"/>
                  <a:gd name="connsiteY2" fmla="*/ 26 h 1047750"/>
                  <a:gd name="connsiteX3" fmla="*/ 1055395 w 1047750"/>
                  <a:gd name="connsiteY3" fmla="*/ 526759 h 1047750"/>
                  <a:gd name="connsiteX4" fmla="*/ 524853 w 1047750"/>
                  <a:gd name="connsiteY4" fmla="*/ 1056348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420">
                <a:extLst>
                  <a:ext uri="{FF2B5EF4-FFF2-40B4-BE49-F238E27FC236}">
                    <a16:creationId xmlns:a16="http://schemas.microsoft.com/office/drawing/2014/main" id="{D15D1006-7B17-4CAD-AB5C-243DBA776567}"/>
                  </a:ext>
                </a:extLst>
              </p:cNvPr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4" name="Graphic 67">
            <a:extLst>
              <a:ext uri="{FF2B5EF4-FFF2-40B4-BE49-F238E27FC236}">
                <a16:creationId xmlns:a16="http://schemas.microsoft.com/office/drawing/2014/main" id="{3FD971DF-78F8-4B5E-BC3B-0425C8F0F7EC}"/>
              </a:ext>
            </a:extLst>
          </p:cNvPr>
          <p:cNvGrpSpPr/>
          <p:nvPr/>
        </p:nvGrpSpPr>
        <p:grpSpPr>
          <a:xfrm>
            <a:off x="9468624" y="3343423"/>
            <a:ext cx="914286" cy="1517970"/>
            <a:chOff x="6096000" y="3534767"/>
            <a:chExt cx="1947951" cy="3234141"/>
          </a:xfrm>
          <a:solidFill>
            <a:schemeClr val="accent5"/>
          </a:solidFill>
        </p:grpSpPr>
        <p:sp>
          <p:nvSpPr>
            <p:cNvPr id="105" name="Freeform: Shape 121">
              <a:extLst>
                <a:ext uri="{FF2B5EF4-FFF2-40B4-BE49-F238E27FC236}">
                  <a16:creationId xmlns:a16="http://schemas.microsoft.com/office/drawing/2014/main" id="{4D12914A-4E26-4905-8C75-7F17EDDFE893}"/>
                </a:ext>
              </a:extLst>
            </p:cNvPr>
            <p:cNvSpPr/>
            <p:nvPr/>
          </p:nvSpPr>
          <p:spPr>
            <a:xfrm>
              <a:off x="6567737" y="5962034"/>
              <a:ext cx="977303" cy="240139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22">
              <a:extLst>
                <a:ext uri="{FF2B5EF4-FFF2-40B4-BE49-F238E27FC236}">
                  <a16:creationId xmlns:a16="http://schemas.microsoft.com/office/drawing/2014/main" id="{A107E713-175B-4DCC-9C18-C13C3EB8CBEE}"/>
                </a:ext>
              </a:extLst>
            </p:cNvPr>
            <p:cNvSpPr/>
            <p:nvPr/>
          </p:nvSpPr>
          <p:spPr>
            <a:xfrm>
              <a:off x="6723880" y="6404824"/>
              <a:ext cx="651205" cy="364999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23">
              <a:extLst>
                <a:ext uri="{FF2B5EF4-FFF2-40B4-BE49-F238E27FC236}">
                  <a16:creationId xmlns:a16="http://schemas.microsoft.com/office/drawing/2014/main" id="{E1275F51-526F-4C4A-8C30-003A643457C3}"/>
                </a:ext>
              </a:extLst>
            </p:cNvPr>
            <p:cNvSpPr/>
            <p:nvPr/>
          </p:nvSpPr>
          <p:spPr>
            <a:xfrm>
              <a:off x="6596475" y="6167312"/>
              <a:ext cx="911638" cy="241271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24">
              <a:extLst>
                <a:ext uri="{FF2B5EF4-FFF2-40B4-BE49-F238E27FC236}">
                  <a16:creationId xmlns:a16="http://schemas.microsoft.com/office/drawing/2014/main" id="{A5C5606F-939C-4FDD-BAF2-0861BAFFE2CD}"/>
                </a:ext>
              </a:extLst>
            </p:cNvPr>
            <p:cNvSpPr/>
            <p:nvPr/>
          </p:nvSpPr>
          <p:spPr>
            <a:xfrm>
              <a:off x="6095993" y="3534768"/>
              <a:ext cx="1947818" cy="2449128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25">
              <a:extLst>
                <a:ext uri="{FF2B5EF4-FFF2-40B4-BE49-F238E27FC236}">
                  <a16:creationId xmlns:a16="http://schemas.microsoft.com/office/drawing/2014/main" id="{EA8A0772-3524-49B9-9D7E-6EF22C48E303}"/>
                </a:ext>
              </a:extLst>
            </p:cNvPr>
            <p:cNvSpPr/>
            <p:nvPr/>
          </p:nvSpPr>
          <p:spPr>
            <a:xfrm>
              <a:off x="7096986" y="4006191"/>
              <a:ext cx="475101" cy="977515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26">
              <a:extLst>
                <a:ext uri="{FF2B5EF4-FFF2-40B4-BE49-F238E27FC236}">
                  <a16:creationId xmlns:a16="http://schemas.microsoft.com/office/drawing/2014/main" id="{6619D1CA-565F-4C92-8CB7-D00CE9C2E8CE}"/>
                </a:ext>
              </a:extLst>
            </p:cNvPr>
            <p:cNvSpPr/>
            <p:nvPr/>
          </p:nvSpPr>
          <p:spPr>
            <a:xfrm>
              <a:off x="6557519" y="4029591"/>
              <a:ext cx="483979" cy="957654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27">
              <a:extLst>
                <a:ext uri="{FF2B5EF4-FFF2-40B4-BE49-F238E27FC236}">
                  <a16:creationId xmlns:a16="http://schemas.microsoft.com/office/drawing/2014/main" id="{68715066-62F5-4A1E-BF04-EDBB359C21BA}"/>
                </a:ext>
              </a:extLst>
            </p:cNvPr>
            <p:cNvSpPr/>
            <p:nvPr/>
          </p:nvSpPr>
          <p:spPr>
            <a:xfrm>
              <a:off x="6462144" y="4088986"/>
              <a:ext cx="545896" cy="95734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28">
              <a:extLst>
                <a:ext uri="{FF2B5EF4-FFF2-40B4-BE49-F238E27FC236}">
                  <a16:creationId xmlns:a16="http://schemas.microsoft.com/office/drawing/2014/main" id="{B4B796F0-0919-4B97-AEAB-9C60F8582C58}"/>
                </a:ext>
              </a:extLst>
            </p:cNvPr>
            <p:cNvSpPr/>
            <p:nvPr/>
          </p:nvSpPr>
          <p:spPr>
            <a:xfrm>
              <a:off x="7151796" y="4061393"/>
              <a:ext cx="518292" cy="981711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1D74369-5EC8-4B0D-9C73-A303F84A1D1C}"/>
              </a:ext>
            </a:extLst>
          </p:cNvPr>
          <p:cNvSpPr/>
          <p:nvPr/>
        </p:nvSpPr>
        <p:spPr>
          <a:xfrm>
            <a:off x="953311" y="2129204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CC61CA4-7AFC-42ED-BEDE-7D99D79CDA9C}"/>
              </a:ext>
            </a:extLst>
          </p:cNvPr>
          <p:cNvSpPr/>
          <p:nvPr/>
        </p:nvSpPr>
        <p:spPr>
          <a:xfrm>
            <a:off x="6460923" y="2129204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0B086B8-A854-4F7B-9C15-20BC55B983B7}"/>
              </a:ext>
            </a:extLst>
          </p:cNvPr>
          <p:cNvSpPr/>
          <p:nvPr/>
        </p:nvSpPr>
        <p:spPr>
          <a:xfrm>
            <a:off x="6460923" y="4396019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273CBD7-6160-4654-A30A-E99DD7FD830A}"/>
              </a:ext>
            </a:extLst>
          </p:cNvPr>
          <p:cNvSpPr/>
          <p:nvPr/>
        </p:nvSpPr>
        <p:spPr>
          <a:xfrm>
            <a:off x="953311" y="4396019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3BC31D-4833-4AB6-9C8F-16DEF3720566}"/>
              </a:ext>
            </a:extLst>
          </p:cNvPr>
          <p:cNvGrpSpPr/>
          <p:nvPr/>
        </p:nvGrpSpPr>
        <p:grpSpPr>
          <a:xfrm>
            <a:off x="5099514" y="3230209"/>
            <a:ext cx="1932544" cy="1944464"/>
            <a:chOff x="3601392" y="2821184"/>
            <a:chExt cx="1932544" cy="1944464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9BF6EFDA-6F70-41B2-B60C-0DFF4F10D619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id="{EC8B3DDE-D4EF-46D2-B081-3231856CFE1F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8AFDACD6-590F-42A2-8AE9-E6879A15F41A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id="{0C2088DC-9143-498B-9229-E604889DB276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F22B612E-998B-4FA4-BA0D-C0AF7DCC533E}"/>
              </a:ext>
            </a:extLst>
          </p:cNvPr>
          <p:cNvGrpSpPr/>
          <p:nvPr/>
        </p:nvGrpSpPr>
        <p:grpSpPr>
          <a:xfrm>
            <a:off x="1371602" y="2308515"/>
            <a:ext cx="3672000" cy="1477329"/>
            <a:chOff x="5600058" y="1433695"/>
            <a:chExt cx="2840830" cy="10510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A3EC5A-715C-458D-A48D-8B9FA925BC10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B1E9A8-8597-4E05-87DF-FC688CF4AA11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5FAA11ED-B795-4464-B27C-E2A9E9FB72E5}"/>
              </a:ext>
            </a:extLst>
          </p:cNvPr>
          <p:cNvGrpSpPr/>
          <p:nvPr/>
        </p:nvGrpSpPr>
        <p:grpSpPr>
          <a:xfrm>
            <a:off x="1371602" y="4575330"/>
            <a:ext cx="3672000" cy="1477329"/>
            <a:chOff x="5600058" y="1433695"/>
            <a:chExt cx="2840830" cy="10510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282A26-3C20-4966-A1D4-D5A4C46A546C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B21B64-11EB-4753-85B1-9D5A78BB48B8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3E912ECF-BA9C-4B08-AAFC-6E09984078F4}"/>
              </a:ext>
            </a:extLst>
          </p:cNvPr>
          <p:cNvGrpSpPr/>
          <p:nvPr/>
        </p:nvGrpSpPr>
        <p:grpSpPr>
          <a:xfrm>
            <a:off x="7106066" y="4575330"/>
            <a:ext cx="3672000" cy="1477329"/>
            <a:chOff x="5600058" y="1433695"/>
            <a:chExt cx="2840830" cy="10510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DC5C5E-6318-413B-A559-873ABC5C1A74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81F706-C065-4578-8588-154E631AD3E3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B867695A-D6D5-41AA-ACBC-888E2B9D6413}"/>
              </a:ext>
            </a:extLst>
          </p:cNvPr>
          <p:cNvGrpSpPr/>
          <p:nvPr/>
        </p:nvGrpSpPr>
        <p:grpSpPr>
          <a:xfrm>
            <a:off x="7106066" y="2308515"/>
            <a:ext cx="3672000" cy="1477329"/>
            <a:chOff x="5600058" y="1433695"/>
            <a:chExt cx="2840830" cy="10510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E33024-8947-4DEA-A7CD-C2DDA066CFA5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93D438-A3EB-48AB-A0FD-372CE8D44F41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3969C706-7A29-4978-8388-2CBA391BC406}"/>
              </a:ext>
            </a:extLst>
          </p:cNvPr>
          <p:cNvSpPr/>
          <p:nvPr/>
        </p:nvSpPr>
        <p:spPr>
          <a:xfrm rot="2700000">
            <a:off x="5555782" y="35618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4DE40DB9-698A-41DA-8648-6D7886D3A1FB}"/>
              </a:ext>
            </a:extLst>
          </p:cNvPr>
          <p:cNvSpPr/>
          <p:nvPr/>
        </p:nvSpPr>
        <p:spPr>
          <a:xfrm>
            <a:off x="5491775" y="447441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FB81C1FC-6AC9-497E-B6F9-8E7E28DCFDA3}"/>
              </a:ext>
            </a:extLst>
          </p:cNvPr>
          <p:cNvSpPr/>
          <p:nvPr/>
        </p:nvSpPr>
        <p:spPr>
          <a:xfrm flipH="1">
            <a:off x="6284006" y="362428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id="{DCF3364C-F98B-49C5-8A9B-2A730B2CDB10}"/>
              </a:ext>
            </a:extLst>
          </p:cNvPr>
          <p:cNvSpPr/>
          <p:nvPr/>
        </p:nvSpPr>
        <p:spPr>
          <a:xfrm>
            <a:off x="6272998" y="44824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A0916D9-E8F4-43CD-8F44-5A998651E50F}"/>
              </a:ext>
            </a:extLst>
          </p:cNvPr>
          <p:cNvSpPr txBox="1"/>
          <p:nvPr/>
        </p:nvSpPr>
        <p:spPr>
          <a:xfrm>
            <a:off x="8926848" y="4042824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E13889-C4DE-496B-BF44-72301630FBC9}"/>
              </a:ext>
            </a:extLst>
          </p:cNvPr>
          <p:cNvSpPr txBox="1"/>
          <p:nvPr/>
        </p:nvSpPr>
        <p:spPr>
          <a:xfrm>
            <a:off x="7978586" y="1217120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26117-4EDE-41D9-837D-7C2D9820C90F}"/>
              </a:ext>
            </a:extLst>
          </p:cNvPr>
          <p:cNvSpPr txBox="1"/>
          <p:nvPr/>
        </p:nvSpPr>
        <p:spPr>
          <a:xfrm>
            <a:off x="8462682" y="2002347"/>
            <a:ext cx="3191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27" name="Freeform: Shape 8">
            <a:extLst>
              <a:ext uri="{FF2B5EF4-FFF2-40B4-BE49-F238E27FC236}">
                <a16:creationId xmlns:a16="http://schemas.microsoft.com/office/drawing/2014/main" id="{86A49743-BE31-42B5-9146-4218C8CF7218}"/>
              </a:ext>
            </a:extLst>
          </p:cNvPr>
          <p:cNvSpPr/>
          <p:nvPr/>
        </p:nvSpPr>
        <p:spPr>
          <a:xfrm>
            <a:off x="11136195" y="633486"/>
            <a:ext cx="447596" cy="413960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46E4B2-B356-40D7-89B2-A802251B790F}"/>
              </a:ext>
            </a:extLst>
          </p:cNvPr>
          <p:cNvSpPr txBox="1"/>
          <p:nvPr/>
        </p:nvSpPr>
        <p:spPr>
          <a:xfrm>
            <a:off x="706820" y="169774"/>
            <a:ext cx="437616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0922E0-819F-4744-B2CD-53B19008CC3B}"/>
              </a:ext>
            </a:extLst>
          </p:cNvPr>
          <p:cNvSpPr txBox="1"/>
          <p:nvPr/>
        </p:nvSpPr>
        <p:spPr>
          <a:xfrm>
            <a:off x="1190914" y="861759"/>
            <a:ext cx="48394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53364C6-76DB-492D-8C6F-1A91849C1BCF}"/>
              </a:ext>
            </a:extLst>
          </p:cNvPr>
          <p:cNvGrpSpPr/>
          <p:nvPr/>
        </p:nvGrpSpPr>
        <p:grpSpPr>
          <a:xfrm>
            <a:off x="3685845" y="3516054"/>
            <a:ext cx="1484602" cy="2491421"/>
            <a:chOff x="752129" y="4751668"/>
            <a:chExt cx="780084" cy="15878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AE46666-2C7B-49E4-977F-C46D419177E5}"/>
                </a:ext>
              </a:extLst>
            </p:cNvPr>
            <p:cNvGrpSpPr/>
            <p:nvPr/>
          </p:nvGrpSpPr>
          <p:grpSpPr>
            <a:xfrm>
              <a:off x="752129" y="5532922"/>
              <a:ext cx="780084" cy="806640"/>
              <a:chOff x="2195736" y="5121188"/>
              <a:chExt cx="901189" cy="931868"/>
            </a:xfrm>
          </p:grpSpPr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A538769A-A933-43CB-837B-316A4FD35B7A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8431E85C-D2DE-4B56-88FD-7BA10F1CFF3F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B14DCFE4-97AE-4BCC-AF35-DFD4718876A0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AAF21DF9-6AA4-4435-B789-B8688FE30FD5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675D8F03-EAD0-4F07-BEE6-3B4D95973F27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37652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616EF8-DE07-4F1C-8B21-8C6B3FE043D9}"/>
                </a:ext>
              </a:extLst>
            </p:cNvPr>
            <p:cNvGrpSpPr/>
            <p:nvPr/>
          </p:nvGrpSpPr>
          <p:grpSpPr>
            <a:xfrm>
              <a:off x="752129" y="4751668"/>
              <a:ext cx="777946" cy="874750"/>
              <a:chOff x="5796136" y="1372502"/>
              <a:chExt cx="2284244" cy="3424647"/>
            </a:xfrm>
          </p:grpSpPr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EC86B76B-0AF7-4580-B435-A16705E1723B}"/>
                  </a:ext>
                </a:extLst>
              </p:cNvPr>
              <p:cNvSpPr/>
              <p:nvPr/>
            </p:nvSpPr>
            <p:spPr>
              <a:xfrm>
                <a:off x="5796136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171025 h 4392488"/>
                  <a:gd name="connsiteX1" fmla="*/ 571061 w 571061"/>
                  <a:gd name="connsiteY1" fmla="*/ 0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171025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61" h="4392488">
                    <a:moveTo>
                      <a:pt x="0" y="171025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17102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39F0969A-AD7B-4139-9A79-D423D364FEF9}"/>
                  </a:ext>
                </a:extLst>
              </p:cNvPr>
              <p:cNvSpPr/>
              <p:nvPr/>
            </p:nvSpPr>
            <p:spPr>
              <a:xfrm>
                <a:off x="6367197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id="{80055ED2-A0F3-4A6A-900F-4F66308DB159}"/>
                  </a:ext>
                </a:extLst>
              </p:cNvPr>
              <p:cNvSpPr/>
              <p:nvPr/>
            </p:nvSpPr>
            <p:spPr>
              <a:xfrm>
                <a:off x="6938259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D0A3E777-992F-4420-9313-8540BD4007C4}"/>
                  </a:ext>
                </a:extLst>
              </p:cNvPr>
              <p:cNvSpPr/>
              <p:nvPr/>
            </p:nvSpPr>
            <p:spPr>
              <a:xfrm>
                <a:off x="7509319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0 h 4392488"/>
                  <a:gd name="connsiteX1" fmla="*/ 571061 w 571061"/>
                  <a:gd name="connsiteY1" fmla="*/ 346732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0 h 4392488"/>
                  <a:gd name="connsiteX0" fmla="*/ 0 w 571061"/>
                  <a:gd name="connsiteY0" fmla="*/ 0 h 4392488"/>
                  <a:gd name="connsiteX1" fmla="*/ 562694 w 571061"/>
                  <a:gd name="connsiteY1" fmla="*/ 416078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0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62694" y="416078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CCB6902-8EAC-4240-A439-E133B09B732C}"/>
              </a:ext>
            </a:extLst>
          </p:cNvPr>
          <p:cNvGrpSpPr/>
          <p:nvPr/>
        </p:nvGrpSpPr>
        <p:grpSpPr>
          <a:xfrm>
            <a:off x="3687019" y="2635133"/>
            <a:ext cx="1474486" cy="1024946"/>
            <a:chOff x="3687015" y="2635131"/>
            <a:chExt cx="1474486" cy="1024946"/>
          </a:xfrm>
        </p:grpSpPr>
        <p:sp>
          <p:nvSpPr>
            <p:cNvPr id="16" name="Freeform 64">
              <a:extLst>
                <a:ext uri="{FF2B5EF4-FFF2-40B4-BE49-F238E27FC236}">
                  <a16:creationId xmlns:a16="http://schemas.microsoft.com/office/drawing/2014/main" id="{B4E89E08-3F73-4C21-AAAB-42F8E6E365C5}"/>
                </a:ext>
              </a:extLst>
            </p:cNvPr>
            <p:cNvSpPr/>
            <p:nvPr/>
          </p:nvSpPr>
          <p:spPr>
            <a:xfrm>
              <a:off x="4051039" y="3016332"/>
              <a:ext cx="371104" cy="511846"/>
            </a:xfrm>
            <a:custGeom>
              <a:avLst/>
              <a:gdLst>
                <a:gd name="connsiteX0" fmla="*/ 29688 w 290946"/>
                <a:gd name="connsiteY0" fmla="*/ 0 h 599704"/>
                <a:gd name="connsiteX1" fmla="*/ 0 w 290946"/>
                <a:gd name="connsiteY1" fmla="*/ 593766 h 599704"/>
                <a:gd name="connsiteX2" fmla="*/ 290946 w 290946"/>
                <a:gd name="connsiteY2" fmla="*/ 599704 h 599704"/>
                <a:gd name="connsiteX3" fmla="*/ 29688 w 290946"/>
                <a:gd name="connsiteY3" fmla="*/ 0 h 599704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29688 w 290946"/>
                <a:gd name="connsiteY0" fmla="*/ 0 h 617517"/>
                <a:gd name="connsiteX1" fmla="*/ 0 w 290946"/>
                <a:gd name="connsiteY1" fmla="*/ 611579 h 617517"/>
                <a:gd name="connsiteX2" fmla="*/ 290946 w 290946"/>
                <a:gd name="connsiteY2" fmla="*/ 617517 h 617517"/>
                <a:gd name="connsiteX3" fmla="*/ 29688 w 290946"/>
                <a:gd name="connsiteY3" fmla="*/ 0 h 617517"/>
                <a:gd name="connsiteX0" fmla="*/ 65314 w 290946"/>
                <a:gd name="connsiteY0" fmla="*/ 0 h 546266"/>
                <a:gd name="connsiteX1" fmla="*/ 0 w 290946"/>
                <a:gd name="connsiteY1" fmla="*/ 540328 h 546266"/>
                <a:gd name="connsiteX2" fmla="*/ 290946 w 290946"/>
                <a:gd name="connsiteY2" fmla="*/ 546266 h 546266"/>
                <a:gd name="connsiteX3" fmla="*/ 65314 w 290946"/>
                <a:gd name="connsiteY3" fmla="*/ 0 h 546266"/>
                <a:gd name="connsiteX0" fmla="*/ 79875 w 305507"/>
                <a:gd name="connsiteY0" fmla="*/ 0 h 546266"/>
                <a:gd name="connsiteX1" fmla="*/ 14561 w 305507"/>
                <a:gd name="connsiteY1" fmla="*/ 540328 h 546266"/>
                <a:gd name="connsiteX2" fmla="*/ 305507 w 305507"/>
                <a:gd name="connsiteY2" fmla="*/ 546266 h 546266"/>
                <a:gd name="connsiteX3" fmla="*/ 79875 w 305507"/>
                <a:gd name="connsiteY3" fmla="*/ 0 h 546266"/>
                <a:gd name="connsiteX0" fmla="*/ 86136 w 311768"/>
                <a:gd name="connsiteY0" fmla="*/ 0 h 546266"/>
                <a:gd name="connsiteX1" fmla="*/ 20822 w 311768"/>
                <a:gd name="connsiteY1" fmla="*/ 540328 h 546266"/>
                <a:gd name="connsiteX2" fmla="*/ 311768 w 311768"/>
                <a:gd name="connsiteY2" fmla="*/ 546266 h 546266"/>
                <a:gd name="connsiteX3" fmla="*/ 86136 w 311768"/>
                <a:gd name="connsiteY3" fmla="*/ 0 h 546266"/>
                <a:gd name="connsiteX0" fmla="*/ 90558 w 316190"/>
                <a:gd name="connsiteY0" fmla="*/ 0 h 546266"/>
                <a:gd name="connsiteX1" fmla="*/ 25244 w 316190"/>
                <a:gd name="connsiteY1" fmla="*/ 540328 h 546266"/>
                <a:gd name="connsiteX2" fmla="*/ 316190 w 316190"/>
                <a:gd name="connsiteY2" fmla="*/ 546266 h 546266"/>
                <a:gd name="connsiteX3" fmla="*/ 90558 w 316190"/>
                <a:gd name="connsiteY3" fmla="*/ 0 h 546266"/>
                <a:gd name="connsiteX0" fmla="*/ 72656 w 298288"/>
                <a:gd name="connsiteY0" fmla="*/ 0 h 546266"/>
                <a:gd name="connsiteX1" fmla="*/ 7342 w 298288"/>
                <a:gd name="connsiteY1" fmla="*/ 540328 h 546266"/>
                <a:gd name="connsiteX2" fmla="*/ 298288 w 298288"/>
                <a:gd name="connsiteY2" fmla="*/ 546266 h 546266"/>
                <a:gd name="connsiteX3" fmla="*/ 72656 w 298288"/>
                <a:gd name="connsiteY3" fmla="*/ 0 h 546266"/>
                <a:gd name="connsiteX0" fmla="*/ 72656 w 298288"/>
                <a:gd name="connsiteY0" fmla="*/ 0 h 546266"/>
                <a:gd name="connsiteX1" fmla="*/ 7342 w 298288"/>
                <a:gd name="connsiteY1" fmla="*/ 540328 h 546266"/>
                <a:gd name="connsiteX2" fmla="*/ 298288 w 298288"/>
                <a:gd name="connsiteY2" fmla="*/ 546266 h 546266"/>
                <a:gd name="connsiteX3" fmla="*/ 72656 w 298288"/>
                <a:gd name="connsiteY3" fmla="*/ 0 h 546266"/>
                <a:gd name="connsiteX0" fmla="*/ 98413 w 294357"/>
                <a:gd name="connsiteY0" fmla="*/ 0 h 469077"/>
                <a:gd name="connsiteX1" fmla="*/ 3411 w 294357"/>
                <a:gd name="connsiteY1" fmla="*/ 463139 h 469077"/>
                <a:gd name="connsiteX2" fmla="*/ 294357 w 294357"/>
                <a:gd name="connsiteY2" fmla="*/ 469077 h 469077"/>
                <a:gd name="connsiteX3" fmla="*/ 98413 w 294357"/>
                <a:gd name="connsiteY3" fmla="*/ 0 h 469077"/>
                <a:gd name="connsiteX0" fmla="*/ 97100 w 293044"/>
                <a:gd name="connsiteY0" fmla="*/ 0 h 469077"/>
                <a:gd name="connsiteX1" fmla="*/ 2098 w 293044"/>
                <a:gd name="connsiteY1" fmla="*/ 463139 h 469077"/>
                <a:gd name="connsiteX2" fmla="*/ 293044 w 293044"/>
                <a:gd name="connsiteY2" fmla="*/ 469077 h 469077"/>
                <a:gd name="connsiteX3" fmla="*/ 97100 w 293044"/>
                <a:gd name="connsiteY3" fmla="*/ 0 h 469077"/>
                <a:gd name="connsiteX0" fmla="*/ 74381 w 294075"/>
                <a:gd name="connsiteY0" fmla="*/ 0 h 504703"/>
                <a:gd name="connsiteX1" fmla="*/ 3129 w 294075"/>
                <a:gd name="connsiteY1" fmla="*/ 498765 h 504703"/>
                <a:gd name="connsiteX2" fmla="*/ 294075 w 294075"/>
                <a:gd name="connsiteY2" fmla="*/ 504703 h 504703"/>
                <a:gd name="connsiteX3" fmla="*/ 74381 w 294075"/>
                <a:gd name="connsiteY3" fmla="*/ 0 h 504703"/>
                <a:gd name="connsiteX0" fmla="*/ 73214 w 292908"/>
                <a:gd name="connsiteY0" fmla="*/ 0 h 504703"/>
                <a:gd name="connsiteX1" fmla="*/ 1962 w 292908"/>
                <a:gd name="connsiteY1" fmla="*/ 498765 h 504703"/>
                <a:gd name="connsiteX2" fmla="*/ 292908 w 292908"/>
                <a:gd name="connsiteY2" fmla="*/ 504703 h 504703"/>
                <a:gd name="connsiteX3" fmla="*/ 73214 w 292908"/>
                <a:gd name="connsiteY3" fmla="*/ 0 h 504703"/>
                <a:gd name="connsiteX0" fmla="*/ 71252 w 290946"/>
                <a:gd name="connsiteY0" fmla="*/ 0 h 504703"/>
                <a:gd name="connsiteX1" fmla="*/ 0 w 290946"/>
                <a:gd name="connsiteY1" fmla="*/ 498765 h 504703"/>
                <a:gd name="connsiteX2" fmla="*/ 290946 w 290946"/>
                <a:gd name="connsiteY2" fmla="*/ 504703 h 504703"/>
                <a:gd name="connsiteX3" fmla="*/ 71252 w 290946"/>
                <a:gd name="connsiteY3" fmla="*/ 0 h 504703"/>
                <a:gd name="connsiteX0" fmla="*/ 80777 w 300471"/>
                <a:gd name="connsiteY0" fmla="*/ 0 h 504703"/>
                <a:gd name="connsiteX1" fmla="*/ 0 w 300471"/>
                <a:gd name="connsiteY1" fmla="*/ 498765 h 504703"/>
                <a:gd name="connsiteX2" fmla="*/ 300471 w 300471"/>
                <a:gd name="connsiteY2" fmla="*/ 504703 h 504703"/>
                <a:gd name="connsiteX3" fmla="*/ 80777 w 300471"/>
                <a:gd name="connsiteY3" fmla="*/ 0 h 504703"/>
                <a:gd name="connsiteX0" fmla="*/ 80777 w 300471"/>
                <a:gd name="connsiteY0" fmla="*/ 0 h 504703"/>
                <a:gd name="connsiteX1" fmla="*/ 0 w 300471"/>
                <a:gd name="connsiteY1" fmla="*/ 498765 h 504703"/>
                <a:gd name="connsiteX2" fmla="*/ 300471 w 300471"/>
                <a:gd name="connsiteY2" fmla="*/ 504703 h 504703"/>
                <a:gd name="connsiteX3" fmla="*/ 80777 w 300471"/>
                <a:gd name="connsiteY3" fmla="*/ 0 h 504703"/>
                <a:gd name="connsiteX0" fmla="*/ 80777 w 300471"/>
                <a:gd name="connsiteY0" fmla="*/ 0 h 504703"/>
                <a:gd name="connsiteX1" fmla="*/ 0 w 300471"/>
                <a:gd name="connsiteY1" fmla="*/ 498765 h 504703"/>
                <a:gd name="connsiteX2" fmla="*/ 300471 w 300471"/>
                <a:gd name="connsiteY2" fmla="*/ 504703 h 504703"/>
                <a:gd name="connsiteX3" fmla="*/ 80777 w 300471"/>
                <a:gd name="connsiteY3" fmla="*/ 0 h 504703"/>
                <a:gd name="connsiteX0" fmla="*/ 80777 w 295709"/>
                <a:gd name="connsiteY0" fmla="*/ 0 h 504703"/>
                <a:gd name="connsiteX1" fmla="*/ 0 w 295709"/>
                <a:gd name="connsiteY1" fmla="*/ 498765 h 504703"/>
                <a:gd name="connsiteX2" fmla="*/ 295709 w 295709"/>
                <a:gd name="connsiteY2" fmla="*/ 504703 h 504703"/>
                <a:gd name="connsiteX3" fmla="*/ 80777 w 295709"/>
                <a:gd name="connsiteY3" fmla="*/ 0 h 504703"/>
                <a:gd name="connsiteX0" fmla="*/ 80777 w 295709"/>
                <a:gd name="connsiteY0" fmla="*/ 0 h 504703"/>
                <a:gd name="connsiteX1" fmla="*/ 0 w 295709"/>
                <a:gd name="connsiteY1" fmla="*/ 498765 h 504703"/>
                <a:gd name="connsiteX2" fmla="*/ 295709 w 295709"/>
                <a:gd name="connsiteY2" fmla="*/ 504703 h 504703"/>
                <a:gd name="connsiteX3" fmla="*/ 80777 w 295709"/>
                <a:gd name="connsiteY3" fmla="*/ 0 h 504703"/>
                <a:gd name="connsiteX0" fmla="*/ 80777 w 295709"/>
                <a:gd name="connsiteY0" fmla="*/ 0 h 504703"/>
                <a:gd name="connsiteX1" fmla="*/ 0 w 295709"/>
                <a:gd name="connsiteY1" fmla="*/ 498765 h 504703"/>
                <a:gd name="connsiteX2" fmla="*/ 295709 w 295709"/>
                <a:gd name="connsiteY2" fmla="*/ 504703 h 504703"/>
                <a:gd name="connsiteX3" fmla="*/ 80777 w 295709"/>
                <a:gd name="connsiteY3" fmla="*/ 0 h 504703"/>
                <a:gd name="connsiteX0" fmla="*/ 83158 w 298090"/>
                <a:gd name="connsiteY0" fmla="*/ 0 h 508290"/>
                <a:gd name="connsiteX1" fmla="*/ 0 w 298090"/>
                <a:gd name="connsiteY1" fmla="*/ 508290 h 508290"/>
                <a:gd name="connsiteX2" fmla="*/ 298090 w 298090"/>
                <a:gd name="connsiteY2" fmla="*/ 504703 h 508290"/>
                <a:gd name="connsiteX3" fmla="*/ 83158 w 298090"/>
                <a:gd name="connsiteY3" fmla="*/ 0 h 508290"/>
                <a:gd name="connsiteX0" fmla="*/ 8315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83158 w 302852"/>
                <a:gd name="connsiteY3" fmla="*/ 0 h 511846"/>
                <a:gd name="connsiteX0" fmla="*/ 10220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2208 w 302852"/>
                <a:gd name="connsiteY3" fmla="*/ 0 h 511846"/>
                <a:gd name="connsiteX0" fmla="*/ 10220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2208 w 302852"/>
                <a:gd name="connsiteY3" fmla="*/ 0 h 511846"/>
                <a:gd name="connsiteX0" fmla="*/ 102208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2208 w 302852"/>
                <a:gd name="connsiteY3" fmla="*/ 0 h 511846"/>
                <a:gd name="connsiteX0" fmla="*/ 109443 w 302852"/>
                <a:gd name="connsiteY0" fmla="*/ 0 h 511846"/>
                <a:gd name="connsiteX1" fmla="*/ 0 w 302852"/>
                <a:gd name="connsiteY1" fmla="*/ 508290 h 511846"/>
                <a:gd name="connsiteX2" fmla="*/ 302852 w 302852"/>
                <a:gd name="connsiteY2" fmla="*/ 511846 h 511846"/>
                <a:gd name="connsiteX3" fmla="*/ 109443 w 302852"/>
                <a:gd name="connsiteY3" fmla="*/ 0 h 511846"/>
                <a:gd name="connsiteX0" fmla="*/ 109443 w 296571"/>
                <a:gd name="connsiteY0" fmla="*/ 0 h 511846"/>
                <a:gd name="connsiteX1" fmla="*/ 0 w 296571"/>
                <a:gd name="connsiteY1" fmla="*/ 508290 h 511846"/>
                <a:gd name="connsiteX2" fmla="*/ 296571 w 296571"/>
                <a:gd name="connsiteY2" fmla="*/ 511846 h 511846"/>
                <a:gd name="connsiteX3" fmla="*/ 109443 w 296571"/>
                <a:gd name="connsiteY3" fmla="*/ 0 h 511846"/>
                <a:gd name="connsiteX0" fmla="*/ 109443 w 296571"/>
                <a:gd name="connsiteY0" fmla="*/ 0 h 511846"/>
                <a:gd name="connsiteX1" fmla="*/ 0 w 296571"/>
                <a:gd name="connsiteY1" fmla="*/ 508290 h 511846"/>
                <a:gd name="connsiteX2" fmla="*/ 296571 w 296571"/>
                <a:gd name="connsiteY2" fmla="*/ 511846 h 511846"/>
                <a:gd name="connsiteX3" fmla="*/ 109443 w 296571"/>
                <a:gd name="connsiteY3" fmla="*/ 0 h 51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571" h="511846">
                  <a:moveTo>
                    <a:pt x="109443" y="0"/>
                  </a:moveTo>
                  <a:cubicBezTo>
                    <a:pt x="159108" y="251021"/>
                    <a:pt x="7516" y="353169"/>
                    <a:pt x="0" y="508290"/>
                  </a:cubicBezTo>
                  <a:lnTo>
                    <a:pt x="296571" y="511846"/>
                  </a:lnTo>
                  <a:cubicBezTo>
                    <a:pt x="294705" y="373243"/>
                    <a:pt x="260792" y="217684"/>
                    <a:pt x="109443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30000"/>
                  </a:schemeClr>
                </a:gs>
                <a:gs pos="65000">
                  <a:schemeClr val="accent3"/>
                </a:gs>
                <a:gs pos="100000">
                  <a:schemeClr val="accent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Freeform 65">
              <a:extLst>
                <a:ext uri="{FF2B5EF4-FFF2-40B4-BE49-F238E27FC236}">
                  <a16:creationId xmlns:a16="http://schemas.microsoft.com/office/drawing/2014/main" id="{E5A05F5B-5B18-493B-8902-D1DDC3921CBE}"/>
                </a:ext>
              </a:extLst>
            </p:cNvPr>
            <p:cNvSpPr/>
            <p:nvPr/>
          </p:nvSpPr>
          <p:spPr>
            <a:xfrm>
              <a:off x="3687015" y="3037007"/>
              <a:ext cx="518563" cy="537633"/>
            </a:xfrm>
            <a:custGeom>
              <a:avLst/>
              <a:gdLst>
                <a:gd name="connsiteX0" fmla="*/ 0 w 338447"/>
                <a:gd name="connsiteY0" fmla="*/ 498764 h 540328"/>
                <a:gd name="connsiteX1" fmla="*/ 338447 w 338447"/>
                <a:gd name="connsiteY1" fmla="*/ 0 h 540328"/>
                <a:gd name="connsiteX2" fmla="*/ 296883 w 338447"/>
                <a:gd name="connsiteY2" fmla="*/ 540328 h 540328"/>
                <a:gd name="connsiteX3" fmla="*/ 0 w 338447"/>
                <a:gd name="connsiteY3" fmla="*/ 498764 h 540328"/>
                <a:gd name="connsiteX0" fmla="*/ 0 w 332510"/>
                <a:gd name="connsiteY0" fmla="*/ 617517 h 617517"/>
                <a:gd name="connsiteX1" fmla="*/ 332510 w 332510"/>
                <a:gd name="connsiteY1" fmla="*/ 0 h 617517"/>
                <a:gd name="connsiteX2" fmla="*/ 290946 w 332510"/>
                <a:gd name="connsiteY2" fmla="*/ 540328 h 617517"/>
                <a:gd name="connsiteX3" fmla="*/ 0 w 332510"/>
                <a:gd name="connsiteY3" fmla="*/ 617517 h 617517"/>
                <a:gd name="connsiteX0" fmla="*/ 0 w 332510"/>
                <a:gd name="connsiteY0" fmla="*/ 587828 h 587828"/>
                <a:gd name="connsiteX1" fmla="*/ 332510 w 332510"/>
                <a:gd name="connsiteY1" fmla="*/ 0 h 587828"/>
                <a:gd name="connsiteX2" fmla="*/ 290946 w 332510"/>
                <a:gd name="connsiteY2" fmla="*/ 540328 h 587828"/>
                <a:gd name="connsiteX3" fmla="*/ 0 w 332510"/>
                <a:gd name="connsiteY3" fmla="*/ 587828 h 587828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38448"/>
                <a:gd name="connsiteY0" fmla="*/ 593766 h 593766"/>
                <a:gd name="connsiteX1" fmla="*/ 338448 w 338448"/>
                <a:gd name="connsiteY1" fmla="*/ 0 h 593766"/>
                <a:gd name="connsiteX2" fmla="*/ 290946 w 338448"/>
                <a:gd name="connsiteY2" fmla="*/ 546266 h 593766"/>
                <a:gd name="connsiteX3" fmla="*/ 0 w 338448"/>
                <a:gd name="connsiteY3" fmla="*/ 593766 h 593766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80011"/>
                <a:gd name="connsiteY0" fmla="*/ 492825 h 492825"/>
                <a:gd name="connsiteX1" fmla="*/ 380011 w 380011"/>
                <a:gd name="connsiteY1" fmla="*/ 0 h 492825"/>
                <a:gd name="connsiteX2" fmla="*/ 290946 w 380011"/>
                <a:gd name="connsiteY2" fmla="*/ 445325 h 492825"/>
                <a:gd name="connsiteX3" fmla="*/ 0 w 380011"/>
                <a:gd name="connsiteY3" fmla="*/ 492825 h 492825"/>
                <a:gd name="connsiteX0" fmla="*/ 0 w 391886"/>
                <a:gd name="connsiteY0" fmla="*/ 504700 h 504700"/>
                <a:gd name="connsiteX1" fmla="*/ 391886 w 391886"/>
                <a:gd name="connsiteY1" fmla="*/ 0 h 504700"/>
                <a:gd name="connsiteX2" fmla="*/ 302821 w 391886"/>
                <a:gd name="connsiteY2" fmla="*/ 445325 h 504700"/>
                <a:gd name="connsiteX3" fmla="*/ 0 w 391886"/>
                <a:gd name="connsiteY3" fmla="*/ 504700 h 504700"/>
                <a:gd name="connsiteX0" fmla="*/ 0 w 391886"/>
                <a:gd name="connsiteY0" fmla="*/ 504700 h 504700"/>
                <a:gd name="connsiteX1" fmla="*/ 391886 w 391886"/>
                <a:gd name="connsiteY1" fmla="*/ 0 h 504700"/>
                <a:gd name="connsiteX2" fmla="*/ 295677 w 391886"/>
                <a:gd name="connsiteY2" fmla="*/ 445325 h 504700"/>
                <a:gd name="connsiteX3" fmla="*/ 0 w 391886"/>
                <a:gd name="connsiteY3" fmla="*/ 504700 h 504700"/>
                <a:gd name="connsiteX0" fmla="*/ 0 w 391886"/>
                <a:gd name="connsiteY0" fmla="*/ 504700 h 504700"/>
                <a:gd name="connsiteX1" fmla="*/ 391886 w 391886"/>
                <a:gd name="connsiteY1" fmla="*/ 0 h 504700"/>
                <a:gd name="connsiteX2" fmla="*/ 295677 w 391886"/>
                <a:gd name="connsiteY2" fmla="*/ 445325 h 504700"/>
                <a:gd name="connsiteX3" fmla="*/ 0 w 391886"/>
                <a:gd name="connsiteY3" fmla="*/ 504700 h 504700"/>
                <a:gd name="connsiteX0" fmla="*/ 0 w 384742"/>
                <a:gd name="connsiteY0" fmla="*/ 559469 h 559469"/>
                <a:gd name="connsiteX1" fmla="*/ 384742 w 384742"/>
                <a:gd name="connsiteY1" fmla="*/ 0 h 559469"/>
                <a:gd name="connsiteX2" fmla="*/ 295677 w 384742"/>
                <a:gd name="connsiteY2" fmla="*/ 500094 h 559469"/>
                <a:gd name="connsiteX3" fmla="*/ 0 w 384742"/>
                <a:gd name="connsiteY3" fmla="*/ 559469 h 559469"/>
                <a:gd name="connsiteX0" fmla="*/ 0 w 384742"/>
                <a:gd name="connsiteY0" fmla="*/ 559469 h 559469"/>
                <a:gd name="connsiteX1" fmla="*/ 384742 w 384742"/>
                <a:gd name="connsiteY1" fmla="*/ 0 h 559469"/>
                <a:gd name="connsiteX2" fmla="*/ 295677 w 384742"/>
                <a:gd name="connsiteY2" fmla="*/ 500094 h 559469"/>
                <a:gd name="connsiteX3" fmla="*/ 0 w 384742"/>
                <a:gd name="connsiteY3" fmla="*/ 559469 h 559469"/>
                <a:gd name="connsiteX0" fmla="*/ 0 w 389504"/>
                <a:gd name="connsiteY0" fmla="*/ 540419 h 540419"/>
                <a:gd name="connsiteX1" fmla="*/ 389504 w 389504"/>
                <a:gd name="connsiteY1" fmla="*/ 0 h 540419"/>
                <a:gd name="connsiteX2" fmla="*/ 295677 w 389504"/>
                <a:gd name="connsiteY2" fmla="*/ 481044 h 540419"/>
                <a:gd name="connsiteX3" fmla="*/ 0 w 389504"/>
                <a:gd name="connsiteY3" fmla="*/ 540419 h 540419"/>
                <a:gd name="connsiteX0" fmla="*/ 0 w 389504"/>
                <a:gd name="connsiteY0" fmla="*/ 540419 h 540419"/>
                <a:gd name="connsiteX1" fmla="*/ 389504 w 389504"/>
                <a:gd name="connsiteY1" fmla="*/ 0 h 540419"/>
                <a:gd name="connsiteX2" fmla="*/ 295677 w 389504"/>
                <a:gd name="connsiteY2" fmla="*/ 481044 h 540419"/>
                <a:gd name="connsiteX3" fmla="*/ 0 w 389504"/>
                <a:gd name="connsiteY3" fmla="*/ 540419 h 540419"/>
                <a:gd name="connsiteX0" fmla="*/ 0 w 396648"/>
                <a:gd name="connsiteY0" fmla="*/ 564232 h 564232"/>
                <a:gd name="connsiteX1" fmla="*/ 396648 w 396648"/>
                <a:gd name="connsiteY1" fmla="*/ 0 h 564232"/>
                <a:gd name="connsiteX2" fmla="*/ 295677 w 396648"/>
                <a:gd name="connsiteY2" fmla="*/ 504857 h 564232"/>
                <a:gd name="connsiteX3" fmla="*/ 0 w 396648"/>
                <a:gd name="connsiteY3" fmla="*/ 564232 h 564232"/>
                <a:gd name="connsiteX0" fmla="*/ 0 w 405008"/>
                <a:gd name="connsiteY0" fmla="*/ 564232 h 564232"/>
                <a:gd name="connsiteX1" fmla="*/ 396648 w 405008"/>
                <a:gd name="connsiteY1" fmla="*/ 0 h 564232"/>
                <a:gd name="connsiteX2" fmla="*/ 295677 w 405008"/>
                <a:gd name="connsiteY2" fmla="*/ 504857 h 564232"/>
                <a:gd name="connsiteX3" fmla="*/ 0 w 405008"/>
                <a:gd name="connsiteY3" fmla="*/ 564232 h 564232"/>
                <a:gd name="connsiteX0" fmla="*/ 0 w 405233"/>
                <a:gd name="connsiteY0" fmla="*/ 564232 h 564232"/>
                <a:gd name="connsiteX1" fmla="*/ 396648 w 405233"/>
                <a:gd name="connsiteY1" fmla="*/ 0 h 564232"/>
                <a:gd name="connsiteX2" fmla="*/ 295677 w 405233"/>
                <a:gd name="connsiteY2" fmla="*/ 504857 h 564232"/>
                <a:gd name="connsiteX3" fmla="*/ 0 w 405233"/>
                <a:gd name="connsiteY3" fmla="*/ 564232 h 564232"/>
                <a:gd name="connsiteX0" fmla="*/ 0 w 414413"/>
                <a:gd name="connsiteY0" fmla="*/ 561214 h 561214"/>
                <a:gd name="connsiteX1" fmla="*/ 406294 w 414413"/>
                <a:gd name="connsiteY1" fmla="*/ 0 h 561214"/>
                <a:gd name="connsiteX2" fmla="*/ 295677 w 414413"/>
                <a:gd name="connsiteY2" fmla="*/ 501839 h 561214"/>
                <a:gd name="connsiteX3" fmla="*/ 0 w 414413"/>
                <a:gd name="connsiteY3" fmla="*/ 561214 h 561214"/>
                <a:gd name="connsiteX0" fmla="*/ 0 w 414413"/>
                <a:gd name="connsiteY0" fmla="*/ 529773 h 529773"/>
                <a:gd name="connsiteX1" fmla="*/ 406294 w 414413"/>
                <a:gd name="connsiteY1" fmla="*/ 0 h 529773"/>
                <a:gd name="connsiteX2" fmla="*/ 295677 w 414413"/>
                <a:gd name="connsiteY2" fmla="*/ 501839 h 529773"/>
                <a:gd name="connsiteX3" fmla="*/ 0 w 414413"/>
                <a:gd name="connsiteY3" fmla="*/ 529773 h 529773"/>
                <a:gd name="connsiteX0" fmla="*/ 0 w 414413"/>
                <a:gd name="connsiteY0" fmla="*/ 516673 h 516673"/>
                <a:gd name="connsiteX1" fmla="*/ 406294 w 414413"/>
                <a:gd name="connsiteY1" fmla="*/ 0 h 516673"/>
                <a:gd name="connsiteX2" fmla="*/ 295677 w 414413"/>
                <a:gd name="connsiteY2" fmla="*/ 501839 h 516673"/>
                <a:gd name="connsiteX3" fmla="*/ 0 w 414413"/>
                <a:gd name="connsiteY3" fmla="*/ 516673 h 516673"/>
                <a:gd name="connsiteX0" fmla="*/ 0 w 412319"/>
                <a:gd name="connsiteY0" fmla="*/ 532393 h 532393"/>
                <a:gd name="connsiteX1" fmla="*/ 404200 w 412319"/>
                <a:gd name="connsiteY1" fmla="*/ 0 h 532393"/>
                <a:gd name="connsiteX2" fmla="*/ 293583 w 412319"/>
                <a:gd name="connsiteY2" fmla="*/ 501839 h 532393"/>
                <a:gd name="connsiteX3" fmla="*/ 0 w 412319"/>
                <a:gd name="connsiteY3" fmla="*/ 532393 h 53239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1839 h 537633"/>
                <a:gd name="connsiteX3" fmla="*/ 0 w 412319"/>
                <a:gd name="connsiteY3" fmla="*/ 537633 h 53763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1839 h 537633"/>
                <a:gd name="connsiteX3" fmla="*/ 0 w 412319"/>
                <a:gd name="connsiteY3" fmla="*/ 537633 h 537633"/>
                <a:gd name="connsiteX0" fmla="*/ 0 w 411866"/>
                <a:gd name="connsiteY0" fmla="*/ 537633 h 537633"/>
                <a:gd name="connsiteX1" fmla="*/ 404200 w 411866"/>
                <a:gd name="connsiteY1" fmla="*/ 0 h 537633"/>
                <a:gd name="connsiteX2" fmla="*/ 283113 w 411866"/>
                <a:gd name="connsiteY2" fmla="*/ 415377 h 537633"/>
                <a:gd name="connsiteX3" fmla="*/ 0 w 411866"/>
                <a:gd name="connsiteY3" fmla="*/ 537633 h 537633"/>
                <a:gd name="connsiteX0" fmla="*/ 0 w 412224"/>
                <a:gd name="connsiteY0" fmla="*/ 537633 h 537633"/>
                <a:gd name="connsiteX1" fmla="*/ 404200 w 412224"/>
                <a:gd name="connsiteY1" fmla="*/ 0 h 537633"/>
                <a:gd name="connsiteX2" fmla="*/ 291489 w 412224"/>
                <a:gd name="connsiteY2" fmla="*/ 499219 h 537633"/>
                <a:gd name="connsiteX3" fmla="*/ 0 w 412224"/>
                <a:gd name="connsiteY3" fmla="*/ 537633 h 53763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7079 h 537633"/>
                <a:gd name="connsiteX3" fmla="*/ 0 w 412319"/>
                <a:gd name="connsiteY3" fmla="*/ 537633 h 537633"/>
                <a:gd name="connsiteX0" fmla="*/ 0 w 412319"/>
                <a:gd name="connsiteY0" fmla="*/ 537633 h 537633"/>
                <a:gd name="connsiteX1" fmla="*/ 404200 w 412319"/>
                <a:gd name="connsiteY1" fmla="*/ 0 h 537633"/>
                <a:gd name="connsiteX2" fmla="*/ 293583 w 412319"/>
                <a:gd name="connsiteY2" fmla="*/ 507079 h 537633"/>
                <a:gd name="connsiteX3" fmla="*/ 0 w 412319"/>
                <a:gd name="connsiteY3" fmla="*/ 537633 h 537633"/>
                <a:gd name="connsiteX0" fmla="*/ 0 w 414413"/>
                <a:gd name="connsiteY0" fmla="*/ 537633 h 537633"/>
                <a:gd name="connsiteX1" fmla="*/ 406294 w 414413"/>
                <a:gd name="connsiteY1" fmla="*/ 0 h 537633"/>
                <a:gd name="connsiteX2" fmla="*/ 295677 w 414413"/>
                <a:gd name="connsiteY2" fmla="*/ 507079 h 537633"/>
                <a:gd name="connsiteX3" fmla="*/ 0 w 414413"/>
                <a:gd name="connsiteY3" fmla="*/ 537633 h 53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413" h="537633">
                  <a:moveTo>
                    <a:pt x="0" y="537633"/>
                  </a:moveTo>
                  <a:cubicBezTo>
                    <a:pt x="1" y="311605"/>
                    <a:pt x="262862" y="287234"/>
                    <a:pt x="406294" y="0"/>
                  </a:cubicBezTo>
                  <a:cubicBezTo>
                    <a:pt x="450022" y="243815"/>
                    <a:pt x="303223" y="304734"/>
                    <a:pt x="295677" y="507079"/>
                  </a:cubicBezTo>
                  <a:lnTo>
                    <a:pt x="0" y="537633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30000"/>
                  </a:schemeClr>
                </a:gs>
                <a:gs pos="65000">
                  <a:schemeClr val="accent4"/>
                </a:gs>
                <a:gs pos="100000">
                  <a:schemeClr val="accent4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453C181C-B093-4F39-A8B1-8EBF0338544C}"/>
                </a:ext>
              </a:extLst>
            </p:cNvPr>
            <p:cNvSpPr/>
            <p:nvPr/>
          </p:nvSpPr>
          <p:spPr>
            <a:xfrm>
              <a:off x="3924127" y="2759347"/>
              <a:ext cx="872924" cy="769532"/>
            </a:xfrm>
            <a:custGeom>
              <a:avLst/>
              <a:gdLst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" fmla="*/ 936069 w 936069"/>
                <a:gd name="connsiteY0" fmla="*/ 892732 h 897065"/>
                <a:gd name="connsiteX1" fmla="*/ 645714 w 936069"/>
                <a:gd name="connsiteY1" fmla="*/ 897065 h 897065"/>
                <a:gd name="connsiteX2" fmla="*/ 0 w 936069"/>
                <a:gd name="connsiteY2" fmla="*/ 0 h 897065"/>
                <a:gd name="connsiteX3" fmla="*/ 936069 w 936069"/>
                <a:gd name="connsiteY3" fmla="*/ 892732 h 897065"/>
                <a:gd name="connsiteX0" fmla="*/ 936069 w 936069"/>
                <a:gd name="connsiteY0" fmla="*/ 892732 h 897065"/>
                <a:gd name="connsiteX1" fmla="*/ 645714 w 936069"/>
                <a:gd name="connsiteY1" fmla="*/ 897065 h 897065"/>
                <a:gd name="connsiteX2" fmla="*/ 0 w 936069"/>
                <a:gd name="connsiteY2" fmla="*/ 0 h 897065"/>
                <a:gd name="connsiteX3" fmla="*/ 936069 w 936069"/>
                <a:gd name="connsiteY3" fmla="*/ 892732 h 897065"/>
                <a:gd name="connsiteX0" fmla="*/ 621373 w 621373"/>
                <a:gd name="connsiteY0" fmla="*/ 667101 h 671434"/>
                <a:gd name="connsiteX1" fmla="*/ 331018 w 621373"/>
                <a:gd name="connsiteY1" fmla="*/ 671434 h 671434"/>
                <a:gd name="connsiteX2" fmla="*/ 0 w 621373"/>
                <a:gd name="connsiteY2" fmla="*/ 0 h 671434"/>
                <a:gd name="connsiteX3" fmla="*/ 621373 w 621373"/>
                <a:gd name="connsiteY3" fmla="*/ 667101 h 671434"/>
                <a:gd name="connsiteX0" fmla="*/ 621373 w 621373"/>
                <a:gd name="connsiteY0" fmla="*/ 667101 h 671434"/>
                <a:gd name="connsiteX1" fmla="*/ 331018 w 621373"/>
                <a:gd name="connsiteY1" fmla="*/ 671434 h 671434"/>
                <a:gd name="connsiteX2" fmla="*/ 0 w 621373"/>
                <a:gd name="connsiteY2" fmla="*/ 0 h 671434"/>
                <a:gd name="connsiteX3" fmla="*/ 621373 w 621373"/>
                <a:gd name="connsiteY3" fmla="*/ 667101 h 671434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597622 w 597622"/>
                <a:gd name="connsiteY0" fmla="*/ 684914 h 689247"/>
                <a:gd name="connsiteX1" fmla="*/ 307267 w 597622"/>
                <a:gd name="connsiteY1" fmla="*/ 689247 h 689247"/>
                <a:gd name="connsiteX2" fmla="*/ 0 w 597622"/>
                <a:gd name="connsiteY2" fmla="*/ 0 h 689247"/>
                <a:gd name="connsiteX3" fmla="*/ 597622 w 597622"/>
                <a:gd name="connsiteY3" fmla="*/ 684914 h 689247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3541"/>
                <a:gd name="connsiteX1" fmla="*/ 407279 w 697634"/>
                <a:gd name="connsiteY1" fmla="*/ 753541 h 753541"/>
                <a:gd name="connsiteX2" fmla="*/ 0 w 697634"/>
                <a:gd name="connsiteY2" fmla="*/ 0 h 753541"/>
                <a:gd name="connsiteX3" fmla="*/ 697634 w 697634"/>
                <a:gd name="connsiteY3" fmla="*/ 749208 h 753541"/>
                <a:gd name="connsiteX0" fmla="*/ 697634 w 697634"/>
                <a:gd name="connsiteY0" fmla="*/ 749208 h 751159"/>
                <a:gd name="connsiteX1" fmla="*/ 400135 w 697634"/>
                <a:gd name="connsiteY1" fmla="*/ 751159 h 751159"/>
                <a:gd name="connsiteX2" fmla="*/ 0 w 697634"/>
                <a:gd name="connsiteY2" fmla="*/ 0 h 751159"/>
                <a:gd name="connsiteX3" fmla="*/ 697634 w 697634"/>
                <a:gd name="connsiteY3" fmla="*/ 749208 h 751159"/>
                <a:gd name="connsiteX0" fmla="*/ 700015 w 700015"/>
                <a:gd name="connsiteY0" fmla="*/ 763496 h 763496"/>
                <a:gd name="connsiteX1" fmla="*/ 400135 w 700015"/>
                <a:gd name="connsiteY1" fmla="*/ 751159 h 763496"/>
                <a:gd name="connsiteX2" fmla="*/ 0 w 700015"/>
                <a:gd name="connsiteY2" fmla="*/ 0 h 763496"/>
                <a:gd name="connsiteX3" fmla="*/ 700015 w 700015"/>
                <a:gd name="connsiteY3" fmla="*/ 763496 h 763496"/>
                <a:gd name="connsiteX0" fmla="*/ 697603 w 697603"/>
                <a:gd name="connsiteY0" fmla="*/ 769532 h 769532"/>
                <a:gd name="connsiteX1" fmla="*/ 397723 w 697603"/>
                <a:gd name="connsiteY1" fmla="*/ 75719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6243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6243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5981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  <a:gd name="connsiteX0" fmla="*/ 697603 w 697603"/>
                <a:gd name="connsiteY0" fmla="*/ 769532 h 769532"/>
                <a:gd name="connsiteX1" fmla="*/ 397723 w 697603"/>
                <a:gd name="connsiteY1" fmla="*/ 759815 h 769532"/>
                <a:gd name="connsiteX2" fmla="*/ 0 w 697603"/>
                <a:gd name="connsiteY2" fmla="*/ 0 h 769532"/>
                <a:gd name="connsiteX3" fmla="*/ 697603 w 697603"/>
                <a:gd name="connsiteY3" fmla="*/ 769532 h 7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603" h="769532">
                  <a:moveTo>
                    <a:pt x="697603" y="769532"/>
                  </a:moveTo>
                  <a:lnTo>
                    <a:pt x="397723" y="759815"/>
                  </a:lnTo>
                  <a:cubicBezTo>
                    <a:pt x="394664" y="601690"/>
                    <a:pt x="301785" y="317739"/>
                    <a:pt x="0" y="0"/>
                  </a:cubicBezTo>
                  <a:cubicBezTo>
                    <a:pt x="435554" y="314467"/>
                    <a:pt x="689236" y="622966"/>
                    <a:pt x="697603" y="76953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30000"/>
                  </a:schemeClr>
                </a:gs>
                <a:gs pos="64000">
                  <a:schemeClr val="accent2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D3E3462C-908D-4948-B98B-A675C8D36A4F}"/>
                </a:ext>
              </a:extLst>
            </p:cNvPr>
            <p:cNvSpPr/>
            <p:nvPr/>
          </p:nvSpPr>
          <p:spPr>
            <a:xfrm>
              <a:off x="3712363" y="2635131"/>
              <a:ext cx="1449138" cy="1024946"/>
            </a:xfrm>
            <a:custGeom>
              <a:avLst/>
              <a:gdLst>
                <a:gd name="connsiteX0" fmla="*/ 346230 w 994299"/>
                <a:gd name="connsiteY0" fmla="*/ 88777 h 798990"/>
                <a:gd name="connsiteX1" fmla="*/ 994299 w 994299"/>
                <a:gd name="connsiteY1" fmla="*/ 798990 h 798990"/>
                <a:gd name="connsiteX2" fmla="*/ 719092 w 994299"/>
                <a:gd name="connsiteY2" fmla="*/ 781235 h 798990"/>
                <a:gd name="connsiteX3" fmla="*/ 0 w 994299"/>
                <a:gd name="connsiteY3" fmla="*/ 0 h 798990"/>
                <a:gd name="connsiteX4" fmla="*/ 346230 w 994299"/>
                <a:gd name="connsiteY4" fmla="*/ 88777 h 798990"/>
                <a:gd name="connsiteX0" fmla="*/ 346230 w 994299"/>
                <a:gd name="connsiteY0" fmla="*/ 88777 h 798990"/>
                <a:gd name="connsiteX1" fmla="*/ 994299 w 994299"/>
                <a:gd name="connsiteY1" fmla="*/ 798990 h 798990"/>
                <a:gd name="connsiteX2" fmla="*/ 684423 w 994299"/>
                <a:gd name="connsiteY2" fmla="*/ 763900 h 798990"/>
                <a:gd name="connsiteX3" fmla="*/ 0 w 994299"/>
                <a:gd name="connsiteY3" fmla="*/ 0 h 798990"/>
                <a:gd name="connsiteX4" fmla="*/ 346230 w 994299"/>
                <a:gd name="connsiteY4" fmla="*/ 88777 h 798990"/>
                <a:gd name="connsiteX0" fmla="*/ 346230 w 989965"/>
                <a:gd name="connsiteY0" fmla="*/ 88777 h 781656"/>
                <a:gd name="connsiteX1" fmla="*/ 989965 w 989965"/>
                <a:gd name="connsiteY1" fmla="*/ 781656 h 781656"/>
                <a:gd name="connsiteX2" fmla="*/ 684423 w 989965"/>
                <a:gd name="connsiteY2" fmla="*/ 763900 h 781656"/>
                <a:gd name="connsiteX3" fmla="*/ 0 w 989965"/>
                <a:gd name="connsiteY3" fmla="*/ 0 h 781656"/>
                <a:gd name="connsiteX4" fmla="*/ 346230 w 989965"/>
                <a:gd name="connsiteY4" fmla="*/ 88777 h 781656"/>
                <a:gd name="connsiteX0" fmla="*/ 346230 w 989965"/>
                <a:gd name="connsiteY0" fmla="*/ 88777 h 781656"/>
                <a:gd name="connsiteX1" fmla="*/ 989965 w 989965"/>
                <a:gd name="connsiteY1" fmla="*/ 781656 h 781656"/>
                <a:gd name="connsiteX2" fmla="*/ 684423 w 989965"/>
                <a:gd name="connsiteY2" fmla="*/ 776901 h 781656"/>
                <a:gd name="connsiteX3" fmla="*/ 0 w 989965"/>
                <a:gd name="connsiteY3" fmla="*/ 0 h 781656"/>
                <a:gd name="connsiteX4" fmla="*/ 346230 w 989965"/>
                <a:gd name="connsiteY4" fmla="*/ 88777 h 781656"/>
                <a:gd name="connsiteX0" fmla="*/ 346230 w 976964"/>
                <a:gd name="connsiteY0" fmla="*/ 88777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46230 w 976964"/>
                <a:gd name="connsiteY4" fmla="*/ 88777 h 777322"/>
                <a:gd name="connsiteX0" fmla="*/ 372232 w 976964"/>
                <a:gd name="connsiteY0" fmla="*/ 119112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72232 w 976964"/>
                <a:gd name="connsiteY4" fmla="*/ 119112 h 777322"/>
                <a:gd name="connsiteX0" fmla="*/ 354897 w 976964"/>
                <a:gd name="connsiteY0" fmla="*/ 106111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54897 w 976964"/>
                <a:gd name="connsiteY4" fmla="*/ 106111 h 777322"/>
                <a:gd name="connsiteX0" fmla="*/ 337562 w 976964"/>
                <a:gd name="connsiteY0" fmla="*/ 136446 h 777322"/>
                <a:gd name="connsiteX1" fmla="*/ 976964 w 976964"/>
                <a:gd name="connsiteY1" fmla="*/ 777322 h 777322"/>
                <a:gd name="connsiteX2" fmla="*/ 684423 w 976964"/>
                <a:gd name="connsiteY2" fmla="*/ 776901 h 777322"/>
                <a:gd name="connsiteX3" fmla="*/ 0 w 976964"/>
                <a:gd name="connsiteY3" fmla="*/ 0 h 777322"/>
                <a:gd name="connsiteX4" fmla="*/ 337562 w 976964"/>
                <a:gd name="connsiteY4" fmla="*/ 136446 h 777322"/>
                <a:gd name="connsiteX0" fmla="*/ 454570 w 1093972"/>
                <a:gd name="connsiteY0" fmla="*/ 18844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54570 w 1093972"/>
                <a:gd name="connsiteY4" fmla="*/ 188449 h 829325"/>
                <a:gd name="connsiteX0" fmla="*/ 454570 w 1093972"/>
                <a:gd name="connsiteY0" fmla="*/ 18844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54570 w 1093972"/>
                <a:gd name="connsiteY4" fmla="*/ 188449 h 829325"/>
                <a:gd name="connsiteX0" fmla="*/ 454570 w 1093972"/>
                <a:gd name="connsiteY0" fmla="*/ 18844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54570 w 1093972"/>
                <a:gd name="connsiteY4" fmla="*/ 18844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829325"/>
                <a:gd name="connsiteX1" fmla="*/ 1093972 w 1093972"/>
                <a:gd name="connsiteY1" fmla="*/ 829325 h 829325"/>
                <a:gd name="connsiteX2" fmla="*/ 801431 w 1093972"/>
                <a:gd name="connsiteY2" fmla="*/ 828904 h 829325"/>
                <a:gd name="connsiteX3" fmla="*/ 0 w 1093972"/>
                <a:gd name="connsiteY3" fmla="*/ 0 h 829325"/>
                <a:gd name="connsiteX4" fmla="*/ 441569 w 1093972"/>
                <a:gd name="connsiteY4" fmla="*/ 223119 h 829325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41569 w 1093972"/>
                <a:gd name="connsiteY0" fmla="*/ 223119 h 963668"/>
                <a:gd name="connsiteX1" fmla="*/ 1093972 w 1093972"/>
                <a:gd name="connsiteY1" fmla="*/ 963668 h 963668"/>
                <a:gd name="connsiteX2" fmla="*/ 801431 w 1093972"/>
                <a:gd name="connsiteY2" fmla="*/ 828904 h 963668"/>
                <a:gd name="connsiteX3" fmla="*/ 0 w 1093972"/>
                <a:gd name="connsiteY3" fmla="*/ 0 h 963668"/>
                <a:gd name="connsiteX4" fmla="*/ 441569 w 1093972"/>
                <a:gd name="connsiteY4" fmla="*/ 223119 h 963668"/>
                <a:gd name="connsiteX0" fmla="*/ 458903 w 1111306"/>
                <a:gd name="connsiteY0" fmla="*/ 197118 h 937667"/>
                <a:gd name="connsiteX1" fmla="*/ 1111306 w 1111306"/>
                <a:gd name="connsiteY1" fmla="*/ 937667 h 937667"/>
                <a:gd name="connsiteX2" fmla="*/ 818765 w 1111306"/>
                <a:gd name="connsiteY2" fmla="*/ 802903 h 937667"/>
                <a:gd name="connsiteX3" fmla="*/ 0 w 1111306"/>
                <a:gd name="connsiteY3" fmla="*/ 0 h 937667"/>
                <a:gd name="connsiteX4" fmla="*/ 458903 w 1111306"/>
                <a:gd name="connsiteY4" fmla="*/ 197118 h 937667"/>
                <a:gd name="connsiteX0" fmla="*/ 467571 w 1119974"/>
                <a:gd name="connsiteY0" fmla="*/ 223120 h 963669"/>
                <a:gd name="connsiteX1" fmla="*/ 1119974 w 1119974"/>
                <a:gd name="connsiteY1" fmla="*/ 963669 h 963669"/>
                <a:gd name="connsiteX2" fmla="*/ 827433 w 1119974"/>
                <a:gd name="connsiteY2" fmla="*/ 828905 h 963669"/>
                <a:gd name="connsiteX3" fmla="*/ 0 w 1119974"/>
                <a:gd name="connsiteY3" fmla="*/ 0 h 963669"/>
                <a:gd name="connsiteX4" fmla="*/ 467571 w 1119974"/>
                <a:gd name="connsiteY4" fmla="*/ 223120 h 963669"/>
                <a:gd name="connsiteX0" fmla="*/ 467571 w 1119974"/>
                <a:gd name="connsiteY0" fmla="*/ 223120 h 963669"/>
                <a:gd name="connsiteX1" fmla="*/ 1119974 w 1119974"/>
                <a:gd name="connsiteY1" fmla="*/ 963669 h 963669"/>
                <a:gd name="connsiteX2" fmla="*/ 827433 w 1119974"/>
                <a:gd name="connsiteY2" fmla="*/ 828905 h 963669"/>
                <a:gd name="connsiteX3" fmla="*/ 0 w 1119974"/>
                <a:gd name="connsiteY3" fmla="*/ 0 h 963669"/>
                <a:gd name="connsiteX4" fmla="*/ 467571 w 1119974"/>
                <a:gd name="connsiteY4" fmla="*/ 223120 h 963669"/>
                <a:gd name="connsiteX0" fmla="*/ 515242 w 1167645"/>
                <a:gd name="connsiteY0" fmla="*/ 266457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4" fmla="*/ 515242 w 1167645"/>
                <a:gd name="connsiteY4" fmla="*/ 266457 h 1007006"/>
                <a:gd name="connsiteX0" fmla="*/ 515242 w 1167645"/>
                <a:gd name="connsiteY0" fmla="*/ 266457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4" fmla="*/ 515242 w 1167645"/>
                <a:gd name="connsiteY4" fmla="*/ 266457 h 1007006"/>
                <a:gd name="connsiteX0" fmla="*/ 515242 w 1167645"/>
                <a:gd name="connsiteY0" fmla="*/ 266457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4" fmla="*/ 515242 w 1167645"/>
                <a:gd name="connsiteY4" fmla="*/ 266457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67645"/>
                <a:gd name="connsiteY0" fmla="*/ 0 h 1007006"/>
                <a:gd name="connsiteX1" fmla="*/ 1167645 w 1167645"/>
                <a:gd name="connsiteY1" fmla="*/ 1007006 h 1007006"/>
                <a:gd name="connsiteX2" fmla="*/ 875104 w 1167645"/>
                <a:gd name="connsiteY2" fmla="*/ 872242 h 1007006"/>
                <a:gd name="connsiteX3" fmla="*/ 0 w 1167645"/>
                <a:gd name="connsiteY3" fmla="*/ 0 h 1007006"/>
                <a:gd name="connsiteX0" fmla="*/ 0 w 1174788"/>
                <a:gd name="connsiteY0" fmla="*/ 0 h 1016531"/>
                <a:gd name="connsiteX1" fmla="*/ 1174788 w 1174788"/>
                <a:gd name="connsiteY1" fmla="*/ 1016531 h 1016531"/>
                <a:gd name="connsiteX2" fmla="*/ 882247 w 1174788"/>
                <a:gd name="connsiteY2" fmla="*/ 881767 h 1016531"/>
                <a:gd name="connsiteX3" fmla="*/ 0 w 1174788"/>
                <a:gd name="connsiteY3" fmla="*/ 0 h 1016531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82247 w 1165263"/>
                <a:gd name="connsiteY2" fmla="*/ 881767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18912"/>
                <a:gd name="connsiteX1" fmla="*/ 1165263 w 1165263"/>
                <a:gd name="connsiteY1" fmla="*/ 1018912 h 1018912"/>
                <a:gd name="connsiteX2" fmla="*/ 875103 w 1165263"/>
                <a:gd name="connsiteY2" fmla="*/ 884149 h 1018912"/>
                <a:gd name="connsiteX3" fmla="*/ 0 w 1165263"/>
                <a:gd name="connsiteY3" fmla="*/ 0 h 1018912"/>
                <a:gd name="connsiteX0" fmla="*/ 0 w 1165263"/>
                <a:gd name="connsiteY0" fmla="*/ 0 h 1021293"/>
                <a:gd name="connsiteX1" fmla="*/ 1165263 w 1165263"/>
                <a:gd name="connsiteY1" fmla="*/ 1021293 h 1021293"/>
                <a:gd name="connsiteX2" fmla="*/ 875103 w 1165263"/>
                <a:gd name="connsiteY2" fmla="*/ 884149 h 1021293"/>
                <a:gd name="connsiteX3" fmla="*/ 0 w 1165263"/>
                <a:gd name="connsiteY3" fmla="*/ 0 h 1021293"/>
                <a:gd name="connsiteX0" fmla="*/ 0 w 1172407"/>
                <a:gd name="connsiteY0" fmla="*/ 0 h 1018911"/>
                <a:gd name="connsiteX1" fmla="*/ 1172407 w 1172407"/>
                <a:gd name="connsiteY1" fmla="*/ 1018911 h 1018911"/>
                <a:gd name="connsiteX2" fmla="*/ 875103 w 1172407"/>
                <a:gd name="connsiteY2" fmla="*/ 884149 h 1018911"/>
                <a:gd name="connsiteX3" fmla="*/ 0 w 1172407"/>
                <a:gd name="connsiteY3" fmla="*/ 0 h 1018911"/>
                <a:gd name="connsiteX0" fmla="*/ 0 w 1167644"/>
                <a:gd name="connsiteY0" fmla="*/ 0 h 1018911"/>
                <a:gd name="connsiteX1" fmla="*/ 1167644 w 1167644"/>
                <a:gd name="connsiteY1" fmla="*/ 1018911 h 1018911"/>
                <a:gd name="connsiteX2" fmla="*/ 875103 w 1167644"/>
                <a:gd name="connsiteY2" fmla="*/ 884149 h 1018911"/>
                <a:gd name="connsiteX3" fmla="*/ 0 w 1167644"/>
                <a:gd name="connsiteY3" fmla="*/ 0 h 1018911"/>
                <a:gd name="connsiteX0" fmla="*/ 0 w 1167644"/>
                <a:gd name="connsiteY0" fmla="*/ 0 h 1018911"/>
                <a:gd name="connsiteX1" fmla="*/ 1167644 w 1167644"/>
                <a:gd name="connsiteY1" fmla="*/ 1018911 h 1018911"/>
                <a:gd name="connsiteX2" fmla="*/ 875103 w 1167644"/>
                <a:gd name="connsiteY2" fmla="*/ 884149 h 1018911"/>
                <a:gd name="connsiteX3" fmla="*/ 0 w 1167644"/>
                <a:gd name="connsiteY3" fmla="*/ 0 h 1018911"/>
                <a:gd name="connsiteX0" fmla="*/ 0 w 1160500"/>
                <a:gd name="connsiteY0" fmla="*/ 0 h 1018911"/>
                <a:gd name="connsiteX1" fmla="*/ 1160500 w 1160500"/>
                <a:gd name="connsiteY1" fmla="*/ 1018911 h 1018911"/>
                <a:gd name="connsiteX2" fmla="*/ 867959 w 1160500"/>
                <a:gd name="connsiteY2" fmla="*/ 884149 h 1018911"/>
                <a:gd name="connsiteX3" fmla="*/ 0 w 1160500"/>
                <a:gd name="connsiteY3" fmla="*/ 0 h 1018911"/>
                <a:gd name="connsiteX0" fmla="*/ 0 w 1160500"/>
                <a:gd name="connsiteY0" fmla="*/ 0 h 1018911"/>
                <a:gd name="connsiteX1" fmla="*/ 1160500 w 1160500"/>
                <a:gd name="connsiteY1" fmla="*/ 1018911 h 1018911"/>
                <a:gd name="connsiteX2" fmla="*/ 867959 w 1160500"/>
                <a:gd name="connsiteY2" fmla="*/ 884149 h 1018911"/>
                <a:gd name="connsiteX3" fmla="*/ 0 w 1160500"/>
                <a:gd name="connsiteY3" fmla="*/ 0 h 1018911"/>
                <a:gd name="connsiteX0" fmla="*/ 0 w 1160500"/>
                <a:gd name="connsiteY0" fmla="*/ 0 h 1018911"/>
                <a:gd name="connsiteX1" fmla="*/ 1160500 w 1160500"/>
                <a:gd name="connsiteY1" fmla="*/ 1018911 h 1018911"/>
                <a:gd name="connsiteX2" fmla="*/ 867959 w 1160500"/>
                <a:gd name="connsiteY2" fmla="*/ 884149 h 1018911"/>
                <a:gd name="connsiteX3" fmla="*/ 0 w 1160500"/>
                <a:gd name="connsiteY3" fmla="*/ 0 h 1018911"/>
                <a:gd name="connsiteX0" fmla="*/ 0 w 1158088"/>
                <a:gd name="connsiteY0" fmla="*/ 0 h 1024946"/>
                <a:gd name="connsiteX1" fmla="*/ 1158088 w 1158088"/>
                <a:gd name="connsiteY1" fmla="*/ 1024946 h 1024946"/>
                <a:gd name="connsiteX2" fmla="*/ 865547 w 1158088"/>
                <a:gd name="connsiteY2" fmla="*/ 890184 h 1024946"/>
                <a:gd name="connsiteX3" fmla="*/ 0 w 1158088"/>
                <a:gd name="connsiteY3" fmla="*/ 0 h 1024946"/>
                <a:gd name="connsiteX0" fmla="*/ 0 w 1158088"/>
                <a:gd name="connsiteY0" fmla="*/ 0 h 1024946"/>
                <a:gd name="connsiteX1" fmla="*/ 1158088 w 1158088"/>
                <a:gd name="connsiteY1" fmla="*/ 1024946 h 1024946"/>
                <a:gd name="connsiteX2" fmla="*/ 865547 w 1158088"/>
                <a:gd name="connsiteY2" fmla="*/ 890184 h 1024946"/>
                <a:gd name="connsiteX3" fmla="*/ 0 w 1158088"/>
                <a:gd name="connsiteY3" fmla="*/ 0 h 102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088" h="1024946">
                  <a:moveTo>
                    <a:pt x="0" y="0"/>
                  </a:moveTo>
                  <a:cubicBezTo>
                    <a:pt x="695995" y="281858"/>
                    <a:pt x="1149390" y="683745"/>
                    <a:pt x="1158088" y="1024946"/>
                  </a:cubicBezTo>
                  <a:lnTo>
                    <a:pt x="865547" y="890184"/>
                  </a:lnTo>
                  <a:cubicBezTo>
                    <a:pt x="825277" y="670457"/>
                    <a:pt x="447443" y="313352"/>
                    <a:pt x="0" y="0"/>
                  </a:cubicBezTo>
                  <a:close/>
                </a:path>
              </a:pathLst>
            </a:custGeom>
            <a:gradFill>
              <a:gsLst>
                <a:gs pos="63000">
                  <a:schemeClr val="accent1"/>
                </a:gs>
                <a:gs pos="29000">
                  <a:schemeClr val="accent1">
                    <a:lumMod val="50000"/>
                  </a:schemeClr>
                </a:gs>
                <a:gs pos="0">
                  <a:schemeClr val="accent1">
                    <a:lumMod val="30000"/>
                  </a:schemeClr>
                </a:gs>
                <a:gs pos="100000">
                  <a:schemeClr val="accent1"/>
                </a:gs>
              </a:gsLst>
              <a:lin ang="36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0" name="Group 35">
            <a:extLst>
              <a:ext uri="{FF2B5EF4-FFF2-40B4-BE49-F238E27FC236}">
                <a16:creationId xmlns:a16="http://schemas.microsoft.com/office/drawing/2014/main" id="{FF0A2A72-EDC3-4A73-B12B-BAA62EEDF05D}"/>
              </a:ext>
            </a:extLst>
          </p:cNvPr>
          <p:cNvGrpSpPr/>
          <p:nvPr/>
        </p:nvGrpSpPr>
        <p:grpSpPr>
          <a:xfrm>
            <a:off x="2658429" y="1"/>
            <a:ext cx="1769714" cy="2866407"/>
            <a:chOff x="1950887" y="-1"/>
            <a:chExt cx="1414279" cy="2866407"/>
          </a:xfrm>
          <a:gradFill>
            <a:gsLst>
              <a:gs pos="0">
                <a:srgbClr val="92D050">
                  <a:lumMod val="30000"/>
                </a:srgbClr>
              </a:gs>
              <a:gs pos="65000">
                <a:srgbClr val="92D050"/>
              </a:gs>
              <a:gs pos="100000">
                <a:srgbClr val="92D050"/>
              </a:gs>
            </a:gsLst>
            <a:lin ang="14400000" scaled="0"/>
          </a:gradFill>
        </p:grpSpPr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0C0E487F-A072-45A3-AD64-628459686EF5}"/>
                </a:ext>
              </a:extLst>
            </p:cNvPr>
            <p:cNvSpPr/>
            <p:nvPr/>
          </p:nvSpPr>
          <p:spPr>
            <a:xfrm>
              <a:off x="1950887" y="-1"/>
              <a:ext cx="1414279" cy="2045803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85512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24788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0745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8145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2450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4 w 1412807"/>
                <a:gd name="connsiteY3" fmla="*/ 1742450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6715 w 1412807"/>
                <a:gd name="connsiteY3" fmla="*/ 1621006 h 2045803"/>
                <a:gd name="connsiteX4" fmla="*/ 0 w 1412807"/>
                <a:gd name="connsiteY4" fmla="*/ 0 h 2045803"/>
                <a:gd name="connsiteX0" fmla="*/ 1472 w 1414279"/>
                <a:gd name="connsiteY0" fmla="*/ 0 h 2045803"/>
                <a:gd name="connsiteX1" fmla="*/ 1414279 w 1414279"/>
                <a:gd name="connsiteY1" fmla="*/ 0 h 2045803"/>
                <a:gd name="connsiteX2" fmla="*/ 1414279 w 1414279"/>
                <a:gd name="connsiteY2" fmla="*/ 2045803 h 2045803"/>
                <a:gd name="connsiteX3" fmla="*/ 3424 w 1414279"/>
                <a:gd name="connsiteY3" fmla="*/ 1561474 h 2045803"/>
                <a:gd name="connsiteX4" fmla="*/ 1472 w 1414279"/>
                <a:gd name="connsiteY4" fmla="*/ 0 h 204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279" h="2045803">
                  <a:moveTo>
                    <a:pt x="1472" y="0"/>
                  </a:moveTo>
                  <a:lnTo>
                    <a:pt x="1414279" y="0"/>
                  </a:lnTo>
                  <a:lnTo>
                    <a:pt x="1414279" y="2045803"/>
                  </a:lnTo>
                  <a:lnTo>
                    <a:pt x="3424" y="1561474"/>
                  </a:lnTo>
                  <a:cubicBezTo>
                    <a:pt x="-5243" y="951767"/>
                    <a:pt x="5806" y="618374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85D1F17C-50C6-4853-B3DC-3BD6E4F75957}"/>
                </a:ext>
              </a:extLst>
            </p:cNvPr>
            <p:cNvSpPr/>
            <p:nvPr/>
          </p:nvSpPr>
          <p:spPr>
            <a:xfrm>
              <a:off x="1955039" y="1552780"/>
              <a:ext cx="1399862" cy="1313626"/>
            </a:xfrm>
            <a:custGeom>
              <a:avLst/>
              <a:gdLst>
                <a:gd name="connsiteX0" fmla="*/ 0 w 1447061"/>
                <a:gd name="connsiteY0" fmla="*/ 0 h 870011"/>
                <a:gd name="connsiteX1" fmla="*/ 1447061 w 1447061"/>
                <a:gd name="connsiteY1" fmla="*/ 17755 h 870011"/>
                <a:gd name="connsiteX2" fmla="*/ 1402672 w 1447061"/>
                <a:gd name="connsiteY2" fmla="*/ 870011 h 870011"/>
                <a:gd name="connsiteX3" fmla="*/ 0 w 1447061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26633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0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25623"/>
                <a:gd name="connsiteX1" fmla="*/ 1402672 w 1402672"/>
                <a:gd name="connsiteY1" fmla="*/ 0 h 825623"/>
                <a:gd name="connsiteX2" fmla="*/ 1402672 w 1402672"/>
                <a:gd name="connsiteY2" fmla="*/ 825623 h 825623"/>
                <a:gd name="connsiteX3" fmla="*/ 0 w 1402672"/>
                <a:gd name="connsiteY3" fmla="*/ 0 h 825623"/>
                <a:gd name="connsiteX0" fmla="*/ 0 w 1402672"/>
                <a:gd name="connsiteY0" fmla="*/ 0 h 816745"/>
                <a:gd name="connsiteX1" fmla="*/ 1402672 w 1402672"/>
                <a:gd name="connsiteY1" fmla="*/ 0 h 816745"/>
                <a:gd name="connsiteX2" fmla="*/ 1402672 w 1402672"/>
                <a:gd name="connsiteY2" fmla="*/ 816745 h 816745"/>
                <a:gd name="connsiteX3" fmla="*/ 0 w 1402672"/>
                <a:gd name="connsiteY3" fmla="*/ 0 h 816745"/>
                <a:gd name="connsiteX0" fmla="*/ 0 w 1420427"/>
                <a:gd name="connsiteY0" fmla="*/ 0 h 843378"/>
                <a:gd name="connsiteX1" fmla="*/ 1402672 w 1420427"/>
                <a:gd name="connsiteY1" fmla="*/ 0 h 843378"/>
                <a:gd name="connsiteX2" fmla="*/ 1420427 w 1420427"/>
                <a:gd name="connsiteY2" fmla="*/ 843378 h 843378"/>
                <a:gd name="connsiteX3" fmla="*/ 0 w 1420427"/>
                <a:gd name="connsiteY3" fmla="*/ 0 h 843378"/>
                <a:gd name="connsiteX0" fmla="*/ 0 w 1420427"/>
                <a:gd name="connsiteY0" fmla="*/ 0 h 807867"/>
                <a:gd name="connsiteX1" fmla="*/ 1402672 w 1420427"/>
                <a:gd name="connsiteY1" fmla="*/ 0 h 807867"/>
                <a:gd name="connsiteX2" fmla="*/ 1420427 w 1420427"/>
                <a:gd name="connsiteY2" fmla="*/ 807867 h 807867"/>
                <a:gd name="connsiteX3" fmla="*/ 0 w 1420427"/>
                <a:gd name="connsiteY3" fmla="*/ 0 h 807867"/>
                <a:gd name="connsiteX0" fmla="*/ 0 w 1402672"/>
                <a:gd name="connsiteY0" fmla="*/ 0 h 807867"/>
                <a:gd name="connsiteX1" fmla="*/ 1402672 w 1402672"/>
                <a:gd name="connsiteY1" fmla="*/ 0 h 807867"/>
                <a:gd name="connsiteX2" fmla="*/ 1393794 w 1402672"/>
                <a:gd name="connsiteY2" fmla="*/ 807867 h 807867"/>
                <a:gd name="connsiteX3" fmla="*/ 0 w 1402672"/>
                <a:gd name="connsiteY3" fmla="*/ 0 h 807867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50 w 1398730"/>
                <a:gd name="connsiteY0" fmla="*/ 0 h 1137224"/>
                <a:gd name="connsiteX1" fmla="*/ 1394055 w 1398730"/>
                <a:gd name="connsiteY1" fmla="*/ 238351 h 1137224"/>
                <a:gd name="connsiteX2" fmla="*/ 1398178 w 1398730"/>
                <a:gd name="connsiteY2" fmla="*/ 1137224 h 1137224"/>
                <a:gd name="connsiteX3" fmla="*/ 50 w 1398730"/>
                <a:gd name="connsiteY3" fmla="*/ 0 h 1137224"/>
                <a:gd name="connsiteX0" fmla="*/ 50 w 1402914"/>
                <a:gd name="connsiteY0" fmla="*/ 0 h 1145892"/>
                <a:gd name="connsiteX1" fmla="*/ 1394055 w 1402914"/>
                <a:gd name="connsiteY1" fmla="*/ 238351 h 1145892"/>
                <a:gd name="connsiteX2" fmla="*/ 1402511 w 1402914"/>
                <a:gd name="connsiteY2" fmla="*/ 1145892 h 1145892"/>
                <a:gd name="connsiteX3" fmla="*/ 50 w 1402914"/>
                <a:gd name="connsiteY3" fmla="*/ 0 h 1145892"/>
                <a:gd name="connsiteX0" fmla="*/ 51 w 1402915"/>
                <a:gd name="connsiteY0" fmla="*/ 0 h 1145892"/>
                <a:gd name="connsiteX1" fmla="*/ 1394056 w 1402915"/>
                <a:gd name="connsiteY1" fmla="*/ 238351 h 1145892"/>
                <a:gd name="connsiteX2" fmla="*/ 1402512 w 1402915"/>
                <a:gd name="connsiteY2" fmla="*/ 1145892 h 1145892"/>
                <a:gd name="connsiteX3" fmla="*/ 51 w 1402915"/>
                <a:gd name="connsiteY3" fmla="*/ 0 h 1145892"/>
                <a:gd name="connsiteX0" fmla="*/ 53 w 1402917"/>
                <a:gd name="connsiteY0" fmla="*/ 0 h 1145892"/>
                <a:gd name="connsiteX1" fmla="*/ 1394058 w 1402917"/>
                <a:gd name="connsiteY1" fmla="*/ 238351 h 1145892"/>
                <a:gd name="connsiteX2" fmla="*/ 1402514 w 1402917"/>
                <a:gd name="connsiteY2" fmla="*/ 1145892 h 1145892"/>
                <a:gd name="connsiteX3" fmla="*/ 53 w 1402917"/>
                <a:gd name="connsiteY3" fmla="*/ 0 h 1145892"/>
                <a:gd name="connsiteX0" fmla="*/ 52 w 1402916"/>
                <a:gd name="connsiteY0" fmla="*/ 0 h 1145892"/>
                <a:gd name="connsiteX1" fmla="*/ 1394057 w 1402916"/>
                <a:gd name="connsiteY1" fmla="*/ 238351 h 1145892"/>
                <a:gd name="connsiteX2" fmla="*/ 1402513 w 1402916"/>
                <a:gd name="connsiteY2" fmla="*/ 1145892 h 1145892"/>
                <a:gd name="connsiteX3" fmla="*/ 52 w 1402916"/>
                <a:gd name="connsiteY3" fmla="*/ 0 h 1145892"/>
                <a:gd name="connsiteX0" fmla="*/ 52 w 1402513"/>
                <a:gd name="connsiteY0" fmla="*/ 0 h 1145892"/>
                <a:gd name="connsiteX1" fmla="*/ 1394057 w 1402513"/>
                <a:gd name="connsiteY1" fmla="*/ 238351 h 1145892"/>
                <a:gd name="connsiteX2" fmla="*/ 1402513 w 1402513"/>
                <a:gd name="connsiteY2" fmla="*/ 1145892 h 1145892"/>
                <a:gd name="connsiteX3" fmla="*/ 52 w 1402513"/>
                <a:gd name="connsiteY3" fmla="*/ 0 h 1145892"/>
                <a:gd name="connsiteX0" fmla="*/ 52 w 1406847"/>
                <a:gd name="connsiteY0" fmla="*/ 0 h 1150225"/>
                <a:gd name="connsiteX1" fmla="*/ 1394057 w 1406847"/>
                <a:gd name="connsiteY1" fmla="*/ 238351 h 1150225"/>
                <a:gd name="connsiteX2" fmla="*/ 1406847 w 1406847"/>
                <a:gd name="connsiteY2" fmla="*/ 1150225 h 1150225"/>
                <a:gd name="connsiteX3" fmla="*/ 52 w 1406847"/>
                <a:gd name="connsiteY3" fmla="*/ 0 h 1150225"/>
                <a:gd name="connsiteX0" fmla="*/ 0 w 1406795"/>
                <a:gd name="connsiteY0" fmla="*/ 0 h 1150225"/>
                <a:gd name="connsiteX1" fmla="*/ 1394005 w 1406795"/>
                <a:gd name="connsiteY1" fmla="*/ 238351 h 1150225"/>
                <a:gd name="connsiteX2" fmla="*/ 1406795 w 1406795"/>
                <a:gd name="connsiteY2" fmla="*/ 1150225 h 1150225"/>
                <a:gd name="connsiteX3" fmla="*/ 0 w 1406795"/>
                <a:gd name="connsiteY3" fmla="*/ 0 h 1150225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8338"/>
                <a:gd name="connsiteY0" fmla="*/ 0 h 1106889"/>
                <a:gd name="connsiteX1" fmla="*/ 1398338 w 1398338"/>
                <a:gd name="connsiteY1" fmla="*/ 251352 h 1106889"/>
                <a:gd name="connsiteX2" fmla="*/ 1255117 w 1398338"/>
                <a:gd name="connsiteY2" fmla="*/ 1106889 h 1106889"/>
                <a:gd name="connsiteX3" fmla="*/ 0 w 1398338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085221"/>
                <a:gd name="connsiteX1" fmla="*/ 1402671 w 1402671"/>
                <a:gd name="connsiteY1" fmla="*/ 247018 h 1085221"/>
                <a:gd name="connsiteX2" fmla="*/ 1263785 w 1402671"/>
                <a:gd name="connsiteY2" fmla="*/ 1085221 h 1085221"/>
                <a:gd name="connsiteX3" fmla="*/ 0 w 1402671"/>
                <a:gd name="connsiteY3" fmla="*/ 0 h 1085221"/>
                <a:gd name="connsiteX0" fmla="*/ 0 w 1402671"/>
                <a:gd name="connsiteY0" fmla="*/ 0 h 1080887"/>
                <a:gd name="connsiteX1" fmla="*/ 1402671 w 1402671"/>
                <a:gd name="connsiteY1" fmla="*/ 247018 h 1080887"/>
                <a:gd name="connsiteX2" fmla="*/ 1246450 w 1402671"/>
                <a:gd name="connsiteY2" fmla="*/ 1080887 h 1080887"/>
                <a:gd name="connsiteX3" fmla="*/ 0 w 1402671"/>
                <a:gd name="connsiteY3" fmla="*/ 0 h 1080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214894"/>
                <a:gd name="connsiteX1" fmla="*/ 1407005 w 1407005"/>
                <a:gd name="connsiteY1" fmla="*/ 299022 h 1214894"/>
                <a:gd name="connsiteX2" fmla="*/ 1404515 w 1407005"/>
                <a:gd name="connsiteY2" fmla="*/ 1214894 h 1214894"/>
                <a:gd name="connsiteX3" fmla="*/ 0 w 1407005"/>
                <a:gd name="connsiteY3" fmla="*/ 0 h 1214894"/>
                <a:gd name="connsiteX0" fmla="*/ 0 w 1409956"/>
                <a:gd name="connsiteY0" fmla="*/ 0 h 1214894"/>
                <a:gd name="connsiteX1" fmla="*/ 1407005 w 1409956"/>
                <a:gd name="connsiteY1" fmla="*/ 299022 h 1214894"/>
                <a:gd name="connsiteX2" fmla="*/ 1404515 w 1409956"/>
                <a:gd name="connsiteY2" fmla="*/ 1214894 h 1214894"/>
                <a:gd name="connsiteX3" fmla="*/ 0 w 1409956"/>
                <a:gd name="connsiteY3" fmla="*/ 0 h 1214894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7005"/>
                <a:gd name="connsiteY0" fmla="*/ 0 h 1131767"/>
                <a:gd name="connsiteX1" fmla="*/ 1407005 w 1407005"/>
                <a:gd name="connsiteY1" fmla="*/ 299022 h 1131767"/>
                <a:gd name="connsiteX2" fmla="*/ 1285762 w 1407005"/>
                <a:gd name="connsiteY2" fmla="*/ 1131767 h 1131767"/>
                <a:gd name="connsiteX3" fmla="*/ 0 w 1407005"/>
                <a:gd name="connsiteY3" fmla="*/ 0 h 1131767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88143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88143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88143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95287 w 1409386"/>
                <a:gd name="connsiteY2" fmla="*/ 1310361 h 1310361"/>
                <a:gd name="connsiteX3" fmla="*/ 0 w 1409386"/>
                <a:gd name="connsiteY3" fmla="*/ 0 h 1310361"/>
                <a:gd name="connsiteX0" fmla="*/ 0 w 1409386"/>
                <a:gd name="connsiteY0" fmla="*/ 0 h 1310361"/>
                <a:gd name="connsiteX1" fmla="*/ 1409386 w 1409386"/>
                <a:gd name="connsiteY1" fmla="*/ 477616 h 1310361"/>
                <a:gd name="connsiteX2" fmla="*/ 1295287 w 1409386"/>
                <a:gd name="connsiteY2" fmla="*/ 1310361 h 1310361"/>
                <a:gd name="connsiteX3" fmla="*/ 0 w 1409386"/>
                <a:gd name="connsiteY3" fmla="*/ 0 h 1310361"/>
                <a:gd name="connsiteX0" fmla="*/ 0 w 1402243"/>
                <a:gd name="connsiteY0" fmla="*/ 0 h 1310361"/>
                <a:gd name="connsiteX1" fmla="*/ 1402243 w 1402243"/>
                <a:gd name="connsiteY1" fmla="*/ 477616 h 1310361"/>
                <a:gd name="connsiteX2" fmla="*/ 1288144 w 1402243"/>
                <a:gd name="connsiteY2" fmla="*/ 1310361 h 1310361"/>
                <a:gd name="connsiteX3" fmla="*/ 0 w 1402243"/>
                <a:gd name="connsiteY3" fmla="*/ 0 h 1310361"/>
                <a:gd name="connsiteX0" fmla="*/ 0 w 1402243"/>
                <a:gd name="connsiteY0" fmla="*/ 0 h 1310361"/>
                <a:gd name="connsiteX1" fmla="*/ 1402243 w 1402243"/>
                <a:gd name="connsiteY1" fmla="*/ 477616 h 1310361"/>
                <a:gd name="connsiteX2" fmla="*/ 1288144 w 1402243"/>
                <a:gd name="connsiteY2" fmla="*/ 1310361 h 1310361"/>
                <a:gd name="connsiteX3" fmla="*/ 0 w 1402243"/>
                <a:gd name="connsiteY3" fmla="*/ 0 h 1310361"/>
                <a:gd name="connsiteX0" fmla="*/ 0 w 1402243"/>
                <a:gd name="connsiteY0" fmla="*/ 0 h 1310361"/>
                <a:gd name="connsiteX1" fmla="*/ 1402243 w 1402243"/>
                <a:gd name="connsiteY1" fmla="*/ 477616 h 1310361"/>
                <a:gd name="connsiteX2" fmla="*/ 1288144 w 1402243"/>
                <a:gd name="connsiteY2" fmla="*/ 1310361 h 1310361"/>
                <a:gd name="connsiteX3" fmla="*/ 0 w 1402243"/>
                <a:gd name="connsiteY3" fmla="*/ 0 h 1310361"/>
                <a:gd name="connsiteX0" fmla="*/ 0 w 1402243"/>
                <a:gd name="connsiteY0" fmla="*/ 0 h 1305598"/>
                <a:gd name="connsiteX1" fmla="*/ 1402243 w 1402243"/>
                <a:gd name="connsiteY1" fmla="*/ 477616 h 1305598"/>
                <a:gd name="connsiteX2" fmla="*/ 1292907 w 1402243"/>
                <a:gd name="connsiteY2" fmla="*/ 1305598 h 1305598"/>
                <a:gd name="connsiteX3" fmla="*/ 0 w 1402243"/>
                <a:gd name="connsiteY3" fmla="*/ 0 h 1305598"/>
                <a:gd name="connsiteX0" fmla="*/ 34 w 1402277"/>
                <a:gd name="connsiteY0" fmla="*/ 0 h 1305598"/>
                <a:gd name="connsiteX1" fmla="*/ 1402277 w 1402277"/>
                <a:gd name="connsiteY1" fmla="*/ 477616 h 1305598"/>
                <a:gd name="connsiteX2" fmla="*/ 1292941 w 1402277"/>
                <a:gd name="connsiteY2" fmla="*/ 1305598 h 1305598"/>
                <a:gd name="connsiteX3" fmla="*/ 34 w 1402277"/>
                <a:gd name="connsiteY3" fmla="*/ 0 h 1305598"/>
                <a:gd name="connsiteX0" fmla="*/ 37 w 1402280"/>
                <a:gd name="connsiteY0" fmla="*/ 0 h 1305598"/>
                <a:gd name="connsiteX1" fmla="*/ 1402280 w 1402280"/>
                <a:gd name="connsiteY1" fmla="*/ 477616 h 1305598"/>
                <a:gd name="connsiteX2" fmla="*/ 1292944 w 1402280"/>
                <a:gd name="connsiteY2" fmla="*/ 1305598 h 1305598"/>
                <a:gd name="connsiteX3" fmla="*/ 37 w 1402280"/>
                <a:gd name="connsiteY3" fmla="*/ 0 h 1305598"/>
                <a:gd name="connsiteX0" fmla="*/ 37 w 1409424"/>
                <a:gd name="connsiteY0" fmla="*/ 0 h 1307979"/>
                <a:gd name="connsiteX1" fmla="*/ 1409424 w 1409424"/>
                <a:gd name="connsiteY1" fmla="*/ 479997 h 1307979"/>
                <a:gd name="connsiteX2" fmla="*/ 1300088 w 1409424"/>
                <a:gd name="connsiteY2" fmla="*/ 1307979 h 1307979"/>
                <a:gd name="connsiteX3" fmla="*/ 37 w 1409424"/>
                <a:gd name="connsiteY3" fmla="*/ 0 h 1307979"/>
                <a:gd name="connsiteX0" fmla="*/ 0 w 1409387"/>
                <a:gd name="connsiteY0" fmla="*/ 0 h 1307979"/>
                <a:gd name="connsiteX1" fmla="*/ 1409387 w 1409387"/>
                <a:gd name="connsiteY1" fmla="*/ 479997 h 1307979"/>
                <a:gd name="connsiteX2" fmla="*/ 1300051 w 1409387"/>
                <a:gd name="connsiteY2" fmla="*/ 1307979 h 1307979"/>
                <a:gd name="connsiteX3" fmla="*/ 0 w 1409387"/>
                <a:gd name="connsiteY3" fmla="*/ 0 h 1307979"/>
                <a:gd name="connsiteX0" fmla="*/ 0 w 1409387"/>
                <a:gd name="connsiteY0" fmla="*/ 0 h 1307979"/>
                <a:gd name="connsiteX1" fmla="*/ 1409387 w 1409387"/>
                <a:gd name="connsiteY1" fmla="*/ 479997 h 1307979"/>
                <a:gd name="connsiteX2" fmla="*/ 1300051 w 1409387"/>
                <a:gd name="connsiteY2" fmla="*/ 1307979 h 1307979"/>
                <a:gd name="connsiteX3" fmla="*/ 0 w 1409387"/>
                <a:gd name="connsiteY3" fmla="*/ 0 h 1307979"/>
                <a:gd name="connsiteX0" fmla="*/ 0 w 1409387"/>
                <a:gd name="connsiteY0" fmla="*/ 0 h 1307979"/>
                <a:gd name="connsiteX1" fmla="*/ 1409387 w 1409387"/>
                <a:gd name="connsiteY1" fmla="*/ 479997 h 1307979"/>
                <a:gd name="connsiteX2" fmla="*/ 1300051 w 1409387"/>
                <a:gd name="connsiteY2" fmla="*/ 1307979 h 1307979"/>
                <a:gd name="connsiteX3" fmla="*/ 0 w 1409387"/>
                <a:gd name="connsiteY3" fmla="*/ 0 h 1307979"/>
                <a:gd name="connsiteX0" fmla="*/ 0 w 1409387"/>
                <a:gd name="connsiteY0" fmla="*/ 0 h 1310360"/>
                <a:gd name="connsiteX1" fmla="*/ 1409387 w 1409387"/>
                <a:gd name="connsiteY1" fmla="*/ 479997 h 1310360"/>
                <a:gd name="connsiteX2" fmla="*/ 1292907 w 1409387"/>
                <a:gd name="connsiteY2" fmla="*/ 1310360 h 1310360"/>
                <a:gd name="connsiteX3" fmla="*/ 0 w 1409387"/>
                <a:gd name="connsiteY3" fmla="*/ 0 h 1310360"/>
                <a:gd name="connsiteX0" fmla="*/ 0 w 1409387"/>
                <a:gd name="connsiteY0" fmla="*/ 0 h 1310360"/>
                <a:gd name="connsiteX1" fmla="*/ 1409387 w 1409387"/>
                <a:gd name="connsiteY1" fmla="*/ 479997 h 1310360"/>
                <a:gd name="connsiteX2" fmla="*/ 1292907 w 1409387"/>
                <a:gd name="connsiteY2" fmla="*/ 1310360 h 1310360"/>
                <a:gd name="connsiteX3" fmla="*/ 0 w 1409387"/>
                <a:gd name="connsiteY3" fmla="*/ 0 h 1310360"/>
                <a:gd name="connsiteX0" fmla="*/ 0 w 1399862"/>
                <a:gd name="connsiteY0" fmla="*/ 0 h 1310360"/>
                <a:gd name="connsiteX1" fmla="*/ 1399862 w 1399862"/>
                <a:gd name="connsiteY1" fmla="*/ 475234 h 1310360"/>
                <a:gd name="connsiteX2" fmla="*/ 1292907 w 1399862"/>
                <a:gd name="connsiteY2" fmla="*/ 1310360 h 1310360"/>
                <a:gd name="connsiteX3" fmla="*/ 0 w 1399862"/>
                <a:gd name="connsiteY3" fmla="*/ 0 h 1310360"/>
                <a:gd name="connsiteX0" fmla="*/ 0 w 1399862"/>
                <a:gd name="connsiteY0" fmla="*/ 0 h 1313626"/>
                <a:gd name="connsiteX1" fmla="*/ 1399862 w 1399862"/>
                <a:gd name="connsiteY1" fmla="*/ 475234 h 1313626"/>
                <a:gd name="connsiteX2" fmla="*/ 1296172 w 1399862"/>
                <a:gd name="connsiteY2" fmla="*/ 1313626 h 1313626"/>
                <a:gd name="connsiteX3" fmla="*/ 0 w 1399862"/>
                <a:gd name="connsiteY3" fmla="*/ 0 h 1313626"/>
                <a:gd name="connsiteX0" fmla="*/ 0 w 1399862"/>
                <a:gd name="connsiteY0" fmla="*/ 0 h 1313626"/>
                <a:gd name="connsiteX1" fmla="*/ 1399862 w 1399862"/>
                <a:gd name="connsiteY1" fmla="*/ 475234 h 1313626"/>
                <a:gd name="connsiteX2" fmla="*/ 1296172 w 1399862"/>
                <a:gd name="connsiteY2" fmla="*/ 1313626 h 1313626"/>
                <a:gd name="connsiteX3" fmla="*/ 0 w 1399862"/>
                <a:gd name="connsiteY3" fmla="*/ 0 h 131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9862" h="1313626">
                  <a:moveTo>
                    <a:pt x="0" y="0"/>
                  </a:moveTo>
                  <a:lnTo>
                    <a:pt x="1399862" y="475234"/>
                  </a:lnTo>
                  <a:cubicBezTo>
                    <a:pt x="1333023" y="1022495"/>
                    <a:pt x="1333801" y="1008878"/>
                    <a:pt x="1296172" y="1313626"/>
                  </a:cubicBezTo>
                  <a:cubicBezTo>
                    <a:pt x="1116035" y="1197087"/>
                    <a:pt x="44855" y="66536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30000"/>
                  </a:schemeClr>
                </a:gs>
                <a:gs pos="65000">
                  <a:schemeClr val="accent2"/>
                </a:gs>
                <a:gs pos="100000">
                  <a:schemeClr val="accent2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3" name="Group 57">
            <a:extLst>
              <a:ext uri="{FF2B5EF4-FFF2-40B4-BE49-F238E27FC236}">
                <a16:creationId xmlns:a16="http://schemas.microsoft.com/office/drawing/2014/main" id="{7B4D1FDA-59A1-425B-B1CD-209FDF77FBC5}"/>
              </a:ext>
            </a:extLst>
          </p:cNvPr>
          <p:cNvGrpSpPr/>
          <p:nvPr/>
        </p:nvGrpSpPr>
        <p:grpSpPr>
          <a:xfrm flipH="1">
            <a:off x="4355706" y="5"/>
            <a:ext cx="3569098" cy="2926378"/>
            <a:chOff x="539552" y="-1"/>
            <a:chExt cx="2852268" cy="292637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3BCFF2E-C40A-4C9A-95AE-D63E88D58F31}"/>
                </a:ext>
              </a:extLst>
            </p:cNvPr>
            <p:cNvSpPr/>
            <p:nvPr/>
          </p:nvSpPr>
          <p:spPr>
            <a:xfrm>
              <a:off x="539552" y="-1"/>
              <a:ext cx="1412807" cy="1564768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45209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21669 w 1412807"/>
                <a:gd name="connsiteY3" fmla="*/ 152143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2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5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1768449"/>
                <a:gd name="connsiteX1" fmla="*/ 1412807 w 1412807"/>
                <a:gd name="connsiteY1" fmla="*/ 0 h 1768449"/>
                <a:gd name="connsiteX2" fmla="*/ 1412807 w 1412807"/>
                <a:gd name="connsiteY2" fmla="*/ 1768449 h 1768449"/>
                <a:gd name="connsiteX3" fmla="*/ 4335 w 1412807"/>
                <a:gd name="connsiteY3" fmla="*/ 1534433 h 1768449"/>
                <a:gd name="connsiteX4" fmla="*/ 0 w 1412807"/>
                <a:gd name="connsiteY4" fmla="*/ 0 h 1768449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4335 w 1412807"/>
                <a:gd name="connsiteY3" fmla="*/ 1534433 h 1564768"/>
                <a:gd name="connsiteX4" fmla="*/ 0 w 1412807"/>
                <a:gd name="connsiteY4" fmla="*/ 0 h 1564768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8669 w 1412807"/>
                <a:gd name="connsiteY3" fmla="*/ 1192074 h 1564768"/>
                <a:gd name="connsiteX4" fmla="*/ 0 w 1412807"/>
                <a:gd name="connsiteY4" fmla="*/ 0 h 15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07" h="1564768">
                  <a:moveTo>
                    <a:pt x="0" y="0"/>
                  </a:moveTo>
                  <a:lnTo>
                    <a:pt x="1412807" y="0"/>
                  </a:lnTo>
                  <a:lnTo>
                    <a:pt x="1412807" y="1564768"/>
                  </a:lnTo>
                  <a:lnTo>
                    <a:pt x="8669" y="1192074"/>
                  </a:lnTo>
                  <a:cubicBezTo>
                    <a:pt x="5779" y="794716"/>
                    <a:pt x="2890" y="39735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Freeform 59">
              <a:extLst>
                <a:ext uri="{FF2B5EF4-FFF2-40B4-BE49-F238E27FC236}">
                  <a16:creationId xmlns:a16="http://schemas.microsoft.com/office/drawing/2014/main" id="{48BC347A-744F-4220-B424-CAA35C003EE8}"/>
                </a:ext>
              </a:extLst>
            </p:cNvPr>
            <p:cNvSpPr/>
            <p:nvPr/>
          </p:nvSpPr>
          <p:spPr>
            <a:xfrm>
              <a:off x="554751" y="1168505"/>
              <a:ext cx="2837069" cy="1757872"/>
            </a:xfrm>
            <a:custGeom>
              <a:avLst/>
              <a:gdLst>
                <a:gd name="connsiteX0" fmla="*/ 2814221 w 2814221"/>
                <a:gd name="connsiteY0" fmla="*/ 825624 h 825624"/>
                <a:gd name="connsiteX1" fmla="*/ 1411549 w 2814221"/>
                <a:gd name="connsiteY1" fmla="*/ 0 h 825624"/>
                <a:gd name="connsiteX2" fmla="*/ 0 w 2814221"/>
                <a:gd name="connsiteY2" fmla="*/ 0 h 825624"/>
                <a:gd name="connsiteX3" fmla="*/ 2814221 w 2814221"/>
                <a:gd name="connsiteY3" fmla="*/ 825624 h 825624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959190"/>
                <a:gd name="connsiteY0" fmla="*/ 933965 h 944130"/>
                <a:gd name="connsiteX1" fmla="*/ 2240453 w 2959190"/>
                <a:gd name="connsiteY1" fmla="*/ 493532 h 944130"/>
                <a:gd name="connsiteX2" fmla="*/ 1411549 w 2959190"/>
                <a:gd name="connsiteY2" fmla="*/ 0 h 944130"/>
                <a:gd name="connsiteX3" fmla="*/ 0 w 2959190"/>
                <a:gd name="connsiteY3" fmla="*/ 0 h 944130"/>
                <a:gd name="connsiteX4" fmla="*/ 2857558 w 2959190"/>
                <a:gd name="connsiteY4" fmla="*/ 933965 h 944130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301124 w 2857558"/>
                <a:gd name="connsiteY1" fmla="*/ 519534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900894 w 2900894"/>
                <a:gd name="connsiteY0" fmla="*/ 1467004 h 1467004"/>
                <a:gd name="connsiteX1" fmla="*/ 2184115 w 2900894"/>
                <a:gd name="connsiteY1" fmla="*/ 978901 h 1467004"/>
                <a:gd name="connsiteX2" fmla="*/ 1428884 w 2900894"/>
                <a:gd name="connsiteY2" fmla="*/ 268686 h 1467004"/>
                <a:gd name="connsiteX3" fmla="*/ 0 w 2900894"/>
                <a:gd name="connsiteY3" fmla="*/ 0 h 1467004"/>
                <a:gd name="connsiteX4" fmla="*/ 2900894 w 2900894"/>
                <a:gd name="connsiteY4" fmla="*/ 1467004 h 1467004"/>
                <a:gd name="connsiteX0" fmla="*/ 2866225 w 2866225"/>
                <a:gd name="connsiteY0" fmla="*/ 1462670 h 1462670"/>
                <a:gd name="connsiteX1" fmla="*/ 2149446 w 2866225"/>
                <a:gd name="connsiteY1" fmla="*/ 974567 h 1462670"/>
                <a:gd name="connsiteX2" fmla="*/ 1394215 w 2866225"/>
                <a:gd name="connsiteY2" fmla="*/ 264352 h 1462670"/>
                <a:gd name="connsiteX3" fmla="*/ 0 w 2866225"/>
                <a:gd name="connsiteY3" fmla="*/ 0 h 1462670"/>
                <a:gd name="connsiteX4" fmla="*/ 2866225 w 2866225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37152"/>
                <a:gd name="connsiteY0" fmla="*/ 1310992 h 1312603"/>
                <a:gd name="connsiteX1" fmla="*/ 1407216 w 2637152"/>
                <a:gd name="connsiteY1" fmla="*/ 264352 h 1312603"/>
                <a:gd name="connsiteX2" fmla="*/ 0 w 2637152"/>
                <a:gd name="connsiteY2" fmla="*/ 0 h 1312603"/>
                <a:gd name="connsiteX3" fmla="*/ 2601873 w 2637152"/>
                <a:gd name="connsiteY3" fmla="*/ 1310992 h 1312603"/>
                <a:gd name="connsiteX0" fmla="*/ 2601873 w 2628373"/>
                <a:gd name="connsiteY0" fmla="*/ 1310992 h 1313169"/>
                <a:gd name="connsiteX1" fmla="*/ 1407216 w 2628373"/>
                <a:gd name="connsiteY1" fmla="*/ 264352 h 1313169"/>
                <a:gd name="connsiteX2" fmla="*/ 0 w 2628373"/>
                <a:gd name="connsiteY2" fmla="*/ 0 h 1313169"/>
                <a:gd name="connsiteX3" fmla="*/ 2601873 w 2628373"/>
                <a:gd name="connsiteY3" fmla="*/ 1310992 h 1313169"/>
                <a:gd name="connsiteX0" fmla="*/ 2601873 w 2601873"/>
                <a:gd name="connsiteY0" fmla="*/ 1310992 h 1310992"/>
                <a:gd name="connsiteX1" fmla="*/ 1407216 w 2601873"/>
                <a:gd name="connsiteY1" fmla="*/ 264352 h 1310992"/>
                <a:gd name="connsiteX2" fmla="*/ 0 w 2601873"/>
                <a:gd name="connsiteY2" fmla="*/ 0 h 1310992"/>
                <a:gd name="connsiteX3" fmla="*/ 2601873 w 2601873"/>
                <a:gd name="connsiteY3" fmla="*/ 1310992 h 1310992"/>
                <a:gd name="connsiteX0" fmla="*/ 2593206 w 2593206"/>
                <a:gd name="connsiteY0" fmla="*/ 1644683 h 1644683"/>
                <a:gd name="connsiteX1" fmla="*/ 1398549 w 2593206"/>
                <a:gd name="connsiteY1" fmla="*/ 59804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31682 h 1631682"/>
                <a:gd name="connsiteX1" fmla="*/ 1398550 w 2593206"/>
                <a:gd name="connsiteY1" fmla="*/ 355359 h 1631682"/>
                <a:gd name="connsiteX2" fmla="*/ 0 w 2593206"/>
                <a:gd name="connsiteY2" fmla="*/ 0 h 1631682"/>
                <a:gd name="connsiteX3" fmla="*/ 2593206 w 2593206"/>
                <a:gd name="connsiteY3" fmla="*/ 1631682 h 1631682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05188 w 2805188"/>
                <a:gd name="connsiteY0" fmla="*/ 1743372 h 1743372"/>
                <a:gd name="connsiteX1" fmla="*/ 1398550 w 2805188"/>
                <a:gd name="connsiteY1" fmla="*/ 355359 h 1743372"/>
                <a:gd name="connsiteX2" fmla="*/ 0 w 2805188"/>
                <a:gd name="connsiteY2" fmla="*/ 0 h 1743372"/>
                <a:gd name="connsiteX3" fmla="*/ 2805188 w 2805188"/>
                <a:gd name="connsiteY3" fmla="*/ 1743372 h 1743372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89933 h 1689933"/>
                <a:gd name="connsiteX1" fmla="*/ 1398550 w 2888315"/>
                <a:gd name="connsiteY1" fmla="*/ 355359 h 1689933"/>
                <a:gd name="connsiteX2" fmla="*/ 0 w 2888315"/>
                <a:gd name="connsiteY2" fmla="*/ 0 h 1689933"/>
                <a:gd name="connsiteX3" fmla="*/ 2888315 w 2888315"/>
                <a:gd name="connsiteY3" fmla="*/ 1689933 h 1689933"/>
                <a:gd name="connsiteX0" fmla="*/ 2888315 w 2888315"/>
                <a:gd name="connsiteY0" fmla="*/ 1678058 h 1678058"/>
                <a:gd name="connsiteX1" fmla="*/ 1398550 w 2888315"/>
                <a:gd name="connsiteY1" fmla="*/ 355359 h 1678058"/>
                <a:gd name="connsiteX2" fmla="*/ 0 w 2888315"/>
                <a:gd name="connsiteY2" fmla="*/ 0 h 1678058"/>
                <a:gd name="connsiteX3" fmla="*/ 2888315 w 2888315"/>
                <a:gd name="connsiteY3" fmla="*/ 1678058 h 1678058"/>
                <a:gd name="connsiteX0" fmla="*/ 2888315 w 2888315"/>
                <a:gd name="connsiteY0" fmla="*/ 1678058 h 1678058"/>
                <a:gd name="connsiteX1" fmla="*/ 1380737 w 2888315"/>
                <a:gd name="connsiteY1" fmla="*/ 367235 h 1678058"/>
                <a:gd name="connsiteX2" fmla="*/ 0 w 2888315"/>
                <a:gd name="connsiteY2" fmla="*/ 0 h 1678058"/>
                <a:gd name="connsiteX3" fmla="*/ 2888315 w 2888315"/>
                <a:gd name="connsiteY3" fmla="*/ 1678058 h 1678058"/>
                <a:gd name="connsiteX0" fmla="*/ 2888315 w 2888315"/>
                <a:gd name="connsiteY0" fmla="*/ 1678058 h 1678058"/>
                <a:gd name="connsiteX1" fmla="*/ 1380737 w 2888315"/>
                <a:gd name="connsiteY1" fmla="*/ 367235 h 1678058"/>
                <a:gd name="connsiteX2" fmla="*/ 0 w 2888315"/>
                <a:gd name="connsiteY2" fmla="*/ 0 h 1678058"/>
                <a:gd name="connsiteX3" fmla="*/ 2888315 w 2888315"/>
                <a:gd name="connsiteY3" fmla="*/ 1678058 h 1678058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17063 w 2817063"/>
                <a:gd name="connsiteY0" fmla="*/ 1725559 h 1725559"/>
                <a:gd name="connsiteX1" fmla="*/ 1380737 w 2817063"/>
                <a:gd name="connsiteY1" fmla="*/ 367235 h 1725559"/>
                <a:gd name="connsiteX2" fmla="*/ 0 w 2817063"/>
                <a:gd name="connsiteY2" fmla="*/ 0 h 1725559"/>
                <a:gd name="connsiteX3" fmla="*/ 2817063 w 2817063"/>
                <a:gd name="connsiteY3" fmla="*/ 1725559 h 1725559"/>
                <a:gd name="connsiteX0" fmla="*/ 2823000 w 2823000"/>
                <a:gd name="connsiteY0" fmla="*/ 1701808 h 1701808"/>
                <a:gd name="connsiteX1" fmla="*/ 1380737 w 2823000"/>
                <a:gd name="connsiteY1" fmla="*/ 367235 h 1701808"/>
                <a:gd name="connsiteX2" fmla="*/ 0 w 2823000"/>
                <a:gd name="connsiteY2" fmla="*/ 0 h 1701808"/>
                <a:gd name="connsiteX3" fmla="*/ 2823000 w 2823000"/>
                <a:gd name="connsiteY3" fmla="*/ 1701808 h 1701808"/>
                <a:gd name="connsiteX0" fmla="*/ 2823000 w 2823000"/>
                <a:gd name="connsiteY0" fmla="*/ 1701808 h 1701808"/>
                <a:gd name="connsiteX1" fmla="*/ 1380737 w 2823000"/>
                <a:gd name="connsiteY1" fmla="*/ 367235 h 1701808"/>
                <a:gd name="connsiteX2" fmla="*/ 0 w 2823000"/>
                <a:gd name="connsiteY2" fmla="*/ 0 h 1701808"/>
                <a:gd name="connsiteX3" fmla="*/ 2823000 w 2823000"/>
                <a:gd name="connsiteY3" fmla="*/ 1701808 h 1701808"/>
                <a:gd name="connsiteX0" fmla="*/ 2823000 w 2823000"/>
                <a:gd name="connsiteY0" fmla="*/ 1701808 h 1701808"/>
                <a:gd name="connsiteX1" fmla="*/ 1380737 w 2823000"/>
                <a:gd name="connsiteY1" fmla="*/ 367235 h 1701808"/>
                <a:gd name="connsiteX2" fmla="*/ 0 w 2823000"/>
                <a:gd name="connsiteY2" fmla="*/ 0 h 1701808"/>
                <a:gd name="connsiteX3" fmla="*/ 2823000 w 2823000"/>
                <a:gd name="connsiteY3" fmla="*/ 1701808 h 1701808"/>
                <a:gd name="connsiteX0" fmla="*/ 2781436 w 2781436"/>
                <a:gd name="connsiteY0" fmla="*/ 1755247 h 1755247"/>
                <a:gd name="connsiteX1" fmla="*/ 1380737 w 2781436"/>
                <a:gd name="connsiteY1" fmla="*/ 367235 h 1755247"/>
                <a:gd name="connsiteX2" fmla="*/ 0 w 2781436"/>
                <a:gd name="connsiteY2" fmla="*/ 0 h 1755247"/>
                <a:gd name="connsiteX3" fmla="*/ 2781436 w 2781436"/>
                <a:gd name="connsiteY3" fmla="*/ 1755247 h 1755247"/>
                <a:gd name="connsiteX0" fmla="*/ 2781436 w 3063903"/>
                <a:gd name="connsiteY0" fmla="*/ 1755247 h 1920305"/>
                <a:gd name="connsiteX1" fmla="*/ 2837069 w 3063903"/>
                <a:gd name="connsiteY1" fmla="*/ 1705322 h 1920305"/>
                <a:gd name="connsiteX2" fmla="*/ 1380737 w 3063903"/>
                <a:gd name="connsiteY2" fmla="*/ 367235 h 1920305"/>
                <a:gd name="connsiteX3" fmla="*/ 0 w 3063903"/>
                <a:gd name="connsiteY3" fmla="*/ 0 h 1920305"/>
                <a:gd name="connsiteX4" fmla="*/ 2781436 w 3063903"/>
                <a:gd name="connsiteY4" fmla="*/ 1755247 h 1920305"/>
                <a:gd name="connsiteX0" fmla="*/ 2781436 w 2986629"/>
                <a:gd name="connsiteY0" fmla="*/ 1755247 h 1864154"/>
                <a:gd name="connsiteX1" fmla="*/ 2837069 w 2986629"/>
                <a:gd name="connsiteY1" fmla="*/ 1705322 h 1864154"/>
                <a:gd name="connsiteX2" fmla="*/ 1380737 w 2986629"/>
                <a:gd name="connsiteY2" fmla="*/ 367235 h 1864154"/>
                <a:gd name="connsiteX3" fmla="*/ 0 w 2986629"/>
                <a:gd name="connsiteY3" fmla="*/ 0 h 1864154"/>
                <a:gd name="connsiteX4" fmla="*/ 2781436 w 2986629"/>
                <a:gd name="connsiteY4" fmla="*/ 1755247 h 186415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67235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67235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67235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37546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55247 h 1762404"/>
                <a:gd name="connsiteX1" fmla="*/ 2837069 w 2837069"/>
                <a:gd name="connsiteY1" fmla="*/ 1705322 h 1762404"/>
                <a:gd name="connsiteX2" fmla="*/ 1380737 w 2837069"/>
                <a:gd name="connsiteY2" fmla="*/ 337546 h 1762404"/>
                <a:gd name="connsiteX3" fmla="*/ 0 w 2837069"/>
                <a:gd name="connsiteY3" fmla="*/ 0 h 1762404"/>
                <a:gd name="connsiteX4" fmla="*/ 2781436 w 2837069"/>
                <a:gd name="connsiteY4" fmla="*/ 1755247 h 1762404"/>
                <a:gd name="connsiteX0" fmla="*/ 2781436 w 2837069"/>
                <a:gd name="connsiteY0" fmla="*/ 1778997 h 1786154"/>
                <a:gd name="connsiteX1" fmla="*/ 2837069 w 2837069"/>
                <a:gd name="connsiteY1" fmla="*/ 1729072 h 1786154"/>
                <a:gd name="connsiteX2" fmla="*/ 1380737 w 2837069"/>
                <a:gd name="connsiteY2" fmla="*/ 361296 h 1786154"/>
                <a:gd name="connsiteX3" fmla="*/ 0 w 2837069"/>
                <a:gd name="connsiteY3" fmla="*/ 0 h 1786154"/>
                <a:gd name="connsiteX4" fmla="*/ 2781436 w 2837069"/>
                <a:gd name="connsiteY4" fmla="*/ 1778997 h 1786154"/>
                <a:gd name="connsiteX0" fmla="*/ 2781436 w 2837069"/>
                <a:gd name="connsiteY0" fmla="*/ 1778997 h 1786154"/>
                <a:gd name="connsiteX1" fmla="*/ 2837069 w 2837069"/>
                <a:gd name="connsiteY1" fmla="*/ 1729072 h 1786154"/>
                <a:gd name="connsiteX2" fmla="*/ 1380737 w 2837069"/>
                <a:gd name="connsiteY2" fmla="*/ 361296 h 1786154"/>
                <a:gd name="connsiteX3" fmla="*/ 0 w 2837069"/>
                <a:gd name="connsiteY3" fmla="*/ 0 h 1786154"/>
                <a:gd name="connsiteX4" fmla="*/ 2781436 w 2837069"/>
                <a:gd name="connsiteY4" fmla="*/ 1778997 h 1786154"/>
                <a:gd name="connsiteX0" fmla="*/ 2774201 w 2837069"/>
                <a:gd name="connsiteY0" fmla="*/ 1772961 h 1780640"/>
                <a:gd name="connsiteX1" fmla="*/ 2837069 w 2837069"/>
                <a:gd name="connsiteY1" fmla="*/ 1729072 h 1780640"/>
                <a:gd name="connsiteX2" fmla="*/ 1380737 w 2837069"/>
                <a:gd name="connsiteY2" fmla="*/ 361296 h 1780640"/>
                <a:gd name="connsiteX3" fmla="*/ 0 w 2837069"/>
                <a:gd name="connsiteY3" fmla="*/ 0 h 1780640"/>
                <a:gd name="connsiteX4" fmla="*/ 2774201 w 2837069"/>
                <a:gd name="connsiteY4" fmla="*/ 1772961 h 1780640"/>
                <a:gd name="connsiteX0" fmla="*/ 2781436 w 2837069"/>
                <a:gd name="connsiteY0" fmla="*/ 1766926 h 1775206"/>
                <a:gd name="connsiteX1" fmla="*/ 2837069 w 2837069"/>
                <a:gd name="connsiteY1" fmla="*/ 1729072 h 1775206"/>
                <a:gd name="connsiteX2" fmla="*/ 1380737 w 2837069"/>
                <a:gd name="connsiteY2" fmla="*/ 361296 h 1775206"/>
                <a:gd name="connsiteX3" fmla="*/ 0 w 2837069"/>
                <a:gd name="connsiteY3" fmla="*/ 0 h 1775206"/>
                <a:gd name="connsiteX4" fmla="*/ 2781436 w 2837069"/>
                <a:gd name="connsiteY4" fmla="*/ 1766926 h 1775206"/>
                <a:gd name="connsiteX0" fmla="*/ 2774202 w 2837069"/>
                <a:gd name="connsiteY0" fmla="*/ 1760890 h 1769871"/>
                <a:gd name="connsiteX1" fmla="*/ 2837069 w 2837069"/>
                <a:gd name="connsiteY1" fmla="*/ 1729072 h 1769871"/>
                <a:gd name="connsiteX2" fmla="*/ 1380737 w 2837069"/>
                <a:gd name="connsiteY2" fmla="*/ 361296 h 1769871"/>
                <a:gd name="connsiteX3" fmla="*/ 0 w 2837069"/>
                <a:gd name="connsiteY3" fmla="*/ 0 h 1769871"/>
                <a:gd name="connsiteX4" fmla="*/ 2774202 w 2837069"/>
                <a:gd name="connsiteY4" fmla="*/ 1760890 h 1769871"/>
                <a:gd name="connsiteX0" fmla="*/ 2776614 w 2837069"/>
                <a:gd name="connsiteY0" fmla="*/ 1757872 h 1767248"/>
                <a:gd name="connsiteX1" fmla="*/ 2837069 w 2837069"/>
                <a:gd name="connsiteY1" fmla="*/ 1729072 h 1767248"/>
                <a:gd name="connsiteX2" fmla="*/ 1380737 w 2837069"/>
                <a:gd name="connsiteY2" fmla="*/ 361296 h 1767248"/>
                <a:gd name="connsiteX3" fmla="*/ 0 w 2837069"/>
                <a:gd name="connsiteY3" fmla="*/ 0 h 1767248"/>
                <a:gd name="connsiteX4" fmla="*/ 2776614 w 2837069"/>
                <a:gd name="connsiteY4" fmla="*/ 1757872 h 1767248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  <a:gd name="connsiteX0" fmla="*/ 2776614 w 2837069"/>
                <a:gd name="connsiteY0" fmla="*/ 1757872 h 1757872"/>
                <a:gd name="connsiteX1" fmla="*/ 2837069 w 2837069"/>
                <a:gd name="connsiteY1" fmla="*/ 1729072 h 1757872"/>
                <a:gd name="connsiteX2" fmla="*/ 1380737 w 2837069"/>
                <a:gd name="connsiteY2" fmla="*/ 361296 h 1757872"/>
                <a:gd name="connsiteX3" fmla="*/ 0 w 2837069"/>
                <a:gd name="connsiteY3" fmla="*/ 0 h 1757872"/>
                <a:gd name="connsiteX4" fmla="*/ 2776614 w 2837069"/>
                <a:gd name="connsiteY4" fmla="*/ 1757872 h 175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7069" h="1757872">
                  <a:moveTo>
                    <a:pt x="2776614" y="1757872"/>
                  </a:moveTo>
                  <a:cubicBezTo>
                    <a:pt x="2786995" y="1747541"/>
                    <a:pt x="2826143" y="1734678"/>
                    <a:pt x="2837069" y="1729072"/>
                  </a:cubicBezTo>
                  <a:cubicBezTo>
                    <a:pt x="2306735" y="1123663"/>
                    <a:pt x="1341953" y="1369911"/>
                    <a:pt x="1380737" y="361296"/>
                  </a:cubicBezTo>
                  <a:lnTo>
                    <a:pt x="0" y="0"/>
                  </a:lnTo>
                  <a:cubicBezTo>
                    <a:pt x="46787" y="1048043"/>
                    <a:pt x="839290" y="1179016"/>
                    <a:pt x="2776614" y="1757872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30000"/>
                  </a:schemeClr>
                </a:gs>
                <a:gs pos="65000">
                  <a:schemeClr val="accent4"/>
                </a:gs>
                <a:gs pos="100000">
                  <a:schemeClr val="accent4"/>
                </a:gs>
              </a:gsLst>
              <a:lin ang="168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6" name="Group 60">
            <a:extLst>
              <a:ext uri="{FF2B5EF4-FFF2-40B4-BE49-F238E27FC236}">
                <a16:creationId xmlns:a16="http://schemas.microsoft.com/office/drawing/2014/main" id="{1FF6230B-8BFD-427E-BDBC-EB1186CDE260}"/>
              </a:ext>
            </a:extLst>
          </p:cNvPr>
          <p:cNvGrpSpPr/>
          <p:nvPr/>
        </p:nvGrpSpPr>
        <p:grpSpPr>
          <a:xfrm flipH="1">
            <a:off x="4282858" y="0"/>
            <a:ext cx="1897570" cy="2903518"/>
            <a:chOff x="1952359" y="-1"/>
            <a:chExt cx="1516456" cy="2903518"/>
          </a:xfrm>
          <a:gradFill>
            <a:gsLst>
              <a:gs pos="0">
                <a:schemeClr val="accent5">
                  <a:lumMod val="30000"/>
                </a:schemeClr>
              </a:gs>
              <a:gs pos="65000">
                <a:schemeClr val="accent5"/>
              </a:gs>
              <a:gs pos="100000">
                <a:schemeClr val="accent5"/>
              </a:gs>
            </a:gsLst>
            <a:lin ang="14400000" scaled="0"/>
          </a:gradFill>
        </p:grpSpPr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9C0DD73C-9C60-4B8D-8BD0-A75269B9B00F}"/>
                </a:ext>
              </a:extLst>
            </p:cNvPr>
            <p:cNvSpPr/>
            <p:nvPr/>
          </p:nvSpPr>
          <p:spPr>
            <a:xfrm>
              <a:off x="1952359" y="-1"/>
              <a:ext cx="1412807" cy="2045803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85512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24788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80745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8145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98787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777119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678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8667 w 1412807"/>
                <a:gd name="connsiteY3" fmla="*/ 1742450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4 w 1412807"/>
                <a:gd name="connsiteY3" fmla="*/ 1742450 h 2045803"/>
                <a:gd name="connsiteX4" fmla="*/ 0 w 1412807"/>
                <a:gd name="connsiteY4" fmla="*/ 0 h 204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07" h="2045803">
                  <a:moveTo>
                    <a:pt x="0" y="0"/>
                  </a:moveTo>
                  <a:lnTo>
                    <a:pt x="1412807" y="0"/>
                  </a:lnTo>
                  <a:lnTo>
                    <a:pt x="1412807" y="2045803"/>
                  </a:lnTo>
                  <a:lnTo>
                    <a:pt x="4334" y="1742450"/>
                  </a:lnTo>
                  <a:cubicBezTo>
                    <a:pt x="-4333" y="1132743"/>
                    <a:pt x="4334" y="61837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Freeform 62">
              <a:extLst>
                <a:ext uri="{FF2B5EF4-FFF2-40B4-BE49-F238E27FC236}">
                  <a16:creationId xmlns:a16="http://schemas.microsoft.com/office/drawing/2014/main" id="{2B588DAF-3564-42F3-911C-969B83C9B27F}"/>
                </a:ext>
              </a:extLst>
            </p:cNvPr>
            <p:cNvSpPr/>
            <p:nvPr/>
          </p:nvSpPr>
          <p:spPr>
            <a:xfrm>
              <a:off x="1957421" y="1733754"/>
              <a:ext cx="1511394" cy="1169763"/>
            </a:xfrm>
            <a:custGeom>
              <a:avLst/>
              <a:gdLst>
                <a:gd name="connsiteX0" fmla="*/ 0 w 1447061"/>
                <a:gd name="connsiteY0" fmla="*/ 0 h 870011"/>
                <a:gd name="connsiteX1" fmla="*/ 1447061 w 1447061"/>
                <a:gd name="connsiteY1" fmla="*/ 17755 h 870011"/>
                <a:gd name="connsiteX2" fmla="*/ 1402672 w 1447061"/>
                <a:gd name="connsiteY2" fmla="*/ 870011 h 870011"/>
                <a:gd name="connsiteX3" fmla="*/ 0 w 1447061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26633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70011"/>
                <a:gd name="connsiteX1" fmla="*/ 1402672 w 1402672"/>
                <a:gd name="connsiteY1" fmla="*/ 0 h 870011"/>
                <a:gd name="connsiteX2" fmla="*/ 1402672 w 1402672"/>
                <a:gd name="connsiteY2" fmla="*/ 870011 h 870011"/>
                <a:gd name="connsiteX3" fmla="*/ 0 w 1402672"/>
                <a:gd name="connsiteY3" fmla="*/ 0 h 870011"/>
                <a:gd name="connsiteX0" fmla="*/ 0 w 1402672"/>
                <a:gd name="connsiteY0" fmla="*/ 0 h 825623"/>
                <a:gd name="connsiteX1" fmla="*/ 1402672 w 1402672"/>
                <a:gd name="connsiteY1" fmla="*/ 0 h 825623"/>
                <a:gd name="connsiteX2" fmla="*/ 1402672 w 1402672"/>
                <a:gd name="connsiteY2" fmla="*/ 825623 h 825623"/>
                <a:gd name="connsiteX3" fmla="*/ 0 w 1402672"/>
                <a:gd name="connsiteY3" fmla="*/ 0 h 825623"/>
                <a:gd name="connsiteX0" fmla="*/ 0 w 1402672"/>
                <a:gd name="connsiteY0" fmla="*/ 0 h 816745"/>
                <a:gd name="connsiteX1" fmla="*/ 1402672 w 1402672"/>
                <a:gd name="connsiteY1" fmla="*/ 0 h 816745"/>
                <a:gd name="connsiteX2" fmla="*/ 1402672 w 1402672"/>
                <a:gd name="connsiteY2" fmla="*/ 816745 h 816745"/>
                <a:gd name="connsiteX3" fmla="*/ 0 w 1402672"/>
                <a:gd name="connsiteY3" fmla="*/ 0 h 816745"/>
                <a:gd name="connsiteX0" fmla="*/ 0 w 1420427"/>
                <a:gd name="connsiteY0" fmla="*/ 0 h 843378"/>
                <a:gd name="connsiteX1" fmla="*/ 1402672 w 1420427"/>
                <a:gd name="connsiteY1" fmla="*/ 0 h 843378"/>
                <a:gd name="connsiteX2" fmla="*/ 1420427 w 1420427"/>
                <a:gd name="connsiteY2" fmla="*/ 843378 h 843378"/>
                <a:gd name="connsiteX3" fmla="*/ 0 w 1420427"/>
                <a:gd name="connsiteY3" fmla="*/ 0 h 843378"/>
                <a:gd name="connsiteX0" fmla="*/ 0 w 1420427"/>
                <a:gd name="connsiteY0" fmla="*/ 0 h 807867"/>
                <a:gd name="connsiteX1" fmla="*/ 1402672 w 1420427"/>
                <a:gd name="connsiteY1" fmla="*/ 0 h 807867"/>
                <a:gd name="connsiteX2" fmla="*/ 1420427 w 1420427"/>
                <a:gd name="connsiteY2" fmla="*/ 807867 h 807867"/>
                <a:gd name="connsiteX3" fmla="*/ 0 w 1420427"/>
                <a:gd name="connsiteY3" fmla="*/ 0 h 807867"/>
                <a:gd name="connsiteX0" fmla="*/ 0 w 1402672"/>
                <a:gd name="connsiteY0" fmla="*/ 0 h 807867"/>
                <a:gd name="connsiteX1" fmla="*/ 1402672 w 1402672"/>
                <a:gd name="connsiteY1" fmla="*/ 0 h 807867"/>
                <a:gd name="connsiteX2" fmla="*/ 1393794 w 1402672"/>
                <a:gd name="connsiteY2" fmla="*/ 807867 h 807867"/>
                <a:gd name="connsiteX3" fmla="*/ 0 w 1402672"/>
                <a:gd name="connsiteY3" fmla="*/ 0 h 807867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407347"/>
                <a:gd name="connsiteY0" fmla="*/ 0 h 898873"/>
                <a:gd name="connsiteX1" fmla="*/ 1402672 w 1407347"/>
                <a:gd name="connsiteY1" fmla="*/ 0 h 898873"/>
                <a:gd name="connsiteX2" fmla="*/ 1406795 w 1407347"/>
                <a:gd name="connsiteY2" fmla="*/ 898873 h 898873"/>
                <a:gd name="connsiteX3" fmla="*/ 0 w 1407347"/>
                <a:gd name="connsiteY3" fmla="*/ 0 h 898873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0 w 1398680"/>
                <a:gd name="connsiteY0" fmla="*/ 0 h 1137224"/>
                <a:gd name="connsiteX1" fmla="*/ 1394005 w 1398680"/>
                <a:gd name="connsiteY1" fmla="*/ 238351 h 1137224"/>
                <a:gd name="connsiteX2" fmla="*/ 1398128 w 1398680"/>
                <a:gd name="connsiteY2" fmla="*/ 1137224 h 1137224"/>
                <a:gd name="connsiteX3" fmla="*/ 0 w 1398680"/>
                <a:gd name="connsiteY3" fmla="*/ 0 h 1137224"/>
                <a:gd name="connsiteX0" fmla="*/ 50 w 1398730"/>
                <a:gd name="connsiteY0" fmla="*/ 0 h 1137224"/>
                <a:gd name="connsiteX1" fmla="*/ 1394055 w 1398730"/>
                <a:gd name="connsiteY1" fmla="*/ 238351 h 1137224"/>
                <a:gd name="connsiteX2" fmla="*/ 1398178 w 1398730"/>
                <a:gd name="connsiteY2" fmla="*/ 1137224 h 1137224"/>
                <a:gd name="connsiteX3" fmla="*/ 50 w 1398730"/>
                <a:gd name="connsiteY3" fmla="*/ 0 h 1137224"/>
                <a:gd name="connsiteX0" fmla="*/ 50 w 1402914"/>
                <a:gd name="connsiteY0" fmla="*/ 0 h 1145892"/>
                <a:gd name="connsiteX1" fmla="*/ 1394055 w 1402914"/>
                <a:gd name="connsiteY1" fmla="*/ 238351 h 1145892"/>
                <a:gd name="connsiteX2" fmla="*/ 1402511 w 1402914"/>
                <a:gd name="connsiteY2" fmla="*/ 1145892 h 1145892"/>
                <a:gd name="connsiteX3" fmla="*/ 50 w 1402914"/>
                <a:gd name="connsiteY3" fmla="*/ 0 h 1145892"/>
                <a:gd name="connsiteX0" fmla="*/ 51 w 1402915"/>
                <a:gd name="connsiteY0" fmla="*/ 0 h 1145892"/>
                <a:gd name="connsiteX1" fmla="*/ 1394056 w 1402915"/>
                <a:gd name="connsiteY1" fmla="*/ 238351 h 1145892"/>
                <a:gd name="connsiteX2" fmla="*/ 1402512 w 1402915"/>
                <a:gd name="connsiteY2" fmla="*/ 1145892 h 1145892"/>
                <a:gd name="connsiteX3" fmla="*/ 51 w 1402915"/>
                <a:gd name="connsiteY3" fmla="*/ 0 h 1145892"/>
                <a:gd name="connsiteX0" fmla="*/ 53 w 1402917"/>
                <a:gd name="connsiteY0" fmla="*/ 0 h 1145892"/>
                <a:gd name="connsiteX1" fmla="*/ 1394058 w 1402917"/>
                <a:gd name="connsiteY1" fmla="*/ 238351 h 1145892"/>
                <a:gd name="connsiteX2" fmla="*/ 1402514 w 1402917"/>
                <a:gd name="connsiteY2" fmla="*/ 1145892 h 1145892"/>
                <a:gd name="connsiteX3" fmla="*/ 53 w 1402917"/>
                <a:gd name="connsiteY3" fmla="*/ 0 h 1145892"/>
                <a:gd name="connsiteX0" fmla="*/ 52 w 1402916"/>
                <a:gd name="connsiteY0" fmla="*/ 0 h 1145892"/>
                <a:gd name="connsiteX1" fmla="*/ 1394057 w 1402916"/>
                <a:gd name="connsiteY1" fmla="*/ 238351 h 1145892"/>
                <a:gd name="connsiteX2" fmla="*/ 1402513 w 1402916"/>
                <a:gd name="connsiteY2" fmla="*/ 1145892 h 1145892"/>
                <a:gd name="connsiteX3" fmla="*/ 52 w 1402916"/>
                <a:gd name="connsiteY3" fmla="*/ 0 h 1145892"/>
                <a:gd name="connsiteX0" fmla="*/ 52 w 1402513"/>
                <a:gd name="connsiteY0" fmla="*/ 0 h 1145892"/>
                <a:gd name="connsiteX1" fmla="*/ 1394057 w 1402513"/>
                <a:gd name="connsiteY1" fmla="*/ 238351 h 1145892"/>
                <a:gd name="connsiteX2" fmla="*/ 1402513 w 1402513"/>
                <a:gd name="connsiteY2" fmla="*/ 1145892 h 1145892"/>
                <a:gd name="connsiteX3" fmla="*/ 52 w 1402513"/>
                <a:gd name="connsiteY3" fmla="*/ 0 h 1145892"/>
                <a:gd name="connsiteX0" fmla="*/ 52 w 1406847"/>
                <a:gd name="connsiteY0" fmla="*/ 0 h 1150225"/>
                <a:gd name="connsiteX1" fmla="*/ 1394057 w 1406847"/>
                <a:gd name="connsiteY1" fmla="*/ 238351 h 1150225"/>
                <a:gd name="connsiteX2" fmla="*/ 1406847 w 1406847"/>
                <a:gd name="connsiteY2" fmla="*/ 1150225 h 1150225"/>
                <a:gd name="connsiteX3" fmla="*/ 52 w 1406847"/>
                <a:gd name="connsiteY3" fmla="*/ 0 h 1150225"/>
                <a:gd name="connsiteX0" fmla="*/ 0 w 1406795"/>
                <a:gd name="connsiteY0" fmla="*/ 0 h 1150225"/>
                <a:gd name="connsiteX1" fmla="*/ 1394005 w 1406795"/>
                <a:gd name="connsiteY1" fmla="*/ 238351 h 1150225"/>
                <a:gd name="connsiteX2" fmla="*/ 1406795 w 1406795"/>
                <a:gd name="connsiteY2" fmla="*/ 1150225 h 1150225"/>
                <a:gd name="connsiteX3" fmla="*/ 0 w 1406795"/>
                <a:gd name="connsiteY3" fmla="*/ 0 h 1150225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4005"/>
                <a:gd name="connsiteY0" fmla="*/ 0 h 1106889"/>
                <a:gd name="connsiteX1" fmla="*/ 1394005 w 1394005"/>
                <a:gd name="connsiteY1" fmla="*/ 238351 h 1106889"/>
                <a:gd name="connsiteX2" fmla="*/ 1255117 w 1394005"/>
                <a:gd name="connsiteY2" fmla="*/ 1106889 h 1106889"/>
                <a:gd name="connsiteX3" fmla="*/ 0 w 1394005"/>
                <a:gd name="connsiteY3" fmla="*/ 0 h 1106889"/>
                <a:gd name="connsiteX0" fmla="*/ 0 w 1398338"/>
                <a:gd name="connsiteY0" fmla="*/ 0 h 1106889"/>
                <a:gd name="connsiteX1" fmla="*/ 1398338 w 1398338"/>
                <a:gd name="connsiteY1" fmla="*/ 251352 h 1106889"/>
                <a:gd name="connsiteX2" fmla="*/ 1255117 w 1398338"/>
                <a:gd name="connsiteY2" fmla="*/ 1106889 h 1106889"/>
                <a:gd name="connsiteX3" fmla="*/ 0 w 1398338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106889"/>
                <a:gd name="connsiteX1" fmla="*/ 1402671 w 1402671"/>
                <a:gd name="connsiteY1" fmla="*/ 247018 h 1106889"/>
                <a:gd name="connsiteX2" fmla="*/ 1255117 w 1402671"/>
                <a:gd name="connsiteY2" fmla="*/ 1106889 h 1106889"/>
                <a:gd name="connsiteX3" fmla="*/ 0 w 1402671"/>
                <a:gd name="connsiteY3" fmla="*/ 0 h 1106889"/>
                <a:gd name="connsiteX0" fmla="*/ 0 w 1402671"/>
                <a:gd name="connsiteY0" fmla="*/ 0 h 1085221"/>
                <a:gd name="connsiteX1" fmla="*/ 1402671 w 1402671"/>
                <a:gd name="connsiteY1" fmla="*/ 247018 h 1085221"/>
                <a:gd name="connsiteX2" fmla="*/ 1263785 w 1402671"/>
                <a:gd name="connsiteY2" fmla="*/ 1085221 h 1085221"/>
                <a:gd name="connsiteX3" fmla="*/ 0 w 1402671"/>
                <a:gd name="connsiteY3" fmla="*/ 0 h 1085221"/>
                <a:gd name="connsiteX0" fmla="*/ 0 w 1402671"/>
                <a:gd name="connsiteY0" fmla="*/ 0 h 1080887"/>
                <a:gd name="connsiteX1" fmla="*/ 1402671 w 1402671"/>
                <a:gd name="connsiteY1" fmla="*/ 247018 h 1080887"/>
                <a:gd name="connsiteX2" fmla="*/ 1246450 w 1402671"/>
                <a:gd name="connsiteY2" fmla="*/ 1080887 h 1080887"/>
                <a:gd name="connsiteX3" fmla="*/ 0 w 1402671"/>
                <a:gd name="connsiteY3" fmla="*/ 0 h 1080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67887"/>
                <a:gd name="connsiteX1" fmla="*/ 1402671 w 1402671"/>
                <a:gd name="connsiteY1" fmla="*/ 247018 h 1067887"/>
                <a:gd name="connsiteX2" fmla="*/ 1263784 w 1402671"/>
                <a:gd name="connsiteY2" fmla="*/ 1067887 h 1067887"/>
                <a:gd name="connsiteX3" fmla="*/ 0 w 1402671"/>
                <a:gd name="connsiteY3" fmla="*/ 0 h 1067887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2671"/>
                <a:gd name="connsiteY0" fmla="*/ 0 h 1085222"/>
                <a:gd name="connsiteX1" fmla="*/ 1402671 w 1402671"/>
                <a:gd name="connsiteY1" fmla="*/ 247018 h 1085222"/>
                <a:gd name="connsiteX2" fmla="*/ 1255116 w 1402671"/>
                <a:gd name="connsiteY2" fmla="*/ 1085222 h 1085222"/>
                <a:gd name="connsiteX3" fmla="*/ 0 w 1402671"/>
                <a:gd name="connsiteY3" fmla="*/ 0 h 1085222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37226"/>
                <a:gd name="connsiteX1" fmla="*/ 1407005 w 1407005"/>
                <a:gd name="connsiteY1" fmla="*/ 299022 h 1137226"/>
                <a:gd name="connsiteX2" fmla="*/ 1259450 w 1407005"/>
                <a:gd name="connsiteY2" fmla="*/ 1137226 h 1137226"/>
                <a:gd name="connsiteX3" fmla="*/ 0 w 1407005"/>
                <a:gd name="connsiteY3" fmla="*/ 0 h 1137226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19891"/>
                <a:gd name="connsiteX1" fmla="*/ 1407005 w 1407005"/>
                <a:gd name="connsiteY1" fmla="*/ 299022 h 1119891"/>
                <a:gd name="connsiteX2" fmla="*/ 1220447 w 1407005"/>
                <a:gd name="connsiteY2" fmla="*/ 1119891 h 1119891"/>
                <a:gd name="connsiteX3" fmla="*/ 0 w 1407005"/>
                <a:gd name="connsiteY3" fmla="*/ 0 h 1119891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79268"/>
                <a:gd name="connsiteX1" fmla="*/ 1407005 w 1407005"/>
                <a:gd name="connsiteY1" fmla="*/ 299022 h 1179268"/>
                <a:gd name="connsiteX2" fmla="*/ 1345138 w 1407005"/>
                <a:gd name="connsiteY2" fmla="*/ 1179268 h 1179268"/>
                <a:gd name="connsiteX3" fmla="*/ 0 w 1407005"/>
                <a:gd name="connsiteY3" fmla="*/ 0 h 1179268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91143"/>
                <a:gd name="connsiteX1" fmla="*/ 1407005 w 1407005"/>
                <a:gd name="connsiteY1" fmla="*/ 299022 h 1191143"/>
                <a:gd name="connsiteX2" fmla="*/ 1374827 w 1407005"/>
                <a:gd name="connsiteY2" fmla="*/ 1191143 h 1191143"/>
                <a:gd name="connsiteX3" fmla="*/ 0 w 1407005"/>
                <a:gd name="connsiteY3" fmla="*/ 0 h 1191143"/>
                <a:gd name="connsiteX0" fmla="*/ 0 w 1407005"/>
                <a:gd name="connsiteY0" fmla="*/ 0 h 1185206"/>
                <a:gd name="connsiteX1" fmla="*/ 1407005 w 1407005"/>
                <a:gd name="connsiteY1" fmla="*/ 299022 h 1185206"/>
                <a:gd name="connsiteX2" fmla="*/ 1398578 w 1407005"/>
                <a:gd name="connsiteY2" fmla="*/ 1185206 h 1185206"/>
                <a:gd name="connsiteX3" fmla="*/ 0 w 1407005"/>
                <a:gd name="connsiteY3" fmla="*/ 0 h 1185206"/>
                <a:gd name="connsiteX0" fmla="*/ 0 w 1407005"/>
                <a:gd name="connsiteY0" fmla="*/ 0 h 1185206"/>
                <a:gd name="connsiteX1" fmla="*/ 1407005 w 1407005"/>
                <a:gd name="connsiteY1" fmla="*/ 299022 h 1185206"/>
                <a:gd name="connsiteX2" fmla="*/ 1398578 w 1407005"/>
                <a:gd name="connsiteY2" fmla="*/ 1185206 h 1185206"/>
                <a:gd name="connsiteX3" fmla="*/ 0 w 1407005"/>
                <a:gd name="connsiteY3" fmla="*/ 0 h 1185206"/>
                <a:gd name="connsiteX0" fmla="*/ 0 w 1407005"/>
                <a:gd name="connsiteY0" fmla="*/ 0 h 1185206"/>
                <a:gd name="connsiteX1" fmla="*/ 1407005 w 1407005"/>
                <a:gd name="connsiteY1" fmla="*/ 299022 h 1185206"/>
                <a:gd name="connsiteX2" fmla="*/ 1398578 w 1407005"/>
                <a:gd name="connsiteY2" fmla="*/ 1185206 h 1185206"/>
                <a:gd name="connsiteX3" fmla="*/ 0 w 1407005"/>
                <a:gd name="connsiteY3" fmla="*/ 0 h 1185206"/>
                <a:gd name="connsiteX0" fmla="*/ 0 w 1408052"/>
                <a:gd name="connsiteY0" fmla="*/ 0 h 1185206"/>
                <a:gd name="connsiteX1" fmla="*/ 1407005 w 1408052"/>
                <a:gd name="connsiteY1" fmla="*/ 299022 h 1185206"/>
                <a:gd name="connsiteX2" fmla="*/ 1398578 w 1408052"/>
                <a:gd name="connsiteY2" fmla="*/ 1185206 h 1185206"/>
                <a:gd name="connsiteX3" fmla="*/ 0 w 1408052"/>
                <a:gd name="connsiteY3" fmla="*/ 0 h 1185206"/>
                <a:gd name="connsiteX0" fmla="*/ 0 w 1523295"/>
                <a:gd name="connsiteY0" fmla="*/ 0 h 1143642"/>
                <a:gd name="connsiteX1" fmla="*/ 1407005 w 1523295"/>
                <a:gd name="connsiteY1" fmla="*/ 299022 h 1143642"/>
                <a:gd name="connsiteX2" fmla="*/ 1523269 w 1523295"/>
                <a:gd name="connsiteY2" fmla="*/ 1143642 h 1143642"/>
                <a:gd name="connsiteX3" fmla="*/ 0 w 1523295"/>
                <a:gd name="connsiteY3" fmla="*/ 0 h 1143642"/>
                <a:gd name="connsiteX0" fmla="*/ 0 w 1525299"/>
                <a:gd name="connsiteY0" fmla="*/ 0 h 1143642"/>
                <a:gd name="connsiteX1" fmla="*/ 1407005 w 1525299"/>
                <a:gd name="connsiteY1" fmla="*/ 299022 h 1143642"/>
                <a:gd name="connsiteX2" fmla="*/ 1523269 w 1525299"/>
                <a:gd name="connsiteY2" fmla="*/ 1143642 h 1143642"/>
                <a:gd name="connsiteX3" fmla="*/ 0 w 1525299"/>
                <a:gd name="connsiteY3" fmla="*/ 0 h 1143642"/>
                <a:gd name="connsiteX0" fmla="*/ 0 w 1525800"/>
                <a:gd name="connsiteY0" fmla="*/ 0 h 1143642"/>
                <a:gd name="connsiteX1" fmla="*/ 1407005 w 1525800"/>
                <a:gd name="connsiteY1" fmla="*/ 299022 h 1143642"/>
                <a:gd name="connsiteX2" fmla="*/ 1523269 w 1525800"/>
                <a:gd name="connsiteY2" fmla="*/ 1143642 h 1143642"/>
                <a:gd name="connsiteX3" fmla="*/ 0 w 1525800"/>
                <a:gd name="connsiteY3" fmla="*/ 0 h 1143642"/>
                <a:gd name="connsiteX0" fmla="*/ 0 w 1525800"/>
                <a:gd name="connsiteY0" fmla="*/ 0 h 1143642"/>
                <a:gd name="connsiteX1" fmla="*/ 1407005 w 1525800"/>
                <a:gd name="connsiteY1" fmla="*/ 299022 h 1143642"/>
                <a:gd name="connsiteX2" fmla="*/ 1523269 w 1525800"/>
                <a:gd name="connsiteY2" fmla="*/ 1143642 h 1143642"/>
                <a:gd name="connsiteX3" fmla="*/ 0 w 1525800"/>
                <a:gd name="connsiteY3" fmla="*/ 0 h 1143642"/>
                <a:gd name="connsiteX0" fmla="*/ 0 w 1523269"/>
                <a:gd name="connsiteY0" fmla="*/ 0 h 1143642"/>
                <a:gd name="connsiteX1" fmla="*/ 1407005 w 1523269"/>
                <a:gd name="connsiteY1" fmla="*/ 299022 h 1143642"/>
                <a:gd name="connsiteX2" fmla="*/ 1523269 w 1523269"/>
                <a:gd name="connsiteY2" fmla="*/ 1143642 h 1143642"/>
                <a:gd name="connsiteX3" fmla="*/ 0 w 1523269"/>
                <a:gd name="connsiteY3" fmla="*/ 0 h 1143642"/>
                <a:gd name="connsiteX0" fmla="*/ 0 w 1523269"/>
                <a:gd name="connsiteY0" fmla="*/ 0 h 1143642"/>
                <a:gd name="connsiteX1" fmla="*/ 1407005 w 1523269"/>
                <a:gd name="connsiteY1" fmla="*/ 299022 h 1143642"/>
                <a:gd name="connsiteX2" fmla="*/ 1523269 w 1523269"/>
                <a:gd name="connsiteY2" fmla="*/ 1143642 h 1143642"/>
                <a:gd name="connsiteX3" fmla="*/ 0 w 1523269"/>
                <a:gd name="connsiteY3" fmla="*/ 0 h 1143642"/>
                <a:gd name="connsiteX0" fmla="*/ 0 w 1511394"/>
                <a:gd name="connsiteY0" fmla="*/ 0 h 1131767"/>
                <a:gd name="connsiteX1" fmla="*/ 1407005 w 1511394"/>
                <a:gd name="connsiteY1" fmla="*/ 299022 h 1131767"/>
                <a:gd name="connsiteX2" fmla="*/ 1511394 w 1511394"/>
                <a:gd name="connsiteY2" fmla="*/ 1131767 h 1131767"/>
                <a:gd name="connsiteX3" fmla="*/ 0 w 1511394"/>
                <a:gd name="connsiteY3" fmla="*/ 0 h 1131767"/>
                <a:gd name="connsiteX0" fmla="*/ 0 w 1511394"/>
                <a:gd name="connsiteY0" fmla="*/ 0 h 1131767"/>
                <a:gd name="connsiteX1" fmla="*/ 1407005 w 1511394"/>
                <a:gd name="connsiteY1" fmla="*/ 299022 h 1131767"/>
                <a:gd name="connsiteX2" fmla="*/ 1511394 w 1511394"/>
                <a:gd name="connsiteY2" fmla="*/ 1131767 h 1131767"/>
                <a:gd name="connsiteX3" fmla="*/ 0 w 1511394"/>
                <a:gd name="connsiteY3" fmla="*/ 0 h 1131767"/>
                <a:gd name="connsiteX0" fmla="*/ 75 w 1579499"/>
                <a:gd name="connsiteY0" fmla="*/ 0 h 1285076"/>
                <a:gd name="connsiteX1" fmla="*/ 1407080 w 1579499"/>
                <a:gd name="connsiteY1" fmla="*/ 299022 h 1285076"/>
                <a:gd name="connsiteX2" fmla="*/ 1511469 w 1579499"/>
                <a:gd name="connsiteY2" fmla="*/ 1131767 h 1285076"/>
                <a:gd name="connsiteX3" fmla="*/ 1453252 w 1579499"/>
                <a:gd name="connsiteY3" fmla="*/ 1187576 h 1285076"/>
                <a:gd name="connsiteX4" fmla="*/ 75 w 1579499"/>
                <a:gd name="connsiteY4" fmla="*/ 0 h 1285076"/>
                <a:gd name="connsiteX0" fmla="*/ 75 w 1511469"/>
                <a:gd name="connsiteY0" fmla="*/ 0 h 1197192"/>
                <a:gd name="connsiteX1" fmla="*/ 1407080 w 1511469"/>
                <a:gd name="connsiteY1" fmla="*/ 299022 h 1197192"/>
                <a:gd name="connsiteX2" fmla="*/ 1511469 w 1511469"/>
                <a:gd name="connsiteY2" fmla="*/ 1131767 h 1197192"/>
                <a:gd name="connsiteX3" fmla="*/ 1453252 w 1511469"/>
                <a:gd name="connsiteY3" fmla="*/ 1187576 h 1197192"/>
                <a:gd name="connsiteX4" fmla="*/ 75 w 1511469"/>
                <a:gd name="connsiteY4" fmla="*/ 0 h 1197192"/>
                <a:gd name="connsiteX0" fmla="*/ 75 w 1511469"/>
                <a:gd name="connsiteY0" fmla="*/ 0 h 1187576"/>
                <a:gd name="connsiteX1" fmla="*/ 1407080 w 1511469"/>
                <a:gd name="connsiteY1" fmla="*/ 299022 h 1187576"/>
                <a:gd name="connsiteX2" fmla="*/ 1511469 w 1511469"/>
                <a:gd name="connsiteY2" fmla="*/ 1131767 h 1187576"/>
                <a:gd name="connsiteX3" fmla="*/ 1453252 w 1511469"/>
                <a:gd name="connsiteY3" fmla="*/ 1187576 h 1187576"/>
                <a:gd name="connsiteX4" fmla="*/ 75 w 1511469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87576"/>
                <a:gd name="connsiteX1" fmla="*/ 1407005 w 1511394"/>
                <a:gd name="connsiteY1" fmla="*/ 299022 h 1187576"/>
                <a:gd name="connsiteX2" fmla="*/ 1511394 w 1511394"/>
                <a:gd name="connsiteY2" fmla="*/ 1131767 h 1187576"/>
                <a:gd name="connsiteX3" fmla="*/ 1453177 w 1511394"/>
                <a:gd name="connsiteY3" fmla="*/ 1187576 h 1187576"/>
                <a:gd name="connsiteX4" fmla="*/ 0 w 1511394"/>
                <a:gd name="connsiteY4" fmla="*/ 0 h 1187576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493581"/>
                <a:gd name="connsiteY0" fmla="*/ 0 h 1169763"/>
                <a:gd name="connsiteX1" fmla="*/ 1407005 w 1493581"/>
                <a:gd name="connsiteY1" fmla="*/ 299022 h 1169763"/>
                <a:gd name="connsiteX2" fmla="*/ 1493581 w 1493581"/>
                <a:gd name="connsiteY2" fmla="*/ 1155518 h 1169763"/>
                <a:gd name="connsiteX3" fmla="*/ 1447239 w 1493581"/>
                <a:gd name="connsiteY3" fmla="*/ 1169763 h 1169763"/>
                <a:gd name="connsiteX4" fmla="*/ 0 w 1493581"/>
                <a:gd name="connsiteY4" fmla="*/ 0 h 1169763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7005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0473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3738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  <a:gd name="connsiteX0" fmla="*/ 0 w 1511394"/>
                <a:gd name="connsiteY0" fmla="*/ 0 h 1169763"/>
                <a:gd name="connsiteX1" fmla="*/ 1407003 w 1511394"/>
                <a:gd name="connsiteY1" fmla="*/ 299022 h 1169763"/>
                <a:gd name="connsiteX2" fmla="*/ 1511394 w 1511394"/>
                <a:gd name="connsiteY2" fmla="*/ 1131767 h 1169763"/>
                <a:gd name="connsiteX3" fmla="*/ 1447239 w 1511394"/>
                <a:gd name="connsiteY3" fmla="*/ 1169763 h 1169763"/>
                <a:gd name="connsiteX4" fmla="*/ 0 w 1511394"/>
                <a:gd name="connsiteY4" fmla="*/ 0 h 116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1394" h="1169763">
                  <a:moveTo>
                    <a:pt x="0" y="0"/>
                  </a:moveTo>
                  <a:lnTo>
                    <a:pt x="1407003" y="299022"/>
                  </a:lnTo>
                  <a:cubicBezTo>
                    <a:pt x="1445868" y="630053"/>
                    <a:pt x="1465896" y="714205"/>
                    <a:pt x="1511394" y="1131767"/>
                  </a:cubicBezTo>
                  <a:cubicBezTo>
                    <a:pt x="1443261" y="1169858"/>
                    <a:pt x="1479445" y="1144636"/>
                    <a:pt x="1447239" y="1169763"/>
                  </a:cubicBezTo>
                  <a:cubicBezTo>
                    <a:pt x="987522" y="630813"/>
                    <a:pt x="48269" y="74581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30000"/>
                  </a:schemeClr>
                </a:gs>
                <a:gs pos="65000">
                  <a:schemeClr val="accent3"/>
                </a:gs>
                <a:gs pos="100000">
                  <a:schemeClr val="accent3"/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9" name="Group 56">
            <a:extLst>
              <a:ext uri="{FF2B5EF4-FFF2-40B4-BE49-F238E27FC236}">
                <a16:creationId xmlns:a16="http://schemas.microsoft.com/office/drawing/2014/main" id="{0180ED04-34AB-4FEF-88D7-378A1BF2BAE3}"/>
              </a:ext>
            </a:extLst>
          </p:cNvPr>
          <p:cNvGrpSpPr/>
          <p:nvPr/>
        </p:nvGrpSpPr>
        <p:grpSpPr>
          <a:xfrm>
            <a:off x="904876" y="2810"/>
            <a:ext cx="3270450" cy="2812523"/>
            <a:chOff x="549524" y="2804"/>
            <a:chExt cx="2613602" cy="2812523"/>
          </a:xfrm>
        </p:grpSpPr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8AE12E94-BA42-4407-BD44-9FCEC17D2284}"/>
                </a:ext>
              </a:extLst>
            </p:cNvPr>
            <p:cNvSpPr/>
            <p:nvPr/>
          </p:nvSpPr>
          <p:spPr>
            <a:xfrm>
              <a:off x="549524" y="2804"/>
              <a:ext cx="1412807" cy="1564768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1 w 1412807"/>
                <a:gd name="connsiteY3" fmla="*/ 145209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21669 w 1412807"/>
                <a:gd name="connsiteY3" fmla="*/ 1521432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13002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4335 w 1412807"/>
                <a:gd name="connsiteY3" fmla="*/ 1534433 h 2045803"/>
                <a:gd name="connsiteX4" fmla="*/ 0 w 1412807"/>
                <a:gd name="connsiteY4" fmla="*/ 0 h 2045803"/>
                <a:gd name="connsiteX0" fmla="*/ 0 w 1412807"/>
                <a:gd name="connsiteY0" fmla="*/ 0 h 1768449"/>
                <a:gd name="connsiteX1" fmla="*/ 1412807 w 1412807"/>
                <a:gd name="connsiteY1" fmla="*/ 0 h 1768449"/>
                <a:gd name="connsiteX2" fmla="*/ 1412807 w 1412807"/>
                <a:gd name="connsiteY2" fmla="*/ 1768449 h 1768449"/>
                <a:gd name="connsiteX3" fmla="*/ 4335 w 1412807"/>
                <a:gd name="connsiteY3" fmla="*/ 1534433 h 1768449"/>
                <a:gd name="connsiteX4" fmla="*/ 0 w 1412807"/>
                <a:gd name="connsiteY4" fmla="*/ 0 h 1768449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4335 w 1412807"/>
                <a:gd name="connsiteY3" fmla="*/ 1534433 h 1564768"/>
                <a:gd name="connsiteX4" fmla="*/ 0 w 1412807"/>
                <a:gd name="connsiteY4" fmla="*/ 0 h 1564768"/>
                <a:gd name="connsiteX0" fmla="*/ 0 w 1412807"/>
                <a:gd name="connsiteY0" fmla="*/ 0 h 1564768"/>
                <a:gd name="connsiteX1" fmla="*/ 1412807 w 1412807"/>
                <a:gd name="connsiteY1" fmla="*/ 0 h 1564768"/>
                <a:gd name="connsiteX2" fmla="*/ 1412807 w 1412807"/>
                <a:gd name="connsiteY2" fmla="*/ 1564768 h 1564768"/>
                <a:gd name="connsiteX3" fmla="*/ 8669 w 1412807"/>
                <a:gd name="connsiteY3" fmla="*/ 1192074 h 1564768"/>
                <a:gd name="connsiteX4" fmla="*/ 0 w 1412807"/>
                <a:gd name="connsiteY4" fmla="*/ 0 h 15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07" h="1564768">
                  <a:moveTo>
                    <a:pt x="0" y="0"/>
                  </a:moveTo>
                  <a:lnTo>
                    <a:pt x="1412807" y="0"/>
                  </a:lnTo>
                  <a:lnTo>
                    <a:pt x="1412807" y="1564768"/>
                  </a:lnTo>
                  <a:lnTo>
                    <a:pt x="8669" y="1192074"/>
                  </a:lnTo>
                  <a:cubicBezTo>
                    <a:pt x="5779" y="794716"/>
                    <a:pt x="2890" y="39735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EF3F982-E653-4B4C-9A04-8D3C26D374E8}"/>
                </a:ext>
              </a:extLst>
            </p:cNvPr>
            <p:cNvSpPr/>
            <p:nvPr/>
          </p:nvSpPr>
          <p:spPr>
            <a:xfrm>
              <a:off x="557203" y="1189502"/>
              <a:ext cx="2605923" cy="1625825"/>
            </a:xfrm>
            <a:custGeom>
              <a:avLst/>
              <a:gdLst>
                <a:gd name="connsiteX0" fmla="*/ 2814221 w 2814221"/>
                <a:gd name="connsiteY0" fmla="*/ 825624 h 825624"/>
                <a:gd name="connsiteX1" fmla="*/ 1411549 w 2814221"/>
                <a:gd name="connsiteY1" fmla="*/ 0 h 825624"/>
                <a:gd name="connsiteX2" fmla="*/ 0 w 2814221"/>
                <a:gd name="connsiteY2" fmla="*/ 0 h 825624"/>
                <a:gd name="connsiteX3" fmla="*/ 2814221 w 2814221"/>
                <a:gd name="connsiteY3" fmla="*/ 825624 h 825624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857558"/>
                <a:gd name="connsiteY0" fmla="*/ 933965 h 933965"/>
                <a:gd name="connsiteX1" fmla="*/ 1411549 w 2857558"/>
                <a:gd name="connsiteY1" fmla="*/ 0 h 933965"/>
                <a:gd name="connsiteX2" fmla="*/ 0 w 2857558"/>
                <a:gd name="connsiteY2" fmla="*/ 0 h 933965"/>
                <a:gd name="connsiteX3" fmla="*/ 2857558 w 2857558"/>
                <a:gd name="connsiteY3" fmla="*/ 933965 h 933965"/>
                <a:gd name="connsiteX0" fmla="*/ 2857558 w 2959190"/>
                <a:gd name="connsiteY0" fmla="*/ 933965 h 944130"/>
                <a:gd name="connsiteX1" fmla="*/ 2240453 w 2959190"/>
                <a:gd name="connsiteY1" fmla="*/ 493532 h 944130"/>
                <a:gd name="connsiteX2" fmla="*/ 1411549 w 2959190"/>
                <a:gd name="connsiteY2" fmla="*/ 0 h 944130"/>
                <a:gd name="connsiteX3" fmla="*/ 0 w 2959190"/>
                <a:gd name="connsiteY3" fmla="*/ 0 h 944130"/>
                <a:gd name="connsiteX4" fmla="*/ 2857558 w 2959190"/>
                <a:gd name="connsiteY4" fmla="*/ 933965 h 944130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960905"/>
                <a:gd name="connsiteY0" fmla="*/ 933965 h 944027"/>
                <a:gd name="connsiteX1" fmla="*/ 2257787 w 2960905"/>
                <a:gd name="connsiteY1" fmla="*/ 489198 h 944027"/>
                <a:gd name="connsiteX2" fmla="*/ 1411549 w 2960905"/>
                <a:gd name="connsiteY2" fmla="*/ 0 h 944027"/>
                <a:gd name="connsiteX3" fmla="*/ 0 w 2960905"/>
                <a:gd name="connsiteY3" fmla="*/ 0 h 944027"/>
                <a:gd name="connsiteX4" fmla="*/ 2857558 w 2960905"/>
                <a:gd name="connsiteY4" fmla="*/ 933965 h 944027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257787 w 2857558"/>
                <a:gd name="connsiteY1" fmla="*/ 489198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57558 w 2857558"/>
                <a:gd name="connsiteY0" fmla="*/ 933965 h 933965"/>
                <a:gd name="connsiteX1" fmla="*/ 2301124 w 2857558"/>
                <a:gd name="connsiteY1" fmla="*/ 519534 h 933965"/>
                <a:gd name="connsiteX2" fmla="*/ 1411549 w 2857558"/>
                <a:gd name="connsiteY2" fmla="*/ 0 h 933965"/>
                <a:gd name="connsiteX3" fmla="*/ 0 w 2857558"/>
                <a:gd name="connsiteY3" fmla="*/ 0 h 933965"/>
                <a:gd name="connsiteX4" fmla="*/ 2857558 w 2857558"/>
                <a:gd name="connsiteY4" fmla="*/ 933965 h 933965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301124 w 2874892"/>
                <a:gd name="connsiteY1" fmla="*/ 519534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955633 h 955633"/>
                <a:gd name="connsiteX1" fmla="*/ 2175448 w 2874892"/>
                <a:gd name="connsiteY1" fmla="*/ 432861 h 955633"/>
                <a:gd name="connsiteX2" fmla="*/ 1411549 w 2874892"/>
                <a:gd name="connsiteY2" fmla="*/ 0 h 955633"/>
                <a:gd name="connsiteX3" fmla="*/ 0 w 2874892"/>
                <a:gd name="connsiteY3" fmla="*/ 0 h 955633"/>
                <a:gd name="connsiteX4" fmla="*/ 2874892 w 2874892"/>
                <a:gd name="connsiteY4" fmla="*/ 955633 h 955633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75546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75448 w 2874892"/>
                <a:gd name="connsiteY1" fmla="*/ 692880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874892 w 2874892"/>
                <a:gd name="connsiteY0" fmla="*/ 1198318 h 1198318"/>
                <a:gd name="connsiteX1" fmla="*/ 2158113 w 2874892"/>
                <a:gd name="connsiteY1" fmla="*/ 710215 h 1198318"/>
                <a:gd name="connsiteX2" fmla="*/ 1402882 w 2874892"/>
                <a:gd name="connsiteY2" fmla="*/ 0 h 1198318"/>
                <a:gd name="connsiteX3" fmla="*/ 0 w 2874892"/>
                <a:gd name="connsiteY3" fmla="*/ 242685 h 1198318"/>
                <a:gd name="connsiteX4" fmla="*/ 2874892 w 2874892"/>
                <a:gd name="connsiteY4" fmla="*/ 1198318 h 1198318"/>
                <a:gd name="connsiteX0" fmla="*/ 2900894 w 2900894"/>
                <a:gd name="connsiteY0" fmla="*/ 1467004 h 1467004"/>
                <a:gd name="connsiteX1" fmla="*/ 2184115 w 2900894"/>
                <a:gd name="connsiteY1" fmla="*/ 978901 h 1467004"/>
                <a:gd name="connsiteX2" fmla="*/ 1428884 w 2900894"/>
                <a:gd name="connsiteY2" fmla="*/ 268686 h 1467004"/>
                <a:gd name="connsiteX3" fmla="*/ 0 w 2900894"/>
                <a:gd name="connsiteY3" fmla="*/ 0 h 1467004"/>
                <a:gd name="connsiteX4" fmla="*/ 2900894 w 2900894"/>
                <a:gd name="connsiteY4" fmla="*/ 1467004 h 1467004"/>
                <a:gd name="connsiteX0" fmla="*/ 2866225 w 2866225"/>
                <a:gd name="connsiteY0" fmla="*/ 1462670 h 1462670"/>
                <a:gd name="connsiteX1" fmla="*/ 2149446 w 2866225"/>
                <a:gd name="connsiteY1" fmla="*/ 974567 h 1462670"/>
                <a:gd name="connsiteX2" fmla="*/ 1394215 w 2866225"/>
                <a:gd name="connsiteY2" fmla="*/ 264352 h 1462670"/>
                <a:gd name="connsiteX3" fmla="*/ 0 w 2866225"/>
                <a:gd name="connsiteY3" fmla="*/ 0 h 1462670"/>
                <a:gd name="connsiteX4" fmla="*/ 2866225 w 2866225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879226 w 2879226"/>
                <a:gd name="connsiteY0" fmla="*/ 1462670 h 1462670"/>
                <a:gd name="connsiteX1" fmla="*/ 2162447 w 2879226"/>
                <a:gd name="connsiteY1" fmla="*/ 974567 h 1462670"/>
                <a:gd name="connsiteX2" fmla="*/ 1407216 w 2879226"/>
                <a:gd name="connsiteY2" fmla="*/ 264352 h 1462670"/>
                <a:gd name="connsiteX3" fmla="*/ 0 w 2879226"/>
                <a:gd name="connsiteY3" fmla="*/ 0 h 1462670"/>
                <a:gd name="connsiteX4" fmla="*/ 2879226 w 2879226"/>
                <a:gd name="connsiteY4" fmla="*/ 1462670 h 1462670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01873"/>
                <a:gd name="connsiteY0" fmla="*/ 1310992 h 1310992"/>
                <a:gd name="connsiteX1" fmla="*/ 2162447 w 2601873"/>
                <a:gd name="connsiteY1" fmla="*/ 974567 h 1310992"/>
                <a:gd name="connsiteX2" fmla="*/ 1407216 w 2601873"/>
                <a:gd name="connsiteY2" fmla="*/ 264352 h 1310992"/>
                <a:gd name="connsiteX3" fmla="*/ 0 w 2601873"/>
                <a:gd name="connsiteY3" fmla="*/ 0 h 1310992"/>
                <a:gd name="connsiteX4" fmla="*/ 2601873 w 2601873"/>
                <a:gd name="connsiteY4" fmla="*/ 1310992 h 1310992"/>
                <a:gd name="connsiteX0" fmla="*/ 2601873 w 2637152"/>
                <a:gd name="connsiteY0" fmla="*/ 1310992 h 1312603"/>
                <a:gd name="connsiteX1" fmla="*/ 1407216 w 2637152"/>
                <a:gd name="connsiteY1" fmla="*/ 264352 h 1312603"/>
                <a:gd name="connsiteX2" fmla="*/ 0 w 2637152"/>
                <a:gd name="connsiteY2" fmla="*/ 0 h 1312603"/>
                <a:gd name="connsiteX3" fmla="*/ 2601873 w 2637152"/>
                <a:gd name="connsiteY3" fmla="*/ 1310992 h 1312603"/>
                <a:gd name="connsiteX0" fmla="*/ 2601873 w 2628373"/>
                <a:gd name="connsiteY0" fmla="*/ 1310992 h 1313169"/>
                <a:gd name="connsiteX1" fmla="*/ 1407216 w 2628373"/>
                <a:gd name="connsiteY1" fmla="*/ 264352 h 1313169"/>
                <a:gd name="connsiteX2" fmla="*/ 0 w 2628373"/>
                <a:gd name="connsiteY2" fmla="*/ 0 h 1313169"/>
                <a:gd name="connsiteX3" fmla="*/ 2601873 w 2628373"/>
                <a:gd name="connsiteY3" fmla="*/ 1310992 h 1313169"/>
                <a:gd name="connsiteX0" fmla="*/ 2601873 w 2601873"/>
                <a:gd name="connsiteY0" fmla="*/ 1310992 h 1310992"/>
                <a:gd name="connsiteX1" fmla="*/ 1407216 w 2601873"/>
                <a:gd name="connsiteY1" fmla="*/ 264352 h 1310992"/>
                <a:gd name="connsiteX2" fmla="*/ 0 w 2601873"/>
                <a:gd name="connsiteY2" fmla="*/ 0 h 1310992"/>
                <a:gd name="connsiteX3" fmla="*/ 2601873 w 2601873"/>
                <a:gd name="connsiteY3" fmla="*/ 1310992 h 1310992"/>
                <a:gd name="connsiteX0" fmla="*/ 2593206 w 2593206"/>
                <a:gd name="connsiteY0" fmla="*/ 1644683 h 1644683"/>
                <a:gd name="connsiteX1" fmla="*/ 1398549 w 2593206"/>
                <a:gd name="connsiteY1" fmla="*/ 59804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81215 w 2593206"/>
                <a:gd name="connsiteY1" fmla="*/ 372693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77027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44683 h 1644683"/>
                <a:gd name="connsiteX1" fmla="*/ 1398550 w 2593206"/>
                <a:gd name="connsiteY1" fmla="*/ 355359 h 1644683"/>
                <a:gd name="connsiteX2" fmla="*/ 0 w 2593206"/>
                <a:gd name="connsiteY2" fmla="*/ 0 h 1644683"/>
                <a:gd name="connsiteX3" fmla="*/ 2593206 w 2593206"/>
                <a:gd name="connsiteY3" fmla="*/ 1644683 h 1644683"/>
                <a:gd name="connsiteX0" fmla="*/ 2593206 w 2593206"/>
                <a:gd name="connsiteY0" fmla="*/ 1631682 h 1631682"/>
                <a:gd name="connsiteX1" fmla="*/ 1398550 w 2593206"/>
                <a:gd name="connsiteY1" fmla="*/ 355359 h 1631682"/>
                <a:gd name="connsiteX2" fmla="*/ 0 w 2593206"/>
                <a:gd name="connsiteY2" fmla="*/ 0 h 1631682"/>
                <a:gd name="connsiteX3" fmla="*/ 2593206 w 2593206"/>
                <a:gd name="connsiteY3" fmla="*/ 1631682 h 1631682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49869 w 2549869"/>
                <a:gd name="connsiteY0" fmla="*/ 1618681 h 1618681"/>
                <a:gd name="connsiteX1" fmla="*/ 1398550 w 2549869"/>
                <a:gd name="connsiteY1" fmla="*/ 355359 h 1618681"/>
                <a:gd name="connsiteX2" fmla="*/ 0 w 2549869"/>
                <a:gd name="connsiteY2" fmla="*/ 0 h 1618681"/>
                <a:gd name="connsiteX3" fmla="*/ 2549869 w 2549869"/>
                <a:gd name="connsiteY3" fmla="*/ 1618681 h 1618681"/>
                <a:gd name="connsiteX0" fmla="*/ 2559394 w 2559394"/>
                <a:gd name="connsiteY0" fmla="*/ 1611537 h 1611537"/>
                <a:gd name="connsiteX1" fmla="*/ 1398550 w 2559394"/>
                <a:gd name="connsiteY1" fmla="*/ 355359 h 1611537"/>
                <a:gd name="connsiteX2" fmla="*/ 0 w 2559394"/>
                <a:gd name="connsiteY2" fmla="*/ 0 h 1611537"/>
                <a:gd name="connsiteX3" fmla="*/ 2559394 w 2559394"/>
                <a:gd name="connsiteY3" fmla="*/ 1611537 h 1611537"/>
                <a:gd name="connsiteX0" fmla="*/ 2559394 w 2559394"/>
                <a:gd name="connsiteY0" fmla="*/ 1611537 h 1611537"/>
                <a:gd name="connsiteX1" fmla="*/ 1398550 w 2559394"/>
                <a:gd name="connsiteY1" fmla="*/ 355359 h 1611537"/>
                <a:gd name="connsiteX2" fmla="*/ 0 w 2559394"/>
                <a:gd name="connsiteY2" fmla="*/ 0 h 1611537"/>
                <a:gd name="connsiteX3" fmla="*/ 2559394 w 2559394"/>
                <a:gd name="connsiteY3" fmla="*/ 1611537 h 1611537"/>
                <a:gd name="connsiteX0" fmla="*/ 2559394 w 2559394"/>
                <a:gd name="connsiteY0" fmla="*/ 1611537 h 1611537"/>
                <a:gd name="connsiteX1" fmla="*/ 1398550 w 2559394"/>
                <a:gd name="connsiteY1" fmla="*/ 355359 h 1611537"/>
                <a:gd name="connsiteX2" fmla="*/ 0 w 2559394"/>
                <a:gd name="connsiteY2" fmla="*/ 0 h 1611537"/>
                <a:gd name="connsiteX3" fmla="*/ 2559394 w 2559394"/>
                <a:gd name="connsiteY3" fmla="*/ 1611537 h 1611537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398550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405081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405081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9400 w 2609400"/>
                <a:gd name="connsiteY0" fmla="*/ 1625825 h 1625825"/>
                <a:gd name="connsiteX1" fmla="*/ 1405081 w 2609400"/>
                <a:gd name="connsiteY1" fmla="*/ 355359 h 1625825"/>
                <a:gd name="connsiteX2" fmla="*/ 0 w 2609400"/>
                <a:gd name="connsiteY2" fmla="*/ 0 h 1625825"/>
                <a:gd name="connsiteX3" fmla="*/ 2609400 w 2609400"/>
                <a:gd name="connsiteY3" fmla="*/ 1625825 h 1625825"/>
                <a:gd name="connsiteX0" fmla="*/ 2605923 w 2605923"/>
                <a:gd name="connsiteY0" fmla="*/ 1625825 h 1625825"/>
                <a:gd name="connsiteX1" fmla="*/ 1401604 w 2605923"/>
                <a:gd name="connsiteY1" fmla="*/ 355359 h 1625825"/>
                <a:gd name="connsiteX2" fmla="*/ 0 w 2605923"/>
                <a:gd name="connsiteY2" fmla="*/ 0 h 1625825"/>
                <a:gd name="connsiteX3" fmla="*/ 2605923 w 2605923"/>
                <a:gd name="connsiteY3" fmla="*/ 1625825 h 16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923" h="1625825">
                  <a:moveTo>
                    <a:pt x="2605923" y="1625825"/>
                  </a:moveTo>
                  <a:cubicBezTo>
                    <a:pt x="1888916" y="1152329"/>
                    <a:pt x="1469593" y="865752"/>
                    <a:pt x="1401604" y="355359"/>
                  </a:cubicBezTo>
                  <a:lnTo>
                    <a:pt x="0" y="0"/>
                  </a:lnTo>
                  <a:cubicBezTo>
                    <a:pt x="46787" y="1048043"/>
                    <a:pt x="1246189" y="903146"/>
                    <a:pt x="2605923" y="162582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65000">
                  <a:schemeClr val="accent1"/>
                </a:gs>
                <a:gs pos="100000">
                  <a:schemeClr val="accent1"/>
                </a:gs>
              </a:gsLst>
              <a:lin ang="150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64E231D-8EBE-474D-9C0C-244E08F964F5}"/>
              </a:ext>
            </a:extLst>
          </p:cNvPr>
          <p:cNvSpPr txBox="1"/>
          <p:nvPr/>
        </p:nvSpPr>
        <p:spPr>
          <a:xfrm>
            <a:off x="1341217" y="5410359"/>
            <a:ext cx="195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  <a:cs typeface="Arial" pitchFamily="34" charset="0"/>
              </a:rPr>
              <a:t>Education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Brush Script MT" pitchFamily="66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0BB0CA-C3E4-410F-B310-6373DC7E7352}"/>
              </a:ext>
            </a:extLst>
          </p:cNvPr>
          <p:cNvSpPr txBox="1"/>
          <p:nvPr/>
        </p:nvSpPr>
        <p:spPr>
          <a:xfrm>
            <a:off x="764902" y="5839251"/>
            <a:ext cx="322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  <a:cs typeface="Arial" pitchFamily="34" charset="0"/>
              </a:rPr>
              <a:t>Infographic Style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Brush Script MT" pitchFamily="66" charset="0"/>
              <a:cs typeface="Arial" pitchFamily="34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E6358623-4F77-435D-93FF-C22F446038A5}"/>
              </a:ext>
            </a:extLst>
          </p:cNvPr>
          <p:cNvSpPr>
            <a:spLocks/>
          </p:cNvSpPr>
          <p:nvPr/>
        </p:nvSpPr>
        <p:spPr>
          <a:xfrm>
            <a:off x="3414075" y="1754331"/>
            <a:ext cx="245686" cy="245686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8CEB8626-C81C-409D-AFC6-E19AD5408AE4}"/>
              </a:ext>
            </a:extLst>
          </p:cNvPr>
          <p:cNvSpPr>
            <a:spLocks/>
          </p:cNvSpPr>
          <p:nvPr/>
        </p:nvSpPr>
        <p:spPr>
          <a:xfrm>
            <a:off x="5149545" y="1732436"/>
            <a:ext cx="289474" cy="289474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ounded Rectangle 24">
            <a:extLst>
              <a:ext uri="{FF2B5EF4-FFF2-40B4-BE49-F238E27FC236}">
                <a16:creationId xmlns:a16="http://schemas.microsoft.com/office/drawing/2014/main" id="{330DD14F-31E1-44D7-BFEE-9264EC001680}"/>
              </a:ext>
            </a:extLst>
          </p:cNvPr>
          <p:cNvSpPr>
            <a:spLocks noChangeAspect="1"/>
          </p:cNvSpPr>
          <p:nvPr/>
        </p:nvSpPr>
        <p:spPr>
          <a:xfrm>
            <a:off x="6711528" y="1765185"/>
            <a:ext cx="289474" cy="223978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7" name="Group 75">
            <a:extLst>
              <a:ext uri="{FF2B5EF4-FFF2-40B4-BE49-F238E27FC236}">
                <a16:creationId xmlns:a16="http://schemas.microsoft.com/office/drawing/2014/main" id="{0A7EEB94-20EA-4102-BCA9-C073A55B514D}"/>
              </a:ext>
            </a:extLst>
          </p:cNvPr>
          <p:cNvGrpSpPr/>
          <p:nvPr/>
        </p:nvGrpSpPr>
        <p:grpSpPr>
          <a:xfrm>
            <a:off x="2892545" y="705470"/>
            <a:ext cx="1288743" cy="923330"/>
            <a:chOff x="2551705" y="4283314"/>
            <a:chExt cx="2357003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6BA667B-CD34-4F1E-9685-1886958BCEF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C58D94-6A12-4052-AE19-C366935CBB42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78">
            <a:extLst>
              <a:ext uri="{FF2B5EF4-FFF2-40B4-BE49-F238E27FC236}">
                <a16:creationId xmlns:a16="http://schemas.microsoft.com/office/drawing/2014/main" id="{ED0E752F-39F4-4BC5-A14A-22189DFDC723}"/>
              </a:ext>
            </a:extLst>
          </p:cNvPr>
          <p:cNvGrpSpPr/>
          <p:nvPr/>
        </p:nvGrpSpPr>
        <p:grpSpPr>
          <a:xfrm>
            <a:off x="4649911" y="705470"/>
            <a:ext cx="1288743" cy="923330"/>
            <a:chOff x="2551705" y="4283314"/>
            <a:chExt cx="235700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276868-2190-4814-B8B3-523CA8E87EA3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4E7D32-211C-43D9-8ECB-62DCD66813CF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81">
            <a:extLst>
              <a:ext uri="{FF2B5EF4-FFF2-40B4-BE49-F238E27FC236}">
                <a16:creationId xmlns:a16="http://schemas.microsoft.com/office/drawing/2014/main" id="{588EF939-332C-4B59-B674-99D7EA50067F}"/>
              </a:ext>
            </a:extLst>
          </p:cNvPr>
          <p:cNvGrpSpPr/>
          <p:nvPr/>
        </p:nvGrpSpPr>
        <p:grpSpPr>
          <a:xfrm>
            <a:off x="6407276" y="705470"/>
            <a:ext cx="1288743" cy="923330"/>
            <a:chOff x="2551705" y="4283314"/>
            <a:chExt cx="2357003" cy="9233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EAFBD5-C4F1-42BC-A1CB-9133875140D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F5C0137-3A5F-4410-995E-2008911B85E8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FD91F7A-A957-42B4-A758-20325A458F93}"/>
              </a:ext>
            </a:extLst>
          </p:cNvPr>
          <p:cNvSpPr txBox="1"/>
          <p:nvPr/>
        </p:nvSpPr>
        <p:spPr>
          <a:xfrm>
            <a:off x="3056747" y="108948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E228FD-30C4-4E55-A669-98143A5213F4}"/>
              </a:ext>
            </a:extLst>
          </p:cNvPr>
          <p:cNvSpPr txBox="1"/>
          <p:nvPr/>
        </p:nvSpPr>
        <p:spPr>
          <a:xfrm>
            <a:off x="4814113" y="108948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489F69-D950-4CEA-AF37-1105CC7FFFB9}"/>
              </a:ext>
            </a:extLst>
          </p:cNvPr>
          <p:cNvSpPr txBox="1"/>
          <p:nvPr/>
        </p:nvSpPr>
        <p:spPr>
          <a:xfrm>
            <a:off x="6590915" y="108948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9" name="Group 87">
            <a:extLst>
              <a:ext uri="{FF2B5EF4-FFF2-40B4-BE49-F238E27FC236}">
                <a16:creationId xmlns:a16="http://schemas.microsoft.com/office/drawing/2014/main" id="{63CEA0BD-5810-4CA3-BC6F-81BA5EC13435}"/>
              </a:ext>
            </a:extLst>
          </p:cNvPr>
          <p:cNvGrpSpPr/>
          <p:nvPr/>
        </p:nvGrpSpPr>
        <p:grpSpPr>
          <a:xfrm>
            <a:off x="6221230" y="4603205"/>
            <a:ext cx="5127637" cy="1661994"/>
            <a:chOff x="3017859" y="4283314"/>
            <a:chExt cx="1249476" cy="166199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950624C-28A4-4F11-8B9E-061B195FE881}"/>
                </a:ext>
              </a:extLst>
            </p:cNvPr>
            <p:cNvSpPr txBox="1"/>
            <p:nvPr/>
          </p:nvSpPr>
          <p:spPr>
            <a:xfrm>
              <a:off x="3017859" y="4560313"/>
              <a:ext cx="12494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BC0E94-B04D-4F1D-918D-AF1BE87F87F7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BDE07136-21BC-44FA-AA63-1227209CFA36}"/>
              </a:ext>
            </a:extLst>
          </p:cNvPr>
          <p:cNvSpPr txBox="1">
            <a:spLocks/>
          </p:cNvSpPr>
          <p:nvPr/>
        </p:nvSpPr>
        <p:spPr>
          <a:xfrm>
            <a:off x="8457498" y="2400314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F31E13C-8803-4D8A-A5D2-3BCC4075F033}"/>
              </a:ext>
            </a:extLst>
          </p:cNvPr>
          <p:cNvSpPr txBox="1">
            <a:spLocks/>
          </p:cNvSpPr>
          <p:nvPr/>
        </p:nvSpPr>
        <p:spPr>
          <a:xfrm>
            <a:off x="8457498" y="2078840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54" name="Freeform 92">
            <a:extLst>
              <a:ext uri="{FF2B5EF4-FFF2-40B4-BE49-F238E27FC236}">
                <a16:creationId xmlns:a16="http://schemas.microsoft.com/office/drawing/2014/main" id="{092780FB-823D-4CD1-A036-43A741E54B7C}"/>
              </a:ext>
            </a:extLst>
          </p:cNvPr>
          <p:cNvSpPr/>
          <p:nvPr/>
        </p:nvSpPr>
        <p:spPr>
          <a:xfrm>
            <a:off x="3773049" y="5988368"/>
            <a:ext cx="662778" cy="305525"/>
          </a:xfrm>
          <a:custGeom>
            <a:avLst/>
            <a:gdLst>
              <a:gd name="connsiteX0" fmla="*/ 0 w 757029"/>
              <a:gd name="connsiteY0" fmla="*/ 201059 h 282425"/>
              <a:gd name="connsiteX1" fmla="*/ 342900 w 757029"/>
              <a:gd name="connsiteY1" fmla="*/ 1034 h 282425"/>
              <a:gd name="connsiteX2" fmla="*/ 514350 w 757029"/>
              <a:gd name="connsiteY2" fmla="*/ 277259 h 282425"/>
              <a:gd name="connsiteX3" fmla="*/ 742950 w 757029"/>
              <a:gd name="connsiteY3" fmla="*/ 182009 h 282425"/>
              <a:gd name="connsiteX4" fmla="*/ 733425 w 757029"/>
              <a:gd name="connsiteY4" fmla="*/ 191534 h 282425"/>
              <a:gd name="connsiteX0" fmla="*/ 0 w 742950"/>
              <a:gd name="connsiteY0" fmla="*/ 201059 h 282425"/>
              <a:gd name="connsiteX1" fmla="*/ 342900 w 742950"/>
              <a:gd name="connsiteY1" fmla="*/ 1034 h 282425"/>
              <a:gd name="connsiteX2" fmla="*/ 514350 w 742950"/>
              <a:gd name="connsiteY2" fmla="*/ 277259 h 282425"/>
              <a:gd name="connsiteX3" fmla="*/ 742950 w 742950"/>
              <a:gd name="connsiteY3" fmla="*/ 182009 h 282425"/>
              <a:gd name="connsiteX0" fmla="*/ 0 w 742950"/>
              <a:gd name="connsiteY0" fmla="*/ 213115 h 282068"/>
              <a:gd name="connsiteX1" fmla="*/ 342900 w 742950"/>
              <a:gd name="connsiteY1" fmla="*/ 677 h 282068"/>
              <a:gd name="connsiteX2" fmla="*/ 514350 w 742950"/>
              <a:gd name="connsiteY2" fmla="*/ 276902 h 282068"/>
              <a:gd name="connsiteX3" fmla="*/ 742950 w 742950"/>
              <a:gd name="connsiteY3" fmla="*/ 181652 h 282068"/>
              <a:gd name="connsiteX0" fmla="*/ 0 w 742950"/>
              <a:gd name="connsiteY0" fmla="*/ 112016 h 177020"/>
              <a:gd name="connsiteX1" fmla="*/ 355313 w 742950"/>
              <a:gd name="connsiteY1" fmla="*/ 3016 h 177020"/>
              <a:gd name="connsiteX2" fmla="*/ 514350 w 742950"/>
              <a:gd name="connsiteY2" fmla="*/ 175803 h 177020"/>
              <a:gd name="connsiteX3" fmla="*/ 742950 w 742950"/>
              <a:gd name="connsiteY3" fmla="*/ 80553 h 177020"/>
              <a:gd name="connsiteX0" fmla="*/ 0 w 742950"/>
              <a:gd name="connsiteY0" fmla="*/ 112264 h 181358"/>
              <a:gd name="connsiteX1" fmla="*/ 355313 w 742950"/>
              <a:gd name="connsiteY1" fmla="*/ 3264 h 181358"/>
              <a:gd name="connsiteX2" fmla="*/ 377811 w 742950"/>
              <a:gd name="connsiteY2" fmla="*/ 180188 h 181358"/>
              <a:gd name="connsiteX3" fmla="*/ 742950 w 742950"/>
              <a:gd name="connsiteY3" fmla="*/ 80801 h 181358"/>
              <a:gd name="connsiteX0" fmla="*/ 0 w 742950"/>
              <a:gd name="connsiteY0" fmla="*/ 119934 h 189261"/>
              <a:gd name="connsiteX1" fmla="*/ 400826 w 742950"/>
              <a:gd name="connsiteY1" fmla="*/ 2659 h 189261"/>
              <a:gd name="connsiteX2" fmla="*/ 377811 w 742950"/>
              <a:gd name="connsiteY2" fmla="*/ 187858 h 189261"/>
              <a:gd name="connsiteX3" fmla="*/ 742950 w 742950"/>
              <a:gd name="connsiteY3" fmla="*/ 88471 h 189261"/>
              <a:gd name="connsiteX0" fmla="*/ 0 w 752817"/>
              <a:gd name="connsiteY0" fmla="*/ 122863 h 188900"/>
              <a:gd name="connsiteX1" fmla="*/ 410693 w 752817"/>
              <a:gd name="connsiteY1" fmla="*/ 2298 h 188900"/>
              <a:gd name="connsiteX2" fmla="*/ 387678 w 752817"/>
              <a:gd name="connsiteY2" fmla="*/ 187497 h 188900"/>
              <a:gd name="connsiteX3" fmla="*/ 752817 w 752817"/>
              <a:gd name="connsiteY3" fmla="*/ 88110 h 188900"/>
              <a:gd name="connsiteX0" fmla="*/ 0 w 767448"/>
              <a:gd name="connsiteY0" fmla="*/ 139778 h 187527"/>
              <a:gd name="connsiteX1" fmla="*/ 425324 w 767448"/>
              <a:gd name="connsiteY1" fmla="*/ 925 h 187527"/>
              <a:gd name="connsiteX2" fmla="*/ 402309 w 767448"/>
              <a:gd name="connsiteY2" fmla="*/ 186124 h 187527"/>
              <a:gd name="connsiteX3" fmla="*/ 767448 w 767448"/>
              <a:gd name="connsiteY3" fmla="*/ 86737 h 187527"/>
              <a:gd name="connsiteX0" fmla="*/ 0 w 767448"/>
              <a:gd name="connsiteY0" fmla="*/ 140230 h 187979"/>
              <a:gd name="connsiteX1" fmla="*/ 425324 w 767448"/>
              <a:gd name="connsiteY1" fmla="*/ 1377 h 187979"/>
              <a:gd name="connsiteX2" fmla="*/ 402309 w 767448"/>
              <a:gd name="connsiteY2" fmla="*/ 186576 h 187979"/>
              <a:gd name="connsiteX3" fmla="*/ 767448 w 767448"/>
              <a:gd name="connsiteY3" fmla="*/ 87189 h 187979"/>
              <a:gd name="connsiteX0" fmla="*/ 0 w 767448"/>
              <a:gd name="connsiteY0" fmla="*/ 141802 h 189551"/>
              <a:gd name="connsiteX1" fmla="*/ 425324 w 767448"/>
              <a:gd name="connsiteY1" fmla="*/ 2949 h 189551"/>
              <a:gd name="connsiteX2" fmla="*/ 402309 w 767448"/>
              <a:gd name="connsiteY2" fmla="*/ 188148 h 189551"/>
              <a:gd name="connsiteX3" fmla="*/ 767448 w 767448"/>
              <a:gd name="connsiteY3" fmla="*/ 88761 h 189551"/>
              <a:gd name="connsiteX0" fmla="*/ 0 w 785736"/>
              <a:gd name="connsiteY0" fmla="*/ 154570 h 187689"/>
              <a:gd name="connsiteX1" fmla="*/ 443612 w 785736"/>
              <a:gd name="connsiteY1" fmla="*/ 1087 h 187689"/>
              <a:gd name="connsiteX2" fmla="*/ 420597 w 785736"/>
              <a:gd name="connsiteY2" fmla="*/ 186286 h 187689"/>
              <a:gd name="connsiteX3" fmla="*/ 785736 w 785736"/>
              <a:gd name="connsiteY3" fmla="*/ 86899 h 187689"/>
              <a:gd name="connsiteX0" fmla="*/ 0 w 785736"/>
              <a:gd name="connsiteY0" fmla="*/ 158688 h 191807"/>
              <a:gd name="connsiteX1" fmla="*/ 443612 w 785736"/>
              <a:gd name="connsiteY1" fmla="*/ 5205 h 191807"/>
              <a:gd name="connsiteX2" fmla="*/ 420597 w 785736"/>
              <a:gd name="connsiteY2" fmla="*/ 190404 h 191807"/>
              <a:gd name="connsiteX3" fmla="*/ 785736 w 785736"/>
              <a:gd name="connsiteY3" fmla="*/ 91017 h 191807"/>
              <a:gd name="connsiteX0" fmla="*/ 0 w 785736"/>
              <a:gd name="connsiteY0" fmla="*/ 182905 h 216024"/>
              <a:gd name="connsiteX1" fmla="*/ 443612 w 785736"/>
              <a:gd name="connsiteY1" fmla="*/ 29422 h 216024"/>
              <a:gd name="connsiteX2" fmla="*/ 420597 w 785736"/>
              <a:gd name="connsiteY2" fmla="*/ 214621 h 216024"/>
              <a:gd name="connsiteX3" fmla="*/ 785736 w 785736"/>
              <a:gd name="connsiteY3" fmla="*/ 115234 h 216024"/>
              <a:gd name="connsiteX0" fmla="*/ 0 w 785736"/>
              <a:gd name="connsiteY0" fmla="*/ 191488 h 224939"/>
              <a:gd name="connsiteX1" fmla="*/ 414351 w 785736"/>
              <a:gd name="connsiteY1" fmla="*/ 27032 h 224939"/>
              <a:gd name="connsiteX2" fmla="*/ 420597 w 785736"/>
              <a:gd name="connsiteY2" fmla="*/ 223204 h 224939"/>
              <a:gd name="connsiteX3" fmla="*/ 785736 w 785736"/>
              <a:gd name="connsiteY3" fmla="*/ 123817 h 224939"/>
              <a:gd name="connsiteX0" fmla="*/ 0 w 785736"/>
              <a:gd name="connsiteY0" fmla="*/ 191488 h 231591"/>
              <a:gd name="connsiteX1" fmla="*/ 414351 w 785736"/>
              <a:gd name="connsiteY1" fmla="*/ 27032 h 231591"/>
              <a:gd name="connsiteX2" fmla="*/ 420597 w 785736"/>
              <a:gd name="connsiteY2" fmla="*/ 223204 h 231591"/>
              <a:gd name="connsiteX3" fmla="*/ 785736 w 785736"/>
              <a:gd name="connsiteY3" fmla="*/ 123817 h 231591"/>
              <a:gd name="connsiteX0" fmla="*/ 0 w 936656"/>
              <a:gd name="connsiteY0" fmla="*/ 397809 h 432217"/>
              <a:gd name="connsiteX1" fmla="*/ 414351 w 936656"/>
              <a:gd name="connsiteY1" fmla="*/ 233353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81336 w 936656"/>
              <a:gd name="connsiteY1" fmla="*/ 205056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67187 w 936656"/>
              <a:gd name="connsiteY1" fmla="*/ 176759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67187 w 936656"/>
              <a:gd name="connsiteY1" fmla="*/ 176759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27528"/>
              <a:gd name="connsiteX1" fmla="*/ 367187 w 936656"/>
              <a:gd name="connsiteY1" fmla="*/ 176759 h 427528"/>
              <a:gd name="connsiteX2" fmla="*/ 387582 w 936656"/>
              <a:gd name="connsiteY2" fmla="*/ 424809 h 427528"/>
              <a:gd name="connsiteX3" fmla="*/ 936656 w 936656"/>
              <a:gd name="connsiteY3" fmla="*/ 0 h 427528"/>
              <a:gd name="connsiteX0" fmla="*/ 0 w 936656"/>
              <a:gd name="connsiteY0" fmla="*/ 397809 h 431778"/>
              <a:gd name="connsiteX1" fmla="*/ 367187 w 936656"/>
              <a:gd name="connsiteY1" fmla="*/ 176759 h 431778"/>
              <a:gd name="connsiteX2" fmla="*/ 387582 w 936656"/>
              <a:gd name="connsiteY2" fmla="*/ 424809 h 431778"/>
              <a:gd name="connsiteX3" fmla="*/ 936656 w 936656"/>
              <a:gd name="connsiteY3" fmla="*/ 0 h 431778"/>
              <a:gd name="connsiteX0" fmla="*/ 0 w 936656"/>
              <a:gd name="connsiteY0" fmla="*/ 397809 h 431777"/>
              <a:gd name="connsiteX1" fmla="*/ 367187 w 936656"/>
              <a:gd name="connsiteY1" fmla="*/ 176759 h 431777"/>
              <a:gd name="connsiteX2" fmla="*/ 387582 w 936656"/>
              <a:gd name="connsiteY2" fmla="*/ 424809 h 431777"/>
              <a:gd name="connsiteX3" fmla="*/ 936656 w 936656"/>
              <a:gd name="connsiteY3" fmla="*/ 0 h 431777"/>
              <a:gd name="connsiteX0" fmla="*/ 0 w 936656"/>
              <a:gd name="connsiteY0" fmla="*/ 397809 h 431777"/>
              <a:gd name="connsiteX1" fmla="*/ 367187 w 936656"/>
              <a:gd name="connsiteY1" fmla="*/ 176759 h 431777"/>
              <a:gd name="connsiteX2" fmla="*/ 387582 w 936656"/>
              <a:gd name="connsiteY2" fmla="*/ 424809 h 431777"/>
              <a:gd name="connsiteX3" fmla="*/ 936656 w 936656"/>
              <a:gd name="connsiteY3" fmla="*/ 0 h 43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656" h="431777">
                <a:moveTo>
                  <a:pt x="0" y="397809"/>
                </a:moveTo>
                <a:cubicBezTo>
                  <a:pt x="227342" y="207322"/>
                  <a:pt x="283725" y="148677"/>
                  <a:pt x="367187" y="176759"/>
                </a:cubicBezTo>
                <a:cubicBezTo>
                  <a:pt x="450649" y="204841"/>
                  <a:pt x="305279" y="378359"/>
                  <a:pt x="387582" y="424809"/>
                </a:cubicBezTo>
                <a:cubicBezTo>
                  <a:pt x="493464" y="494840"/>
                  <a:pt x="900144" y="14287"/>
                  <a:pt x="936656" y="0"/>
                </a:cubicBezTo>
              </a:path>
            </a:pathLst>
          </a:cu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41972E-F8F5-462B-B63B-F30041F10ABD}"/>
              </a:ext>
            </a:extLst>
          </p:cNvPr>
          <p:cNvSpPr txBox="1"/>
          <p:nvPr/>
        </p:nvSpPr>
        <p:spPr>
          <a:xfrm>
            <a:off x="1299381" y="108948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Group 68">
            <a:extLst>
              <a:ext uri="{FF2B5EF4-FFF2-40B4-BE49-F238E27FC236}">
                <a16:creationId xmlns:a16="http://schemas.microsoft.com/office/drawing/2014/main" id="{F832E803-40F8-4842-94E6-0F01BF1719F1}"/>
              </a:ext>
            </a:extLst>
          </p:cNvPr>
          <p:cNvGrpSpPr/>
          <p:nvPr/>
        </p:nvGrpSpPr>
        <p:grpSpPr>
          <a:xfrm>
            <a:off x="1135179" y="705470"/>
            <a:ext cx="1288743" cy="923330"/>
            <a:chOff x="2551705" y="4283314"/>
            <a:chExt cx="2357003" cy="92333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7412C1C-6964-4D98-AA2F-C23F3D2A18E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2818A60-FEEE-4EFA-9859-C8576B60424E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9" name="Rectangle 1">
            <a:extLst>
              <a:ext uri="{FF2B5EF4-FFF2-40B4-BE49-F238E27FC236}">
                <a16:creationId xmlns:a16="http://schemas.microsoft.com/office/drawing/2014/main" id="{0FEFB710-F8EC-42F6-BEFB-31F961357919}"/>
              </a:ext>
            </a:extLst>
          </p:cNvPr>
          <p:cNvSpPr>
            <a:spLocks noChangeAspect="1"/>
          </p:cNvSpPr>
          <p:nvPr/>
        </p:nvSpPr>
        <p:spPr>
          <a:xfrm>
            <a:off x="2053637" y="1732436"/>
            <a:ext cx="290029" cy="289474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C79091-7E41-4013-9023-71B73EDBD716}"/>
              </a:ext>
            </a:extLst>
          </p:cNvPr>
          <p:cNvSpPr txBox="1"/>
          <p:nvPr/>
        </p:nvSpPr>
        <p:spPr>
          <a:xfrm rot="5400000">
            <a:off x="4266237" y="3967128"/>
            <a:ext cx="142326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50CA8AF-58E2-4B4E-A6B7-ACBF7290B2E4}"/>
              </a:ext>
            </a:extLst>
          </p:cNvPr>
          <p:cNvSpPr txBox="1"/>
          <p:nvPr/>
        </p:nvSpPr>
        <p:spPr>
          <a:xfrm rot="5400000">
            <a:off x="3908358" y="3967128"/>
            <a:ext cx="142326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C60F245-149A-4D4B-A26E-E47C7D95CEF9}"/>
              </a:ext>
            </a:extLst>
          </p:cNvPr>
          <p:cNvSpPr txBox="1"/>
          <p:nvPr/>
        </p:nvSpPr>
        <p:spPr>
          <a:xfrm rot="5400000">
            <a:off x="3531430" y="3967128"/>
            <a:ext cx="142326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F7FD945-97D1-4D48-90B9-2E6AA8D64A20}"/>
              </a:ext>
            </a:extLst>
          </p:cNvPr>
          <p:cNvSpPr txBox="1"/>
          <p:nvPr/>
        </p:nvSpPr>
        <p:spPr>
          <a:xfrm rot="5400000">
            <a:off x="3164028" y="3967128"/>
            <a:ext cx="142326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위쪽 모서리 2">
            <a:extLst>
              <a:ext uri="{FF2B5EF4-FFF2-40B4-BE49-F238E27FC236}">
                <a16:creationId xmlns:a16="http://schemas.microsoft.com/office/drawing/2014/main" id="{49999AE6-19E2-4EA9-8DAA-C3836619306E}"/>
              </a:ext>
            </a:extLst>
          </p:cNvPr>
          <p:cNvSpPr/>
          <p:nvPr/>
        </p:nvSpPr>
        <p:spPr>
          <a:xfrm rot="16200000">
            <a:off x="2566935" y="3853954"/>
            <a:ext cx="792000" cy="378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59BC819-F499-4763-B4AA-05BBD094FFE4}"/>
              </a:ext>
            </a:extLst>
          </p:cNvPr>
          <p:cNvGrpSpPr/>
          <p:nvPr/>
        </p:nvGrpSpPr>
        <p:grpSpPr>
          <a:xfrm>
            <a:off x="4737414" y="4684860"/>
            <a:ext cx="1023041" cy="1455094"/>
            <a:chOff x="4737414" y="4551119"/>
            <a:chExt cx="1023041" cy="1455094"/>
          </a:xfrm>
          <a:solidFill>
            <a:schemeClr val="accent4">
              <a:lumMod val="75000"/>
            </a:schemeClr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87CFFE86-16FB-46AC-AA91-1BDE3E3021C9}"/>
                </a:ext>
              </a:extLst>
            </p:cNvPr>
            <p:cNvSpPr/>
            <p:nvPr/>
          </p:nvSpPr>
          <p:spPr>
            <a:xfrm>
              <a:off x="4852935" y="5082879"/>
              <a:ext cx="792000" cy="923334"/>
            </a:xfrm>
            <a:custGeom>
              <a:avLst/>
              <a:gdLst>
                <a:gd name="connsiteX0" fmla="*/ 0 w 792000"/>
                <a:gd name="connsiteY0" fmla="*/ 0 h 923334"/>
                <a:gd name="connsiteX1" fmla="*/ 792000 w 792000"/>
                <a:gd name="connsiteY1" fmla="*/ 0 h 923334"/>
                <a:gd name="connsiteX2" fmla="*/ 792000 w 792000"/>
                <a:gd name="connsiteY2" fmla="*/ 131334 h 923334"/>
                <a:gd name="connsiteX3" fmla="*/ 0 w 792000"/>
                <a:gd name="connsiteY3" fmla="*/ 923334 h 92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2000" h="923334">
                  <a:moveTo>
                    <a:pt x="0" y="0"/>
                  </a:moveTo>
                  <a:lnTo>
                    <a:pt x="792000" y="0"/>
                  </a:lnTo>
                  <a:lnTo>
                    <a:pt x="792000" y="131334"/>
                  </a:lnTo>
                  <a:lnTo>
                    <a:pt x="0" y="9233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이등변 삼각형 5">
              <a:extLst>
                <a:ext uri="{FF2B5EF4-FFF2-40B4-BE49-F238E27FC236}">
                  <a16:creationId xmlns:a16="http://schemas.microsoft.com/office/drawing/2014/main" id="{F6F4B08C-7573-4FA4-BFB6-E0CB99133A37}"/>
                </a:ext>
              </a:extLst>
            </p:cNvPr>
            <p:cNvSpPr/>
            <p:nvPr/>
          </p:nvSpPr>
          <p:spPr>
            <a:xfrm>
              <a:off x="4737414" y="4551119"/>
              <a:ext cx="1023041" cy="53795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타원 6">
            <a:extLst>
              <a:ext uri="{FF2B5EF4-FFF2-40B4-BE49-F238E27FC236}">
                <a16:creationId xmlns:a16="http://schemas.microsoft.com/office/drawing/2014/main" id="{FD8E84A3-D3B0-4782-AD91-D5EB9F513AC6}"/>
              </a:ext>
            </a:extLst>
          </p:cNvPr>
          <p:cNvSpPr/>
          <p:nvPr/>
        </p:nvSpPr>
        <p:spPr>
          <a:xfrm>
            <a:off x="1129618" y="5422941"/>
            <a:ext cx="642025" cy="642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위쪽 모서리 7">
            <a:extLst>
              <a:ext uri="{FF2B5EF4-FFF2-40B4-BE49-F238E27FC236}">
                <a16:creationId xmlns:a16="http://schemas.microsoft.com/office/drawing/2014/main" id="{8AAF50B9-99B6-49A0-ACD4-DB79CDEFBE66}"/>
              </a:ext>
            </a:extLst>
          </p:cNvPr>
          <p:cNvSpPr/>
          <p:nvPr/>
        </p:nvSpPr>
        <p:spPr>
          <a:xfrm rot="16200000">
            <a:off x="2489664" y="2910021"/>
            <a:ext cx="792000" cy="36254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823758AC-B678-4146-9AD2-7B225CDFE298}"/>
              </a:ext>
            </a:extLst>
          </p:cNvPr>
          <p:cNvSpPr/>
          <p:nvPr/>
        </p:nvSpPr>
        <p:spPr>
          <a:xfrm>
            <a:off x="1129618" y="4401736"/>
            <a:ext cx="642025" cy="642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CFB68F4-94E7-4568-BBCD-4283C4AC8AA2}"/>
              </a:ext>
            </a:extLst>
          </p:cNvPr>
          <p:cNvGrpSpPr/>
          <p:nvPr/>
        </p:nvGrpSpPr>
        <p:grpSpPr>
          <a:xfrm>
            <a:off x="4582869" y="3663655"/>
            <a:ext cx="1023041" cy="1455094"/>
            <a:chOff x="4737414" y="4551119"/>
            <a:chExt cx="1023041" cy="1455094"/>
          </a:xfrm>
          <a:solidFill>
            <a:schemeClr val="accent3">
              <a:lumMod val="75000"/>
            </a:schemeClr>
          </a:solidFill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F76E2140-36DB-4538-8BE1-4F0F45832AD2}"/>
                </a:ext>
              </a:extLst>
            </p:cNvPr>
            <p:cNvSpPr/>
            <p:nvPr/>
          </p:nvSpPr>
          <p:spPr>
            <a:xfrm>
              <a:off x="4852935" y="5082879"/>
              <a:ext cx="792000" cy="923334"/>
            </a:xfrm>
            <a:custGeom>
              <a:avLst/>
              <a:gdLst>
                <a:gd name="connsiteX0" fmla="*/ 0 w 792000"/>
                <a:gd name="connsiteY0" fmla="*/ 0 h 923334"/>
                <a:gd name="connsiteX1" fmla="*/ 792000 w 792000"/>
                <a:gd name="connsiteY1" fmla="*/ 0 h 923334"/>
                <a:gd name="connsiteX2" fmla="*/ 792000 w 792000"/>
                <a:gd name="connsiteY2" fmla="*/ 131334 h 923334"/>
                <a:gd name="connsiteX3" fmla="*/ 0 w 792000"/>
                <a:gd name="connsiteY3" fmla="*/ 923334 h 92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2000" h="923334">
                  <a:moveTo>
                    <a:pt x="0" y="0"/>
                  </a:moveTo>
                  <a:lnTo>
                    <a:pt x="792000" y="0"/>
                  </a:lnTo>
                  <a:lnTo>
                    <a:pt x="792000" y="131334"/>
                  </a:lnTo>
                  <a:lnTo>
                    <a:pt x="0" y="9233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78983AB8-9416-48A8-A17C-55B02A567CA4}"/>
                </a:ext>
              </a:extLst>
            </p:cNvPr>
            <p:cNvSpPr/>
            <p:nvPr/>
          </p:nvSpPr>
          <p:spPr>
            <a:xfrm>
              <a:off x="4737414" y="4551119"/>
              <a:ext cx="1023041" cy="53795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사각형: 둥근 위쪽 모서리 12">
            <a:extLst>
              <a:ext uri="{FF2B5EF4-FFF2-40B4-BE49-F238E27FC236}">
                <a16:creationId xmlns:a16="http://schemas.microsoft.com/office/drawing/2014/main" id="{9D4A6A79-4979-4BAF-89EA-1F3050764F24}"/>
              </a:ext>
            </a:extLst>
          </p:cNvPr>
          <p:cNvSpPr/>
          <p:nvPr/>
        </p:nvSpPr>
        <p:spPr>
          <a:xfrm rot="16200000">
            <a:off x="2412390" y="1966088"/>
            <a:ext cx="792000" cy="347091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B7DDC3D-33F4-4ED7-8D60-79761F134D68}"/>
              </a:ext>
            </a:extLst>
          </p:cNvPr>
          <p:cNvSpPr/>
          <p:nvPr/>
        </p:nvSpPr>
        <p:spPr>
          <a:xfrm>
            <a:off x="1129618" y="3380530"/>
            <a:ext cx="642025" cy="642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7140086-7914-497F-A4DC-BDB579DF56E3}"/>
              </a:ext>
            </a:extLst>
          </p:cNvPr>
          <p:cNvGrpSpPr/>
          <p:nvPr/>
        </p:nvGrpSpPr>
        <p:grpSpPr>
          <a:xfrm>
            <a:off x="4428324" y="2642449"/>
            <a:ext cx="1023041" cy="1455094"/>
            <a:chOff x="4737414" y="4551119"/>
            <a:chExt cx="1023041" cy="1455094"/>
          </a:xfrm>
          <a:solidFill>
            <a:schemeClr val="accent2">
              <a:lumMod val="75000"/>
            </a:schemeClr>
          </a:solidFill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5456BC7C-F0C9-4132-831F-9786CE402929}"/>
                </a:ext>
              </a:extLst>
            </p:cNvPr>
            <p:cNvSpPr/>
            <p:nvPr/>
          </p:nvSpPr>
          <p:spPr>
            <a:xfrm>
              <a:off x="4852935" y="5082879"/>
              <a:ext cx="792000" cy="923334"/>
            </a:xfrm>
            <a:custGeom>
              <a:avLst/>
              <a:gdLst>
                <a:gd name="connsiteX0" fmla="*/ 0 w 792000"/>
                <a:gd name="connsiteY0" fmla="*/ 0 h 923334"/>
                <a:gd name="connsiteX1" fmla="*/ 792000 w 792000"/>
                <a:gd name="connsiteY1" fmla="*/ 0 h 923334"/>
                <a:gd name="connsiteX2" fmla="*/ 792000 w 792000"/>
                <a:gd name="connsiteY2" fmla="*/ 131334 h 923334"/>
                <a:gd name="connsiteX3" fmla="*/ 0 w 792000"/>
                <a:gd name="connsiteY3" fmla="*/ 923334 h 92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2000" h="923334">
                  <a:moveTo>
                    <a:pt x="0" y="0"/>
                  </a:moveTo>
                  <a:lnTo>
                    <a:pt x="792000" y="0"/>
                  </a:lnTo>
                  <a:lnTo>
                    <a:pt x="792000" y="131334"/>
                  </a:lnTo>
                  <a:lnTo>
                    <a:pt x="0" y="9233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5F8D57B1-8332-4505-8A6E-40CAB23DCA36}"/>
                </a:ext>
              </a:extLst>
            </p:cNvPr>
            <p:cNvSpPr/>
            <p:nvPr/>
          </p:nvSpPr>
          <p:spPr>
            <a:xfrm>
              <a:off x="4737414" y="4551119"/>
              <a:ext cx="1023041" cy="537955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7C1CA017-3749-4D4E-AC62-8894675F3D3C}"/>
              </a:ext>
            </a:extLst>
          </p:cNvPr>
          <p:cNvSpPr/>
          <p:nvPr/>
        </p:nvSpPr>
        <p:spPr>
          <a:xfrm rot="16200000">
            <a:off x="2335118" y="1022154"/>
            <a:ext cx="792000" cy="3316365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B0262A1A-AE15-4A74-92FB-1BD0DAE29B63}"/>
              </a:ext>
            </a:extLst>
          </p:cNvPr>
          <p:cNvSpPr/>
          <p:nvPr/>
        </p:nvSpPr>
        <p:spPr>
          <a:xfrm>
            <a:off x="1129618" y="2359324"/>
            <a:ext cx="642025" cy="642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3ABB285-9639-4DF0-A658-A7473D9AE81F}"/>
              </a:ext>
            </a:extLst>
          </p:cNvPr>
          <p:cNvGrpSpPr/>
          <p:nvPr/>
        </p:nvGrpSpPr>
        <p:grpSpPr>
          <a:xfrm>
            <a:off x="4273779" y="1621243"/>
            <a:ext cx="1023041" cy="1455094"/>
            <a:chOff x="4737414" y="4551119"/>
            <a:chExt cx="1023041" cy="1455094"/>
          </a:xfrm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919600C7-5F4A-44E1-9874-404D457EBC9A}"/>
                </a:ext>
              </a:extLst>
            </p:cNvPr>
            <p:cNvSpPr/>
            <p:nvPr/>
          </p:nvSpPr>
          <p:spPr>
            <a:xfrm>
              <a:off x="4852935" y="5082879"/>
              <a:ext cx="792000" cy="923334"/>
            </a:xfrm>
            <a:custGeom>
              <a:avLst/>
              <a:gdLst>
                <a:gd name="connsiteX0" fmla="*/ 0 w 792000"/>
                <a:gd name="connsiteY0" fmla="*/ 0 h 923334"/>
                <a:gd name="connsiteX1" fmla="*/ 792000 w 792000"/>
                <a:gd name="connsiteY1" fmla="*/ 0 h 923334"/>
                <a:gd name="connsiteX2" fmla="*/ 792000 w 792000"/>
                <a:gd name="connsiteY2" fmla="*/ 131334 h 923334"/>
                <a:gd name="connsiteX3" fmla="*/ 0 w 792000"/>
                <a:gd name="connsiteY3" fmla="*/ 923334 h 92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2000" h="923334">
                  <a:moveTo>
                    <a:pt x="0" y="0"/>
                  </a:moveTo>
                  <a:lnTo>
                    <a:pt x="792000" y="0"/>
                  </a:lnTo>
                  <a:lnTo>
                    <a:pt x="792000" y="131334"/>
                  </a:lnTo>
                  <a:lnTo>
                    <a:pt x="0" y="92333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DF2BF0AF-C3CE-499E-8975-BFC982D7EE37}"/>
                </a:ext>
              </a:extLst>
            </p:cNvPr>
            <p:cNvSpPr/>
            <p:nvPr/>
          </p:nvSpPr>
          <p:spPr>
            <a:xfrm>
              <a:off x="4737414" y="4551119"/>
              <a:ext cx="1023041" cy="537955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EF2243B1-EF07-4C41-A243-F95D5C212B3D}"/>
              </a:ext>
            </a:extLst>
          </p:cNvPr>
          <p:cNvSpPr/>
          <p:nvPr/>
        </p:nvSpPr>
        <p:spPr>
          <a:xfrm>
            <a:off x="1307995" y="2595171"/>
            <a:ext cx="285270" cy="20919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CC8F80C3-4253-4825-A223-F91D7D0859AF}"/>
              </a:ext>
            </a:extLst>
          </p:cNvPr>
          <p:cNvSpPr/>
          <p:nvPr/>
        </p:nvSpPr>
        <p:spPr>
          <a:xfrm rot="5400000">
            <a:off x="1317238" y="4584826"/>
            <a:ext cx="276210" cy="275844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7D06737C-9247-482D-B61F-36FE3D0DE7F8}"/>
              </a:ext>
            </a:extLst>
          </p:cNvPr>
          <p:cNvSpPr/>
          <p:nvPr/>
        </p:nvSpPr>
        <p:spPr>
          <a:xfrm flipH="1">
            <a:off x="1282882" y="3576025"/>
            <a:ext cx="335496" cy="27676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41E55573-DB07-4199-8FF0-E1A53C1A35F9}"/>
              </a:ext>
            </a:extLst>
          </p:cNvPr>
          <p:cNvSpPr/>
          <p:nvPr/>
        </p:nvSpPr>
        <p:spPr>
          <a:xfrm>
            <a:off x="1255681" y="5633021"/>
            <a:ext cx="337584" cy="22186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1E7CD3BF-3319-4EC6-8C7C-99503E241367}"/>
              </a:ext>
            </a:extLst>
          </p:cNvPr>
          <p:cNvGrpSpPr/>
          <p:nvPr/>
        </p:nvGrpSpPr>
        <p:grpSpPr>
          <a:xfrm>
            <a:off x="1982595" y="2392231"/>
            <a:ext cx="2104865" cy="566386"/>
            <a:chOff x="1982595" y="2309107"/>
            <a:chExt cx="2104865" cy="5663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21D914-C494-41FF-83F1-8AA5F17C5697}"/>
                </a:ext>
              </a:extLst>
            </p:cNvPr>
            <p:cNvSpPr txBox="1"/>
            <p:nvPr/>
          </p:nvSpPr>
          <p:spPr>
            <a:xfrm>
              <a:off x="1982595" y="2309107"/>
              <a:ext cx="2104865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29CAF4-8883-45EB-9616-0759888CE2F7}"/>
                </a:ext>
              </a:extLst>
            </p:cNvPr>
            <p:cNvSpPr txBox="1"/>
            <p:nvPr/>
          </p:nvSpPr>
          <p:spPr>
            <a:xfrm>
              <a:off x="1982595" y="2610805"/>
              <a:ext cx="2104865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C673275-1715-4788-A051-4436AACFB6F2}"/>
              </a:ext>
            </a:extLst>
          </p:cNvPr>
          <p:cNvGrpSpPr/>
          <p:nvPr/>
        </p:nvGrpSpPr>
        <p:grpSpPr>
          <a:xfrm>
            <a:off x="1982595" y="3414601"/>
            <a:ext cx="2104865" cy="566386"/>
            <a:chOff x="1982595" y="2309107"/>
            <a:chExt cx="2104865" cy="5663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EDC3B5-FB32-45F0-A361-142045F461C8}"/>
                </a:ext>
              </a:extLst>
            </p:cNvPr>
            <p:cNvSpPr txBox="1"/>
            <p:nvPr/>
          </p:nvSpPr>
          <p:spPr>
            <a:xfrm>
              <a:off x="1982595" y="2309107"/>
              <a:ext cx="2104865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F9E5CD-E0C0-479E-BCE5-9BAAEF72E970}"/>
                </a:ext>
              </a:extLst>
            </p:cNvPr>
            <p:cNvSpPr txBox="1"/>
            <p:nvPr/>
          </p:nvSpPr>
          <p:spPr>
            <a:xfrm>
              <a:off x="1982595" y="2610805"/>
              <a:ext cx="2104865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A6F582A-A444-489E-8CEA-F8F1F968D6F7}"/>
              </a:ext>
            </a:extLst>
          </p:cNvPr>
          <p:cNvGrpSpPr/>
          <p:nvPr/>
        </p:nvGrpSpPr>
        <p:grpSpPr>
          <a:xfrm>
            <a:off x="1982595" y="4436971"/>
            <a:ext cx="2104865" cy="566386"/>
            <a:chOff x="1982595" y="2309107"/>
            <a:chExt cx="2104865" cy="5663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193915-CD38-4FD5-BCAE-585D979ACFBD}"/>
                </a:ext>
              </a:extLst>
            </p:cNvPr>
            <p:cNvSpPr txBox="1"/>
            <p:nvPr/>
          </p:nvSpPr>
          <p:spPr>
            <a:xfrm>
              <a:off x="1982595" y="2309107"/>
              <a:ext cx="2104865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F08706-12E6-4075-94B5-6322A02761E4}"/>
                </a:ext>
              </a:extLst>
            </p:cNvPr>
            <p:cNvSpPr txBox="1"/>
            <p:nvPr/>
          </p:nvSpPr>
          <p:spPr>
            <a:xfrm>
              <a:off x="1982595" y="2610805"/>
              <a:ext cx="2104865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4EC4C40E-E297-4E9D-B687-2363DF3B7B96}"/>
              </a:ext>
            </a:extLst>
          </p:cNvPr>
          <p:cNvGrpSpPr/>
          <p:nvPr/>
        </p:nvGrpSpPr>
        <p:grpSpPr>
          <a:xfrm>
            <a:off x="1982595" y="5459341"/>
            <a:ext cx="2104865" cy="566386"/>
            <a:chOff x="1982595" y="2309107"/>
            <a:chExt cx="2104865" cy="5663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9F8A57-CD5C-43A8-99D2-D54664E5B5C6}"/>
                </a:ext>
              </a:extLst>
            </p:cNvPr>
            <p:cNvSpPr txBox="1"/>
            <p:nvPr/>
          </p:nvSpPr>
          <p:spPr>
            <a:xfrm>
              <a:off x="1982595" y="2309107"/>
              <a:ext cx="2104865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00F102-90B1-43F2-928C-11CBC6BDA85A}"/>
                </a:ext>
              </a:extLst>
            </p:cNvPr>
            <p:cNvSpPr txBox="1"/>
            <p:nvPr/>
          </p:nvSpPr>
          <p:spPr>
            <a:xfrm>
              <a:off x="1982595" y="2610805"/>
              <a:ext cx="2104865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55F07A10-C317-4D58-961F-ED321F29D2C1}"/>
              </a:ext>
            </a:extLst>
          </p:cNvPr>
          <p:cNvGrpSpPr/>
          <p:nvPr/>
        </p:nvGrpSpPr>
        <p:grpSpPr>
          <a:xfrm>
            <a:off x="5647341" y="5606415"/>
            <a:ext cx="3169070" cy="307777"/>
            <a:chOff x="5907749" y="4319667"/>
            <a:chExt cx="3169070" cy="3077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065887-D9C2-4B75-8AD1-C9BAA6115D4A}"/>
                </a:ext>
              </a:extLst>
            </p:cNvPr>
            <p:cNvSpPr txBox="1"/>
            <p:nvPr/>
          </p:nvSpPr>
          <p:spPr>
            <a:xfrm>
              <a:off x="6748315" y="4319667"/>
              <a:ext cx="1575531" cy="307777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D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cxnSp>
          <p:nvCxnSpPr>
            <p:cNvPr id="41" name="Straight Connector 16">
              <a:extLst>
                <a:ext uri="{FF2B5EF4-FFF2-40B4-BE49-F238E27FC236}">
                  <a16:creationId xmlns:a16="http://schemas.microsoft.com/office/drawing/2014/main" id="{0116D565-0CE0-44A7-810D-A2A6CB7A736D}"/>
                </a:ext>
              </a:extLst>
            </p:cNvPr>
            <p:cNvCxnSpPr>
              <a:cxnSpLocks/>
              <a:endCxn id="40" idx="3"/>
            </p:cNvCxnSpPr>
            <p:nvPr/>
          </p:nvCxnSpPr>
          <p:spPr>
            <a:xfrm flipH="1" flipV="1">
              <a:off x="8323846" y="4473556"/>
              <a:ext cx="752973" cy="471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6">
              <a:extLst>
                <a:ext uri="{FF2B5EF4-FFF2-40B4-BE49-F238E27FC236}">
                  <a16:creationId xmlns:a16="http://schemas.microsoft.com/office/drawing/2014/main" id="{3DAC6807-0525-401C-82CA-2F03C7EDC7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07749" y="4470257"/>
              <a:ext cx="838951" cy="4715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7B64229-6874-49E3-B453-99F922C3EE5B}"/>
              </a:ext>
            </a:extLst>
          </p:cNvPr>
          <p:cNvGrpSpPr/>
          <p:nvPr/>
        </p:nvGrpSpPr>
        <p:grpSpPr>
          <a:xfrm>
            <a:off x="5647341" y="4584290"/>
            <a:ext cx="3169070" cy="307777"/>
            <a:chOff x="5907749" y="3230142"/>
            <a:chExt cx="3169070" cy="30777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9C0991D-9310-4638-AC3D-91265E49A06F}"/>
                </a:ext>
              </a:extLst>
            </p:cNvPr>
            <p:cNvSpPr txBox="1"/>
            <p:nvPr/>
          </p:nvSpPr>
          <p:spPr>
            <a:xfrm>
              <a:off x="6748315" y="3230142"/>
              <a:ext cx="1575531" cy="307777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C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cxnSp>
          <p:nvCxnSpPr>
            <p:cNvPr id="45" name="Straight Connector 17">
              <a:extLst>
                <a:ext uri="{FF2B5EF4-FFF2-40B4-BE49-F238E27FC236}">
                  <a16:creationId xmlns:a16="http://schemas.microsoft.com/office/drawing/2014/main" id="{A9B0E34E-6264-4F32-97DE-DB16D6EFAC15}"/>
                </a:ext>
              </a:extLst>
            </p:cNvPr>
            <p:cNvCxnSpPr>
              <a:cxnSpLocks/>
              <a:endCxn id="44" idx="3"/>
            </p:cNvCxnSpPr>
            <p:nvPr/>
          </p:nvCxnSpPr>
          <p:spPr>
            <a:xfrm flipH="1">
              <a:off x="8323846" y="3383090"/>
              <a:ext cx="752973" cy="941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7">
              <a:extLst>
                <a:ext uri="{FF2B5EF4-FFF2-40B4-BE49-F238E27FC236}">
                  <a16:creationId xmlns:a16="http://schemas.microsoft.com/office/drawing/2014/main" id="{91DB65CA-1E9F-40F7-B1A4-939A18037F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7749" y="3379791"/>
              <a:ext cx="838951" cy="941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C895EC5D-5632-420A-9006-76718FD64786}"/>
              </a:ext>
            </a:extLst>
          </p:cNvPr>
          <p:cNvGrpSpPr/>
          <p:nvPr/>
        </p:nvGrpSpPr>
        <p:grpSpPr>
          <a:xfrm>
            <a:off x="5647341" y="3562165"/>
            <a:ext cx="3169070" cy="307777"/>
            <a:chOff x="5907749" y="2140617"/>
            <a:chExt cx="3169070" cy="30777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A1EFDDB-ACC0-4A19-A3B2-CF485454A50E}"/>
                </a:ext>
              </a:extLst>
            </p:cNvPr>
            <p:cNvSpPr txBox="1"/>
            <p:nvPr/>
          </p:nvSpPr>
          <p:spPr>
            <a:xfrm>
              <a:off x="6748315" y="2140617"/>
              <a:ext cx="1575531" cy="30777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B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cxnSp>
          <p:nvCxnSpPr>
            <p:cNvPr id="49" name="Straight Connector 18">
              <a:extLst>
                <a:ext uri="{FF2B5EF4-FFF2-40B4-BE49-F238E27FC236}">
                  <a16:creationId xmlns:a16="http://schemas.microsoft.com/office/drawing/2014/main" id="{CBE94D01-6F23-46BD-B850-4D0682C96F84}"/>
                </a:ext>
              </a:extLst>
            </p:cNvPr>
            <p:cNvCxnSpPr>
              <a:cxnSpLocks/>
              <a:endCxn id="48" idx="3"/>
            </p:cNvCxnSpPr>
            <p:nvPr/>
          </p:nvCxnSpPr>
          <p:spPr>
            <a:xfrm flipH="1">
              <a:off x="8323846" y="2287909"/>
              <a:ext cx="752973" cy="659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8">
              <a:extLst>
                <a:ext uri="{FF2B5EF4-FFF2-40B4-BE49-F238E27FC236}">
                  <a16:creationId xmlns:a16="http://schemas.microsoft.com/office/drawing/2014/main" id="{7BE813F8-999D-4926-B28A-9A90ACB14B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7749" y="2284610"/>
              <a:ext cx="838951" cy="659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3434668-8BD6-47AA-BAEE-3F699A054476}"/>
              </a:ext>
            </a:extLst>
          </p:cNvPr>
          <p:cNvGrpSpPr/>
          <p:nvPr/>
        </p:nvGrpSpPr>
        <p:grpSpPr>
          <a:xfrm>
            <a:off x="5647341" y="2540040"/>
            <a:ext cx="3169070" cy="307777"/>
            <a:chOff x="5907749" y="5409193"/>
            <a:chExt cx="3169070" cy="307777"/>
          </a:xfrm>
        </p:grpSpPr>
        <p:cxnSp>
          <p:nvCxnSpPr>
            <p:cNvPr id="52" name="Straight Connector 16">
              <a:extLst>
                <a:ext uri="{FF2B5EF4-FFF2-40B4-BE49-F238E27FC236}">
                  <a16:creationId xmlns:a16="http://schemas.microsoft.com/office/drawing/2014/main" id="{873C1E2E-06BA-451B-A792-3F26221A471B}"/>
                </a:ext>
              </a:extLst>
            </p:cNvPr>
            <p:cNvCxnSpPr>
              <a:cxnSpLocks/>
              <a:endCxn id="53" idx="3"/>
            </p:cNvCxnSpPr>
            <p:nvPr/>
          </p:nvCxnSpPr>
          <p:spPr>
            <a:xfrm flipH="1" flipV="1">
              <a:off x="8323846" y="5563082"/>
              <a:ext cx="752973" cy="1037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7422F1-0234-47CB-BAE3-45A3E6A7178C}"/>
                </a:ext>
              </a:extLst>
            </p:cNvPr>
            <p:cNvSpPr txBox="1"/>
            <p:nvPr/>
          </p:nvSpPr>
          <p:spPr>
            <a:xfrm>
              <a:off x="6748315" y="5409193"/>
              <a:ext cx="1575531" cy="30777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cxnSp>
          <p:nvCxnSpPr>
            <p:cNvPr id="54" name="Straight Connector 16">
              <a:extLst>
                <a:ext uri="{FF2B5EF4-FFF2-40B4-BE49-F238E27FC236}">
                  <a16:creationId xmlns:a16="http://schemas.microsoft.com/office/drawing/2014/main" id="{02ED004A-848D-4D23-ACA9-9563AB9359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07749" y="5559783"/>
              <a:ext cx="838951" cy="1037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C2E903B-0D8A-4880-998A-05B971A13F60}"/>
              </a:ext>
            </a:extLst>
          </p:cNvPr>
          <p:cNvSpPr txBox="1"/>
          <p:nvPr/>
        </p:nvSpPr>
        <p:spPr>
          <a:xfrm>
            <a:off x="8905424" y="2375948"/>
            <a:ext cx="241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4FDD9D-04A3-4E7F-A06F-D263321525DC}"/>
              </a:ext>
            </a:extLst>
          </p:cNvPr>
          <p:cNvSpPr txBox="1"/>
          <p:nvPr/>
        </p:nvSpPr>
        <p:spPr>
          <a:xfrm>
            <a:off x="8905424" y="3403746"/>
            <a:ext cx="241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F6F1B4-2D01-4C0B-B393-CBC3AB9F4467}"/>
              </a:ext>
            </a:extLst>
          </p:cNvPr>
          <p:cNvSpPr txBox="1"/>
          <p:nvPr/>
        </p:nvSpPr>
        <p:spPr>
          <a:xfrm>
            <a:off x="8905424" y="4431544"/>
            <a:ext cx="241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D8189C-B64B-4D71-9F9D-831EFBDAA363}"/>
              </a:ext>
            </a:extLst>
          </p:cNvPr>
          <p:cNvSpPr txBox="1"/>
          <p:nvPr/>
        </p:nvSpPr>
        <p:spPr>
          <a:xfrm>
            <a:off x="8905424" y="5459341"/>
            <a:ext cx="241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96A6A79-9E61-470C-983A-72E617085AF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A97EE338-0D6B-4E4A-8103-773FCBF9CDC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E3416-D395-4EB2-8616-46978C2E7F77}"/>
              </a:ext>
            </a:extLst>
          </p:cNvPr>
          <p:cNvSpPr/>
          <p:nvPr/>
        </p:nvSpPr>
        <p:spPr>
          <a:xfrm>
            <a:off x="5143498" y="2043000"/>
            <a:ext cx="3575538" cy="27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3A6A2C-9DDE-42CC-B054-072C4B3265D8}"/>
              </a:ext>
            </a:extLst>
          </p:cNvPr>
          <p:cNvSpPr txBox="1">
            <a:spLocks/>
          </p:cNvSpPr>
          <p:nvPr/>
        </p:nvSpPr>
        <p:spPr>
          <a:xfrm>
            <a:off x="628735" y="357360"/>
            <a:ext cx="3178333" cy="1584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dirty="0">
                <a:solidFill>
                  <a:schemeClr val="accent1"/>
                </a:solidFill>
              </a:rPr>
              <a:t>Portfolio </a:t>
            </a:r>
            <a:r>
              <a:rPr lang="en-US" altLang="ko-KR" sz="3600" dirty="0"/>
              <a:t>Presentation </a:t>
            </a:r>
            <a:r>
              <a:rPr lang="en-US" altLang="ko-KR" sz="3600" dirty="0">
                <a:solidFill>
                  <a:schemeClr val="accent3"/>
                </a:solidFill>
              </a:rPr>
              <a:t>Designed</a:t>
            </a:r>
            <a:endParaRPr lang="ko-KR" altLang="en-US" sz="3600" dirty="0">
              <a:solidFill>
                <a:schemeClr val="accent3"/>
              </a:solidFill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491F32E-D284-4314-B942-08BADD884AF9}"/>
              </a:ext>
            </a:extLst>
          </p:cNvPr>
          <p:cNvGrpSpPr/>
          <p:nvPr/>
        </p:nvGrpSpPr>
        <p:grpSpPr>
          <a:xfrm>
            <a:off x="5697415" y="3343782"/>
            <a:ext cx="2467704" cy="1145291"/>
            <a:chOff x="5697415" y="3343782"/>
            <a:chExt cx="2467704" cy="11452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77EBE1-22D6-439B-8A47-31F05692C7BB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CC1279-9A9D-405A-8B0B-C7B820303750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B074C9B3-950A-47E7-8CB7-4AC132CCFB05}"/>
              </a:ext>
            </a:extLst>
          </p:cNvPr>
          <p:cNvSpPr/>
          <p:nvPr/>
        </p:nvSpPr>
        <p:spPr>
          <a:xfrm>
            <a:off x="637528" y="519232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10" name="Rounded Rectangle 51">
            <a:extLst>
              <a:ext uri="{FF2B5EF4-FFF2-40B4-BE49-F238E27FC236}">
                <a16:creationId xmlns:a16="http://schemas.microsoft.com/office/drawing/2014/main" id="{80E710E0-E042-421B-BD0D-856BF2926AA3}"/>
              </a:ext>
            </a:extLst>
          </p:cNvPr>
          <p:cNvSpPr/>
          <p:nvPr/>
        </p:nvSpPr>
        <p:spPr>
          <a:xfrm rot="16200000" flipH="1">
            <a:off x="6549237" y="2530978"/>
            <a:ext cx="764059" cy="71956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71">
            <a:extLst>
              <a:ext uri="{FF2B5EF4-FFF2-40B4-BE49-F238E27FC236}">
                <a16:creationId xmlns:a16="http://schemas.microsoft.com/office/drawing/2014/main" id="{2294848E-E264-47D8-A7EC-C5B7FFAF8736}"/>
              </a:ext>
            </a:extLst>
          </p:cNvPr>
          <p:cNvGrpSpPr/>
          <p:nvPr/>
        </p:nvGrpSpPr>
        <p:grpSpPr>
          <a:xfrm>
            <a:off x="7026704" y="1884496"/>
            <a:ext cx="4694490" cy="4716641"/>
            <a:chOff x="2640971" y="-19"/>
            <a:chExt cx="6908626" cy="6941222"/>
          </a:xfrm>
        </p:grpSpPr>
        <p:sp>
          <p:nvSpPr>
            <p:cNvPr id="4" name="Graphic 30">
              <a:extLst>
                <a:ext uri="{FF2B5EF4-FFF2-40B4-BE49-F238E27FC236}">
                  <a16:creationId xmlns:a16="http://schemas.microsoft.com/office/drawing/2014/main" id="{497D54C2-9F1D-40B7-A8EC-4B9CF991A1AC}"/>
                </a:ext>
              </a:extLst>
            </p:cNvPr>
            <p:cNvSpPr/>
            <p:nvPr/>
          </p:nvSpPr>
          <p:spPr>
            <a:xfrm>
              <a:off x="7010377" y="3694478"/>
              <a:ext cx="1622461" cy="1091365"/>
            </a:xfrm>
            <a:custGeom>
              <a:avLst/>
              <a:gdLst>
                <a:gd name="connsiteX0" fmla="*/ 768470 w 1622461"/>
                <a:gd name="connsiteY0" fmla="*/ 1085763 h 1091365"/>
                <a:gd name="connsiteX1" fmla="*/ 745659 w 1622461"/>
                <a:gd name="connsiteY1" fmla="*/ 1067782 h 1091365"/>
                <a:gd name="connsiteX2" fmla="*/ 720025 w 1622461"/>
                <a:gd name="connsiteY2" fmla="*/ 984416 h 1091365"/>
                <a:gd name="connsiteX3" fmla="*/ 764086 w 1622461"/>
                <a:gd name="connsiteY3" fmla="*/ 941991 h 1091365"/>
                <a:gd name="connsiteX4" fmla="*/ 1031571 w 1622461"/>
                <a:gd name="connsiteY4" fmla="*/ 914499 h 1091365"/>
                <a:gd name="connsiteX5" fmla="*/ 1131803 w 1622461"/>
                <a:gd name="connsiteY5" fmla="*/ 897335 h 1091365"/>
                <a:gd name="connsiteX6" fmla="*/ 890324 w 1622461"/>
                <a:gd name="connsiteY6" fmla="*/ 761067 h 1091365"/>
                <a:gd name="connsiteX7" fmla="*/ 678491 w 1622461"/>
                <a:gd name="connsiteY7" fmla="*/ 639064 h 1091365"/>
                <a:gd name="connsiteX8" fmla="*/ 363751 w 1622461"/>
                <a:gd name="connsiteY8" fmla="*/ 465051 h 1091365"/>
                <a:gd name="connsiteX9" fmla="*/ 100428 w 1622461"/>
                <a:gd name="connsiteY9" fmla="*/ 316523 h 1091365"/>
                <a:gd name="connsiteX10" fmla="*/ 14313 w 1622461"/>
                <a:gd name="connsiteY10" fmla="*/ 252996 h 1091365"/>
                <a:gd name="connsiteX11" fmla="*/ 4357 w 1622461"/>
                <a:gd name="connsiteY11" fmla="*/ 201579 h 1091365"/>
                <a:gd name="connsiteX12" fmla="*/ 51612 w 1622461"/>
                <a:gd name="connsiteY12" fmla="*/ 178843 h 1091365"/>
                <a:gd name="connsiteX13" fmla="*/ 123535 w 1622461"/>
                <a:gd name="connsiteY13" fmla="*/ 194966 h 1091365"/>
                <a:gd name="connsiteX14" fmla="*/ 612660 w 1622461"/>
                <a:gd name="connsiteY14" fmla="*/ 407616 h 1091365"/>
                <a:gd name="connsiteX15" fmla="*/ 647359 w 1622461"/>
                <a:gd name="connsiteY15" fmla="*/ 394836 h 1091365"/>
                <a:gd name="connsiteX16" fmla="*/ 635842 w 1622461"/>
                <a:gd name="connsiteY16" fmla="*/ 372992 h 1091365"/>
                <a:gd name="connsiteX17" fmla="*/ 313449 w 1622461"/>
                <a:gd name="connsiteY17" fmla="*/ 241182 h 1091365"/>
                <a:gd name="connsiteX18" fmla="*/ 139584 w 1622461"/>
                <a:gd name="connsiteY18" fmla="*/ 172453 h 1091365"/>
                <a:gd name="connsiteX19" fmla="*/ 65135 w 1622461"/>
                <a:gd name="connsiteY19" fmla="*/ 122597 h 1091365"/>
                <a:gd name="connsiteX20" fmla="*/ 88019 w 1622461"/>
                <a:gd name="connsiteY20" fmla="*/ 51862 h 1091365"/>
                <a:gd name="connsiteX21" fmla="*/ 166928 w 1622461"/>
                <a:gd name="connsiteY21" fmla="*/ 55949 h 1091365"/>
                <a:gd name="connsiteX22" fmla="*/ 664225 w 1622461"/>
                <a:gd name="connsiteY22" fmla="*/ 200910 h 1091365"/>
                <a:gd name="connsiteX23" fmla="*/ 1320379 w 1622461"/>
                <a:gd name="connsiteY23" fmla="*/ 392087 h 1091365"/>
                <a:gd name="connsiteX24" fmla="*/ 1330930 w 1622461"/>
                <a:gd name="connsiteY24" fmla="*/ 392756 h 1091365"/>
                <a:gd name="connsiteX25" fmla="*/ 1219998 w 1622461"/>
                <a:gd name="connsiteY25" fmla="*/ 238581 h 1091365"/>
                <a:gd name="connsiteX26" fmla="*/ 1102825 w 1622461"/>
                <a:gd name="connsiteY26" fmla="*/ 97557 h 1091365"/>
                <a:gd name="connsiteX27" fmla="*/ 1111667 w 1622461"/>
                <a:gd name="connsiteY27" fmla="*/ 33584 h 1091365"/>
                <a:gd name="connsiteX28" fmla="*/ 1171777 w 1622461"/>
                <a:gd name="connsiteY28" fmla="*/ 0 h 1091365"/>
                <a:gd name="connsiteX29" fmla="*/ 1215689 w 1622461"/>
                <a:gd name="connsiteY29" fmla="*/ 7504 h 1091365"/>
                <a:gd name="connsiteX30" fmla="*/ 1318893 w 1622461"/>
                <a:gd name="connsiteY30" fmla="*/ 113829 h 1091365"/>
                <a:gd name="connsiteX31" fmla="*/ 1604730 w 1622461"/>
                <a:gd name="connsiteY31" fmla="*/ 502870 h 1091365"/>
                <a:gd name="connsiteX32" fmla="*/ 1616321 w 1622461"/>
                <a:gd name="connsiteY32" fmla="*/ 596490 h 1091365"/>
                <a:gd name="connsiteX33" fmla="*/ 1468164 w 1622461"/>
                <a:gd name="connsiteY33" fmla="*/ 960268 h 1091365"/>
                <a:gd name="connsiteX34" fmla="*/ 1400624 w 1622461"/>
                <a:gd name="connsiteY34" fmla="*/ 1014360 h 1091365"/>
                <a:gd name="connsiteX35" fmla="*/ 807701 w 1622461"/>
                <a:gd name="connsiteY35" fmla="*/ 1091336 h 1091365"/>
                <a:gd name="connsiteX36" fmla="*/ 768470 w 1622461"/>
                <a:gd name="connsiteY36" fmla="*/ 1085763 h 109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22461" h="1091365">
                  <a:moveTo>
                    <a:pt x="768470" y="1085763"/>
                  </a:moveTo>
                  <a:cubicBezTo>
                    <a:pt x="760891" y="1079745"/>
                    <a:pt x="753238" y="1073801"/>
                    <a:pt x="745659" y="1067782"/>
                  </a:cubicBezTo>
                  <a:cubicBezTo>
                    <a:pt x="729685" y="1042297"/>
                    <a:pt x="725152" y="1012948"/>
                    <a:pt x="720025" y="984416"/>
                  </a:cubicBezTo>
                  <a:cubicBezTo>
                    <a:pt x="715122" y="957073"/>
                    <a:pt x="729759" y="943774"/>
                    <a:pt x="764086" y="941991"/>
                  </a:cubicBezTo>
                  <a:cubicBezTo>
                    <a:pt x="853693" y="937235"/>
                    <a:pt x="942929" y="928690"/>
                    <a:pt x="1031571" y="914499"/>
                  </a:cubicBezTo>
                  <a:cubicBezTo>
                    <a:pt x="1062777" y="909521"/>
                    <a:pt x="1093909" y="903874"/>
                    <a:pt x="1131803" y="897335"/>
                  </a:cubicBezTo>
                  <a:cubicBezTo>
                    <a:pt x="1047174" y="849560"/>
                    <a:pt x="968712" y="805351"/>
                    <a:pt x="890324" y="761067"/>
                  </a:cubicBezTo>
                  <a:cubicBezTo>
                    <a:pt x="819366" y="720944"/>
                    <a:pt x="748780" y="680376"/>
                    <a:pt x="678491" y="639064"/>
                  </a:cubicBezTo>
                  <a:cubicBezTo>
                    <a:pt x="575212" y="578286"/>
                    <a:pt x="467773" y="524641"/>
                    <a:pt x="363751" y="465051"/>
                  </a:cubicBezTo>
                  <a:cubicBezTo>
                    <a:pt x="276299" y="414972"/>
                    <a:pt x="186691" y="368831"/>
                    <a:pt x="100428" y="316523"/>
                  </a:cubicBezTo>
                  <a:cubicBezTo>
                    <a:pt x="69518" y="297799"/>
                    <a:pt x="36529" y="283088"/>
                    <a:pt x="14313" y="252996"/>
                  </a:cubicBezTo>
                  <a:cubicBezTo>
                    <a:pt x="2796" y="237392"/>
                    <a:pt x="-5451" y="221640"/>
                    <a:pt x="4357" y="201579"/>
                  </a:cubicBezTo>
                  <a:cubicBezTo>
                    <a:pt x="14313" y="181220"/>
                    <a:pt x="32442" y="178992"/>
                    <a:pt x="51612" y="178843"/>
                  </a:cubicBezTo>
                  <a:cubicBezTo>
                    <a:pt x="76726" y="178695"/>
                    <a:pt x="100502" y="184936"/>
                    <a:pt x="123535" y="194966"/>
                  </a:cubicBezTo>
                  <a:cubicBezTo>
                    <a:pt x="286552" y="265850"/>
                    <a:pt x="449718" y="336361"/>
                    <a:pt x="612660" y="407616"/>
                  </a:cubicBezTo>
                  <a:cubicBezTo>
                    <a:pt x="630195" y="415269"/>
                    <a:pt x="639409" y="416161"/>
                    <a:pt x="647359" y="394836"/>
                  </a:cubicBezTo>
                  <a:cubicBezTo>
                    <a:pt x="653377" y="378713"/>
                    <a:pt x="649885" y="378861"/>
                    <a:pt x="635842" y="372992"/>
                  </a:cubicBezTo>
                  <a:cubicBezTo>
                    <a:pt x="528700" y="328262"/>
                    <a:pt x="419774" y="288066"/>
                    <a:pt x="313449" y="241182"/>
                  </a:cubicBezTo>
                  <a:cubicBezTo>
                    <a:pt x="256683" y="216142"/>
                    <a:pt x="197762" y="194818"/>
                    <a:pt x="139584" y="172453"/>
                  </a:cubicBezTo>
                  <a:cubicBezTo>
                    <a:pt x="111053" y="161530"/>
                    <a:pt x="85419" y="145853"/>
                    <a:pt x="65135" y="122597"/>
                  </a:cubicBezTo>
                  <a:cubicBezTo>
                    <a:pt x="40095" y="93842"/>
                    <a:pt x="50795" y="60630"/>
                    <a:pt x="88019" y="51862"/>
                  </a:cubicBezTo>
                  <a:cubicBezTo>
                    <a:pt x="114619" y="45621"/>
                    <a:pt x="141219" y="48519"/>
                    <a:pt x="166928" y="55949"/>
                  </a:cubicBezTo>
                  <a:cubicBezTo>
                    <a:pt x="332767" y="103947"/>
                    <a:pt x="498459" y="152540"/>
                    <a:pt x="664225" y="200910"/>
                  </a:cubicBezTo>
                  <a:cubicBezTo>
                    <a:pt x="882894" y="264661"/>
                    <a:pt x="1101637" y="328411"/>
                    <a:pt x="1320379" y="392087"/>
                  </a:cubicBezTo>
                  <a:cubicBezTo>
                    <a:pt x="1322608" y="392756"/>
                    <a:pt x="1325060" y="392384"/>
                    <a:pt x="1330930" y="392756"/>
                  </a:cubicBezTo>
                  <a:cubicBezTo>
                    <a:pt x="1295786" y="337773"/>
                    <a:pt x="1258858" y="287471"/>
                    <a:pt x="1219998" y="238581"/>
                  </a:cubicBezTo>
                  <a:cubicBezTo>
                    <a:pt x="1181956" y="190731"/>
                    <a:pt x="1141908" y="144516"/>
                    <a:pt x="1102825" y="97557"/>
                  </a:cubicBezTo>
                  <a:cubicBezTo>
                    <a:pt x="1081724" y="72221"/>
                    <a:pt x="1084324" y="50376"/>
                    <a:pt x="1111667" y="33584"/>
                  </a:cubicBezTo>
                  <a:cubicBezTo>
                    <a:pt x="1131208" y="21547"/>
                    <a:pt x="1151715" y="11145"/>
                    <a:pt x="1171777" y="0"/>
                  </a:cubicBezTo>
                  <a:cubicBezTo>
                    <a:pt x="1186414" y="2526"/>
                    <a:pt x="1201052" y="5052"/>
                    <a:pt x="1215689" y="7504"/>
                  </a:cubicBezTo>
                  <a:cubicBezTo>
                    <a:pt x="1256480" y="36705"/>
                    <a:pt x="1286424" y="76679"/>
                    <a:pt x="1318893" y="113829"/>
                  </a:cubicBezTo>
                  <a:cubicBezTo>
                    <a:pt x="1425218" y="235312"/>
                    <a:pt x="1518243" y="366676"/>
                    <a:pt x="1604730" y="502870"/>
                  </a:cubicBezTo>
                  <a:cubicBezTo>
                    <a:pt x="1623974" y="533185"/>
                    <a:pt x="1627094" y="563500"/>
                    <a:pt x="1616321" y="596490"/>
                  </a:cubicBezTo>
                  <a:cubicBezTo>
                    <a:pt x="1575678" y="721316"/>
                    <a:pt x="1526862" y="842798"/>
                    <a:pt x="1468164" y="960268"/>
                  </a:cubicBezTo>
                  <a:cubicBezTo>
                    <a:pt x="1454047" y="988503"/>
                    <a:pt x="1433465" y="1006781"/>
                    <a:pt x="1400624" y="1014360"/>
                  </a:cubicBezTo>
                  <a:cubicBezTo>
                    <a:pt x="1205435" y="1059238"/>
                    <a:pt x="1008091" y="1087027"/>
                    <a:pt x="807701" y="1091336"/>
                  </a:cubicBezTo>
                  <a:cubicBezTo>
                    <a:pt x="794253" y="1091559"/>
                    <a:pt x="781101" y="1090593"/>
                    <a:pt x="768470" y="1085763"/>
                  </a:cubicBezTo>
                  <a:close/>
                </a:path>
              </a:pathLst>
            </a:custGeom>
            <a:solidFill>
              <a:schemeClr val="accent3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0">
              <a:extLst>
                <a:ext uri="{FF2B5EF4-FFF2-40B4-BE49-F238E27FC236}">
                  <a16:creationId xmlns:a16="http://schemas.microsoft.com/office/drawing/2014/main" id="{1D96C789-4188-4C80-9926-3A9C095613FC}"/>
                </a:ext>
              </a:extLst>
            </p:cNvPr>
            <p:cNvSpPr/>
            <p:nvPr/>
          </p:nvSpPr>
          <p:spPr>
            <a:xfrm>
              <a:off x="3991589" y="1474659"/>
              <a:ext cx="1405871" cy="1366015"/>
            </a:xfrm>
            <a:custGeom>
              <a:avLst/>
              <a:gdLst>
                <a:gd name="connsiteX0" fmla="*/ 991007 w 1405871"/>
                <a:gd name="connsiteY0" fmla="*/ 157663 h 1366015"/>
                <a:gd name="connsiteX1" fmla="*/ 1006016 w 1405871"/>
                <a:gd name="connsiteY1" fmla="*/ 182554 h 1366015"/>
                <a:gd name="connsiteX2" fmla="*/ 1000517 w 1405871"/>
                <a:gd name="connsiteY2" fmla="*/ 269635 h 1366015"/>
                <a:gd name="connsiteX3" fmla="*/ 944271 w 1405871"/>
                <a:gd name="connsiteY3" fmla="*/ 293783 h 1366015"/>
                <a:gd name="connsiteX4" fmla="*/ 684366 w 1405871"/>
                <a:gd name="connsiteY4" fmla="*/ 224906 h 1366015"/>
                <a:gd name="connsiteX5" fmla="*/ 584505 w 1405871"/>
                <a:gd name="connsiteY5" fmla="*/ 205513 h 1366015"/>
                <a:gd name="connsiteX6" fmla="*/ 762233 w 1405871"/>
                <a:gd name="connsiteY6" fmla="*/ 418386 h 1366015"/>
                <a:gd name="connsiteX7" fmla="*/ 917226 w 1405871"/>
                <a:gd name="connsiteY7" fmla="*/ 607409 h 1366015"/>
                <a:gd name="connsiteX8" fmla="*/ 1150086 w 1405871"/>
                <a:gd name="connsiteY8" fmla="*/ 881431 h 1366015"/>
                <a:gd name="connsiteX9" fmla="*/ 1343937 w 1405871"/>
                <a:gd name="connsiteY9" fmla="*/ 1113400 h 1366015"/>
                <a:gd name="connsiteX10" fmla="*/ 1402041 w 1405871"/>
                <a:gd name="connsiteY10" fmla="*/ 1203304 h 1366015"/>
                <a:gd name="connsiteX11" fmla="*/ 1393199 w 1405871"/>
                <a:gd name="connsiteY11" fmla="*/ 1254943 h 1366015"/>
                <a:gd name="connsiteX12" fmla="*/ 1341040 w 1405871"/>
                <a:gd name="connsiteY12" fmla="*/ 1259476 h 1366015"/>
                <a:gd name="connsiteX13" fmla="*/ 1279444 w 1405871"/>
                <a:gd name="connsiteY13" fmla="*/ 1218982 h 1366015"/>
                <a:gd name="connsiteX14" fmla="*/ 897090 w 1405871"/>
                <a:gd name="connsiteY14" fmla="*/ 847178 h 1366015"/>
                <a:gd name="connsiteX15" fmla="*/ 860088 w 1405871"/>
                <a:gd name="connsiteY15" fmla="*/ 846881 h 1366015"/>
                <a:gd name="connsiteX16" fmla="*/ 863134 w 1405871"/>
                <a:gd name="connsiteY16" fmla="*/ 871401 h 1366015"/>
                <a:gd name="connsiteX17" fmla="*/ 1118062 w 1405871"/>
                <a:gd name="connsiteY17" fmla="*/ 1108644 h 1366015"/>
                <a:gd name="connsiteX18" fmla="*/ 1256411 w 1405871"/>
                <a:gd name="connsiteY18" fmla="*/ 1234362 h 1366015"/>
                <a:gd name="connsiteX19" fmla="*/ 1308422 w 1405871"/>
                <a:gd name="connsiteY19" fmla="*/ 1307326 h 1366015"/>
                <a:gd name="connsiteX20" fmla="*/ 1261983 w 1405871"/>
                <a:gd name="connsiteY20" fmla="*/ 1365429 h 1366015"/>
                <a:gd name="connsiteX21" fmla="*/ 1189614 w 1405871"/>
                <a:gd name="connsiteY21" fmla="*/ 1333703 h 1366015"/>
                <a:gd name="connsiteX22" fmla="*/ 775682 w 1405871"/>
                <a:gd name="connsiteY22" fmla="*/ 1022306 h 1366015"/>
                <a:gd name="connsiteX23" fmla="*/ 229494 w 1405871"/>
                <a:gd name="connsiteY23" fmla="*/ 611495 h 1366015"/>
                <a:gd name="connsiteX24" fmla="*/ 219835 w 1405871"/>
                <a:gd name="connsiteY24" fmla="*/ 607186 h 1366015"/>
                <a:gd name="connsiteX25" fmla="*/ 269096 w 1405871"/>
                <a:gd name="connsiteY25" fmla="*/ 790635 h 1366015"/>
                <a:gd name="connsiteX26" fmla="*/ 328909 w 1405871"/>
                <a:gd name="connsiteY26" fmla="*/ 963980 h 1366015"/>
                <a:gd name="connsiteX27" fmla="*/ 298074 w 1405871"/>
                <a:gd name="connsiteY27" fmla="*/ 1020672 h 1366015"/>
                <a:gd name="connsiteX28" fmla="*/ 229940 w 1405871"/>
                <a:gd name="connsiteY28" fmla="*/ 1030851 h 1366015"/>
                <a:gd name="connsiteX29" fmla="*/ 191526 w 1405871"/>
                <a:gd name="connsiteY29" fmla="*/ 1008264 h 1366015"/>
                <a:gd name="connsiteX30" fmla="*/ 132531 w 1405871"/>
                <a:gd name="connsiteY30" fmla="*/ 872367 h 1366015"/>
                <a:gd name="connsiteX31" fmla="*/ 2652 w 1405871"/>
                <a:gd name="connsiteY31" fmla="*/ 407390 h 1366015"/>
                <a:gd name="connsiteX32" fmla="*/ 24943 w 1405871"/>
                <a:gd name="connsiteY32" fmla="*/ 315702 h 1366015"/>
                <a:gd name="connsiteX33" fmla="*/ 292130 w 1405871"/>
                <a:gd name="connsiteY33" fmla="*/ 27785 h 1366015"/>
                <a:gd name="connsiteX34" fmla="*/ 374455 w 1405871"/>
                <a:gd name="connsiteY34" fmla="*/ 1111 h 1366015"/>
                <a:gd name="connsiteX35" fmla="*/ 956308 w 1405871"/>
                <a:gd name="connsiteY35" fmla="*/ 138717 h 1366015"/>
                <a:gd name="connsiteX36" fmla="*/ 991007 w 1405871"/>
                <a:gd name="connsiteY36" fmla="*/ 157663 h 136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05871" h="1366015">
                  <a:moveTo>
                    <a:pt x="991007" y="157663"/>
                  </a:moveTo>
                  <a:cubicBezTo>
                    <a:pt x="995985" y="165985"/>
                    <a:pt x="1001037" y="174233"/>
                    <a:pt x="1006016" y="182554"/>
                  </a:cubicBezTo>
                  <a:cubicBezTo>
                    <a:pt x="1011960" y="212052"/>
                    <a:pt x="1005793" y="241029"/>
                    <a:pt x="1000517" y="269635"/>
                  </a:cubicBezTo>
                  <a:cubicBezTo>
                    <a:pt x="995465" y="296904"/>
                    <a:pt x="977038" y="304185"/>
                    <a:pt x="944271" y="293783"/>
                  </a:cubicBezTo>
                  <a:cubicBezTo>
                    <a:pt x="858751" y="266589"/>
                    <a:pt x="772264" y="242961"/>
                    <a:pt x="684366" y="224906"/>
                  </a:cubicBezTo>
                  <a:cubicBezTo>
                    <a:pt x="653382" y="218516"/>
                    <a:pt x="622250" y="212869"/>
                    <a:pt x="584505" y="205513"/>
                  </a:cubicBezTo>
                  <a:cubicBezTo>
                    <a:pt x="646769" y="280112"/>
                    <a:pt x="704576" y="349212"/>
                    <a:pt x="762233" y="418386"/>
                  </a:cubicBezTo>
                  <a:cubicBezTo>
                    <a:pt x="814393" y="480948"/>
                    <a:pt x="866106" y="543881"/>
                    <a:pt x="917226" y="607409"/>
                  </a:cubicBezTo>
                  <a:cubicBezTo>
                    <a:pt x="992344" y="700731"/>
                    <a:pt x="1073927" y="788926"/>
                    <a:pt x="1150086" y="881431"/>
                  </a:cubicBezTo>
                  <a:cubicBezTo>
                    <a:pt x="1214133" y="959225"/>
                    <a:pt x="1281673" y="1034046"/>
                    <a:pt x="1343937" y="1113400"/>
                  </a:cubicBezTo>
                  <a:cubicBezTo>
                    <a:pt x="1366228" y="1141857"/>
                    <a:pt x="1391936" y="1167268"/>
                    <a:pt x="1402041" y="1203304"/>
                  </a:cubicBezTo>
                  <a:cubicBezTo>
                    <a:pt x="1407242" y="1221954"/>
                    <a:pt x="1409471" y="1239637"/>
                    <a:pt x="1393199" y="1254943"/>
                  </a:cubicBezTo>
                  <a:cubicBezTo>
                    <a:pt x="1376704" y="1270472"/>
                    <a:pt x="1358946" y="1266163"/>
                    <a:pt x="1341040" y="1259476"/>
                  </a:cubicBezTo>
                  <a:cubicBezTo>
                    <a:pt x="1317486" y="1250708"/>
                    <a:pt x="1297499" y="1236442"/>
                    <a:pt x="1279444" y="1218982"/>
                  </a:cubicBezTo>
                  <a:cubicBezTo>
                    <a:pt x="1152018" y="1095047"/>
                    <a:pt x="1024294" y="971336"/>
                    <a:pt x="897090" y="847178"/>
                  </a:cubicBezTo>
                  <a:cubicBezTo>
                    <a:pt x="883419" y="833804"/>
                    <a:pt x="875023" y="829718"/>
                    <a:pt x="860088" y="846881"/>
                  </a:cubicBezTo>
                  <a:cubicBezTo>
                    <a:pt x="848794" y="859884"/>
                    <a:pt x="852064" y="860924"/>
                    <a:pt x="863134" y="871401"/>
                  </a:cubicBezTo>
                  <a:cubicBezTo>
                    <a:pt x="947541" y="951126"/>
                    <a:pt x="1035216" y="1027210"/>
                    <a:pt x="1118062" y="1108644"/>
                  </a:cubicBezTo>
                  <a:cubicBezTo>
                    <a:pt x="1162345" y="1152111"/>
                    <a:pt x="1209898" y="1192902"/>
                    <a:pt x="1256411" y="1234362"/>
                  </a:cubicBezTo>
                  <a:cubicBezTo>
                    <a:pt x="1279221" y="1254646"/>
                    <a:pt x="1297722" y="1278423"/>
                    <a:pt x="1308422" y="1307326"/>
                  </a:cubicBezTo>
                  <a:cubicBezTo>
                    <a:pt x="1321721" y="1343065"/>
                    <a:pt x="1299877" y="1370408"/>
                    <a:pt x="1261983" y="1365429"/>
                  </a:cubicBezTo>
                  <a:cubicBezTo>
                    <a:pt x="1234863" y="1361937"/>
                    <a:pt x="1211013" y="1349752"/>
                    <a:pt x="1189614" y="1333703"/>
                  </a:cubicBezTo>
                  <a:cubicBezTo>
                    <a:pt x="1051414" y="1230201"/>
                    <a:pt x="913659" y="1126180"/>
                    <a:pt x="775682" y="1022306"/>
                  </a:cubicBezTo>
                  <a:cubicBezTo>
                    <a:pt x="593644" y="885369"/>
                    <a:pt x="411606" y="748432"/>
                    <a:pt x="229494" y="611495"/>
                  </a:cubicBezTo>
                  <a:cubicBezTo>
                    <a:pt x="227636" y="610158"/>
                    <a:pt x="225259" y="609563"/>
                    <a:pt x="219835" y="607186"/>
                  </a:cubicBezTo>
                  <a:cubicBezTo>
                    <a:pt x="233209" y="671085"/>
                    <a:pt x="250075" y="731194"/>
                    <a:pt x="269096" y="790635"/>
                  </a:cubicBezTo>
                  <a:cubicBezTo>
                    <a:pt x="287746" y="848813"/>
                    <a:pt x="308848" y="906248"/>
                    <a:pt x="328909" y="963980"/>
                  </a:cubicBezTo>
                  <a:cubicBezTo>
                    <a:pt x="339683" y="995112"/>
                    <a:pt x="329503" y="1014653"/>
                    <a:pt x="298074" y="1020672"/>
                  </a:cubicBezTo>
                  <a:cubicBezTo>
                    <a:pt x="275561" y="1024981"/>
                    <a:pt x="252676" y="1027508"/>
                    <a:pt x="229940" y="1030851"/>
                  </a:cubicBezTo>
                  <a:cubicBezTo>
                    <a:pt x="217160" y="1023347"/>
                    <a:pt x="204380" y="1015842"/>
                    <a:pt x="191526" y="1008264"/>
                  </a:cubicBezTo>
                  <a:cubicBezTo>
                    <a:pt x="163737" y="966506"/>
                    <a:pt x="149843" y="918582"/>
                    <a:pt x="132531" y="872367"/>
                  </a:cubicBezTo>
                  <a:cubicBezTo>
                    <a:pt x="76062" y="721164"/>
                    <a:pt x="35493" y="565354"/>
                    <a:pt x="2652" y="407390"/>
                  </a:cubicBezTo>
                  <a:cubicBezTo>
                    <a:pt x="-4629" y="372245"/>
                    <a:pt x="3172" y="342822"/>
                    <a:pt x="24943" y="315702"/>
                  </a:cubicBezTo>
                  <a:cubicBezTo>
                    <a:pt x="107120" y="213315"/>
                    <a:pt x="195687" y="116946"/>
                    <a:pt x="292130" y="27785"/>
                  </a:cubicBezTo>
                  <a:cubicBezTo>
                    <a:pt x="315237" y="6386"/>
                    <a:pt x="341094" y="-3496"/>
                    <a:pt x="374455" y="1111"/>
                  </a:cubicBezTo>
                  <a:cubicBezTo>
                    <a:pt x="572914" y="28156"/>
                    <a:pt x="767286" y="71920"/>
                    <a:pt x="956308" y="138717"/>
                  </a:cubicBezTo>
                  <a:cubicBezTo>
                    <a:pt x="968939" y="143175"/>
                    <a:pt x="980902" y="148673"/>
                    <a:pt x="991007" y="157663"/>
                  </a:cubicBezTo>
                  <a:close/>
                </a:path>
              </a:pathLst>
            </a:custGeom>
            <a:solidFill>
              <a:schemeClr val="accent3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0">
              <a:extLst>
                <a:ext uri="{FF2B5EF4-FFF2-40B4-BE49-F238E27FC236}">
                  <a16:creationId xmlns:a16="http://schemas.microsoft.com/office/drawing/2014/main" id="{5C709C89-9612-4A1A-8BE7-4638B3E2D08E}"/>
                </a:ext>
              </a:extLst>
            </p:cNvPr>
            <p:cNvSpPr/>
            <p:nvPr/>
          </p:nvSpPr>
          <p:spPr>
            <a:xfrm>
              <a:off x="5380167" y="4480708"/>
              <a:ext cx="1478139" cy="1606695"/>
            </a:xfrm>
            <a:custGeom>
              <a:avLst/>
              <a:gdLst>
                <a:gd name="connsiteX0" fmla="*/ 1533367 w 1537822"/>
                <a:gd name="connsiteY0" fmla="*/ 1150089 h 1671570"/>
                <a:gd name="connsiteX1" fmla="*/ 1087338 w 1537822"/>
                <a:gd name="connsiteY1" fmla="*/ 1629109 h 1671570"/>
                <a:gd name="connsiteX2" fmla="*/ 990152 w 1537822"/>
                <a:gd name="connsiteY2" fmla="*/ 1670866 h 1671570"/>
                <a:gd name="connsiteX3" fmla="*/ 513435 w 1537822"/>
                <a:gd name="connsiteY3" fmla="*/ 1661653 h 1671570"/>
                <a:gd name="connsiteX4" fmla="*/ 410825 w 1537822"/>
                <a:gd name="connsiteY4" fmla="*/ 1609865 h 1671570"/>
                <a:gd name="connsiteX5" fmla="*/ 135837 w 1537822"/>
                <a:gd name="connsiteY5" fmla="*/ 1305676 h 1671570"/>
                <a:gd name="connsiteX6" fmla="*/ 14651 w 1537822"/>
                <a:gd name="connsiteY6" fmla="*/ 1147117 h 1671570"/>
                <a:gd name="connsiteX7" fmla="*/ 27654 w 1537822"/>
                <a:gd name="connsiteY7" fmla="*/ 1062488 h 1671570"/>
                <a:gd name="connsiteX8" fmla="*/ 109014 w 1537822"/>
                <a:gd name="connsiteY8" fmla="*/ 1012037 h 1671570"/>
                <a:gd name="connsiteX9" fmla="*/ 184950 w 1537822"/>
                <a:gd name="connsiteY9" fmla="*/ 1032396 h 1671570"/>
                <a:gd name="connsiteX10" fmla="*/ 319955 w 1537822"/>
                <a:gd name="connsiteY10" fmla="*/ 1216812 h 1671570"/>
                <a:gd name="connsiteX11" fmla="*/ 425165 w 1537822"/>
                <a:gd name="connsiteY11" fmla="*/ 1335545 h 1671570"/>
                <a:gd name="connsiteX12" fmla="*/ 449833 w 1537822"/>
                <a:gd name="connsiteY12" fmla="*/ 1192961 h 1671570"/>
                <a:gd name="connsiteX13" fmla="*/ 506005 w 1537822"/>
                <a:gd name="connsiteY13" fmla="*/ 874803 h 1671570"/>
                <a:gd name="connsiteX14" fmla="*/ 638707 w 1537822"/>
                <a:gd name="connsiteY14" fmla="*/ 195393 h 1671570"/>
                <a:gd name="connsiteX15" fmla="*/ 674000 w 1537822"/>
                <a:gd name="connsiteY15" fmla="*/ 48722 h 1671570"/>
                <a:gd name="connsiteX16" fmla="*/ 690272 w 1537822"/>
                <a:gd name="connsiteY16" fmla="*/ 18408 h 1671570"/>
                <a:gd name="connsiteX17" fmla="*/ 758109 w 1537822"/>
                <a:gd name="connsiteY17" fmla="*/ 22271 h 1671570"/>
                <a:gd name="connsiteX18" fmla="*/ 780399 w 1537822"/>
                <a:gd name="connsiteY18" fmla="*/ 130231 h 1671570"/>
                <a:gd name="connsiteX19" fmla="*/ 770815 w 1537822"/>
                <a:gd name="connsiteY19" fmla="*/ 476252 h 1671570"/>
                <a:gd name="connsiteX20" fmla="*/ 763607 w 1537822"/>
                <a:gd name="connsiteY20" fmla="*/ 670549 h 1671570"/>
                <a:gd name="connsiteX21" fmla="*/ 793996 w 1537822"/>
                <a:gd name="connsiteY21" fmla="*/ 693731 h 1671570"/>
                <a:gd name="connsiteX22" fmla="*/ 812646 w 1537822"/>
                <a:gd name="connsiteY22" fmla="*/ 671218 h 1671570"/>
                <a:gd name="connsiteX23" fmla="*/ 809080 w 1537822"/>
                <a:gd name="connsiteY23" fmla="*/ 125178 h 1671570"/>
                <a:gd name="connsiteX24" fmla="*/ 823494 w 1537822"/>
                <a:gd name="connsiteY24" fmla="*/ 36537 h 1671570"/>
                <a:gd name="connsiteX25" fmla="*/ 896681 w 1537822"/>
                <a:gd name="connsiteY25" fmla="*/ 25095 h 1671570"/>
                <a:gd name="connsiteX26" fmla="*/ 938364 w 1537822"/>
                <a:gd name="connsiteY26" fmla="*/ 135729 h 1671570"/>
                <a:gd name="connsiteX27" fmla="*/ 989929 w 1537822"/>
                <a:gd name="connsiteY27" fmla="*/ 424984 h 1671570"/>
                <a:gd name="connsiteX28" fmla="*/ 1049815 w 1537822"/>
                <a:gd name="connsiteY28" fmla="*/ 823164 h 1671570"/>
                <a:gd name="connsiteX29" fmla="*/ 1076044 w 1537822"/>
                <a:gd name="connsiteY29" fmla="*/ 1076828 h 1671570"/>
                <a:gd name="connsiteX30" fmla="*/ 1097591 w 1537822"/>
                <a:gd name="connsiteY30" fmla="*/ 1289106 h 1671570"/>
                <a:gd name="connsiteX31" fmla="*/ 1101752 w 1537822"/>
                <a:gd name="connsiteY31" fmla="*/ 1339408 h 1671570"/>
                <a:gd name="connsiteX32" fmla="*/ 1120773 w 1537822"/>
                <a:gd name="connsiteY32" fmla="*/ 1328560 h 1671570"/>
                <a:gd name="connsiteX33" fmla="*/ 1356085 w 1537822"/>
                <a:gd name="connsiteY33" fmla="*/ 1057064 h 1671570"/>
                <a:gd name="connsiteX34" fmla="*/ 1451711 w 1537822"/>
                <a:gd name="connsiteY34" fmla="*/ 1040569 h 1671570"/>
                <a:gd name="connsiteX35" fmla="*/ 1536637 w 1537822"/>
                <a:gd name="connsiteY35" fmla="*/ 1128393 h 1671570"/>
                <a:gd name="connsiteX36" fmla="*/ 1533367 w 1537822"/>
                <a:gd name="connsiteY36" fmla="*/ 1150089 h 167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37822" h="1671570">
                  <a:moveTo>
                    <a:pt x="1533367" y="1150089"/>
                  </a:moveTo>
                  <a:cubicBezTo>
                    <a:pt x="1399403" y="1323508"/>
                    <a:pt x="1243519" y="1476346"/>
                    <a:pt x="1087338" y="1629109"/>
                  </a:cubicBezTo>
                  <a:cubicBezTo>
                    <a:pt x="1059326" y="1656526"/>
                    <a:pt x="1028045" y="1670271"/>
                    <a:pt x="990152" y="1670866"/>
                  </a:cubicBezTo>
                  <a:cubicBezTo>
                    <a:pt x="831147" y="1673318"/>
                    <a:pt x="672291" y="1669157"/>
                    <a:pt x="513435" y="1661653"/>
                  </a:cubicBezTo>
                  <a:cubicBezTo>
                    <a:pt x="470489" y="1659646"/>
                    <a:pt x="440100" y="1641146"/>
                    <a:pt x="410825" y="1609865"/>
                  </a:cubicBezTo>
                  <a:cubicBezTo>
                    <a:pt x="317503" y="1509930"/>
                    <a:pt x="223140" y="1410961"/>
                    <a:pt x="135837" y="1305676"/>
                  </a:cubicBezTo>
                  <a:cubicBezTo>
                    <a:pt x="93410" y="1254482"/>
                    <a:pt x="51059" y="1202992"/>
                    <a:pt x="14651" y="1147117"/>
                  </a:cubicBezTo>
                  <a:cubicBezTo>
                    <a:pt x="-7862" y="1112567"/>
                    <a:pt x="-5113" y="1086190"/>
                    <a:pt x="27654" y="1062488"/>
                  </a:cubicBezTo>
                  <a:cubicBezTo>
                    <a:pt x="53436" y="1043838"/>
                    <a:pt x="80853" y="1026972"/>
                    <a:pt x="109014" y="1012037"/>
                  </a:cubicBezTo>
                  <a:cubicBezTo>
                    <a:pt x="139923" y="995691"/>
                    <a:pt x="165483" y="1002824"/>
                    <a:pt x="184950" y="1032396"/>
                  </a:cubicBezTo>
                  <a:cubicBezTo>
                    <a:pt x="226930" y="1096146"/>
                    <a:pt x="273665" y="1156330"/>
                    <a:pt x="319955" y="1216812"/>
                  </a:cubicBezTo>
                  <a:cubicBezTo>
                    <a:pt x="350864" y="1257231"/>
                    <a:pt x="387420" y="1293416"/>
                    <a:pt x="425165" y="1335545"/>
                  </a:cubicBezTo>
                  <a:cubicBezTo>
                    <a:pt x="434007" y="1284649"/>
                    <a:pt x="441809" y="1238805"/>
                    <a:pt x="449833" y="1192961"/>
                  </a:cubicBezTo>
                  <a:cubicBezTo>
                    <a:pt x="468409" y="1086859"/>
                    <a:pt x="485721" y="980534"/>
                    <a:pt x="506005" y="874803"/>
                  </a:cubicBezTo>
                  <a:cubicBezTo>
                    <a:pt x="549471" y="648184"/>
                    <a:pt x="594721" y="421937"/>
                    <a:pt x="638707" y="195393"/>
                  </a:cubicBezTo>
                  <a:cubicBezTo>
                    <a:pt x="648292" y="145908"/>
                    <a:pt x="653418" y="95458"/>
                    <a:pt x="674000" y="48722"/>
                  </a:cubicBezTo>
                  <a:cubicBezTo>
                    <a:pt x="678607" y="38246"/>
                    <a:pt x="683585" y="27621"/>
                    <a:pt x="690272" y="18408"/>
                  </a:cubicBezTo>
                  <a:cubicBezTo>
                    <a:pt x="709144" y="-7598"/>
                    <a:pt x="741243" y="-5815"/>
                    <a:pt x="758109" y="22271"/>
                  </a:cubicBezTo>
                  <a:cubicBezTo>
                    <a:pt x="778022" y="55484"/>
                    <a:pt x="781365" y="92560"/>
                    <a:pt x="780399" y="130231"/>
                  </a:cubicBezTo>
                  <a:cubicBezTo>
                    <a:pt x="777353" y="245546"/>
                    <a:pt x="774158" y="360936"/>
                    <a:pt x="770815" y="476252"/>
                  </a:cubicBezTo>
                  <a:cubicBezTo>
                    <a:pt x="768883" y="541042"/>
                    <a:pt x="767620" y="605833"/>
                    <a:pt x="763607" y="670549"/>
                  </a:cubicBezTo>
                  <a:cubicBezTo>
                    <a:pt x="761898" y="698041"/>
                    <a:pt x="779731" y="691279"/>
                    <a:pt x="793996" y="693731"/>
                  </a:cubicBezTo>
                  <a:cubicBezTo>
                    <a:pt x="813686" y="697075"/>
                    <a:pt x="812646" y="684592"/>
                    <a:pt x="812646" y="671218"/>
                  </a:cubicBezTo>
                  <a:cubicBezTo>
                    <a:pt x="812572" y="489180"/>
                    <a:pt x="814949" y="307142"/>
                    <a:pt x="809080" y="125178"/>
                  </a:cubicBezTo>
                  <a:cubicBezTo>
                    <a:pt x="808114" y="94789"/>
                    <a:pt x="812423" y="64920"/>
                    <a:pt x="823494" y="36537"/>
                  </a:cubicBezTo>
                  <a:cubicBezTo>
                    <a:pt x="838503" y="-1951"/>
                    <a:pt x="871121" y="-7078"/>
                    <a:pt x="896681" y="25095"/>
                  </a:cubicBezTo>
                  <a:cubicBezTo>
                    <a:pt x="922315" y="57416"/>
                    <a:pt x="931454" y="96052"/>
                    <a:pt x="938364" y="135729"/>
                  </a:cubicBezTo>
                  <a:cubicBezTo>
                    <a:pt x="955230" y="232246"/>
                    <a:pt x="974177" y="328318"/>
                    <a:pt x="989929" y="424984"/>
                  </a:cubicBezTo>
                  <a:cubicBezTo>
                    <a:pt x="1011476" y="557463"/>
                    <a:pt x="1035030" y="689719"/>
                    <a:pt x="1049815" y="823164"/>
                  </a:cubicBezTo>
                  <a:cubicBezTo>
                    <a:pt x="1059177" y="907644"/>
                    <a:pt x="1070397" y="991827"/>
                    <a:pt x="1076044" y="1076828"/>
                  </a:cubicBezTo>
                  <a:cubicBezTo>
                    <a:pt x="1080725" y="1147488"/>
                    <a:pt x="1091721" y="1218149"/>
                    <a:pt x="1097591" y="1289106"/>
                  </a:cubicBezTo>
                  <a:cubicBezTo>
                    <a:pt x="1099003" y="1305824"/>
                    <a:pt x="1100340" y="1322542"/>
                    <a:pt x="1101752" y="1339408"/>
                  </a:cubicBezTo>
                  <a:cubicBezTo>
                    <a:pt x="1112600" y="1343272"/>
                    <a:pt x="1115943" y="1333539"/>
                    <a:pt x="1120773" y="1328560"/>
                  </a:cubicBezTo>
                  <a:cubicBezTo>
                    <a:pt x="1204288" y="1242446"/>
                    <a:pt x="1284682" y="1153656"/>
                    <a:pt x="1356085" y="1057064"/>
                  </a:cubicBezTo>
                  <a:cubicBezTo>
                    <a:pt x="1384617" y="1018427"/>
                    <a:pt x="1411736" y="1014118"/>
                    <a:pt x="1451711" y="1040569"/>
                  </a:cubicBezTo>
                  <a:cubicBezTo>
                    <a:pt x="1486483" y="1063602"/>
                    <a:pt x="1525937" y="1082103"/>
                    <a:pt x="1536637" y="1128393"/>
                  </a:cubicBezTo>
                  <a:cubicBezTo>
                    <a:pt x="1538866" y="1136194"/>
                    <a:pt x="1538049" y="1143402"/>
                    <a:pt x="1533367" y="1150089"/>
                  </a:cubicBezTo>
                  <a:close/>
                </a:path>
              </a:pathLst>
            </a:custGeom>
            <a:solidFill>
              <a:schemeClr val="accent1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0">
              <a:extLst>
                <a:ext uri="{FF2B5EF4-FFF2-40B4-BE49-F238E27FC236}">
                  <a16:creationId xmlns:a16="http://schemas.microsoft.com/office/drawing/2014/main" id="{3537DD3E-2AA6-4A6D-ABF2-516CA0F5415A}"/>
                </a:ext>
              </a:extLst>
            </p:cNvPr>
            <p:cNvSpPr/>
            <p:nvPr/>
          </p:nvSpPr>
          <p:spPr>
            <a:xfrm>
              <a:off x="6094959" y="820201"/>
              <a:ext cx="1128560" cy="1661971"/>
            </a:xfrm>
            <a:custGeom>
              <a:avLst/>
              <a:gdLst>
                <a:gd name="connsiteX0" fmla="*/ 0 w 1128560"/>
                <a:gd name="connsiteY0" fmla="*/ 475017 h 1661971"/>
                <a:gd name="connsiteX1" fmla="*/ 95477 w 1128560"/>
                <a:gd name="connsiteY1" fmla="*/ 354723 h 1661971"/>
                <a:gd name="connsiteX2" fmla="*/ 447665 w 1128560"/>
                <a:gd name="connsiteY2" fmla="*/ 22820 h 1661971"/>
                <a:gd name="connsiteX3" fmla="*/ 531848 w 1128560"/>
                <a:gd name="connsiteY3" fmla="*/ 2461 h 1661971"/>
                <a:gd name="connsiteX4" fmla="*/ 911899 w 1128560"/>
                <a:gd name="connsiteY4" fmla="*/ 111981 h 1661971"/>
                <a:gd name="connsiteX5" fmla="*/ 976095 w 1128560"/>
                <a:gd name="connsiteY5" fmla="*/ 177366 h 1661971"/>
                <a:gd name="connsiteX6" fmla="*/ 1126480 w 1128560"/>
                <a:gd name="connsiteY6" fmla="*/ 765906 h 1661971"/>
                <a:gd name="connsiteX7" fmla="*/ 1128561 w 1128560"/>
                <a:gd name="connsiteY7" fmla="*/ 792283 h 1661971"/>
                <a:gd name="connsiteX8" fmla="*/ 1105676 w 1128560"/>
                <a:gd name="connsiteY8" fmla="*/ 830102 h 1661971"/>
                <a:gd name="connsiteX9" fmla="*/ 1041777 w 1128560"/>
                <a:gd name="connsiteY9" fmla="*/ 856108 h 1661971"/>
                <a:gd name="connsiteX10" fmla="*/ 984268 w 1128560"/>
                <a:gd name="connsiteY10" fmla="*/ 822895 h 1661971"/>
                <a:gd name="connsiteX11" fmla="*/ 925941 w 1128560"/>
                <a:gd name="connsiteY11" fmla="*/ 566185 h 1661971"/>
                <a:gd name="connsiteX12" fmla="*/ 893100 w 1128560"/>
                <a:gd name="connsiteY12" fmla="*/ 456665 h 1661971"/>
                <a:gd name="connsiteX13" fmla="*/ 819096 w 1128560"/>
                <a:gd name="connsiteY13" fmla="*/ 640189 h 1661971"/>
                <a:gd name="connsiteX14" fmla="*/ 559785 w 1128560"/>
                <a:gd name="connsiteY14" fmla="*/ 1282894 h 1661971"/>
                <a:gd name="connsiteX15" fmla="*/ 441275 w 1128560"/>
                <a:gd name="connsiteY15" fmla="*/ 1577424 h 1661971"/>
                <a:gd name="connsiteX16" fmla="*/ 392608 w 1128560"/>
                <a:gd name="connsiteY16" fmla="*/ 1649422 h 1661971"/>
                <a:gd name="connsiteX17" fmla="*/ 323136 w 1128560"/>
                <a:gd name="connsiteY17" fmla="*/ 1626834 h 1661971"/>
                <a:gd name="connsiteX18" fmla="*/ 327966 w 1128560"/>
                <a:gd name="connsiteY18" fmla="*/ 1540273 h 1661971"/>
                <a:gd name="connsiteX19" fmla="*/ 475899 w 1128560"/>
                <a:gd name="connsiteY19" fmla="*/ 1026258 h 1661971"/>
                <a:gd name="connsiteX20" fmla="*/ 463565 w 1128560"/>
                <a:gd name="connsiteY20" fmla="*/ 996909 h 1661971"/>
                <a:gd name="connsiteX21" fmla="*/ 439641 w 1128560"/>
                <a:gd name="connsiteY21" fmla="*/ 1010877 h 1661971"/>
                <a:gd name="connsiteX22" fmla="*/ 388224 w 1128560"/>
                <a:gd name="connsiteY22" fmla="*/ 1206364 h 1661971"/>
                <a:gd name="connsiteX23" fmla="*/ 302480 w 1128560"/>
                <a:gd name="connsiteY23" fmla="*/ 1532397 h 1661971"/>
                <a:gd name="connsiteX24" fmla="*/ 263844 w 1128560"/>
                <a:gd name="connsiteY24" fmla="*/ 1607144 h 1661971"/>
                <a:gd name="connsiteX25" fmla="*/ 191177 w 1128560"/>
                <a:gd name="connsiteY25" fmla="*/ 1591615 h 1661971"/>
                <a:gd name="connsiteX26" fmla="*/ 191251 w 1128560"/>
                <a:gd name="connsiteY26" fmla="*/ 1470504 h 1661971"/>
                <a:gd name="connsiteX27" fmla="*/ 280264 w 1128560"/>
                <a:gd name="connsiteY27" fmla="*/ 905295 h 1661971"/>
                <a:gd name="connsiteX28" fmla="*/ 339334 w 1128560"/>
                <a:gd name="connsiteY28" fmla="*/ 527548 h 1661971"/>
                <a:gd name="connsiteX29" fmla="*/ 370317 w 1128560"/>
                <a:gd name="connsiteY29" fmla="*/ 329387 h 1661971"/>
                <a:gd name="connsiteX30" fmla="*/ 371506 w 1128560"/>
                <a:gd name="connsiteY30" fmla="*/ 309474 h 1661971"/>
                <a:gd name="connsiteX31" fmla="*/ 268748 w 1128560"/>
                <a:gd name="connsiteY31" fmla="*/ 402350 h 1661971"/>
                <a:gd name="connsiteX32" fmla="*/ 114795 w 1128560"/>
                <a:gd name="connsiteY32" fmla="*/ 564699 h 1661971"/>
                <a:gd name="connsiteX33" fmla="*/ 38339 w 1128560"/>
                <a:gd name="connsiteY33" fmla="*/ 561206 h 1661971"/>
                <a:gd name="connsiteX34" fmla="*/ 149 w 1128560"/>
                <a:gd name="connsiteY34" fmla="*/ 504069 h 1661971"/>
                <a:gd name="connsiteX35" fmla="*/ 0 w 1128560"/>
                <a:gd name="connsiteY35" fmla="*/ 475017 h 16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28560" h="1661971">
                  <a:moveTo>
                    <a:pt x="0" y="475017"/>
                  </a:moveTo>
                  <a:cubicBezTo>
                    <a:pt x="24148" y="428876"/>
                    <a:pt x="61596" y="393063"/>
                    <a:pt x="95477" y="354723"/>
                  </a:cubicBezTo>
                  <a:cubicBezTo>
                    <a:pt x="202842" y="233538"/>
                    <a:pt x="322244" y="124984"/>
                    <a:pt x="447665" y="22820"/>
                  </a:cubicBezTo>
                  <a:cubicBezTo>
                    <a:pt x="473150" y="2090"/>
                    <a:pt x="499973" y="-4003"/>
                    <a:pt x="531848" y="2461"/>
                  </a:cubicBezTo>
                  <a:cubicBezTo>
                    <a:pt x="661429" y="28987"/>
                    <a:pt x="787964" y="66063"/>
                    <a:pt x="911899" y="111981"/>
                  </a:cubicBezTo>
                  <a:cubicBezTo>
                    <a:pt x="943105" y="123572"/>
                    <a:pt x="964058" y="143931"/>
                    <a:pt x="976095" y="177366"/>
                  </a:cubicBezTo>
                  <a:cubicBezTo>
                    <a:pt x="1045195" y="368766"/>
                    <a:pt x="1096909" y="564476"/>
                    <a:pt x="1126480" y="765906"/>
                  </a:cubicBezTo>
                  <a:cubicBezTo>
                    <a:pt x="1127744" y="774599"/>
                    <a:pt x="1127892" y="783516"/>
                    <a:pt x="1128561" y="792283"/>
                  </a:cubicBezTo>
                  <a:cubicBezTo>
                    <a:pt x="1122543" y="805880"/>
                    <a:pt x="1116078" y="819180"/>
                    <a:pt x="1105676" y="830102"/>
                  </a:cubicBezTo>
                  <a:cubicBezTo>
                    <a:pt x="1084352" y="838796"/>
                    <a:pt x="1063324" y="848083"/>
                    <a:pt x="1041777" y="856108"/>
                  </a:cubicBezTo>
                  <a:cubicBezTo>
                    <a:pt x="1010050" y="867922"/>
                    <a:pt x="990658" y="856925"/>
                    <a:pt x="984268" y="822895"/>
                  </a:cubicBezTo>
                  <a:cubicBezTo>
                    <a:pt x="968071" y="736557"/>
                    <a:pt x="949792" y="650739"/>
                    <a:pt x="925941" y="566185"/>
                  </a:cubicBezTo>
                  <a:cubicBezTo>
                    <a:pt x="916134" y="531486"/>
                    <a:pt x="905286" y="497010"/>
                    <a:pt x="893100" y="456665"/>
                  </a:cubicBezTo>
                  <a:cubicBezTo>
                    <a:pt x="866798" y="521975"/>
                    <a:pt x="842947" y="581119"/>
                    <a:pt x="819096" y="640189"/>
                  </a:cubicBezTo>
                  <a:cubicBezTo>
                    <a:pt x="732684" y="854399"/>
                    <a:pt x="646198" y="1068684"/>
                    <a:pt x="559785" y="1282894"/>
                  </a:cubicBezTo>
                  <a:cubicBezTo>
                    <a:pt x="520183" y="1381046"/>
                    <a:pt x="480729" y="1479198"/>
                    <a:pt x="441275" y="1577424"/>
                  </a:cubicBezTo>
                  <a:cubicBezTo>
                    <a:pt x="430204" y="1604915"/>
                    <a:pt x="415790" y="1630326"/>
                    <a:pt x="392608" y="1649422"/>
                  </a:cubicBezTo>
                  <a:cubicBezTo>
                    <a:pt x="364076" y="1672901"/>
                    <a:pt x="332647" y="1662350"/>
                    <a:pt x="323136" y="1626834"/>
                  </a:cubicBezTo>
                  <a:cubicBezTo>
                    <a:pt x="315260" y="1597411"/>
                    <a:pt x="319792" y="1568731"/>
                    <a:pt x="327966" y="1540273"/>
                  </a:cubicBezTo>
                  <a:cubicBezTo>
                    <a:pt x="377153" y="1368935"/>
                    <a:pt x="426415" y="1197522"/>
                    <a:pt x="475899" y="1026258"/>
                  </a:cubicBezTo>
                  <a:cubicBezTo>
                    <a:pt x="479912" y="1012363"/>
                    <a:pt x="483701" y="1001590"/>
                    <a:pt x="463565" y="996909"/>
                  </a:cubicBezTo>
                  <a:cubicBezTo>
                    <a:pt x="449076" y="993565"/>
                    <a:pt x="443429" y="995571"/>
                    <a:pt x="439641" y="1010877"/>
                  </a:cubicBezTo>
                  <a:cubicBezTo>
                    <a:pt x="423294" y="1076188"/>
                    <a:pt x="405387" y="1141202"/>
                    <a:pt x="388224" y="1206364"/>
                  </a:cubicBezTo>
                  <a:cubicBezTo>
                    <a:pt x="359618" y="1315066"/>
                    <a:pt x="331160" y="1423769"/>
                    <a:pt x="302480" y="1532397"/>
                  </a:cubicBezTo>
                  <a:cubicBezTo>
                    <a:pt x="295124" y="1560112"/>
                    <a:pt x="284054" y="1586117"/>
                    <a:pt x="263844" y="1607144"/>
                  </a:cubicBezTo>
                  <a:cubicBezTo>
                    <a:pt x="237095" y="1635007"/>
                    <a:pt x="204031" y="1628097"/>
                    <a:pt x="191177" y="1591615"/>
                  </a:cubicBezTo>
                  <a:cubicBezTo>
                    <a:pt x="176986" y="1551418"/>
                    <a:pt x="184936" y="1510776"/>
                    <a:pt x="191251" y="1470504"/>
                  </a:cubicBezTo>
                  <a:cubicBezTo>
                    <a:pt x="220749" y="1282077"/>
                    <a:pt x="250618" y="1093723"/>
                    <a:pt x="280264" y="905295"/>
                  </a:cubicBezTo>
                  <a:cubicBezTo>
                    <a:pt x="300028" y="779429"/>
                    <a:pt x="319644" y="653488"/>
                    <a:pt x="339334" y="527548"/>
                  </a:cubicBezTo>
                  <a:cubicBezTo>
                    <a:pt x="349662" y="461494"/>
                    <a:pt x="360064" y="395440"/>
                    <a:pt x="370317" y="329387"/>
                  </a:cubicBezTo>
                  <a:cubicBezTo>
                    <a:pt x="371060" y="324557"/>
                    <a:pt x="370912" y="319579"/>
                    <a:pt x="371506" y="309474"/>
                  </a:cubicBezTo>
                  <a:cubicBezTo>
                    <a:pt x="335693" y="343430"/>
                    <a:pt x="300326" y="370475"/>
                    <a:pt x="268748" y="402350"/>
                  </a:cubicBezTo>
                  <a:cubicBezTo>
                    <a:pt x="216291" y="455401"/>
                    <a:pt x="163760" y="508304"/>
                    <a:pt x="114795" y="564699"/>
                  </a:cubicBezTo>
                  <a:cubicBezTo>
                    <a:pt x="85595" y="598283"/>
                    <a:pt x="65980" y="597317"/>
                    <a:pt x="38339" y="561206"/>
                  </a:cubicBezTo>
                  <a:cubicBezTo>
                    <a:pt x="24371" y="543003"/>
                    <a:pt x="8916" y="525765"/>
                    <a:pt x="149" y="504069"/>
                  </a:cubicBezTo>
                  <a:cubicBezTo>
                    <a:pt x="74" y="494410"/>
                    <a:pt x="0" y="484676"/>
                    <a:pt x="0" y="475017"/>
                  </a:cubicBezTo>
                  <a:close/>
                </a:path>
              </a:pathLst>
            </a:custGeom>
            <a:solidFill>
              <a:schemeClr val="accent6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Graphic 30">
              <a:extLst>
                <a:ext uri="{FF2B5EF4-FFF2-40B4-BE49-F238E27FC236}">
                  <a16:creationId xmlns:a16="http://schemas.microsoft.com/office/drawing/2014/main" id="{B7525A2E-6956-4FE8-8900-56FD583EAAB8}"/>
                </a:ext>
              </a:extLst>
            </p:cNvPr>
            <p:cNvSpPr/>
            <p:nvPr/>
          </p:nvSpPr>
          <p:spPr>
            <a:xfrm>
              <a:off x="4313470" y="4268495"/>
              <a:ext cx="1235995" cy="1502858"/>
            </a:xfrm>
            <a:custGeom>
              <a:avLst/>
              <a:gdLst>
                <a:gd name="connsiteX0" fmla="*/ 113279 w 1235995"/>
                <a:gd name="connsiteY0" fmla="*/ 498966 h 1502858"/>
                <a:gd name="connsiteX1" fmla="*/ 179852 w 1235995"/>
                <a:gd name="connsiteY1" fmla="*/ 499263 h 1502858"/>
                <a:gd name="connsiteX2" fmla="*/ 222873 w 1235995"/>
                <a:gd name="connsiteY2" fmla="*/ 552686 h 1502858"/>
                <a:gd name="connsiteX3" fmla="*/ 194118 w 1235995"/>
                <a:gd name="connsiteY3" fmla="*/ 736656 h 1502858"/>
                <a:gd name="connsiteX4" fmla="*/ 179035 w 1235995"/>
                <a:gd name="connsiteY4" fmla="*/ 924341 h 1502858"/>
                <a:gd name="connsiteX5" fmla="*/ 307725 w 1235995"/>
                <a:gd name="connsiteY5" fmla="*/ 787255 h 1502858"/>
                <a:gd name="connsiteX6" fmla="*/ 532635 w 1235995"/>
                <a:gd name="connsiteY6" fmla="*/ 545479 h 1502858"/>
                <a:gd name="connsiteX7" fmla="*/ 1001401 w 1235995"/>
                <a:gd name="connsiteY7" fmla="*/ 47586 h 1502858"/>
                <a:gd name="connsiteX8" fmla="*/ 1069535 w 1235995"/>
                <a:gd name="connsiteY8" fmla="*/ 2634 h 1502858"/>
                <a:gd name="connsiteX9" fmla="*/ 1125261 w 1235995"/>
                <a:gd name="connsiteY9" fmla="*/ 45357 h 1502858"/>
                <a:gd name="connsiteX10" fmla="*/ 1084915 w 1235995"/>
                <a:gd name="connsiteY10" fmla="*/ 132141 h 1502858"/>
                <a:gd name="connsiteX11" fmla="*/ 765049 w 1235995"/>
                <a:gd name="connsiteY11" fmla="*/ 556698 h 1502858"/>
                <a:gd name="connsiteX12" fmla="*/ 771736 w 1235995"/>
                <a:gd name="connsiteY12" fmla="*/ 585155 h 1502858"/>
                <a:gd name="connsiteX13" fmla="*/ 797816 w 1235995"/>
                <a:gd name="connsiteY13" fmla="*/ 578766 h 1502858"/>
                <a:gd name="connsiteX14" fmla="*/ 1106388 w 1235995"/>
                <a:gd name="connsiteY14" fmla="*/ 151385 h 1502858"/>
                <a:gd name="connsiteX15" fmla="*/ 1167613 w 1235995"/>
                <a:gd name="connsiteY15" fmla="*/ 93207 h 1502858"/>
                <a:gd name="connsiteX16" fmla="*/ 1217246 w 1235995"/>
                <a:gd name="connsiteY16" fmla="*/ 91870 h 1502858"/>
                <a:gd name="connsiteX17" fmla="*/ 1235450 w 1235995"/>
                <a:gd name="connsiteY17" fmla="*/ 138605 h 1502858"/>
                <a:gd name="connsiteX18" fmla="*/ 1211004 w 1235995"/>
                <a:gd name="connsiteY18" fmla="*/ 211123 h 1502858"/>
                <a:gd name="connsiteX19" fmla="*/ 1065225 w 1235995"/>
                <a:gd name="connsiteY19" fmla="*/ 464787 h 1502858"/>
                <a:gd name="connsiteX20" fmla="*/ 973092 w 1235995"/>
                <a:gd name="connsiteY20" fmla="*/ 624832 h 1502858"/>
                <a:gd name="connsiteX21" fmla="*/ 744764 w 1235995"/>
                <a:gd name="connsiteY21" fmla="*/ 1019817 h 1502858"/>
                <a:gd name="connsiteX22" fmla="*/ 614737 w 1235995"/>
                <a:gd name="connsiteY22" fmla="*/ 1248962 h 1502858"/>
                <a:gd name="connsiteX23" fmla="*/ 613697 w 1235995"/>
                <a:gd name="connsiteY23" fmla="*/ 1255352 h 1502858"/>
                <a:gd name="connsiteX24" fmla="*/ 619641 w 1235995"/>
                <a:gd name="connsiteY24" fmla="*/ 1253420 h 1502858"/>
                <a:gd name="connsiteX25" fmla="*/ 927397 w 1235995"/>
                <a:gd name="connsiteY25" fmla="*/ 1123245 h 1502858"/>
                <a:gd name="connsiteX26" fmla="*/ 951173 w 1235995"/>
                <a:gd name="connsiteY26" fmla="*/ 1111357 h 1502858"/>
                <a:gd name="connsiteX27" fmla="*/ 1006305 w 1235995"/>
                <a:gd name="connsiteY27" fmla="*/ 1134464 h 1502858"/>
                <a:gd name="connsiteX28" fmla="*/ 1022056 w 1235995"/>
                <a:gd name="connsiteY28" fmla="*/ 1187961 h 1502858"/>
                <a:gd name="connsiteX29" fmla="*/ 982974 w 1235995"/>
                <a:gd name="connsiteY29" fmla="*/ 1266869 h 1502858"/>
                <a:gd name="connsiteX30" fmla="*/ 467695 w 1235995"/>
                <a:gd name="connsiteY30" fmla="*/ 1486206 h 1502858"/>
                <a:gd name="connsiteX31" fmla="*/ 375413 w 1235995"/>
                <a:gd name="connsiteY31" fmla="*/ 1496162 h 1502858"/>
                <a:gd name="connsiteX32" fmla="*/ 347476 w 1235995"/>
                <a:gd name="connsiteY32" fmla="*/ 1481079 h 1502858"/>
                <a:gd name="connsiteX33" fmla="*/ 38457 w 1235995"/>
                <a:gd name="connsiteY33" fmla="*/ 1241607 h 1502858"/>
                <a:gd name="connsiteX34" fmla="*/ 44 w 1235995"/>
                <a:gd name="connsiteY34" fmla="*/ 1152742 h 1502858"/>
                <a:gd name="connsiteX35" fmla="*/ 69144 w 1235995"/>
                <a:gd name="connsiteY35" fmla="*/ 556401 h 1502858"/>
                <a:gd name="connsiteX36" fmla="*/ 78357 w 1235995"/>
                <a:gd name="connsiteY36" fmla="*/ 526160 h 1502858"/>
                <a:gd name="connsiteX37" fmla="*/ 113279 w 1235995"/>
                <a:gd name="connsiteY37" fmla="*/ 498966 h 150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35995" h="1502858">
                  <a:moveTo>
                    <a:pt x="113279" y="498966"/>
                  </a:moveTo>
                  <a:cubicBezTo>
                    <a:pt x="135495" y="499041"/>
                    <a:pt x="157711" y="498817"/>
                    <a:pt x="179852" y="499263"/>
                  </a:cubicBezTo>
                  <a:cubicBezTo>
                    <a:pt x="215368" y="499932"/>
                    <a:pt x="229486" y="516278"/>
                    <a:pt x="222873" y="552686"/>
                  </a:cubicBezTo>
                  <a:cubicBezTo>
                    <a:pt x="211876" y="613836"/>
                    <a:pt x="201474" y="674986"/>
                    <a:pt x="194118" y="736656"/>
                  </a:cubicBezTo>
                  <a:cubicBezTo>
                    <a:pt x="186911" y="797063"/>
                    <a:pt x="180001" y="857469"/>
                    <a:pt x="179035" y="924341"/>
                  </a:cubicBezTo>
                  <a:cubicBezTo>
                    <a:pt x="224507" y="875896"/>
                    <a:pt x="266265" y="831687"/>
                    <a:pt x="307725" y="787255"/>
                  </a:cubicBezTo>
                  <a:cubicBezTo>
                    <a:pt x="382769" y="706712"/>
                    <a:pt x="457293" y="625724"/>
                    <a:pt x="532635" y="545479"/>
                  </a:cubicBezTo>
                  <a:cubicBezTo>
                    <a:pt x="688667" y="379267"/>
                    <a:pt x="844997" y="213427"/>
                    <a:pt x="1001401" y="47586"/>
                  </a:cubicBezTo>
                  <a:cubicBezTo>
                    <a:pt x="1020496" y="27376"/>
                    <a:pt x="1042415" y="10882"/>
                    <a:pt x="1069535" y="2634"/>
                  </a:cubicBezTo>
                  <a:cubicBezTo>
                    <a:pt x="1101930" y="-7248"/>
                    <a:pt x="1126375" y="11476"/>
                    <a:pt x="1125261" y="45357"/>
                  </a:cubicBezTo>
                  <a:cubicBezTo>
                    <a:pt x="1124146" y="79982"/>
                    <a:pt x="1104308" y="106284"/>
                    <a:pt x="1084915" y="132141"/>
                  </a:cubicBezTo>
                  <a:cubicBezTo>
                    <a:pt x="978739" y="273982"/>
                    <a:pt x="872340" y="415674"/>
                    <a:pt x="765049" y="556698"/>
                  </a:cubicBezTo>
                  <a:cubicBezTo>
                    <a:pt x="752938" y="572598"/>
                    <a:pt x="762597" y="576388"/>
                    <a:pt x="771736" y="585155"/>
                  </a:cubicBezTo>
                  <a:cubicBezTo>
                    <a:pt x="785259" y="598158"/>
                    <a:pt x="790683" y="588573"/>
                    <a:pt x="797816" y="578766"/>
                  </a:cubicBezTo>
                  <a:cubicBezTo>
                    <a:pt x="900648" y="436256"/>
                    <a:pt x="1003556" y="293895"/>
                    <a:pt x="1106388" y="151385"/>
                  </a:cubicBezTo>
                  <a:cubicBezTo>
                    <a:pt x="1123181" y="128129"/>
                    <a:pt x="1142127" y="107176"/>
                    <a:pt x="1167613" y="93207"/>
                  </a:cubicBezTo>
                  <a:cubicBezTo>
                    <a:pt x="1183810" y="84291"/>
                    <a:pt x="1199562" y="79461"/>
                    <a:pt x="1217246" y="91870"/>
                  </a:cubicBezTo>
                  <a:cubicBezTo>
                    <a:pt x="1234484" y="103906"/>
                    <a:pt x="1237456" y="120327"/>
                    <a:pt x="1235450" y="138605"/>
                  </a:cubicBezTo>
                  <a:cubicBezTo>
                    <a:pt x="1232626" y="164462"/>
                    <a:pt x="1224007" y="188536"/>
                    <a:pt x="1211004" y="211123"/>
                  </a:cubicBezTo>
                  <a:cubicBezTo>
                    <a:pt x="1162337" y="295604"/>
                    <a:pt x="1113819" y="380233"/>
                    <a:pt x="1065225" y="464787"/>
                  </a:cubicBezTo>
                  <a:cubicBezTo>
                    <a:pt x="1034539" y="518136"/>
                    <a:pt x="1003778" y="571484"/>
                    <a:pt x="973092" y="624832"/>
                  </a:cubicBezTo>
                  <a:cubicBezTo>
                    <a:pt x="897231" y="756643"/>
                    <a:pt x="823078" y="889493"/>
                    <a:pt x="744764" y="1019817"/>
                  </a:cubicBezTo>
                  <a:cubicBezTo>
                    <a:pt x="699441" y="1095159"/>
                    <a:pt x="660210" y="1173844"/>
                    <a:pt x="614737" y="1248962"/>
                  </a:cubicBezTo>
                  <a:cubicBezTo>
                    <a:pt x="614366" y="1251117"/>
                    <a:pt x="614069" y="1253272"/>
                    <a:pt x="613697" y="1255352"/>
                  </a:cubicBezTo>
                  <a:cubicBezTo>
                    <a:pt x="615703" y="1254683"/>
                    <a:pt x="617710" y="1254089"/>
                    <a:pt x="619641" y="1253420"/>
                  </a:cubicBezTo>
                  <a:cubicBezTo>
                    <a:pt x="726263" y="1219539"/>
                    <a:pt x="827536" y="1173175"/>
                    <a:pt x="927397" y="1123245"/>
                  </a:cubicBezTo>
                  <a:cubicBezTo>
                    <a:pt x="935347" y="1119307"/>
                    <a:pt x="943074" y="1114849"/>
                    <a:pt x="951173" y="1111357"/>
                  </a:cubicBezTo>
                  <a:cubicBezTo>
                    <a:pt x="976881" y="1100211"/>
                    <a:pt x="997314" y="1108533"/>
                    <a:pt x="1006305" y="1134464"/>
                  </a:cubicBezTo>
                  <a:cubicBezTo>
                    <a:pt x="1012397" y="1152000"/>
                    <a:pt x="1017747" y="1169906"/>
                    <a:pt x="1022056" y="1187961"/>
                  </a:cubicBezTo>
                  <a:cubicBezTo>
                    <a:pt x="1030081" y="1221174"/>
                    <a:pt x="1016410" y="1248294"/>
                    <a:pt x="982974" y="1266869"/>
                  </a:cubicBezTo>
                  <a:cubicBezTo>
                    <a:pt x="818917" y="1358111"/>
                    <a:pt x="646910" y="1430480"/>
                    <a:pt x="467695" y="1486206"/>
                  </a:cubicBezTo>
                  <a:cubicBezTo>
                    <a:pt x="437678" y="1495568"/>
                    <a:pt x="408180" y="1512212"/>
                    <a:pt x="375413" y="1496162"/>
                  </a:cubicBezTo>
                  <a:cubicBezTo>
                    <a:pt x="365903" y="1491481"/>
                    <a:pt x="356244" y="1486875"/>
                    <a:pt x="347476" y="1481079"/>
                  </a:cubicBezTo>
                  <a:cubicBezTo>
                    <a:pt x="238402" y="1409081"/>
                    <a:pt x="135569" y="1328985"/>
                    <a:pt x="38457" y="1241607"/>
                  </a:cubicBezTo>
                  <a:cubicBezTo>
                    <a:pt x="11932" y="1217756"/>
                    <a:pt x="-848" y="1190042"/>
                    <a:pt x="44" y="1152742"/>
                  </a:cubicBezTo>
                  <a:cubicBezTo>
                    <a:pt x="5022" y="951758"/>
                    <a:pt x="25455" y="752779"/>
                    <a:pt x="69144" y="556401"/>
                  </a:cubicBezTo>
                  <a:cubicBezTo>
                    <a:pt x="71447" y="546147"/>
                    <a:pt x="75236" y="536265"/>
                    <a:pt x="78357" y="526160"/>
                  </a:cubicBezTo>
                  <a:cubicBezTo>
                    <a:pt x="87348" y="513529"/>
                    <a:pt x="100053" y="505876"/>
                    <a:pt x="113279" y="498966"/>
                  </a:cubicBezTo>
                  <a:close/>
                </a:path>
              </a:pathLst>
            </a:custGeom>
            <a:solidFill>
              <a:schemeClr val="accent6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0">
              <a:extLst>
                <a:ext uri="{FF2B5EF4-FFF2-40B4-BE49-F238E27FC236}">
                  <a16:creationId xmlns:a16="http://schemas.microsoft.com/office/drawing/2014/main" id="{C7AFF8B0-D637-4A0E-A2EF-5E26922114E3}"/>
                </a:ext>
              </a:extLst>
            </p:cNvPr>
            <p:cNvSpPr/>
            <p:nvPr/>
          </p:nvSpPr>
          <p:spPr>
            <a:xfrm>
              <a:off x="7100691" y="2493622"/>
              <a:ext cx="1630905" cy="1176108"/>
            </a:xfrm>
            <a:custGeom>
              <a:avLst/>
              <a:gdLst>
                <a:gd name="connsiteX0" fmla="*/ 1088596 w 1630905"/>
                <a:gd name="connsiteY0" fmla="*/ 1171061 h 1176108"/>
                <a:gd name="connsiteX1" fmla="*/ 1039483 w 1630905"/>
                <a:gd name="connsiteY1" fmla="*/ 1126481 h 1176108"/>
                <a:gd name="connsiteX2" fmla="*/ 1044387 w 1630905"/>
                <a:gd name="connsiteY2" fmla="*/ 1053888 h 1176108"/>
                <a:gd name="connsiteX3" fmla="*/ 1264318 w 1630905"/>
                <a:gd name="connsiteY3" fmla="*/ 864569 h 1176108"/>
                <a:gd name="connsiteX4" fmla="*/ 1319078 w 1630905"/>
                <a:gd name="connsiteY4" fmla="*/ 811146 h 1176108"/>
                <a:gd name="connsiteX5" fmla="*/ 1239502 w 1630905"/>
                <a:gd name="connsiteY5" fmla="*/ 815604 h 1176108"/>
                <a:gd name="connsiteX6" fmla="*/ 748148 w 1630905"/>
                <a:gd name="connsiteY6" fmla="*/ 852309 h 1176108"/>
                <a:gd name="connsiteX7" fmla="*/ 148017 w 1630905"/>
                <a:gd name="connsiteY7" fmla="*/ 898079 h 1176108"/>
                <a:gd name="connsiteX8" fmla="*/ 58930 w 1630905"/>
                <a:gd name="connsiteY8" fmla="*/ 888122 h 1176108"/>
                <a:gd name="connsiteX9" fmla="*/ 48453 w 1630905"/>
                <a:gd name="connsiteY9" fmla="*/ 807580 h 1176108"/>
                <a:gd name="connsiteX10" fmla="*/ 152995 w 1630905"/>
                <a:gd name="connsiteY10" fmla="*/ 771692 h 1176108"/>
                <a:gd name="connsiteX11" fmla="*/ 629043 w 1630905"/>
                <a:gd name="connsiteY11" fmla="*/ 684017 h 1176108"/>
                <a:gd name="connsiteX12" fmla="*/ 656386 w 1630905"/>
                <a:gd name="connsiteY12" fmla="*/ 665144 h 1176108"/>
                <a:gd name="connsiteX13" fmla="*/ 628820 w 1630905"/>
                <a:gd name="connsiteY13" fmla="*/ 643523 h 1176108"/>
                <a:gd name="connsiteX14" fmla="*/ 131671 w 1630905"/>
                <a:gd name="connsiteY14" fmla="*/ 747767 h 1176108"/>
                <a:gd name="connsiteX15" fmla="*/ 39537 w 1630905"/>
                <a:gd name="connsiteY15" fmla="*/ 750962 h 1176108"/>
                <a:gd name="connsiteX16" fmla="*/ 1495 w 1630905"/>
                <a:gd name="connsiteY16" fmla="*/ 718344 h 1176108"/>
                <a:gd name="connsiteX17" fmla="*/ 18956 w 1630905"/>
                <a:gd name="connsiteY17" fmla="*/ 671237 h 1176108"/>
                <a:gd name="connsiteX18" fmla="*/ 90582 w 1630905"/>
                <a:gd name="connsiteY18" fmla="*/ 631932 h 1176108"/>
                <a:gd name="connsiteX19" fmla="*/ 1175825 w 1630905"/>
                <a:gd name="connsiteY19" fmla="*/ 281230 h 1176108"/>
                <a:gd name="connsiteX20" fmla="*/ 1214908 w 1630905"/>
                <a:gd name="connsiteY20" fmla="*/ 268004 h 1176108"/>
                <a:gd name="connsiteX21" fmla="*/ 1066529 w 1630905"/>
                <a:gd name="connsiteY21" fmla="*/ 206780 h 1176108"/>
                <a:gd name="connsiteX22" fmla="*/ 874237 w 1630905"/>
                <a:gd name="connsiteY22" fmla="*/ 144813 h 1176108"/>
                <a:gd name="connsiteX23" fmla="*/ 843848 w 1630905"/>
                <a:gd name="connsiteY23" fmla="*/ 79131 h 1176108"/>
                <a:gd name="connsiteX24" fmla="*/ 873568 w 1630905"/>
                <a:gd name="connsiteY24" fmla="*/ 19913 h 1176108"/>
                <a:gd name="connsiteX25" fmla="*/ 911982 w 1630905"/>
                <a:gd name="connsiteY25" fmla="*/ 0 h 1176108"/>
                <a:gd name="connsiteX26" fmla="*/ 1240319 w 1630905"/>
                <a:gd name="connsiteY26" fmla="*/ 97409 h 1176108"/>
                <a:gd name="connsiteX27" fmla="*/ 1499482 w 1630905"/>
                <a:gd name="connsiteY27" fmla="*/ 208118 h 1176108"/>
                <a:gd name="connsiteX28" fmla="*/ 1555579 w 1630905"/>
                <a:gd name="connsiteY28" fmla="*/ 277887 h 1176108"/>
                <a:gd name="connsiteX29" fmla="*/ 1630326 w 1630905"/>
                <a:gd name="connsiteY29" fmla="*/ 680079 h 1176108"/>
                <a:gd name="connsiteX30" fmla="*/ 1605881 w 1630905"/>
                <a:gd name="connsiteY30" fmla="*/ 751854 h 1176108"/>
                <a:gd name="connsiteX31" fmla="*/ 1168915 w 1630905"/>
                <a:gd name="connsiteY31" fmla="*/ 1151000 h 1176108"/>
                <a:gd name="connsiteX32" fmla="*/ 1130948 w 1630905"/>
                <a:gd name="connsiteY32" fmla="*/ 1175148 h 1176108"/>
                <a:gd name="connsiteX33" fmla="*/ 1088596 w 1630905"/>
                <a:gd name="connsiteY33" fmla="*/ 1171061 h 117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30905" h="1176108">
                  <a:moveTo>
                    <a:pt x="1088596" y="1171061"/>
                  </a:moveTo>
                  <a:cubicBezTo>
                    <a:pt x="1072176" y="1156275"/>
                    <a:pt x="1055383" y="1141861"/>
                    <a:pt x="1039483" y="1126481"/>
                  </a:cubicBezTo>
                  <a:cubicBezTo>
                    <a:pt x="1011991" y="1099955"/>
                    <a:pt x="1013403" y="1077516"/>
                    <a:pt x="1044387" y="1053888"/>
                  </a:cubicBezTo>
                  <a:cubicBezTo>
                    <a:pt x="1121437" y="995116"/>
                    <a:pt x="1194549" y="931737"/>
                    <a:pt x="1264318" y="864569"/>
                  </a:cubicBezTo>
                  <a:cubicBezTo>
                    <a:pt x="1280813" y="848668"/>
                    <a:pt x="1297085" y="832619"/>
                    <a:pt x="1319078" y="811146"/>
                  </a:cubicBezTo>
                  <a:cubicBezTo>
                    <a:pt x="1287426" y="812929"/>
                    <a:pt x="1263427" y="813821"/>
                    <a:pt x="1239502" y="815604"/>
                  </a:cubicBezTo>
                  <a:cubicBezTo>
                    <a:pt x="1075742" y="827715"/>
                    <a:pt x="911908" y="839901"/>
                    <a:pt x="748148" y="852309"/>
                  </a:cubicBezTo>
                  <a:cubicBezTo>
                    <a:pt x="548129" y="867392"/>
                    <a:pt x="348036" y="882550"/>
                    <a:pt x="148017" y="898079"/>
                  </a:cubicBezTo>
                  <a:cubicBezTo>
                    <a:pt x="117480" y="900456"/>
                    <a:pt x="87462" y="899639"/>
                    <a:pt x="58930" y="888122"/>
                  </a:cubicBezTo>
                  <a:cubicBezTo>
                    <a:pt x="18287" y="871850"/>
                    <a:pt x="13681" y="834180"/>
                    <a:pt x="48453" y="807580"/>
                  </a:cubicBezTo>
                  <a:cubicBezTo>
                    <a:pt x="79289" y="783952"/>
                    <a:pt x="116291" y="778379"/>
                    <a:pt x="152995" y="771692"/>
                  </a:cubicBezTo>
                  <a:cubicBezTo>
                    <a:pt x="311703" y="742715"/>
                    <a:pt x="470484" y="713960"/>
                    <a:pt x="629043" y="684017"/>
                  </a:cubicBezTo>
                  <a:cubicBezTo>
                    <a:pt x="638702" y="682159"/>
                    <a:pt x="658838" y="689069"/>
                    <a:pt x="656386" y="665144"/>
                  </a:cubicBezTo>
                  <a:cubicBezTo>
                    <a:pt x="654603" y="647163"/>
                    <a:pt x="650368" y="638916"/>
                    <a:pt x="628820" y="643523"/>
                  </a:cubicBezTo>
                  <a:cubicBezTo>
                    <a:pt x="463277" y="678964"/>
                    <a:pt x="297437" y="713143"/>
                    <a:pt x="131671" y="747767"/>
                  </a:cubicBezTo>
                  <a:cubicBezTo>
                    <a:pt x="101133" y="754157"/>
                    <a:pt x="70744" y="759656"/>
                    <a:pt x="39537" y="750962"/>
                  </a:cubicBezTo>
                  <a:cubicBezTo>
                    <a:pt x="21482" y="745910"/>
                    <a:pt x="6696" y="738554"/>
                    <a:pt x="1495" y="718344"/>
                  </a:cubicBezTo>
                  <a:cubicBezTo>
                    <a:pt x="-3780" y="698134"/>
                    <a:pt x="5582" y="683943"/>
                    <a:pt x="18956" y="671237"/>
                  </a:cubicBezTo>
                  <a:cubicBezTo>
                    <a:pt x="39315" y="651919"/>
                    <a:pt x="64057" y="640476"/>
                    <a:pt x="90582" y="631932"/>
                  </a:cubicBezTo>
                  <a:cubicBezTo>
                    <a:pt x="452355" y="515130"/>
                    <a:pt x="814127" y="398180"/>
                    <a:pt x="1175825" y="281230"/>
                  </a:cubicBezTo>
                  <a:cubicBezTo>
                    <a:pt x="1187417" y="277441"/>
                    <a:pt x="1198933" y="273429"/>
                    <a:pt x="1214908" y="268004"/>
                  </a:cubicBezTo>
                  <a:cubicBezTo>
                    <a:pt x="1164234" y="242816"/>
                    <a:pt x="1115270" y="224984"/>
                    <a:pt x="1066529" y="206780"/>
                  </a:cubicBezTo>
                  <a:cubicBezTo>
                    <a:pt x="1003373" y="183227"/>
                    <a:pt x="939102" y="163240"/>
                    <a:pt x="874237" y="144813"/>
                  </a:cubicBezTo>
                  <a:cubicBezTo>
                    <a:pt x="836641" y="134114"/>
                    <a:pt x="827502" y="114201"/>
                    <a:pt x="843848" y="79131"/>
                  </a:cubicBezTo>
                  <a:cubicBezTo>
                    <a:pt x="853210" y="59144"/>
                    <a:pt x="863612" y="39603"/>
                    <a:pt x="873568" y="19913"/>
                  </a:cubicBezTo>
                  <a:cubicBezTo>
                    <a:pt x="888206" y="16867"/>
                    <a:pt x="900911" y="10031"/>
                    <a:pt x="911982" y="0"/>
                  </a:cubicBezTo>
                  <a:cubicBezTo>
                    <a:pt x="1024771" y="21102"/>
                    <a:pt x="1132880" y="58178"/>
                    <a:pt x="1240319" y="97409"/>
                  </a:cubicBezTo>
                  <a:cubicBezTo>
                    <a:pt x="1328663" y="129656"/>
                    <a:pt x="1413961" y="169035"/>
                    <a:pt x="1499482" y="208118"/>
                  </a:cubicBezTo>
                  <a:cubicBezTo>
                    <a:pt x="1530614" y="222309"/>
                    <a:pt x="1547406" y="246606"/>
                    <a:pt x="1555579" y="277887"/>
                  </a:cubicBezTo>
                  <a:cubicBezTo>
                    <a:pt x="1590203" y="410143"/>
                    <a:pt x="1615317" y="544182"/>
                    <a:pt x="1630326" y="680079"/>
                  </a:cubicBezTo>
                  <a:cubicBezTo>
                    <a:pt x="1633224" y="706679"/>
                    <a:pt x="1625274" y="729563"/>
                    <a:pt x="1605881" y="751854"/>
                  </a:cubicBezTo>
                  <a:cubicBezTo>
                    <a:pt x="1475334" y="901571"/>
                    <a:pt x="1328886" y="1033678"/>
                    <a:pt x="1168915" y="1151000"/>
                  </a:cubicBezTo>
                  <a:cubicBezTo>
                    <a:pt x="1156879" y="1159842"/>
                    <a:pt x="1143653" y="1167123"/>
                    <a:pt x="1130948" y="1175148"/>
                  </a:cubicBezTo>
                  <a:cubicBezTo>
                    <a:pt x="1116459" y="1177897"/>
                    <a:pt x="1102565" y="1174182"/>
                    <a:pt x="1088596" y="1171061"/>
                  </a:cubicBezTo>
                  <a:close/>
                </a:path>
              </a:pathLst>
            </a:custGeom>
            <a:solidFill>
              <a:schemeClr val="accent2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0">
              <a:extLst>
                <a:ext uri="{FF2B5EF4-FFF2-40B4-BE49-F238E27FC236}">
                  <a16:creationId xmlns:a16="http://schemas.microsoft.com/office/drawing/2014/main" id="{83DFB2D1-7295-41EB-B694-DC6892A8F387}"/>
                </a:ext>
              </a:extLst>
            </p:cNvPr>
            <p:cNvSpPr/>
            <p:nvPr/>
          </p:nvSpPr>
          <p:spPr>
            <a:xfrm>
              <a:off x="3469739" y="2503132"/>
              <a:ext cx="1629766" cy="1175221"/>
            </a:xfrm>
            <a:custGeom>
              <a:avLst/>
              <a:gdLst>
                <a:gd name="connsiteX0" fmla="*/ 501617 w 1629766"/>
                <a:gd name="connsiteY0" fmla="*/ 1175222 h 1175221"/>
                <a:gd name="connsiteX1" fmla="*/ 328347 w 1629766"/>
                <a:gd name="connsiteY1" fmla="*/ 1047870 h 1175221"/>
                <a:gd name="connsiteX2" fmla="*/ 36120 w 1629766"/>
                <a:gd name="connsiteY2" fmla="*/ 772138 h 1175221"/>
                <a:gd name="connsiteX3" fmla="*/ 1273 w 1629766"/>
                <a:gd name="connsiteY3" fmla="*/ 666036 h 1175221"/>
                <a:gd name="connsiteX4" fmla="*/ 70819 w 1629766"/>
                <a:gd name="connsiteY4" fmla="*/ 287397 h 1175221"/>
                <a:gd name="connsiteX5" fmla="*/ 132118 w 1629766"/>
                <a:gd name="connsiteY5" fmla="*/ 209604 h 1175221"/>
                <a:gd name="connsiteX6" fmla="*/ 678751 w 1629766"/>
                <a:gd name="connsiteY6" fmla="*/ 6464 h 1175221"/>
                <a:gd name="connsiteX7" fmla="*/ 715308 w 1629766"/>
                <a:gd name="connsiteY7" fmla="*/ 0 h 1175221"/>
                <a:gd name="connsiteX8" fmla="*/ 753350 w 1629766"/>
                <a:gd name="connsiteY8" fmla="*/ 20136 h 1175221"/>
                <a:gd name="connsiteX9" fmla="*/ 784482 w 1629766"/>
                <a:gd name="connsiteY9" fmla="*/ 81731 h 1175221"/>
                <a:gd name="connsiteX10" fmla="*/ 755802 w 1629766"/>
                <a:gd name="connsiteY10" fmla="*/ 144293 h 1175221"/>
                <a:gd name="connsiteX11" fmla="*/ 442919 w 1629766"/>
                <a:gd name="connsiteY11" fmla="*/ 255745 h 1175221"/>
                <a:gd name="connsiteX12" fmla="*/ 411416 w 1629766"/>
                <a:gd name="connsiteY12" fmla="*/ 270159 h 1175221"/>
                <a:gd name="connsiteX13" fmla="*/ 579857 w 1629766"/>
                <a:gd name="connsiteY13" fmla="*/ 324176 h 1175221"/>
                <a:gd name="connsiteX14" fmla="*/ 1540422 w 1629766"/>
                <a:gd name="connsiteY14" fmla="*/ 628514 h 1175221"/>
                <a:gd name="connsiteX15" fmla="*/ 1611751 w 1629766"/>
                <a:gd name="connsiteY15" fmla="*/ 668339 h 1175221"/>
                <a:gd name="connsiteX16" fmla="*/ 1628023 w 1629766"/>
                <a:gd name="connsiteY16" fmla="*/ 715446 h 1175221"/>
                <a:gd name="connsiteX17" fmla="*/ 1589610 w 1629766"/>
                <a:gd name="connsiteY17" fmla="*/ 747247 h 1175221"/>
                <a:gd name="connsiteX18" fmla="*/ 1497476 w 1629766"/>
                <a:gd name="connsiteY18" fmla="*/ 744349 h 1175221"/>
                <a:gd name="connsiteX19" fmla="*/ 999807 w 1629766"/>
                <a:gd name="connsiteY19" fmla="*/ 643002 h 1175221"/>
                <a:gd name="connsiteX20" fmla="*/ 974247 w 1629766"/>
                <a:gd name="connsiteY20" fmla="*/ 659795 h 1175221"/>
                <a:gd name="connsiteX21" fmla="*/ 992823 w 1629766"/>
                <a:gd name="connsiteY21" fmla="*/ 682085 h 1175221"/>
                <a:gd name="connsiteX22" fmla="*/ 1508770 w 1629766"/>
                <a:gd name="connsiteY22" fmla="*/ 773847 h 1175221"/>
                <a:gd name="connsiteX23" fmla="*/ 1584111 w 1629766"/>
                <a:gd name="connsiteY23" fmla="*/ 805425 h 1175221"/>
                <a:gd name="connsiteX24" fmla="*/ 1574898 w 1629766"/>
                <a:gd name="connsiteY24" fmla="*/ 883144 h 1175221"/>
                <a:gd name="connsiteX25" fmla="*/ 1504758 w 1629766"/>
                <a:gd name="connsiteY25" fmla="*/ 895478 h 1175221"/>
                <a:gd name="connsiteX26" fmla="*/ 1238983 w 1629766"/>
                <a:gd name="connsiteY26" fmla="*/ 877794 h 1175221"/>
                <a:gd name="connsiteX27" fmla="*/ 896231 w 1629766"/>
                <a:gd name="connsiteY27" fmla="*/ 853423 h 1175221"/>
                <a:gd name="connsiteX28" fmla="*/ 386079 w 1629766"/>
                <a:gd name="connsiteY28" fmla="*/ 817685 h 1175221"/>
                <a:gd name="connsiteX29" fmla="*/ 319282 w 1629766"/>
                <a:gd name="connsiteY29" fmla="*/ 814118 h 1175221"/>
                <a:gd name="connsiteX30" fmla="*/ 331839 w 1629766"/>
                <a:gd name="connsiteY30" fmla="*/ 833213 h 1175221"/>
                <a:gd name="connsiteX31" fmla="*/ 584909 w 1629766"/>
                <a:gd name="connsiteY31" fmla="*/ 1053442 h 1175221"/>
                <a:gd name="connsiteX32" fmla="*/ 588773 w 1629766"/>
                <a:gd name="connsiteY32" fmla="*/ 1131087 h 1175221"/>
                <a:gd name="connsiteX33" fmla="*/ 543969 w 1629766"/>
                <a:gd name="connsiteY33" fmla="*/ 1172324 h 1175221"/>
                <a:gd name="connsiteX34" fmla="*/ 501617 w 1629766"/>
                <a:gd name="connsiteY34" fmla="*/ 1175222 h 11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29766" h="1175221">
                  <a:moveTo>
                    <a:pt x="501617" y="1175222"/>
                  </a:moveTo>
                  <a:cubicBezTo>
                    <a:pt x="438238" y="1140375"/>
                    <a:pt x="383999" y="1093045"/>
                    <a:pt x="328347" y="1047870"/>
                  </a:cubicBezTo>
                  <a:cubicBezTo>
                    <a:pt x="224102" y="963315"/>
                    <a:pt x="129220" y="868729"/>
                    <a:pt x="36120" y="772138"/>
                  </a:cubicBezTo>
                  <a:cubicBezTo>
                    <a:pt x="5880" y="740783"/>
                    <a:pt x="-3779" y="707124"/>
                    <a:pt x="1273" y="666036"/>
                  </a:cubicBezTo>
                  <a:cubicBezTo>
                    <a:pt x="17025" y="538461"/>
                    <a:pt x="39315" y="412074"/>
                    <a:pt x="70819" y="287397"/>
                  </a:cubicBezTo>
                  <a:cubicBezTo>
                    <a:pt x="79661" y="252475"/>
                    <a:pt x="97122" y="226544"/>
                    <a:pt x="132118" y="209604"/>
                  </a:cubicBezTo>
                  <a:cubicBezTo>
                    <a:pt x="307840" y="124231"/>
                    <a:pt x="489432" y="54983"/>
                    <a:pt x="678751" y="6464"/>
                  </a:cubicBezTo>
                  <a:cubicBezTo>
                    <a:pt x="690714" y="3418"/>
                    <a:pt x="703122" y="2155"/>
                    <a:pt x="715308" y="0"/>
                  </a:cubicBezTo>
                  <a:cubicBezTo>
                    <a:pt x="728756" y="5275"/>
                    <a:pt x="742279" y="10328"/>
                    <a:pt x="753350" y="20136"/>
                  </a:cubicBezTo>
                  <a:cubicBezTo>
                    <a:pt x="763752" y="40643"/>
                    <a:pt x="774897" y="60852"/>
                    <a:pt x="784482" y="81731"/>
                  </a:cubicBezTo>
                  <a:cubicBezTo>
                    <a:pt x="799268" y="114052"/>
                    <a:pt x="790203" y="134411"/>
                    <a:pt x="755802" y="144293"/>
                  </a:cubicBezTo>
                  <a:cubicBezTo>
                    <a:pt x="649254" y="175054"/>
                    <a:pt x="544712" y="211684"/>
                    <a:pt x="442919" y="255745"/>
                  </a:cubicBezTo>
                  <a:cubicBezTo>
                    <a:pt x="434078" y="259608"/>
                    <a:pt x="425310" y="263769"/>
                    <a:pt x="411416" y="270159"/>
                  </a:cubicBezTo>
                  <a:cubicBezTo>
                    <a:pt x="470782" y="289180"/>
                    <a:pt x="525245" y="306864"/>
                    <a:pt x="579857" y="324176"/>
                  </a:cubicBezTo>
                  <a:cubicBezTo>
                    <a:pt x="900020" y="425671"/>
                    <a:pt x="1220258" y="527092"/>
                    <a:pt x="1540422" y="628514"/>
                  </a:cubicBezTo>
                  <a:cubicBezTo>
                    <a:pt x="1566948" y="636910"/>
                    <a:pt x="1591690" y="648501"/>
                    <a:pt x="1611751" y="668339"/>
                  </a:cubicBezTo>
                  <a:cubicBezTo>
                    <a:pt x="1624903" y="681267"/>
                    <a:pt x="1633670" y="694790"/>
                    <a:pt x="1628023" y="715446"/>
                  </a:cubicBezTo>
                  <a:cubicBezTo>
                    <a:pt x="1622302" y="736325"/>
                    <a:pt x="1607145" y="742120"/>
                    <a:pt x="1589610" y="747247"/>
                  </a:cubicBezTo>
                  <a:cubicBezTo>
                    <a:pt x="1558478" y="756238"/>
                    <a:pt x="1527940" y="750516"/>
                    <a:pt x="1497476" y="744349"/>
                  </a:cubicBezTo>
                  <a:cubicBezTo>
                    <a:pt x="1331487" y="710914"/>
                    <a:pt x="1165499" y="677478"/>
                    <a:pt x="999807" y="643002"/>
                  </a:cubicBezTo>
                  <a:cubicBezTo>
                    <a:pt x="982346" y="639362"/>
                    <a:pt x="977962" y="642111"/>
                    <a:pt x="974247" y="659795"/>
                  </a:cubicBezTo>
                  <a:cubicBezTo>
                    <a:pt x="970235" y="679187"/>
                    <a:pt x="979151" y="679633"/>
                    <a:pt x="992823" y="682085"/>
                  </a:cubicBezTo>
                  <a:cubicBezTo>
                    <a:pt x="1164830" y="712326"/>
                    <a:pt x="1336837" y="742863"/>
                    <a:pt x="1508770" y="773847"/>
                  </a:cubicBezTo>
                  <a:cubicBezTo>
                    <a:pt x="1535964" y="778751"/>
                    <a:pt x="1562118" y="787667"/>
                    <a:pt x="1584111" y="805425"/>
                  </a:cubicBezTo>
                  <a:cubicBezTo>
                    <a:pt x="1616284" y="831282"/>
                    <a:pt x="1612272" y="866352"/>
                    <a:pt x="1574898" y="883144"/>
                  </a:cubicBezTo>
                  <a:cubicBezTo>
                    <a:pt x="1552682" y="893100"/>
                    <a:pt x="1529054" y="897038"/>
                    <a:pt x="1504758" y="895478"/>
                  </a:cubicBezTo>
                  <a:cubicBezTo>
                    <a:pt x="1416117" y="889757"/>
                    <a:pt x="1327549" y="883961"/>
                    <a:pt x="1238983" y="877794"/>
                  </a:cubicBezTo>
                  <a:cubicBezTo>
                    <a:pt x="1124707" y="869844"/>
                    <a:pt x="1010506" y="861448"/>
                    <a:pt x="896231" y="853423"/>
                  </a:cubicBezTo>
                  <a:cubicBezTo>
                    <a:pt x="726156" y="841461"/>
                    <a:pt x="556154" y="829498"/>
                    <a:pt x="386079" y="817685"/>
                  </a:cubicBezTo>
                  <a:cubicBezTo>
                    <a:pt x="363937" y="816124"/>
                    <a:pt x="341795" y="815307"/>
                    <a:pt x="319282" y="814118"/>
                  </a:cubicBezTo>
                  <a:cubicBezTo>
                    <a:pt x="318019" y="824966"/>
                    <a:pt x="326861" y="828235"/>
                    <a:pt x="331839" y="833213"/>
                  </a:cubicBezTo>
                  <a:cubicBezTo>
                    <a:pt x="411416" y="912121"/>
                    <a:pt x="495599" y="985679"/>
                    <a:pt x="584909" y="1053442"/>
                  </a:cubicBezTo>
                  <a:cubicBezTo>
                    <a:pt x="619756" y="1079894"/>
                    <a:pt x="620722" y="1100475"/>
                    <a:pt x="588773" y="1131087"/>
                  </a:cubicBezTo>
                  <a:cubicBezTo>
                    <a:pt x="574135" y="1145130"/>
                    <a:pt x="558904" y="1158578"/>
                    <a:pt x="543969" y="1172324"/>
                  </a:cubicBezTo>
                  <a:cubicBezTo>
                    <a:pt x="529778" y="1171730"/>
                    <a:pt x="515512" y="1170838"/>
                    <a:pt x="501617" y="1175222"/>
                  </a:cubicBezTo>
                  <a:close/>
                </a:path>
              </a:pathLst>
            </a:custGeom>
            <a:solidFill>
              <a:schemeClr val="accent2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0">
              <a:extLst>
                <a:ext uri="{FF2B5EF4-FFF2-40B4-BE49-F238E27FC236}">
                  <a16:creationId xmlns:a16="http://schemas.microsoft.com/office/drawing/2014/main" id="{858FDA1E-C4CF-4064-825C-850191D35E60}"/>
                </a:ext>
              </a:extLst>
            </p:cNvPr>
            <p:cNvSpPr/>
            <p:nvPr/>
          </p:nvSpPr>
          <p:spPr>
            <a:xfrm>
              <a:off x="3565546" y="3674938"/>
              <a:ext cx="1601421" cy="1120080"/>
            </a:xfrm>
            <a:custGeom>
              <a:avLst/>
              <a:gdLst>
                <a:gd name="connsiteX0" fmla="*/ 405812 w 1601422"/>
                <a:gd name="connsiteY0" fmla="*/ 3416 h 1120079"/>
                <a:gd name="connsiteX1" fmla="*/ 448238 w 1601422"/>
                <a:gd name="connsiteY1" fmla="*/ 444 h 1120079"/>
                <a:gd name="connsiteX2" fmla="*/ 509090 w 1601422"/>
                <a:gd name="connsiteY2" fmla="*/ 38412 h 1120079"/>
                <a:gd name="connsiteX3" fmla="*/ 516298 w 1601422"/>
                <a:gd name="connsiteY3" fmla="*/ 101717 h 1120079"/>
                <a:gd name="connsiteX4" fmla="*/ 322149 w 1601422"/>
                <a:gd name="connsiteY4" fmla="*/ 337474 h 1120079"/>
                <a:gd name="connsiteX5" fmla="*/ 288490 w 1601422"/>
                <a:gd name="connsiteY5" fmla="*/ 390897 h 1120079"/>
                <a:gd name="connsiteX6" fmla="*/ 308626 w 1601422"/>
                <a:gd name="connsiteY6" fmla="*/ 391194 h 1120079"/>
                <a:gd name="connsiteX7" fmla="*/ 1429014 w 1601422"/>
                <a:gd name="connsiteY7" fmla="*/ 94732 h 1120079"/>
                <a:gd name="connsiteX8" fmla="*/ 1515649 w 1601422"/>
                <a:gd name="connsiteY8" fmla="*/ 90646 h 1120079"/>
                <a:gd name="connsiteX9" fmla="*/ 1539871 w 1601422"/>
                <a:gd name="connsiteY9" fmla="*/ 162198 h 1120079"/>
                <a:gd name="connsiteX10" fmla="*/ 1460592 w 1601422"/>
                <a:gd name="connsiteY10" fmla="*/ 213763 h 1120079"/>
                <a:gd name="connsiteX11" fmla="*/ 980234 w 1601422"/>
                <a:gd name="connsiteY11" fmla="*/ 397361 h 1120079"/>
                <a:gd name="connsiteX12" fmla="*/ 961956 w 1601422"/>
                <a:gd name="connsiteY12" fmla="*/ 419354 h 1120079"/>
                <a:gd name="connsiteX13" fmla="*/ 992643 w 1601422"/>
                <a:gd name="connsiteY13" fmla="*/ 434734 h 1120079"/>
                <a:gd name="connsiteX14" fmla="*/ 1474634 w 1601422"/>
                <a:gd name="connsiteY14" fmla="*/ 236499 h 1120079"/>
                <a:gd name="connsiteX15" fmla="*/ 1567808 w 1601422"/>
                <a:gd name="connsiteY15" fmla="*/ 223125 h 1120079"/>
                <a:gd name="connsiteX16" fmla="*/ 1595225 w 1601422"/>
                <a:gd name="connsiteY16" fmla="*/ 284943 h 1120079"/>
                <a:gd name="connsiteX17" fmla="*/ 1525011 w 1601422"/>
                <a:gd name="connsiteY17" fmla="*/ 348025 h 1120079"/>
                <a:gd name="connsiteX18" fmla="*/ 1259533 w 1601422"/>
                <a:gd name="connsiteY18" fmla="*/ 489940 h 1120079"/>
                <a:gd name="connsiteX19" fmla="*/ 889215 w 1601422"/>
                <a:gd name="connsiteY19" fmla="*/ 690702 h 1120079"/>
                <a:gd name="connsiteX20" fmla="*/ 608803 w 1601422"/>
                <a:gd name="connsiteY20" fmla="*/ 840419 h 1120079"/>
                <a:gd name="connsiteX21" fmla="*/ 482714 w 1601422"/>
                <a:gd name="connsiteY21" fmla="*/ 911228 h 1120079"/>
                <a:gd name="connsiteX22" fmla="*/ 600332 w 1601422"/>
                <a:gd name="connsiteY22" fmla="*/ 937902 h 1120079"/>
                <a:gd name="connsiteX23" fmla="*/ 842926 w 1601422"/>
                <a:gd name="connsiteY23" fmla="*/ 970372 h 1120079"/>
                <a:gd name="connsiteX24" fmla="*/ 881488 w 1601422"/>
                <a:gd name="connsiteY24" fmla="*/ 1020897 h 1120079"/>
                <a:gd name="connsiteX25" fmla="*/ 861278 w 1601422"/>
                <a:gd name="connsiteY25" fmla="*/ 1092374 h 1120079"/>
                <a:gd name="connsiteX26" fmla="*/ 826431 w 1601422"/>
                <a:gd name="connsiteY26" fmla="*/ 1119495 h 1120079"/>
                <a:gd name="connsiteX27" fmla="*/ 598549 w 1601422"/>
                <a:gd name="connsiteY27" fmla="*/ 1101588 h 1120079"/>
                <a:gd name="connsiteX28" fmla="*/ 220950 w 1601422"/>
                <a:gd name="connsiteY28" fmla="*/ 1024537 h 1120079"/>
                <a:gd name="connsiteX29" fmla="*/ 143231 w 1601422"/>
                <a:gd name="connsiteY29" fmla="*/ 959449 h 1120079"/>
                <a:gd name="connsiteX30" fmla="*/ 7334 w 1601422"/>
                <a:gd name="connsiteY30" fmla="*/ 601838 h 1120079"/>
                <a:gd name="connsiteX31" fmla="*/ 21823 w 1601422"/>
                <a:gd name="connsiteY31" fmla="*/ 488752 h 1120079"/>
                <a:gd name="connsiteX32" fmla="*/ 375274 w 1601422"/>
                <a:gd name="connsiteY32" fmla="*/ 32691 h 1120079"/>
                <a:gd name="connsiteX33" fmla="*/ 405812 w 1601422"/>
                <a:gd name="connsiteY33" fmla="*/ 3416 h 112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01422" h="1120079">
                  <a:moveTo>
                    <a:pt x="405812" y="3416"/>
                  </a:moveTo>
                  <a:cubicBezTo>
                    <a:pt x="419706" y="-968"/>
                    <a:pt x="433972" y="-76"/>
                    <a:pt x="448238" y="444"/>
                  </a:cubicBezTo>
                  <a:cubicBezTo>
                    <a:pt x="468596" y="13001"/>
                    <a:pt x="489475" y="24815"/>
                    <a:pt x="509090" y="38412"/>
                  </a:cubicBezTo>
                  <a:cubicBezTo>
                    <a:pt x="534427" y="55947"/>
                    <a:pt x="537474" y="78832"/>
                    <a:pt x="516298" y="101717"/>
                  </a:cubicBezTo>
                  <a:cubicBezTo>
                    <a:pt x="447123" y="176687"/>
                    <a:pt x="386048" y="258269"/>
                    <a:pt x="322149" y="337474"/>
                  </a:cubicBezTo>
                  <a:cubicBezTo>
                    <a:pt x="308626" y="354267"/>
                    <a:pt x="302533" y="374699"/>
                    <a:pt x="288490" y="390897"/>
                  </a:cubicBezTo>
                  <a:cubicBezTo>
                    <a:pt x="296218" y="398327"/>
                    <a:pt x="302533" y="392828"/>
                    <a:pt x="308626" y="391194"/>
                  </a:cubicBezTo>
                  <a:cubicBezTo>
                    <a:pt x="682138" y="292448"/>
                    <a:pt x="1055576" y="193627"/>
                    <a:pt x="1429014" y="94732"/>
                  </a:cubicBezTo>
                  <a:cubicBezTo>
                    <a:pt x="1457619" y="87153"/>
                    <a:pt x="1486300" y="82770"/>
                    <a:pt x="1515649" y="90646"/>
                  </a:cubicBezTo>
                  <a:cubicBezTo>
                    <a:pt x="1552353" y="100528"/>
                    <a:pt x="1563573" y="132552"/>
                    <a:pt x="1539871" y="162198"/>
                  </a:cubicBezTo>
                  <a:cubicBezTo>
                    <a:pt x="1519290" y="187980"/>
                    <a:pt x="1490832" y="202246"/>
                    <a:pt x="1460592" y="213763"/>
                  </a:cubicBezTo>
                  <a:cubicBezTo>
                    <a:pt x="1300398" y="274764"/>
                    <a:pt x="1140279" y="335840"/>
                    <a:pt x="980234" y="397361"/>
                  </a:cubicBezTo>
                  <a:cubicBezTo>
                    <a:pt x="971095" y="400853"/>
                    <a:pt x="955343" y="400333"/>
                    <a:pt x="961956" y="419354"/>
                  </a:cubicBezTo>
                  <a:cubicBezTo>
                    <a:pt x="967603" y="435626"/>
                    <a:pt x="971244" y="443651"/>
                    <a:pt x="992643" y="434734"/>
                  </a:cubicBezTo>
                  <a:cubicBezTo>
                    <a:pt x="1152836" y="367566"/>
                    <a:pt x="1313772" y="302107"/>
                    <a:pt x="1474634" y="236499"/>
                  </a:cubicBezTo>
                  <a:cubicBezTo>
                    <a:pt x="1504355" y="224388"/>
                    <a:pt x="1534967" y="214877"/>
                    <a:pt x="1567808" y="223125"/>
                  </a:cubicBezTo>
                  <a:cubicBezTo>
                    <a:pt x="1597529" y="230555"/>
                    <a:pt x="1609937" y="257972"/>
                    <a:pt x="1595225" y="284943"/>
                  </a:cubicBezTo>
                  <a:cubicBezTo>
                    <a:pt x="1579325" y="314069"/>
                    <a:pt x="1553988" y="333611"/>
                    <a:pt x="1525011" y="348025"/>
                  </a:cubicBezTo>
                  <a:cubicBezTo>
                    <a:pt x="1435181" y="392828"/>
                    <a:pt x="1348694" y="443799"/>
                    <a:pt x="1259533" y="489940"/>
                  </a:cubicBezTo>
                  <a:cubicBezTo>
                    <a:pt x="1134855" y="554508"/>
                    <a:pt x="1012778" y="623980"/>
                    <a:pt x="889215" y="690702"/>
                  </a:cubicBezTo>
                  <a:cubicBezTo>
                    <a:pt x="795967" y="741079"/>
                    <a:pt x="702051" y="790192"/>
                    <a:pt x="608803" y="840419"/>
                  </a:cubicBezTo>
                  <a:cubicBezTo>
                    <a:pt x="567714" y="862561"/>
                    <a:pt x="527369" y="886114"/>
                    <a:pt x="482714" y="911228"/>
                  </a:cubicBezTo>
                  <a:cubicBezTo>
                    <a:pt x="523282" y="925345"/>
                    <a:pt x="562142" y="930621"/>
                    <a:pt x="600332" y="937902"/>
                  </a:cubicBezTo>
                  <a:cubicBezTo>
                    <a:pt x="680578" y="953208"/>
                    <a:pt x="761566" y="963313"/>
                    <a:pt x="842926" y="970372"/>
                  </a:cubicBezTo>
                  <a:cubicBezTo>
                    <a:pt x="873686" y="973047"/>
                    <a:pt x="887952" y="991027"/>
                    <a:pt x="881488" y="1020897"/>
                  </a:cubicBezTo>
                  <a:cubicBezTo>
                    <a:pt x="876287" y="1045045"/>
                    <a:pt x="868114" y="1068598"/>
                    <a:pt x="861278" y="1092374"/>
                  </a:cubicBezTo>
                  <a:cubicBezTo>
                    <a:pt x="848053" y="1099284"/>
                    <a:pt x="835347" y="1106938"/>
                    <a:pt x="826431" y="1119495"/>
                  </a:cubicBezTo>
                  <a:cubicBezTo>
                    <a:pt x="749752" y="1122838"/>
                    <a:pt x="674113" y="1111173"/>
                    <a:pt x="598549" y="1101588"/>
                  </a:cubicBezTo>
                  <a:cubicBezTo>
                    <a:pt x="470825" y="1085316"/>
                    <a:pt x="345479" y="1057007"/>
                    <a:pt x="220950" y="1024537"/>
                  </a:cubicBezTo>
                  <a:cubicBezTo>
                    <a:pt x="183131" y="1014730"/>
                    <a:pt x="159132" y="994297"/>
                    <a:pt x="143231" y="959449"/>
                  </a:cubicBezTo>
                  <a:cubicBezTo>
                    <a:pt x="90032" y="843168"/>
                    <a:pt x="45228" y="723915"/>
                    <a:pt x="7334" y="601838"/>
                  </a:cubicBezTo>
                  <a:cubicBezTo>
                    <a:pt x="-5297" y="561195"/>
                    <a:pt x="-2325" y="526348"/>
                    <a:pt x="21823" y="488752"/>
                  </a:cubicBezTo>
                  <a:cubicBezTo>
                    <a:pt x="126291" y="326255"/>
                    <a:pt x="241309" y="172229"/>
                    <a:pt x="375274" y="32691"/>
                  </a:cubicBezTo>
                  <a:cubicBezTo>
                    <a:pt x="384933" y="22586"/>
                    <a:pt x="395558" y="13150"/>
                    <a:pt x="405812" y="3416"/>
                  </a:cubicBezTo>
                  <a:close/>
                </a:path>
              </a:pathLst>
            </a:custGeom>
            <a:solidFill>
              <a:schemeClr val="accent5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0">
              <a:extLst>
                <a:ext uri="{FF2B5EF4-FFF2-40B4-BE49-F238E27FC236}">
                  <a16:creationId xmlns:a16="http://schemas.microsoft.com/office/drawing/2014/main" id="{5FD8ACDB-B522-4B77-A96E-36BC22ED290D}"/>
                </a:ext>
              </a:extLst>
            </p:cNvPr>
            <p:cNvSpPr/>
            <p:nvPr/>
          </p:nvSpPr>
          <p:spPr>
            <a:xfrm>
              <a:off x="6658456" y="4264903"/>
              <a:ext cx="1238692" cy="1497567"/>
            </a:xfrm>
            <a:custGeom>
              <a:avLst/>
              <a:gdLst>
                <a:gd name="connsiteX0" fmla="*/ 214288 w 1238692"/>
                <a:gd name="connsiteY0" fmla="*/ 1208048 h 1497567"/>
                <a:gd name="connsiteX1" fmla="*/ 217557 w 1238692"/>
                <a:gd name="connsiteY1" fmla="*/ 1186426 h 1497567"/>
                <a:gd name="connsiteX2" fmla="*/ 230560 w 1238692"/>
                <a:gd name="connsiteY2" fmla="*/ 1143183 h 1497567"/>
                <a:gd name="connsiteX3" fmla="*/ 296242 w 1238692"/>
                <a:gd name="connsiteY3" fmla="*/ 1114726 h 1497567"/>
                <a:gd name="connsiteX4" fmla="*/ 627105 w 1238692"/>
                <a:gd name="connsiteY4" fmla="*/ 1254709 h 1497567"/>
                <a:gd name="connsiteX5" fmla="*/ 621013 w 1238692"/>
                <a:gd name="connsiteY5" fmla="*/ 1235688 h 1497567"/>
                <a:gd name="connsiteX6" fmla="*/ 392314 w 1238692"/>
                <a:gd name="connsiteY6" fmla="*/ 842709 h 1497567"/>
                <a:gd name="connsiteX7" fmla="*/ 174760 w 1238692"/>
                <a:gd name="connsiteY7" fmla="*/ 468974 h 1497567"/>
                <a:gd name="connsiteX8" fmla="*/ 22442 w 1238692"/>
                <a:gd name="connsiteY8" fmla="*/ 207879 h 1497567"/>
                <a:gd name="connsiteX9" fmla="*/ 4 w 1238692"/>
                <a:gd name="connsiteY9" fmla="*/ 132166 h 1497567"/>
                <a:gd name="connsiteX10" fmla="*/ 64423 w 1238692"/>
                <a:gd name="connsiteY10" fmla="*/ 92118 h 1497567"/>
                <a:gd name="connsiteX11" fmla="*/ 129956 w 1238692"/>
                <a:gd name="connsiteY11" fmla="*/ 153194 h 1497567"/>
                <a:gd name="connsiteX12" fmla="*/ 250547 w 1238692"/>
                <a:gd name="connsiteY12" fmla="*/ 321189 h 1497567"/>
                <a:gd name="connsiteX13" fmla="*/ 425526 w 1238692"/>
                <a:gd name="connsiteY13" fmla="*/ 557690 h 1497567"/>
                <a:gd name="connsiteX14" fmla="*/ 436374 w 1238692"/>
                <a:gd name="connsiteY14" fmla="*/ 572847 h 1497567"/>
                <a:gd name="connsiteX15" fmla="*/ 460151 w 1238692"/>
                <a:gd name="connsiteY15" fmla="*/ 586593 h 1497567"/>
                <a:gd name="connsiteX16" fmla="*/ 469438 w 1238692"/>
                <a:gd name="connsiteY16" fmla="*/ 550334 h 1497567"/>
                <a:gd name="connsiteX17" fmla="*/ 271129 w 1238692"/>
                <a:gd name="connsiteY17" fmla="*/ 292583 h 1497567"/>
                <a:gd name="connsiteX18" fmla="*/ 146228 w 1238692"/>
                <a:gd name="connsiteY18" fmla="*/ 129641 h 1497567"/>
                <a:gd name="connsiteX19" fmla="*/ 110044 w 1238692"/>
                <a:gd name="connsiteY19" fmla="*/ 50807 h 1497567"/>
                <a:gd name="connsiteX20" fmla="*/ 165026 w 1238692"/>
                <a:gd name="connsiteY20" fmla="*/ 2511 h 1497567"/>
                <a:gd name="connsiteX21" fmla="*/ 227439 w 1238692"/>
                <a:gd name="connsiteY21" fmla="*/ 41816 h 1497567"/>
                <a:gd name="connsiteX22" fmla="*/ 644195 w 1238692"/>
                <a:gd name="connsiteY22" fmla="*/ 483388 h 1497567"/>
                <a:gd name="connsiteX23" fmla="*/ 905289 w 1238692"/>
                <a:gd name="connsiteY23" fmla="*/ 756742 h 1497567"/>
                <a:gd name="connsiteX24" fmla="*/ 1038957 w 1238692"/>
                <a:gd name="connsiteY24" fmla="*/ 897915 h 1497567"/>
                <a:gd name="connsiteX25" fmla="*/ 1062288 w 1238692"/>
                <a:gd name="connsiteY25" fmla="*/ 915153 h 1497567"/>
                <a:gd name="connsiteX26" fmla="*/ 1041855 w 1238692"/>
                <a:gd name="connsiteY26" fmla="*/ 719072 h 1497567"/>
                <a:gd name="connsiteX27" fmla="*/ 1013546 w 1238692"/>
                <a:gd name="connsiteY27" fmla="*/ 548625 h 1497567"/>
                <a:gd name="connsiteX28" fmla="*/ 1056567 w 1238692"/>
                <a:gd name="connsiteY28" fmla="*/ 494385 h 1497567"/>
                <a:gd name="connsiteX29" fmla="*/ 1122769 w 1238692"/>
                <a:gd name="connsiteY29" fmla="*/ 496317 h 1497567"/>
                <a:gd name="connsiteX30" fmla="*/ 1157765 w 1238692"/>
                <a:gd name="connsiteY30" fmla="*/ 519870 h 1497567"/>
                <a:gd name="connsiteX31" fmla="*/ 1162074 w 1238692"/>
                <a:gd name="connsiteY31" fmla="*/ 525220 h 1497567"/>
                <a:gd name="connsiteX32" fmla="*/ 1161554 w 1238692"/>
                <a:gd name="connsiteY32" fmla="*/ 524997 h 1497567"/>
                <a:gd name="connsiteX33" fmla="*/ 1223893 w 1238692"/>
                <a:gd name="connsiteY33" fmla="*/ 901853 h 1497567"/>
                <a:gd name="connsiteX34" fmla="*/ 1238679 w 1238692"/>
                <a:gd name="connsiteY34" fmla="*/ 1161907 h 1497567"/>
                <a:gd name="connsiteX35" fmla="*/ 1205689 w 1238692"/>
                <a:gd name="connsiteY35" fmla="*/ 1231527 h 1497567"/>
                <a:gd name="connsiteX36" fmla="*/ 887903 w 1238692"/>
                <a:gd name="connsiteY36" fmla="*/ 1480808 h 1497567"/>
                <a:gd name="connsiteX37" fmla="*/ 802382 w 1238692"/>
                <a:gd name="connsiteY37" fmla="*/ 1492324 h 1497567"/>
                <a:gd name="connsiteX38" fmla="*/ 265482 w 1238692"/>
                <a:gd name="connsiteY38" fmla="*/ 1271130 h 1497567"/>
                <a:gd name="connsiteX39" fmla="*/ 214288 w 1238692"/>
                <a:gd name="connsiteY39" fmla="*/ 1208048 h 149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38692" h="1497567">
                  <a:moveTo>
                    <a:pt x="214288" y="1208048"/>
                  </a:moveTo>
                  <a:cubicBezTo>
                    <a:pt x="218969" y="1201361"/>
                    <a:pt x="219787" y="1194153"/>
                    <a:pt x="217557" y="1186426"/>
                  </a:cubicBezTo>
                  <a:cubicBezTo>
                    <a:pt x="221867" y="1172012"/>
                    <a:pt x="226251" y="1157597"/>
                    <a:pt x="230560" y="1143183"/>
                  </a:cubicBezTo>
                  <a:cubicBezTo>
                    <a:pt x="241928" y="1105215"/>
                    <a:pt x="261024" y="1096819"/>
                    <a:pt x="296242" y="1114726"/>
                  </a:cubicBezTo>
                  <a:cubicBezTo>
                    <a:pt x="403013" y="1168891"/>
                    <a:pt x="512756" y="1215850"/>
                    <a:pt x="627105" y="1254709"/>
                  </a:cubicBezTo>
                  <a:cubicBezTo>
                    <a:pt x="630375" y="1245942"/>
                    <a:pt x="624059" y="1241038"/>
                    <a:pt x="621013" y="1235688"/>
                  </a:cubicBezTo>
                  <a:cubicBezTo>
                    <a:pt x="544928" y="1104621"/>
                    <a:pt x="468621" y="973702"/>
                    <a:pt x="392314" y="842709"/>
                  </a:cubicBezTo>
                  <a:cubicBezTo>
                    <a:pt x="319796" y="718106"/>
                    <a:pt x="247352" y="593503"/>
                    <a:pt x="174760" y="468974"/>
                  </a:cubicBezTo>
                  <a:cubicBezTo>
                    <a:pt x="124012" y="381967"/>
                    <a:pt x="72522" y="295332"/>
                    <a:pt x="22442" y="207879"/>
                  </a:cubicBezTo>
                  <a:cubicBezTo>
                    <a:pt x="9291" y="184846"/>
                    <a:pt x="226" y="159509"/>
                    <a:pt x="4" y="132166"/>
                  </a:cubicBezTo>
                  <a:cubicBezTo>
                    <a:pt x="-368" y="92118"/>
                    <a:pt x="28164" y="74212"/>
                    <a:pt x="64423" y="92118"/>
                  </a:cubicBezTo>
                  <a:cubicBezTo>
                    <a:pt x="92286" y="105864"/>
                    <a:pt x="112273" y="128378"/>
                    <a:pt x="129956" y="153194"/>
                  </a:cubicBezTo>
                  <a:cubicBezTo>
                    <a:pt x="170005" y="209366"/>
                    <a:pt x="209087" y="266354"/>
                    <a:pt x="250547" y="321189"/>
                  </a:cubicBezTo>
                  <a:cubicBezTo>
                    <a:pt x="309691" y="399428"/>
                    <a:pt x="366383" y="479451"/>
                    <a:pt x="425526" y="557690"/>
                  </a:cubicBezTo>
                  <a:cubicBezTo>
                    <a:pt x="429241" y="562668"/>
                    <a:pt x="433031" y="567572"/>
                    <a:pt x="436374" y="572847"/>
                  </a:cubicBezTo>
                  <a:cubicBezTo>
                    <a:pt x="442021" y="581615"/>
                    <a:pt x="442913" y="599596"/>
                    <a:pt x="460151" y="586593"/>
                  </a:cubicBezTo>
                  <a:cubicBezTo>
                    <a:pt x="471964" y="577677"/>
                    <a:pt x="487865" y="573144"/>
                    <a:pt x="469438" y="550334"/>
                  </a:cubicBezTo>
                  <a:cubicBezTo>
                    <a:pt x="401453" y="465928"/>
                    <a:pt x="337034" y="378698"/>
                    <a:pt x="271129" y="292583"/>
                  </a:cubicBezTo>
                  <a:cubicBezTo>
                    <a:pt x="229594" y="238194"/>
                    <a:pt x="187688" y="184029"/>
                    <a:pt x="146228" y="129641"/>
                  </a:cubicBezTo>
                  <a:cubicBezTo>
                    <a:pt x="128321" y="106161"/>
                    <a:pt x="114130" y="80750"/>
                    <a:pt x="110044" y="50807"/>
                  </a:cubicBezTo>
                  <a:cubicBezTo>
                    <a:pt x="105066" y="14028"/>
                    <a:pt x="129287" y="-7668"/>
                    <a:pt x="165026" y="2511"/>
                  </a:cubicBezTo>
                  <a:cubicBezTo>
                    <a:pt x="189472" y="9496"/>
                    <a:pt x="210202" y="23687"/>
                    <a:pt x="227439" y="41816"/>
                  </a:cubicBezTo>
                  <a:cubicBezTo>
                    <a:pt x="366532" y="188858"/>
                    <a:pt x="505029" y="336421"/>
                    <a:pt x="644195" y="483388"/>
                  </a:cubicBezTo>
                  <a:cubicBezTo>
                    <a:pt x="730830" y="574853"/>
                    <a:pt x="818357" y="665501"/>
                    <a:pt x="905289" y="756742"/>
                  </a:cubicBezTo>
                  <a:cubicBezTo>
                    <a:pt x="950019" y="803626"/>
                    <a:pt x="994302" y="851031"/>
                    <a:pt x="1038957" y="897915"/>
                  </a:cubicBezTo>
                  <a:cubicBezTo>
                    <a:pt x="1044753" y="904007"/>
                    <a:pt x="1048765" y="912775"/>
                    <a:pt x="1062288" y="915153"/>
                  </a:cubicBezTo>
                  <a:cubicBezTo>
                    <a:pt x="1055526" y="848802"/>
                    <a:pt x="1050325" y="783714"/>
                    <a:pt x="1041855" y="719072"/>
                  </a:cubicBezTo>
                  <a:cubicBezTo>
                    <a:pt x="1034350" y="662008"/>
                    <a:pt x="1023131" y="605391"/>
                    <a:pt x="1013546" y="548625"/>
                  </a:cubicBezTo>
                  <a:cubicBezTo>
                    <a:pt x="1007602" y="513258"/>
                    <a:pt x="1020976" y="495871"/>
                    <a:pt x="1056567" y="494385"/>
                  </a:cubicBezTo>
                  <a:cubicBezTo>
                    <a:pt x="1078634" y="493493"/>
                    <a:pt x="1100850" y="490001"/>
                    <a:pt x="1122769" y="496317"/>
                  </a:cubicBezTo>
                  <a:cubicBezTo>
                    <a:pt x="1134731" y="503747"/>
                    <a:pt x="1143945" y="515263"/>
                    <a:pt x="1157765" y="519870"/>
                  </a:cubicBezTo>
                  <a:cubicBezTo>
                    <a:pt x="1157913" y="522694"/>
                    <a:pt x="1157393" y="526037"/>
                    <a:pt x="1162074" y="525220"/>
                  </a:cubicBezTo>
                  <a:lnTo>
                    <a:pt x="1161554" y="524997"/>
                  </a:lnTo>
                  <a:cubicBezTo>
                    <a:pt x="1189863" y="649377"/>
                    <a:pt x="1211633" y="774872"/>
                    <a:pt x="1223893" y="901853"/>
                  </a:cubicBezTo>
                  <a:cubicBezTo>
                    <a:pt x="1232214" y="988339"/>
                    <a:pt x="1237044" y="1075049"/>
                    <a:pt x="1238679" y="1161907"/>
                  </a:cubicBezTo>
                  <a:cubicBezTo>
                    <a:pt x="1239199" y="1191330"/>
                    <a:pt x="1225602" y="1213101"/>
                    <a:pt x="1205689" y="1231527"/>
                  </a:cubicBezTo>
                  <a:cubicBezTo>
                    <a:pt x="1106497" y="1323141"/>
                    <a:pt x="1000469" y="1406209"/>
                    <a:pt x="887903" y="1480808"/>
                  </a:cubicBezTo>
                  <a:cubicBezTo>
                    <a:pt x="861749" y="1498120"/>
                    <a:pt x="834629" y="1502132"/>
                    <a:pt x="802382" y="1492324"/>
                  </a:cubicBezTo>
                  <a:cubicBezTo>
                    <a:pt x="616332" y="1435558"/>
                    <a:pt x="436969" y="1363040"/>
                    <a:pt x="265482" y="1271130"/>
                  </a:cubicBezTo>
                  <a:cubicBezTo>
                    <a:pt x="238733" y="1256641"/>
                    <a:pt x="220232" y="1238214"/>
                    <a:pt x="214288" y="1208048"/>
                  </a:cubicBezTo>
                  <a:close/>
                </a:path>
              </a:pathLst>
            </a:custGeom>
            <a:solidFill>
              <a:schemeClr val="accent4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30">
              <a:extLst>
                <a:ext uri="{FF2B5EF4-FFF2-40B4-BE49-F238E27FC236}">
                  <a16:creationId xmlns:a16="http://schemas.microsoft.com/office/drawing/2014/main" id="{B8FF89EB-1611-46FA-90E2-2A768AA06AEC}"/>
                </a:ext>
              </a:extLst>
            </p:cNvPr>
            <p:cNvSpPr/>
            <p:nvPr/>
          </p:nvSpPr>
          <p:spPr>
            <a:xfrm>
              <a:off x="6803698" y="1473435"/>
              <a:ext cx="1397998" cy="1355804"/>
            </a:xfrm>
            <a:custGeom>
              <a:avLst/>
              <a:gdLst>
                <a:gd name="connsiteX0" fmla="*/ 1209049 w 1397998"/>
                <a:gd name="connsiteY0" fmla="*/ 1020261 h 1355804"/>
                <a:gd name="connsiteX1" fmla="*/ 1170635 w 1397998"/>
                <a:gd name="connsiteY1" fmla="*/ 1040173 h 1355804"/>
                <a:gd name="connsiteX2" fmla="*/ 1107776 w 1397998"/>
                <a:gd name="connsiteY2" fmla="*/ 1029400 h 1355804"/>
                <a:gd name="connsiteX3" fmla="*/ 1072111 w 1397998"/>
                <a:gd name="connsiteY3" fmla="*/ 966392 h 1355804"/>
                <a:gd name="connsiteX4" fmla="*/ 1173533 w 1397998"/>
                <a:gd name="connsiteY4" fmla="*/ 642290 h 1355804"/>
                <a:gd name="connsiteX5" fmla="*/ 1177842 w 1397998"/>
                <a:gd name="connsiteY5" fmla="*/ 621486 h 1355804"/>
                <a:gd name="connsiteX6" fmla="*/ 1175762 w 1397998"/>
                <a:gd name="connsiteY6" fmla="*/ 612496 h 1355804"/>
                <a:gd name="connsiteX7" fmla="*/ 1056137 w 1397998"/>
                <a:gd name="connsiteY7" fmla="*/ 701063 h 1355804"/>
                <a:gd name="connsiteX8" fmla="*/ 629499 w 1397998"/>
                <a:gd name="connsiteY8" fmla="*/ 1017809 h 1355804"/>
                <a:gd name="connsiteX9" fmla="*/ 226341 w 1397998"/>
                <a:gd name="connsiteY9" fmla="*/ 1316648 h 1355804"/>
                <a:gd name="connsiteX10" fmla="*/ 153229 w 1397998"/>
                <a:gd name="connsiteY10" fmla="*/ 1353353 h 1355804"/>
                <a:gd name="connsiteX11" fmla="*/ 104338 w 1397998"/>
                <a:gd name="connsiteY11" fmla="*/ 1342208 h 1355804"/>
                <a:gd name="connsiteX12" fmla="*/ 98543 w 1397998"/>
                <a:gd name="connsiteY12" fmla="*/ 1290197 h 1355804"/>
                <a:gd name="connsiteX13" fmla="*/ 150703 w 1397998"/>
                <a:gd name="connsiteY13" fmla="*/ 1220577 h 1355804"/>
                <a:gd name="connsiteX14" fmla="*/ 533651 w 1397998"/>
                <a:gd name="connsiteY14" fmla="*/ 869429 h 1355804"/>
                <a:gd name="connsiteX15" fmla="*/ 541749 w 1397998"/>
                <a:gd name="connsiteY15" fmla="*/ 840229 h 1355804"/>
                <a:gd name="connsiteX16" fmla="*/ 505565 w 1397998"/>
                <a:gd name="connsiteY16" fmla="*/ 838520 h 1355804"/>
                <a:gd name="connsiteX17" fmla="*/ 330586 w 1397998"/>
                <a:gd name="connsiteY17" fmla="*/ 1008075 h 1355804"/>
                <a:gd name="connsiteX18" fmla="*/ 134802 w 1397998"/>
                <a:gd name="connsiteY18" fmla="*/ 1199401 h 1355804"/>
                <a:gd name="connsiteX19" fmla="*/ 52179 w 1397998"/>
                <a:gd name="connsiteY19" fmla="*/ 1250371 h 1355804"/>
                <a:gd name="connsiteX20" fmla="*/ 762 w 1397998"/>
                <a:gd name="connsiteY20" fmla="*/ 1201853 h 1355804"/>
                <a:gd name="connsiteX21" fmla="*/ 40811 w 1397998"/>
                <a:gd name="connsiteY21" fmla="*/ 1121979 h 1355804"/>
                <a:gd name="connsiteX22" fmla="*/ 402732 w 1397998"/>
                <a:gd name="connsiteY22" fmla="*/ 692890 h 1355804"/>
                <a:gd name="connsiteX23" fmla="*/ 802473 w 1397998"/>
                <a:gd name="connsiteY23" fmla="*/ 219071 h 1355804"/>
                <a:gd name="connsiteX24" fmla="*/ 810126 w 1397998"/>
                <a:gd name="connsiteY24" fmla="*/ 204062 h 1355804"/>
                <a:gd name="connsiteX25" fmla="*/ 623184 w 1397998"/>
                <a:gd name="connsiteY25" fmla="*/ 239578 h 1355804"/>
                <a:gd name="connsiteX26" fmla="*/ 458904 w 1397998"/>
                <a:gd name="connsiteY26" fmla="*/ 283713 h 1355804"/>
                <a:gd name="connsiteX27" fmla="*/ 401915 w 1397998"/>
                <a:gd name="connsiteY27" fmla="*/ 245968 h 1355804"/>
                <a:gd name="connsiteX28" fmla="*/ 396937 w 1397998"/>
                <a:gd name="connsiteY28" fmla="*/ 177091 h 1355804"/>
                <a:gd name="connsiteX29" fmla="*/ 419821 w 1397998"/>
                <a:gd name="connsiteY29" fmla="*/ 139271 h 1355804"/>
                <a:gd name="connsiteX30" fmla="*/ 640050 w 1397998"/>
                <a:gd name="connsiteY30" fmla="*/ 70320 h 1355804"/>
                <a:gd name="connsiteX31" fmla="*/ 1019209 w 1397998"/>
                <a:gd name="connsiteY31" fmla="*/ 1146 h 1355804"/>
                <a:gd name="connsiteX32" fmla="*/ 1108965 w 1397998"/>
                <a:gd name="connsiteY32" fmla="*/ 30123 h 1355804"/>
                <a:gd name="connsiteX33" fmla="*/ 1373775 w 1397998"/>
                <a:gd name="connsiteY33" fmla="*/ 325470 h 1355804"/>
                <a:gd name="connsiteX34" fmla="*/ 1395619 w 1397998"/>
                <a:gd name="connsiteY34" fmla="*/ 414780 h 1355804"/>
                <a:gd name="connsiteX35" fmla="*/ 1224355 w 1397998"/>
                <a:gd name="connsiteY35" fmla="*/ 989723 h 1355804"/>
                <a:gd name="connsiteX36" fmla="*/ 1209049 w 1397998"/>
                <a:gd name="connsiteY36" fmla="*/ 1020261 h 135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97998" h="1355804">
                  <a:moveTo>
                    <a:pt x="1209049" y="1020261"/>
                  </a:moveTo>
                  <a:cubicBezTo>
                    <a:pt x="1198052" y="1030291"/>
                    <a:pt x="1185347" y="1037127"/>
                    <a:pt x="1170635" y="1040173"/>
                  </a:cubicBezTo>
                  <a:cubicBezTo>
                    <a:pt x="1149682" y="1036607"/>
                    <a:pt x="1128655" y="1033338"/>
                    <a:pt x="1107776" y="1029400"/>
                  </a:cubicBezTo>
                  <a:cubicBezTo>
                    <a:pt x="1069883" y="1022193"/>
                    <a:pt x="1058069" y="1002280"/>
                    <a:pt x="1072111" y="966392"/>
                  </a:cubicBezTo>
                  <a:cubicBezTo>
                    <a:pt x="1113349" y="860662"/>
                    <a:pt x="1146190" y="752331"/>
                    <a:pt x="1173533" y="642290"/>
                  </a:cubicBezTo>
                  <a:cubicBezTo>
                    <a:pt x="1175242" y="635381"/>
                    <a:pt x="1176802" y="628471"/>
                    <a:pt x="1177842" y="621486"/>
                  </a:cubicBezTo>
                  <a:cubicBezTo>
                    <a:pt x="1178214" y="619257"/>
                    <a:pt x="1176802" y="616805"/>
                    <a:pt x="1175762" y="612496"/>
                  </a:cubicBezTo>
                  <a:cubicBezTo>
                    <a:pt x="1135119" y="642588"/>
                    <a:pt x="1095591" y="671788"/>
                    <a:pt x="1056137" y="701063"/>
                  </a:cubicBezTo>
                  <a:cubicBezTo>
                    <a:pt x="913924" y="806645"/>
                    <a:pt x="771712" y="912227"/>
                    <a:pt x="629499" y="1017809"/>
                  </a:cubicBezTo>
                  <a:cubicBezTo>
                    <a:pt x="495163" y="1117447"/>
                    <a:pt x="360678" y="1216936"/>
                    <a:pt x="226341" y="1316648"/>
                  </a:cubicBezTo>
                  <a:cubicBezTo>
                    <a:pt x="204051" y="1333217"/>
                    <a:pt x="180423" y="1347335"/>
                    <a:pt x="153229" y="1353353"/>
                  </a:cubicBezTo>
                  <a:cubicBezTo>
                    <a:pt x="135842" y="1357142"/>
                    <a:pt x="118605" y="1358554"/>
                    <a:pt x="104338" y="1342208"/>
                  </a:cubicBezTo>
                  <a:cubicBezTo>
                    <a:pt x="89776" y="1325490"/>
                    <a:pt x="91410" y="1308475"/>
                    <a:pt x="98543" y="1290197"/>
                  </a:cubicBezTo>
                  <a:cubicBezTo>
                    <a:pt x="109465" y="1262185"/>
                    <a:pt x="128932" y="1240489"/>
                    <a:pt x="150703" y="1220577"/>
                  </a:cubicBezTo>
                  <a:cubicBezTo>
                    <a:pt x="278426" y="1103627"/>
                    <a:pt x="406150" y="986677"/>
                    <a:pt x="533651" y="869429"/>
                  </a:cubicBezTo>
                  <a:cubicBezTo>
                    <a:pt x="541749" y="861999"/>
                    <a:pt x="555347" y="856872"/>
                    <a:pt x="541749" y="840229"/>
                  </a:cubicBezTo>
                  <a:cubicBezTo>
                    <a:pt x="528227" y="823660"/>
                    <a:pt x="516487" y="826780"/>
                    <a:pt x="505565" y="838520"/>
                  </a:cubicBezTo>
                  <a:cubicBezTo>
                    <a:pt x="450062" y="898109"/>
                    <a:pt x="388095" y="950938"/>
                    <a:pt x="330586" y="1008075"/>
                  </a:cubicBezTo>
                  <a:cubicBezTo>
                    <a:pt x="265870" y="1072420"/>
                    <a:pt x="199072" y="1134610"/>
                    <a:pt x="134802" y="1199401"/>
                  </a:cubicBezTo>
                  <a:cubicBezTo>
                    <a:pt x="111471" y="1222880"/>
                    <a:pt x="85763" y="1243239"/>
                    <a:pt x="52179" y="1250371"/>
                  </a:cubicBezTo>
                  <a:cubicBezTo>
                    <a:pt x="20229" y="1257207"/>
                    <a:pt x="-4736" y="1233951"/>
                    <a:pt x="762" y="1201853"/>
                  </a:cubicBezTo>
                  <a:cubicBezTo>
                    <a:pt x="5964" y="1171315"/>
                    <a:pt x="21047" y="1145458"/>
                    <a:pt x="40811" y="1121979"/>
                  </a:cubicBezTo>
                  <a:cubicBezTo>
                    <a:pt x="161476" y="978949"/>
                    <a:pt x="282067" y="835919"/>
                    <a:pt x="402732" y="692890"/>
                  </a:cubicBezTo>
                  <a:cubicBezTo>
                    <a:pt x="535954" y="534925"/>
                    <a:pt x="669251" y="377035"/>
                    <a:pt x="802473" y="219071"/>
                  </a:cubicBezTo>
                  <a:cubicBezTo>
                    <a:pt x="805742" y="215207"/>
                    <a:pt x="810943" y="212161"/>
                    <a:pt x="810126" y="204062"/>
                  </a:cubicBezTo>
                  <a:cubicBezTo>
                    <a:pt x="746970" y="212087"/>
                    <a:pt x="684854" y="224718"/>
                    <a:pt x="623184" y="239578"/>
                  </a:cubicBezTo>
                  <a:cubicBezTo>
                    <a:pt x="568052" y="252804"/>
                    <a:pt x="513589" y="268704"/>
                    <a:pt x="458904" y="283713"/>
                  </a:cubicBezTo>
                  <a:cubicBezTo>
                    <a:pt x="424577" y="293075"/>
                    <a:pt x="407339" y="282004"/>
                    <a:pt x="401915" y="245968"/>
                  </a:cubicBezTo>
                  <a:cubicBezTo>
                    <a:pt x="398497" y="223157"/>
                    <a:pt x="395525" y="200273"/>
                    <a:pt x="396937" y="177091"/>
                  </a:cubicBezTo>
                  <a:cubicBezTo>
                    <a:pt x="407413" y="166168"/>
                    <a:pt x="413803" y="152869"/>
                    <a:pt x="419821" y="139271"/>
                  </a:cubicBezTo>
                  <a:cubicBezTo>
                    <a:pt x="490556" y="107693"/>
                    <a:pt x="565600" y="89638"/>
                    <a:pt x="640050" y="70320"/>
                  </a:cubicBezTo>
                  <a:cubicBezTo>
                    <a:pt x="764653" y="37925"/>
                    <a:pt x="891560" y="17566"/>
                    <a:pt x="1019209" y="1146"/>
                  </a:cubicBezTo>
                  <a:cubicBezTo>
                    <a:pt x="1054502" y="-3387"/>
                    <a:pt x="1083405" y="5381"/>
                    <a:pt x="1108965" y="30123"/>
                  </a:cubicBezTo>
                  <a:cubicBezTo>
                    <a:pt x="1204145" y="122405"/>
                    <a:pt x="1292786" y="220483"/>
                    <a:pt x="1373775" y="325470"/>
                  </a:cubicBezTo>
                  <a:cubicBezTo>
                    <a:pt x="1394133" y="351847"/>
                    <a:pt x="1402529" y="380156"/>
                    <a:pt x="1395619" y="414780"/>
                  </a:cubicBezTo>
                  <a:cubicBezTo>
                    <a:pt x="1356017" y="611678"/>
                    <a:pt x="1301628" y="804044"/>
                    <a:pt x="1224355" y="989723"/>
                  </a:cubicBezTo>
                  <a:cubicBezTo>
                    <a:pt x="1219897" y="1000051"/>
                    <a:pt x="1214175" y="1010007"/>
                    <a:pt x="1209049" y="1020261"/>
                  </a:cubicBezTo>
                  <a:close/>
                </a:path>
              </a:pathLst>
            </a:custGeom>
            <a:solidFill>
              <a:schemeClr val="accent1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0">
              <a:extLst>
                <a:ext uri="{FF2B5EF4-FFF2-40B4-BE49-F238E27FC236}">
                  <a16:creationId xmlns:a16="http://schemas.microsoft.com/office/drawing/2014/main" id="{2CC2563E-08D7-42D9-BE11-243511D5D6D9}"/>
                </a:ext>
              </a:extLst>
            </p:cNvPr>
            <p:cNvSpPr/>
            <p:nvPr/>
          </p:nvSpPr>
          <p:spPr>
            <a:xfrm>
              <a:off x="4972386" y="823201"/>
              <a:ext cx="1122721" cy="1660338"/>
            </a:xfrm>
            <a:custGeom>
              <a:avLst/>
              <a:gdLst>
                <a:gd name="connsiteX0" fmla="*/ 1122573 w 1122721"/>
                <a:gd name="connsiteY0" fmla="*/ 472017 h 1660338"/>
                <a:gd name="connsiteX1" fmla="*/ 1122722 w 1122721"/>
                <a:gd name="connsiteY1" fmla="*/ 501068 h 1660338"/>
                <a:gd name="connsiteX2" fmla="*/ 1073460 w 1122721"/>
                <a:gd name="connsiteY2" fmla="*/ 572992 h 1660338"/>
                <a:gd name="connsiteX3" fmla="*/ 1012830 w 1122721"/>
                <a:gd name="connsiteY3" fmla="*/ 564967 h 1660338"/>
                <a:gd name="connsiteX4" fmla="*/ 824774 w 1122721"/>
                <a:gd name="connsiteY4" fmla="*/ 372750 h 1660338"/>
                <a:gd name="connsiteX5" fmla="*/ 748912 w 1122721"/>
                <a:gd name="connsiteY5" fmla="*/ 304987 h 1660338"/>
                <a:gd name="connsiteX6" fmla="*/ 792601 w 1122721"/>
                <a:gd name="connsiteY6" fmla="*/ 578787 h 1660338"/>
                <a:gd name="connsiteX7" fmla="*/ 829009 w 1122721"/>
                <a:gd name="connsiteY7" fmla="*/ 820489 h 1660338"/>
                <a:gd name="connsiteX8" fmla="*/ 888821 w 1122721"/>
                <a:gd name="connsiteY8" fmla="*/ 1175129 h 1660338"/>
                <a:gd name="connsiteX9" fmla="*/ 936523 w 1122721"/>
                <a:gd name="connsiteY9" fmla="*/ 1473671 h 1660338"/>
                <a:gd name="connsiteX10" fmla="*/ 940386 w 1122721"/>
                <a:gd name="connsiteY10" fmla="*/ 1580665 h 1660338"/>
                <a:gd name="connsiteX11" fmla="*/ 906357 w 1122721"/>
                <a:gd name="connsiteY11" fmla="*/ 1620490 h 1660338"/>
                <a:gd name="connsiteX12" fmla="*/ 859175 w 1122721"/>
                <a:gd name="connsiteY12" fmla="*/ 1597680 h 1660338"/>
                <a:gd name="connsiteX13" fmla="*/ 827003 w 1122721"/>
                <a:gd name="connsiteY13" fmla="*/ 1531329 h 1660338"/>
                <a:gd name="connsiteX14" fmla="*/ 688951 w 1122721"/>
                <a:gd name="connsiteY14" fmla="*/ 1016198 h 1660338"/>
                <a:gd name="connsiteX15" fmla="*/ 657299 w 1122721"/>
                <a:gd name="connsiteY15" fmla="*/ 997029 h 1660338"/>
                <a:gd name="connsiteX16" fmla="*/ 647342 w 1122721"/>
                <a:gd name="connsiteY16" fmla="*/ 1019616 h 1660338"/>
                <a:gd name="connsiteX17" fmla="*/ 744900 w 1122721"/>
                <a:gd name="connsiteY17" fmla="*/ 1353972 h 1660338"/>
                <a:gd name="connsiteX18" fmla="*/ 799363 w 1122721"/>
                <a:gd name="connsiteY18" fmla="*/ 1532815 h 1660338"/>
                <a:gd name="connsiteX19" fmla="*/ 806719 w 1122721"/>
                <a:gd name="connsiteY19" fmla="*/ 1622125 h 1660338"/>
                <a:gd name="connsiteX20" fmla="*/ 737098 w 1122721"/>
                <a:gd name="connsiteY20" fmla="*/ 1648279 h 1660338"/>
                <a:gd name="connsiteX21" fmla="*/ 691180 w 1122721"/>
                <a:gd name="connsiteY21" fmla="*/ 1583934 h 1660338"/>
                <a:gd name="connsiteX22" fmla="*/ 494951 w 1122721"/>
                <a:gd name="connsiteY22" fmla="*/ 1104543 h 1660338"/>
                <a:gd name="connsiteX23" fmla="*/ 236011 w 1122721"/>
                <a:gd name="connsiteY23" fmla="*/ 472091 h 1660338"/>
                <a:gd name="connsiteX24" fmla="*/ 229918 w 1122721"/>
                <a:gd name="connsiteY24" fmla="*/ 463472 h 1660338"/>
                <a:gd name="connsiteX25" fmla="*/ 178353 w 1122721"/>
                <a:gd name="connsiteY25" fmla="*/ 646253 h 1660338"/>
                <a:gd name="connsiteX26" fmla="*/ 140980 w 1122721"/>
                <a:gd name="connsiteY26" fmla="*/ 825764 h 1660338"/>
                <a:gd name="connsiteX27" fmla="*/ 85477 w 1122721"/>
                <a:gd name="connsiteY27" fmla="*/ 858680 h 1660338"/>
                <a:gd name="connsiteX28" fmla="*/ 21726 w 1122721"/>
                <a:gd name="connsiteY28" fmla="*/ 832600 h 1660338"/>
                <a:gd name="connsiteX29" fmla="*/ 328 w 1122721"/>
                <a:gd name="connsiteY29" fmla="*/ 793592 h 1660338"/>
                <a:gd name="connsiteX30" fmla="*/ 19274 w 1122721"/>
                <a:gd name="connsiteY30" fmla="*/ 646624 h 1660338"/>
                <a:gd name="connsiteX31" fmla="*/ 145735 w 1122721"/>
                <a:gd name="connsiteY31" fmla="*/ 180681 h 1660338"/>
                <a:gd name="connsiteX32" fmla="*/ 211789 w 1122721"/>
                <a:gd name="connsiteY32" fmla="*/ 113290 h 1660338"/>
                <a:gd name="connsiteX33" fmla="*/ 588645 w 1122721"/>
                <a:gd name="connsiteY33" fmla="*/ 2730 h 1660338"/>
                <a:gd name="connsiteX34" fmla="*/ 673051 w 1122721"/>
                <a:gd name="connsiteY34" fmla="*/ 21900 h 1660338"/>
                <a:gd name="connsiteX35" fmla="*/ 1102437 w 1122721"/>
                <a:gd name="connsiteY35" fmla="*/ 437912 h 1660338"/>
                <a:gd name="connsiteX36" fmla="*/ 1122573 w 1122721"/>
                <a:gd name="connsiteY36" fmla="*/ 472017 h 166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22721" h="1660338">
                  <a:moveTo>
                    <a:pt x="1122573" y="472017"/>
                  </a:moveTo>
                  <a:cubicBezTo>
                    <a:pt x="1122647" y="481676"/>
                    <a:pt x="1122647" y="491409"/>
                    <a:pt x="1122722" y="501068"/>
                  </a:cubicBezTo>
                  <a:cubicBezTo>
                    <a:pt x="1112765" y="529451"/>
                    <a:pt x="1092629" y="551222"/>
                    <a:pt x="1073460" y="572992"/>
                  </a:cubicBezTo>
                  <a:cubicBezTo>
                    <a:pt x="1055107" y="593796"/>
                    <a:pt x="1035566" y="590675"/>
                    <a:pt x="1012830" y="564967"/>
                  </a:cubicBezTo>
                  <a:cubicBezTo>
                    <a:pt x="953315" y="497799"/>
                    <a:pt x="891125" y="433306"/>
                    <a:pt x="824774" y="372750"/>
                  </a:cubicBezTo>
                  <a:cubicBezTo>
                    <a:pt x="801443" y="351426"/>
                    <a:pt x="777592" y="330621"/>
                    <a:pt x="748912" y="304987"/>
                  </a:cubicBezTo>
                  <a:cubicBezTo>
                    <a:pt x="764218" y="400984"/>
                    <a:pt x="778484" y="489923"/>
                    <a:pt x="792601" y="578787"/>
                  </a:cubicBezTo>
                  <a:cubicBezTo>
                    <a:pt x="805381" y="659256"/>
                    <a:pt x="817566" y="739798"/>
                    <a:pt x="829009" y="820489"/>
                  </a:cubicBezTo>
                  <a:cubicBezTo>
                    <a:pt x="845801" y="939148"/>
                    <a:pt x="870692" y="1056618"/>
                    <a:pt x="888821" y="1175129"/>
                  </a:cubicBezTo>
                  <a:cubicBezTo>
                    <a:pt x="904053" y="1274766"/>
                    <a:pt x="923743" y="1373587"/>
                    <a:pt x="936523" y="1473671"/>
                  </a:cubicBezTo>
                  <a:cubicBezTo>
                    <a:pt x="941129" y="1509558"/>
                    <a:pt x="950194" y="1544480"/>
                    <a:pt x="940386" y="1580665"/>
                  </a:cubicBezTo>
                  <a:cubicBezTo>
                    <a:pt x="935334" y="1599388"/>
                    <a:pt x="928127" y="1615660"/>
                    <a:pt x="906357" y="1620490"/>
                  </a:cubicBezTo>
                  <a:cubicBezTo>
                    <a:pt x="884215" y="1625320"/>
                    <a:pt x="871212" y="1612540"/>
                    <a:pt x="859175" y="1597680"/>
                  </a:cubicBezTo>
                  <a:cubicBezTo>
                    <a:pt x="843423" y="1578064"/>
                    <a:pt x="833541" y="1555625"/>
                    <a:pt x="827003" y="1531329"/>
                  </a:cubicBezTo>
                  <a:cubicBezTo>
                    <a:pt x="781010" y="1359619"/>
                    <a:pt x="734572" y="1187983"/>
                    <a:pt x="688951" y="1016198"/>
                  </a:cubicBezTo>
                  <a:cubicBezTo>
                    <a:pt x="684047" y="997697"/>
                    <a:pt x="678920" y="989970"/>
                    <a:pt x="657299" y="997029"/>
                  </a:cubicBezTo>
                  <a:cubicBezTo>
                    <a:pt x="640953" y="1002378"/>
                    <a:pt x="643182" y="1004979"/>
                    <a:pt x="647342" y="1019616"/>
                  </a:cubicBezTo>
                  <a:cubicBezTo>
                    <a:pt x="678995" y="1131291"/>
                    <a:pt x="715402" y="1241554"/>
                    <a:pt x="744900" y="1353972"/>
                  </a:cubicBezTo>
                  <a:cubicBezTo>
                    <a:pt x="760652" y="1413933"/>
                    <a:pt x="780639" y="1473374"/>
                    <a:pt x="799363" y="1532815"/>
                  </a:cubicBezTo>
                  <a:cubicBezTo>
                    <a:pt x="808502" y="1561941"/>
                    <a:pt x="812291" y="1591810"/>
                    <a:pt x="806719" y="1622125"/>
                  </a:cubicBezTo>
                  <a:cubicBezTo>
                    <a:pt x="799809" y="1659572"/>
                    <a:pt x="767116" y="1671906"/>
                    <a:pt x="737098" y="1648279"/>
                  </a:cubicBezTo>
                  <a:cubicBezTo>
                    <a:pt x="715625" y="1631412"/>
                    <a:pt x="701360" y="1608676"/>
                    <a:pt x="691180" y="1583934"/>
                  </a:cubicBezTo>
                  <a:cubicBezTo>
                    <a:pt x="625498" y="1424261"/>
                    <a:pt x="560336" y="1264364"/>
                    <a:pt x="494951" y="1104543"/>
                  </a:cubicBezTo>
                  <a:cubicBezTo>
                    <a:pt x="408687" y="893676"/>
                    <a:pt x="322423" y="682883"/>
                    <a:pt x="236011" y="472091"/>
                  </a:cubicBezTo>
                  <a:cubicBezTo>
                    <a:pt x="235120" y="470010"/>
                    <a:pt x="233336" y="468227"/>
                    <a:pt x="229918" y="463472"/>
                  </a:cubicBezTo>
                  <a:cubicBezTo>
                    <a:pt x="208742" y="525216"/>
                    <a:pt x="192396" y="585474"/>
                    <a:pt x="178353" y="646253"/>
                  </a:cubicBezTo>
                  <a:cubicBezTo>
                    <a:pt x="164608" y="705768"/>
                    <a:pt x="153314" y="765878"/>
                    <a:pt x="140980" y="825764"/>
                  </a:cubicBezTo>
                  <a:cubicBezTo>
                    <a:pt x="134293" y="858011"/>
                    <a:pt x="115569" y="869602"/>
                    <a:pt x="85477" y="858680"/>
                  </a:cubicBezTo>
                  <a:cubicBezTo>
                    <a:pt x="63930" y="850878"/>
                    <a:pt x="42977" y="841368"/>
                    <a:pt x="21726" y="832600"/>
                  </a:cubicBezTo>
                  <a:cubicBezTo>
                    <a:pt x="14593" y="819597"/>
                    <a:pt x="7461" y="806595"/>
                    <a:pt x="328" y="793592"/>
                  </a:cubicBezTo>
                  <a:cubicBezTo>
                    <a:pt x="-2199" y="743513"/>
                    <a:pt x="10433" y="695143"/>
                    <a:pt x="19274" y="646624"/>
                  </a:cubicBezTo>
                  <a:cubicBezTo>
                    <a:pt x="48178" y="487768"/>
                    <a:pt x="93055" y="333222"/>
                    <a:pt x="145735" y="180681"/>
                  </a:cubicBezTo>
                  <a:cubicBezTo>
                    <a:pt x="157475" y="146726"/>
                    <a:pt x="179245" y="125476"/>
                    <a:pt x="211789" y="113290"/>
                  </a:cubicBezTo>
                  <a:cubicBezTo>
                    <a:pt x="334757" y="67446"/>
                    <a:pt x="460252" y="29999"/>
                    <a:pt x="588645" y="2730"/>
                  </a:cubicBezTo>
                  <a:cubicBezTo>
                    <a:pt x="619479" y="-3808"/>
                    <a:pt x="646674" y="947"/>
                    <a:pt x="673051" y="21900"/>
                  </a:cubicBezTo>
                  <a:cubicBezTo>
                    <a:pt x="829678" y="146726"/>
                    <a:pt x="974268" y="283812"/>
                    <a:pt x="1102437" y="437912"/>
                  </a:cubicBezTo>
                  <a:cubicBezTo>
                    <a:pt x="1111056" y="448240"/>
                    <a:pt x="1118486" y="459088"/>
                    <a:pt x="1122573" y="472017"/>
                  </a:cubicBezTo>
                  <a:close/>
                </a:path>
              </a:pathLst>
            </a:custGeom>
            <a:solidFill>
              <a:schemeClr val="accent4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0">
              <a:extLst>
                <a:ext uri="{FF2B5EF4-FFF2-40B4-BE49-F238E27FC236}">
                  <a16:creationId xmlns:a16="http://schemas.microsoft.com/office/drawing/2014/main" id="{ACC61E6A-8B7E-48E4-BAC3-66FC3EA601CE}"/>
                </a:ext>
              </a:extLst>
            </p:cNvPr>
            <p:cNvSpPr/>
            <p:nvPr/>
          </p:nvSpPr>
          <p:spPr>
            <a:xfrm>
              <a:off x="3844871" y="5630361"/>
              <a:ext cx="777959" cy="804317"/>
            </a:xfrm>
            <a:custGeom>
              <a:avLst/>
              <a:gdLst>
                <a:gd name="connsiteX0" fmla="*/ 777958 w 777959"/>
                <a:gd name="connsiteY0" fmla="*/ 394202 h 804317"/>
                <a:gd name="connsiteX1" fmla="*/ 465521 w 777959"/>
                <a:gd name="connsiteY1" fmla="*/ 796320 h 804317"/>
                <a:gd name="connsiteX2" fmla="*/ 12358 w 777959"/>
                <a:gd name="connsiteY2" fmla="*/ 504168 h 804317"/>
                <a:gd name="connsiteX3" fmla="*/ 143426 w 777959"/>
                <a:gd name="connsiteY3" fmla="*/ 101455 h 804317"/>
                <a:gd name="connsiteX4" fmla="*/ 543463 w 777959"/>
                <a:gd name="connsiteY4" fmla="*/ 28120 h 804317"/>
                <a:gd name="connsiteX5" fmla="*/ 777958 w 777959"/>
                <a:gd name="connsiteY5" fmla="*/ 394202 h 8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959" h="804317">
                  <a:moveTo>
                    <a:pt x="777958" y="394202"/>
                  </a:moveTo>
                  <a:cubicBezTo>
                    <a:pt x="777512" y="589763"/>
                    <a:pt x="644959" y="758055"/>
                    <a:pt x="465521" y="796320"/>
                  </a:cubicBezTo>
                  <a:cubicBezTo>
                    <a:pt x="259187" y="840306"/>
                    <a:pt x="56419" y="697276"/>
                    <a:pt x="12358" y="504168"/>
                  </a:cubicBezTo>
                  <a:cubicBezTo>
                    <a:pt x="-24049" y="344643"/>
                    <a:pt x="20086" y="207483"/>
                    <a:pt x="143426" y="101455"/>
                  </a:cubicBezTo>
                  <a:cubicBezTo>
                    <a:pt x="260524" y="703"/>
                    <a:pt x="396719" y="-27532"/>
                    <a:pt x="543463" y="28120"/>
                  </a:cubicBezTo>
                  <a:cubicBezTo>
                    <a:pt x="688797" y="83251"/>
                    <a:pt x="778330" y="226727"/>
                    <a:pt x="777958" y="394202"/>
                  </a:cubicBezTo>
                  <a:close/>
                </a:path>
              </a:pathLst>
            </a:custGeom>
            <a:solidFill>
              <a:schemeClr val="accent6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0">
              <a:extLst>
                <a:ext uri="{FF2B5EF4-FFF2-40B4-BE49-F238E27FC236}">
                  <a16:creationId xmlns:a16="http://schemas.microsoft.com/office/drawing/2014/main" id="{BE53B6E1-5F7D-40E0-847D-C44909475C1D}"/>
                </a:ext>
              </a:extLst>
            </p:cNvPr>
            <p:cNvSpPr/>
            <p:nvPr/>
          </p:nvSpPr>
          <p:spPr>
            <a:xfrm>
              <a:off x="6540726" y="-19"/>
              <a:ext cx="774104" cy="808050"/>
            </a:xfrm>
            <a:custGeom>
              <a:avLst/>
              <a:gdLst>
                <a:gd name="connsiteX0" fmla="*/ 773887 w 774104"/>
                <a:gd name="connsiteY0" fmla="*/ 391364 h 808050"/>
                <a:gd name="connsiteX1" fmla="*/ 373998 w 774104"/>
                <a:gd name="connsiteY1" fmla="*/ 808045 h 808050"/>
                <a:gd name="connsiteX2" fmla="*/ 30875 w 774104"/>
                <a:gd name="connsiteY2" fmla="*/ 560177 h 808050"/>
                <a:gd name="connsiteX3" fmla="*/ 204591 w 774104"/>
                <a:gd name="connsiteY3" fmla="*/ 46012 h 808050"/>
                <a:gd name="connsiteX4" fmla="*/ 768314 w 774104"/>
                <a:gd name="connsiteY4" fmla="*/ 324419 h 808050"/>
                <a:gd name="connsiteX5" fmla="*/ 773887 w 774104"/>
                <a:gd name="connsiteY5" fmla="*/ 391364 h 8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4104" h="808050">
                  <a:moveTo>
                    <a:pt x="773887" y="391364"/>
                  </a:moveTo>
                  <a:cubicBezTo>
                    <a:pt x="773515" y="618726"/>
                    <a:pt x="588728" y="809234"/>
                    <a:pt x="373998" y="808045"/>
                  </a:cubicBezTo>
                  <a:cubicBezTo>
                    <a:pt x="224207" y="807228"/>
                    <a:pt x="91653" y="711454"/>
                    <a:pt x="30875" y="560177"/>
                  </a:cubicBezTo>
                  <a:cubicBezTo>
                    <a:pt x="-47439" y="365210"/>
                    <a:pt x="27828" y="142455"/>
                    <a:pt x="204591" y="46012"/>
                  </a:cubicBezTo>
                  <a:cubicBezTo>
                    <a:pt x="434925" y="-79631"/>
                    <a:pt x="727300" y="64811"/>
                    <a:pt x="768314" y="324419"/>
                  </a:cubicBezTo>
                  <a:cubicBezTo>
                    <a:pt x="772104" y="348195"/>
                    <a:pt x="774927" y="371897"/>
                    <a:pt x="773887" y="391364"/>
                  </a:cubicBezTo>
                  <a:close/>
                </a:path>
              </a:pathLst>
            </a:custGeom>
            <a:solidFill>
              <a:schemeClr val="accent6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0">
              <a:extLst>
                <a:ext uri="{FF2B5EF4-FFF2-40B4-BE49-F238E27FC236}">
                  <a16:creationId xmlns:a16="http://schemas.microsoft.com/office/drawing/2014/main" id="{FD7A043B-EB0F-45D5-B2D6-FFCA59CCD060}"/>
                </a:ext>
              </a:extLst>
            </p:cNvPr>
            <p:cNvSpPr/>
            <p:nvPr/>
          </p:nvSpPr>
          <p:spPr>
            <a:xfrm>
              <a:off x="7625860" y="5595395"/>
              <a:ext cx="778379" cy="801349"/>
            </a:xfrm>
            <a:custGeom>
              <a:avLst/>
              <a:gdLst>
                <a:gd name="connsiteX0" fmla="*/ 0 w 778379"/>
                <a:gd name="connsiteY0" fmla="*/ 390086 h 801349"/>
                <a:gd name="connsiteX1" fmla="*/ 372472 w 778379"/>
                <a:gd name="connsiteY1" fmla="*/ 5 h 801349"/>
                <a:gd name="connsiteX2" fmla="*/ 778379 w 778379"/>
                <a:gd name="connsiteY2" fmla="*/ 407992 h 801349"/>
                <a:gd name="connsiteX3" fmla="*/ 391270 w 778379"/>
                <a:gd name="connsiteY3" fmla="*/ 801343 h 801349"/>
                <a:gd name="connsiteX4" fmla="*/ 0 w 778379"/>
                <a:gd name="connsiteY4" fmla="*/ 390086 h 80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379" h="801349">
                  <a:moveTo>
                    <a:pt x="0" y="390086"/>
                  </a:moveTo>
                  <a:cubicBezTo>
                    <a:pt x="297" y="169040"/>
                    <a:pt x="162645" y="-1036"/>
                    <a:pt x="372472" y="5"/>
                  </a:cubicBezTo>
                  <a:cubicBezTo>
                    <a:pt x="596119" y="1045"/>
                    <a:pt x="778082" y="185089"/>
                    <a:pt x="778379" y="407992"/>
                  </a:cubicBezTo>
                  <a:cubicBezTo>
                    <a:pt x="778677" y="631416"/>
                    <a:pt x="589060" y="802532"/>
                    <a:pt x="391270" y="801343"/>
                  </a:cubicBezTo>
                  <a:cubicBezTo>
                    <a:pt x="174534" y="800006"/>
                    <a:pt x="-297" y="617373"/>
                    <a:pt x="0" y="390086"/>
                  </a:cubicBezTo>
                  <a:close/>
                </a:path>
              </a:pathLst>
            </a:custGeom>
            <a:solidFill>
              <a:schemeClr val="accent4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0">
              <a:extLst>
                <a:ext uri="{FF2B5EF4-FFF2-40B4-BE49-F238E27FC236}">
                  <a16:creationId xmlns:a16="http://schemas.microsoft.com/office/drawing/2014/main" id="{7487FD8C-E5B9-46B3-80A4-04105B3AE32A}"/>
                </a:ext>
              </a:extLst>
            </p:cNvPr>
            <p:cNvSpPr/>
            <p:nvPr/>
          </p:nvSpPr>
          <p:spPr>
            <a:xfrm>
              <a:off x="2640971" y="2518290"/>
              <a:ext cx="789623" cy="790492"/>
            </a:xfrm>
            <a:custGeom>
              <a:avLst/>
              <a:gdLst>
                <a:gd name="connsiteX0" fmla="*/ 789621 w 789623"/>
                <a:gd name="connsiteY0" fmla="*/ 400929 h 790492"/>
                <a:gd name="connsiteX1" fmla="*/ 390029 w 789623"/>
                <a:gd name="connsiteY1" fmla="*/ 790491 h 790492"/>
                <a:gd name="connsiteX2" fmla="*/ 22 w 789623"/>
                <a:gd name="connsiteY2" fmla="*/ 399741 h 790492"/>
                <a:gd name="connsiteX3" fmla="*/ 382153 w 789623"/>
                <a:gd name="connsiteY3" fmla="*/ 0 h 790492"/>
                <a:gd name="connsiteX4" fmla="*/ 789621 w 789623"/>
                <a:gd name="connsiteY4" fmla="*/ 400929 h 7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623" h="790492">
                  <a:moveTo>
                    <a:pt x="789621" y="400929"/>
                  </a:moveTo>
                  <a:cubicBezTo>
                    <a:pt x="790439" y="614842"/>
                    <a:pt x="610853" y="789970"/>
                    <a:pt x="390029" y="790491"/>
                  </a:cubicBezTo>
                  <a:cubicBezTo>
                    <a:pt x="173367" y="791085"/>
                    <a:pt x="-2281" y="617294"/>
                    <a:pt x="22" y="399741"/>
                  </a:cubicBezTo>
                  <a:cubicBezTo>
                    <a:pt x="2772" y="141618"/>
                    <a:pt x="201007" y="0"/>
                    <a:pt x="382153" y="0"/>
                  </a:cubicBezTo>
                  <a:cubicBezTo>
                    <a:pt x="602234" y="0"/>
                    <a:pt x="788730" y="183152"/>
                    <a:pt x="789621" y="400929"/>
                  </a:cubicBezTo>
                  <a:close/>
                </a:path>
              </a:pathLst>
            </a:custGeom>
            <a:solidFill>
              <a:schemeClr val="accent2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0">
              <a:extLst>
                <a:ext uri="{FF2B5EF4-FFF2-40B4-BE49-F238E27FC236}">
                  <a16:creationId xmlns:a16="http://schemas.microsoft.com/office/drawing/2014/main" id="{51E8F7D5-AEB0-4D3E-A51E-38446EC3E161}"/>
                </a:ext>
              </a:extLst>
            </p:cNvPr>
            <p:cNvSpPr/>
            <p:nvPr/>
          </p:nvSpPr>
          <p:spPr>
            <a:xfrm>
              <a:off x="3387626" y="948946"/>
              <a:ext cx="781407" cy="797227"/>
            </a:xfrm>
            <a:custGeom>
              <a:avLst/>
              <a:gdLst>
                <a:gd name="connsiteX0" fmla="*/ 20 w 781407"/>
                <a:gd name="connsiteY0" fmla="*/ 393231 h 797227"/>
                <a:gd name="connsiteX1" fmla="*/ 390845 w 781407"/>
                <a:gd name="connsiteY1" fmla="*/ 29 h 797227"/>
                <a:gd name="connsiteX2" fmla="*/ 781372 w 781407"/>
                <a:gd name="connsiteY2" fmla="*/ 425106 h 797227"/>
                <a:gd name="connsiteX3" fmla="*/ 397086 w 781407"/>
                <a:gd name="connsiteY3" fmla="*/ 797206 h 797227"/>
                <a:gd name="connsiteX4" fmla="*/ 20 w 781407"/>
                <a:gd name="connsiteY4" fmla="*/ 393231 h 79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407" h="797227">
                  <a:moveTo>
                    <a:pt x="20" y="393231"/>
                  </a:moveTo>
                  <a:cubicBezTo>
                    <a:pt x="466" y="181621"/>
                    <a:pt x="177675" y="-2646"/>
                    <a:pt x="390845" y="29"/>
                  </a:cubicBezTo>
                  <a:cubicBezTo>
                    <a:pt x="609587" y="2778"/>
                    <a:pt x="784270" y="192395"/>
                    <a:pt x="781372" y="425106"/>
                  </a:cubicBezTo>
                  <a:cubicBezTo>
                    <a:pt x="778771" y="637979"/>
                    <a:pt x="612114" y="799361"/>
                    <a:pt x="397086" y="797206"/>
                  </a:cubicBezTo>
                  <a:cubicBezTo>
                    <a:pt x="177898" y="794977"/>
                    <a:pt x="-2209" y="611676"/>
                    <a:pt x="20" y="393231"/>
                  </a:cubicBezTo>
                  <a:close/>
                </a:path>
              </a:pathLst>
            </a:custGeom>
            <a:solidFill>
              <a:schemeClr val="accent3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0">
              <a:extLst>
                <a:ext uri="{FF2B5EF4-FFF2-40B4-BE49-F238E27FC236}">
                  <a16:creationId xmlns:a16="http://schemas.microsoft.com/office/drawing/2014/main" id="{7EC71B71-13EB-4A29-ADC6-9EA96503BC72}"/>
                </a:ext>
              </a:extLst>
            </p:cNvPr>
            <p:cNvSpPr/>
            <p:nvPr/>
          </p:nvSpPr>
          <p:spPr>
            <a:xfrm>
              <a:off x="4830319" y="16866"/>
              <a:ext cx="773009" cy="806769"/>
            </a:xfrm>
            <a:custGeom>
              <a:avLst/>
              <a:gdLst>
                <a:gd name="connsiteX0" fmla="*/ 363366 w 773009"/>
                <a:gd name="connsiteY0" fmla="*/ 0 h 806769"/>
                <a:gd name="connsiteX1" fmla="*/ 768456 w 773009"/>
                <a:gd name="connsiteY1" fmla="*/ 336956 h 806769"/>
                <a:gd name="connsiteX2" fmla="*/ 669784 w 773009"/>
                <a:gd name="connsiteY2" fmla="*/ 681193 h 806769"/>
                <a:gd name="connsiteX3" fmla="*/ 181254 w 773009"/>
                <a:gd name="connsiteY3" fmla="*/ 736771 h 806769"/>
                <a:gd name="connsiteX4" fmla="*/ 193291 w 773009"/>
                <a:gd name="connsiteY4" fmla="*/ 52902 h 806769"/>
                <a:gd name="connsiteX5" fmla="*/ 363366 w 773009"/>
                <a:gd name="connsiteY5" fmla="*/ 0 h 80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3009" h="806769">
                  <a:moveTo>
                    <a:pt x="363366" y="0"/>
                  </a:moveTo>
                  <a:cubicBezTo>
                    <a:pt x="578914" y="297"/>
                    <a:pt x="743491" y="147488"/>
                    <a:pt x="768456" y="336956"/>
                  </a:cubicBezTo>
                  <a:cubicBezTo>
                    <a:pt x="785546" y="466686"/>
                    <a:pt x="754934" y="582298"/>
                    <a:pt x="669784" y="681193"/>
                  </a:cubicBezTo>
                  <a:cubicBezTo>
                    <a:pt x="545776" y="825338"/>
                    <a:pt x="342562" y="847479"/>
                    <a:pt x="181254" y="736771"/>
                  </a:cubicBezTo>
                  <a:cubicBezTo>
                    <a:pt x="-65352" y="567513"/>
                    <a:pt x="-59333" y="200910"/>
                    <a:pt x="193291" y="52902"/>
                  </a:cubicBezTo>
                  <a:cubicBezTo>
                    <a:pt x="253029" y="17981"/>
                    <a:pt x="318860" y="74"/>
                    <a:pt x="363366" y="0"/>
                  </a:cubicBezTo>
                  <a:close/>
                </a:path>
              </a:pathLst>
            </a:custGeom>
            <a:solidFill>
              <a:schemeClr val="accent4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30">
              <a:extLst>
                <a:ext uri="{FF2B5EF4-FFF2-40B4-BE49-F238E27FC236}">
                  <a16:creationId xmlns:a16="http://schemas.microsoft.com/office/drawing/2014/main" id="{CEA479D7-DA28-403A-9E62-25565C11B41E}"/>
                </a:ext>
              </a:extLst>
            </p:cNvPr>
            <p:cNvSpPr/>
            <p:nvPr/>
          </p:nvSpPr>
          <p:spPr>
            <a:xfrm>
              <a:off x="7993742" y="904737"/>
              <a:ext cx="779059" cy="796772"/>
            </a:xfrm>
            <a:custGeom>
              <a:avLst/>
              <a:gdLst>
                <a:gd name="connsiteX0" fmla="*/ 207 w 779059"/>
                <a:gd name="connsiteY0" fmla="*/ 402443 h 796772"/>
                <a:gd name="connsiteX1" fmla="*/ 411761 w 779059"/>
                <a:gd name="connsiteY1" fmla="*/ 400 h 796772"/>
                <a:gd name="connsiteX2" fmla="*/ 778883 w 779059"/>
                <a:gd name="connsiteY2" fmla="*/ 404152 h 796772"/>
                <a:gd name="connsiteX3" fmla="*/ 369632 w 779059"/>
                <a:gd name="connsiteY3" fmla="*/ 796760 h 796772"/>
                <a:gd name="connsiteX4" fmla="*/ 207 w 779059"/>
                <a:gd name="connsiteY4" fmla="*/ 402443 h 79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059" h="796772">
                  <a:moveTo>
                    <a:pt x="207" y="402443"/>
                  </a:moveTo>
                  <a:cubicBezTo>
                    <a:pt x="7340" y="170327"/>
                    <a:pt x="189155" y="-9631"/>
                    <a:pt x="411761" y="400"/>
                  </a:cubicBezTo>
                  <a:cubicBezTo>
                    <a:pt x="621291" y="9836"/>
                    <a:pt x="785199" y="193211"/>
                    <a:pt x="778883" y="404152"/>
                  </a:cubicBezTo>
                  <a:cubicBezTo>
                    <a:pt x="771751" y="642139"/>
                    <a:pt x="581317" y="798395"/>
                    <a:pt x="369632" y="796760"/>
                  </a:cubicBezTo>
                  <a:cubicBezTo>
                    <a:pt x="153267" y="795051"/>
                    <a:pt x="-6554" y="621038"/>
                    <a:pt x="207" y="402443"/>
                  </a:cubicBezTo>
                  <a:close/>
                </a:path>
              </a:pathLst>
            </a:custGeom>
            <a:solidFill>
              <a:schemeClr val="accent1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30">
              <a:extLst>
                <a:ext uri="{FF2B5EF4-FFF2-40B4-BE49-F238E27FC236}">
                  <a16:creationId xmlns:a16="http://schemas.microsoft.com/office/drawing/2014/main" id="{1A3E51A6-68EB-42AB-9332-9E0A6389159A}"/>
                </a:ext>
              </a:extLst>
            </p:cNvPr>
            <p:cNvSpPr/>
            <p:nvPr/>
          </p:nvSpPr>
          <p:spPr>
            <a:xfrm>
              <a:off x="8625656" y="4197720"/>
              <a:ext cx="787818" cy="791684"/>
            </a:xfrm>
            <a:custGeom>
              <a:avLst/>
              <a:gdLst>
                <a:gd name="connsiteX0" fmla="*/ 394540 w 787818"/>
                <a:gd name="connsiteY0" fmla="*/ 0 h 791684"/>
                <a:gd name="connsiteX1" fmla="*/ 787742 w 787818"/>
                <a:gd name="connsiteY1" fmla="*/ 397660 h 791684"/>
                <a:gd name="connsiteX2" fmla="*/ 401673 w 787818"/>
                <a:gd name="connsiteY2" fmla="*/ 791679 h 791684"/>
                <a:gd name="connsiteX3" fmla="*/ 1 w 787818"/>
                <a:gd name="connsiteY3" fmla="*/ 378119 h 791684"/>
                <a:gd name="connsiteX4" fmla="*/ 394540 w 787818"/>
                <a:gd name="connsiteY4" fmla="*/ 0 h 79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818" h="791684">
                  <a:moveTo>
                    <a:pt x="394540" y="0"/>
                  </a:moveTo>
                  <a:cubicBezTo>
                    <a:pt x="614472" y="223"/>
                    <a:pt x="792052" y="176466"/>
                    <a:pt x="787742" y="397660"/>
                  </a:cubicBezTo>
                  <a:cubicBezTo>
                    <a:pt x="783433" y="618409"/>
                    <a:pt x="620490" y="790490"/>
                    <a:pt x="401673" y="791679"/>
                  </a:cubicBezTo>
                  <a:cubicBezTo>
                    <a:pt x="183153" y="792868"/>
                    <a:pt x="-519" y="601691"/>
                    <a:pt x="1" y="378119"/>
                  </a:cubicBezTo>
                  <a:cubicBezTo>
                    <a:pt x="595" y="168961"/>
                    <a:pt x="177061" y="-223"/>
                    <a:pt x="394540" y="0"/>
                  </a:cubicBezTo>
                  <a:close/>
                </a:path>
              </a:pathLst>
            </a:custGeom>
            <a:solidFill>
              <a:schemeClr val="accent3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30">
              <a:extLst>
                <a:ext uri="{FF2B5EF4-FFF2-40B4-BE49-F238E27FC236}">
                  <a16:creationId xmlns:a16="http://schemas.microsoft.com/office/drawing/2014/main" id="{C420B163-8E2E-4E2D-8926-6C64930AE7BD}"/>
                </a:ext>
              </a:extLst>
            </p:cNvPr>
            <p:cNvSpPr/>
            <p:nvPr/>
          </p:nvSpPr>
          <p:spPr>
            <a:xfrm>
              <a:off x="2810622" y="4255369"/>
              <a:ext cx="786205" cy="788747"/>
            </a:xfrm>
            <a:custGeom>
              <a:avLst/>
              <a:gdLst>
                <a:gd name="connsiteX0" fmla="*/ 0 w 786204"/>
                <a:gd name="connsiteY0" fmla="*/ 395217 h 788747"/>
                <a:gd name="connsiteX1" fmla="*/ 397660 w 786204"/>
                <a:gd name="connsiteY1" fmla="*/ 9 h 788747"/>
                <a:gd name="connsiteX2" fmla="*/ 786181 w 786204"/>
                <a:gd name="connsiteY2" fmla="*/ 379762 h 788747"/>
                <a:gd name="connsiteX3" fmla="*/ 411406 w 786204"/>
                <a:gd name="connsiteY3" fmla="*/ 788493 h 788747"/>
                <a:gd name="connsiteX4" fmla="*/ 0 w 786204"/>
                <a:gd name="connsiteY4" fmla="*/ 395217 h 7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04" h="788747">
                  <a:moveTo>
                    <a:pt x="0" y="395217"/>
                  </a:moveTo>
                  <a:cubicBezTo>
                    <a:pt x="1784" y="169936"/>
                    <a:pt x="180106" y="-1403"/>
                    <a:pt x="397660" y="9"/>
                  </a:cubicBezTo>
                  <a:cubicBezTo>
                    <a:pt x="593593" y="1272"/>
                    <a:pt x="788633" y="154110"/>
                    <a:pt x="786181" y="379762"/>
                  </a:cubicBezTo>
                  <a:cubicBezTo>
                    <a:pt x="783655" y="612696"/>
                    <a:pt x="600651" y="782252"/>
                    <a:pt x="411406" y="788493"/>
                  </a:cubicBezTo>
                  <a:cubicBezTo>
                    <a:pt x="175425" y="796295"/>
                    <a:pt x="-297" y="623545"/>
                    <a:pt x="0" y="395217"/>
                  </a:cubicBezTo>
                  <a:close/>
                </a:path>
              </a:pathLst>
            </a:custGeom>
            <a:solidFill>
              <a:schemeClr val="accent5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30">
              <a:extLst>
                <a:ext uri="{FF2B5EF4-FFF2-40B4-BE49-F238E27FC236}">
                  <a16:creationId xmlns:a16="http://schemas.microsoft.com/office/drawing/2014/main" id="{2D9D1169-766E-47A4-81C5-4082372F7D3E}"/>
                </a:ext>
              </a:extLst>
            </p:cNvPr>
            <p:cNvSpPr/>
            <p:nvPr/>
          </p:nvSpPr>
          <p:spPr>
            <a:xfrm>
              <a:off x="8760810" y="2459145"/>
              <a:ext cx="788787" cy="791140"/>
            </a:xfrm>
            <a:custGeom>
              <a:avLst/>
              <a:gdLst>
                <a:gd name="connsiteX0" fmla="*/ 405909 w 788787"/>
                <a:gd name="connsiteY0" fmla="*/ 1 h 791140"/>
                <a:gd name="connsiteX1" fmla="*/ 788782 w 788787"/>
                <a:gd name="connsiteY1" fmla="*/ 397809 h 791140"/>
                <a:gd name="connsiteX2" fmla="*/ 395729 w 788787"/>
                <a:gd name="connsiteY2" fmla="*/ 791086 h 791140"/>
                <a:gd name="connsiteX3" fmla="*/ 1 w 788787"/>
                <a:gd name="connsiteY3" fmla="*/ 402788 h 791140"/>
                <a:gd name="connsiteX4" fmla="*/ 405909 w 788787"/>
                <a:gd name="connsiteY4" fmla="*/ 1 h 79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8787" h="791140">
                  <a:moveTo>
                    <a:pt x="405909" y="1"/>
                  </a:moveTo>
                  <a:cubicBezTo>
                    <a:pt x="620267" y="447"/>
                    <a:pt x="789897" y="176615"/>
                    <a:pt x="788782" y="397809"/>
                  </a:cubicBezTo>
                  <a:cubicBezTo>
                    <a:pt x="787668" y="608007"/>
                    <a:pt x="611574" y="794801"/>
                    <a:pt x="395729" y="791086"/>
                  </a:cubicBezTo>
                  <a:cubicBezTo>
                    <a:pt x="177209" y="787296"/>
                    <a:pt x="-519" y="615512"/>
                    <a:pt x="1" y="402788"/>
                  </a:cubicBezTo>
                  <a:cubicBezTo>
                    <a:pt x="521" y="184788"/>
                    <a:pt x="187166" y="-445"/>
                    <a:pt x="405909" y="1"/>
                  </a:cubicBezTo>
                  <a:close/>
                </a:path>
              </a:pathLst>
            </a:custGeom>
            <a:solidFill>
              <a:schemeClr val="accent2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30">
              <a:extLst>
                <a:ext uri="{FF2B5EF4-FFF2-40B4-BE49-F238E27FC236}">
                  <a16:creationId xmlns:a16="http://schemas.microsoft.com/office/drawing/2014/main" id="{CB515726-B306-4280-A0BA-9170BF984AFA}"/>
                </a:ext>
              </a:extLst>
            </p:cNvPr>
            <p:cNvSpPr/>
            <p:nvPr/>
          </p:nvSpPr>
          <p:spPr>
            <a:xfrm>
              <a:off x="4927167" y="5517234"/>
              <a:ext cx="5944" cy="6389"/>
            </a:xfrm>
            <a:custGeom>
              <a:avLst/>
              <a:gdLst>
                <a:gd name="connsiteX0" fmla="*/ 5944 w 5944"/>
                <a:gd name="connsiteY0" fmla="*/ 4458 h 6389"/>
                <a:gd name="connsiteX1" fmla="*/ 0 w 5944"/>
                <a:gd name="connsiteY1" fmla="*/ 6390 h 6389"/>
                <a:gd name="connsiteX2" fmla="*/ 1040 w 5944"/>
                <a:gd name="connsiteY2" fmla="*/ 0 h 6389"/>
                <a:gd name="connsiteX3" fmla="*/ 5944 w 5944"/>
                <a:gd name="connsiteY3" fmla="*/ 4458 h 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4" h="6389">
                  <a:moveTo>
                    <a:pt x="5944" y="4458"/>
                  </a:moveTo>
                  <a:cubicBezTo>
                    <a:pt x="3938" y="5127"/>
                    <a:pt x="1932" y="5721"/>
                    <a:pt x="0" y="6390"/>
                  </a:cubicBezTo>
                  <a:cubicBezTo>
                    <a:pt x="371" y="4235"/>
                    <a:pt x="743" y="2155"/>
                    <a:pt x="1040" y="0"/>
                  </a:cubicBezTo>
                  <a:cubicBezTo>
                    <a:pt x="2675" y="1486"/>
                    <a:pt x="4309" y="2972"/>
                    <a:pt x="5944" y="4458"/>
                  </a:cubicBezTo>
                  <a:close/>
                </a:path>
              </a:pathLst>
            </a:custGeom>
            <a:solidFill>
              <a:srgbClr val="FFFFFF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30">
              <a:extLst>
                <a:ext uri="{FF2B5EF4-FFF2-40B4-BE49-F238E27FC236}">
                  <a16:creationId xmlns:a16="http://schemas.microsoft.com/office/drawing/2014/main" id="{06FAA320-96B6-4F14-A361-601F2D5AA88C}"/>
                </a:ext>
              </a:extLst>
            </p:cNvPr>
            <p:cNvSpPr/>
            <p:nvPr/>
          </p:nvSpPr>
          <p:spPr>
            <a:xfrm>
              <a:off x="7816369" y="4784699"/>
              <a:ext cx="5074" cy="5474"/>
            </a:xfrm>
            <a:custGeom>
              <a:avLst/>
              <a:gdLst>
                <a:gd name="connsiteX0" fmla="*/ 0 w 5074"/>
                <a:gd name="connsiteY0" fmla="*/ 0 h 5474"/>
                <a:gd name="connsiteX1" fmla="*/ 4310 w 5074"/>
                <a:gd name="connsiteY1" fmla="*/ 5349 h 5474"/>
                <a:gd name="connsiteX2" fmla="*/ 0 w 5074"/>
                <a:gd name="connsiteY2" fmla="*/ 0 h 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4" h="5474">
                  <a:moveTo>
                    <a:pt x="0" y="0"/>
                  </a:moveTo>
                  <a:cubicBezTo>
                    <a:pt x="2229" y="1114"/>
                    <a:pt x="6910" y="297"/>
                    <a:pt x="4310" y="5349"/>
                  </a:cubicBezTo>
                  <a:cubicBezTo>
                    <a:pt x="-446" y="6167"/>
                    <a:pt x="74" y="282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30">
              <a:extLst>
                <a:ext uri="{FF2B5EF4-FFF2-40B4-BE49-F238E27FC236}">
                  <a16:creationId xmlns:a16="http://schemas.microsoft.com/office/drawing/2014/main" id="{E9BC631C-2B99-456D-A2F6-58C990F05129}"/>
                </a:ext>
              </a:extLst>
            </p:cNvPr>
            <p:cNvSpPr/>
            <p:nvPr/>
          </p:nvSpPr>
          <p:spPr>
            <a:xfrm>
              <a:off x="5731243" y="6152456"/>
              <a:ext cx="786205" cy="788747"/>
            </a:xfrm>
            <a:custGeom>
              <a:avLst/>
              <a:gdLst>
                <a:gd name="connsiteX0" fmla="*/ 0 w 786204"/>
                <a:gd name="connsiteY0" fmla="*/ 395217 h 788747"/>
                <a:gd name="connsiteX1" fmla="*/ 397660 w 786204"/>
                <a:gd name="connsiteY1" fmla="*/ 9 h 788747"/>
                <a:gd name="connsiteX2" fmla="*/ 786181 w 786204"/>
                <a:gd name="connsiteY2" fmla="*/ 379762 h 788747"/>
                <a:gd name="connsiteX3" fmla="*/ 411406 w 786204"/>
                <a:gd name="connsiteY3" fmla="*/ 788493 h 788747"/>
                <a:gd name="connsiteX4" fmla="*/ 0 w 786204"/>
                <a:gd name="connsiteY4" fmla="*/ 395217 h 7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04" h="788747">
                  <a:moveTo>
                    <a:pt x="0" y="395217"/>
                  </a:moveTo>
                  <a:cubicBezTo>
                    <a:pt x="1784" y="169936"/>
                    <a:pt x="180106" y="-1403"/>
                    <a:pt x="397660" y="9"/>
                  </a:cubicBezTo>
                  <a:cubicBezTo>
                    <a:pt x="593593" y="1272"/>
                    <a:pt x="788633" y="154110"/>
                    <a:pt x="786181" y="379762"/>
                  </a:cubicBezTo>
                  <a:cubicBezTo>
                    <a:pt x="783655" y="612696"/>
                    <a:pt x="600651" y="782252"/>
                    <a:pt x="411406" y="788493"/>
                  </a:cubicBezTo>
                  <a:cubicBezTo>
                    <a:pt x="175425" y="796295"/>
                    <a:pt x="-297" y="623545"/>
                    <a:pt x="0" y="395217"/>
                  </a:cubicBezTo>
                  <a:close/>
                </a:path>
              </a:pathLst>
            </a:custGeom>
            <a:solidFill>
              <a:schemeClr val="accent1"/>
            </a:solidFill>
            <a:ln w="74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138">
            <a:extLst>
              <a:ext uri="{FF2B5EF4-FFF2-40B4-BE49-F238E27FC236}">
                <a16:creationId xmlns:a16="http://schemas.microsoft.com/office/drawing/2014/main" id="{C945602F-6935-4E86-934E-3D759D679A44}"/>
              </a:ext>
            </a:extLst>
          </p:cNvPr>
          <p:cNvGrpSpPr/>
          <p:nvPr/>
        </p:nvGrpSpPr>
        <p:grpSpPr>
          <a:xfrm>
            <a:off x="8697306" y="3566372"/>
            <a:ext cx="1320126" cy="1318626"/>
            <a:chOff x="4056136" y="43905"/>
            <a:chExt cx="4439320" cy="4434279"/>
          </a:xfrm>
        </p:grpSpPr>
        <p:sp>
          <p:nvSpPr>
            <p:cNvPr id="29" name="Freeform: Shape 139">
              <a:extLst>
                <a:ext uri="{FF2B5EF4-FFF2-40B4-BE49-F238E27FC236}">
                  <a16:creationId xmlns:a16="http://schemas.microsoft.com/office/drawing/2014/main" id="{4C0902DC-408F-48CA-A940-3655708780AC}"/>
                </a:ext>
              </a:extLst>
            </p:cNvPr>
            <p:cNvSpPr/>
            <p:nvPr/>
          </p:nvSpPr>
          <p:spPr>
            <a:xfrm>
              <a:off x="4062208" y="43905"/>
              <a:ext cx="4433248" cy="4433248"/>
            </a:xfrm>
            <a:custGeom>
              <a:avLst/>
              <a:gdLst>
                <a:gd name="connsiteX0" fmla="*/ 4433249 w 4433248"/>
                <a:gd name="connsiteY0" fmla="*/ 2216624 h 4433248"/>
                <a:gd name="connsiteX1" fmla="*/ 2216624 w 4433248"/>
                <a:gd name="connsiteY1" fmla="*/ 4433249 h 4433248"/>
                <a:gd name="connsiteX2" fmla="*/ 0 w 4433248"/>
                <a:gd name="connsiteY2" fmla="*/ 2216624 h 4433248"/>
                <a:gd name="connsiteX3" fmla="*/ 2216624 w 4433248"/>
                <a:gd name="connsiteY3" fmla="*/ 0 h 4433248"/>
                <a:gd name="connsiteX4" fmla="*/ 4433249 w 4433248"/>
                <a:gd name="connsiteY4" fmla="*/ 2216624 h 443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3248" h="4433248">
                  <a:moveTo>
                    <a:pt x="4433249" y="2216624"/>
                  </a:moveTo>
                  <a:cubicBezTo>
                    <a:pt x="4433249" y="3440832"/>
                    <a:pt x="3440832" y="4433249"/>
                    <a:pt x="2216624" y="4433249"/>
                  </a:cubicBezTo>
                  <a:cubicBezTo>
                    <a:pt x="992416" y="4433249"/>
                    <a:pt x="0" y="3440832"/>
                    <a:pt x="0" y="2216624"/>
                  </a:cubicBezTo>
                  <a:cubicBezTo>
                    <a:pt x="0" y="992417"/>
                    <a:pt x="992416" y="0"/>
                    <a:pt x="2216624" y="0"/>
                  </a:cubicBezTo>
                  <a:cubicBezTo>
                    <a:pt x="3440832" y="0"/>
                    <a:pt x="4433249" y="992417"/>
                    <a:pt x="4433249" y="2216624"/>
                  </a:cubicBezTo>
                  <a:close/>
                </a:path>
              </a:pathLst>
            </a:custGeom>
            <a:solidFill>
              <a:srgbClr val="7BBFE9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40">
              <a:extLst>
                <a:ext uri="{FF2B5EF4-FFF2-40B4-BE49-F238E27FC236}">
                  <a16:creationId xmlns:a16="http://schemas.microsoft.com/office/drawing/2014/main" id="{271AD85E-40C8-468B-BA1D-77714266C60A}"/>
                </a:ext>
              </a:extLst>
            </p:cNvPr>
            <p:cNvSpPr/>
            <p:nvPr/>
          </p:nvSpPr>
          <p:spPr>
            <a:xfrm>
              <a:off x="4056136" y="678338"/>
              <a:ext cx="4430130" cy="3799846"/>
            </a:xfrm>
            <a:custGeom>
              <a:avLst/>
              <a:gdLst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922630 w 4430130"/>
                <a:gd name="connsiteY14" fmla="*/ 3694993 h 3799846"/>
                <a:gd name="connsiteX15" fmla="*/ 2891419 w 4430130"/>
                <a:gd name="connsiteY15" fmla="*/ 3697068 h 3799846"/>
                <a:gd name="connsiteX16" fmla="*/ 2581952 w 4430130"/>
                <a:gd name="connsiteY16" fmla="*/ 3769296 h 3799846"/>
                <a:gd name="connsiteX17" fmla="*/ 2358290 w 4430130"/>
                <a:gd name="connsiteY17" fmla="*/ 3795038 h 3799846"/>
                <a:gd name="connsiteX18" fmla="*/ 2282762 w 4430130"/>
                <a:gd name="connsiteY18" fmla="*/ 3799846 h 3799846"/>
                <a:gd name="connsiteX19" fmla="*/ 2161785 w 4430130"/>
                <a:gd name="connsiteY19" fmla="*/ 3799846 h 3799846"/>
                <a:gd name="connsiteX20" fmla="*/ 2092763 w 4430130"/>
                <a:gd name="connsiteY20" fmla="*/ 3795509 h 3799846"/>
                <a:gd name="connsiteX21" fmla="*/ 2066644 w 4430130"/>
                <a:gd name="connsiteY21" fmla="*/ 3792774 h 3799846"/>
                <a:gd name="connsiteX22" fmla="*/ 2062306 w 4430130"/>
                <a:gd name="connsiteY22" fmla="*/ 3756661 h 3799846"/>
                <a:gd name="connsiteX23" fmla="*/ 2172346 w 4430130"/>
                <a:gd name="connsiteY23" fmla="*/ 3413625 h 3799846"/>
                <a:gd name="connsiteX24" fmla="*/ 2267392 w 4430130"/>
                <a:gd name="connsiteY24" fmla="*/ 3195904 h 3799846"/>
                <a:gd name="connsiteX25" fmla="*/ 2394875 w 4430130"/>
                <a:gd name="connsiteY25" fmla="*/ 3019672 h 3799846"/>
                <a:gd name="connsiteX26" fmla="*/ 2449848 w 4430130"/>
                <a:gd name="connsiteY26" fmla="*/ 2912556 h 3799846"/>
                <a:gd name="connsiteX27" fmla="*/ 2369511 w 4430130"/>
                <a:gd name="connsiteY27" fmla="*/ 2606011 h 3799846"/>
                <a:gd name="connsiteX28" fmla="*/ 2199124 w 4430130"/>
                <a:gd name="connsiteY28" fmla="*/ 2358588 h 3799846"/>
                <a:gd name="connsiteX29" fmla="*/ 2135760 w 4430130"/>
                <a:gd name="connsiteY29" fmla="*/ 2001126 h 3799846"/>
                <a:gd name="connsiteX30" fmla="*/ 2308692 w 4430130"/>
                <a:gd name="connsiteY30" fmla="*/ 1877320 h 3799846"/>
                <a:gd name="connsiteX31" fmla="*/ 2463426 w 4430130"/>
                <a:gd name="connsiteY31" fmla="*/ 1913151 h 3799846"/>
                <a:gd name="connsiteX32" fmla="*/ 2582329 w 4430130"/>
                <a:gd name="connsiteY32" fmla="*/ 1951811 h 3799846"/>
                <a:gd name="connsiteX33" fmla="*/ 2733008 w 4430130"/>
                <a:gd name="connsiteY33" fmla="*/ 2001974 h 3799846"/>
                <a:gd name="connsiteX34" fmla="*/ 2876427 w 4430130"/>
                <a:gd name="connsiteY34" fmla="*/ 2054778 h 3799846"/>
                <a:gd name="connsiteX35" fmla="*/ 3046530 w 4430130"/>
                <a:gd name="connsiteY35" fmla="*/ 2136341 h 3799846"/>
                <a:gd name="connsiteX36" fmla="*/ 3183631 w 4430130"/>
                <a:gd name="connsiteY36" fmla="*/ 2194802 h 3799846"/>
                <a:gd name="connsiteX37" fmla="*/ 3402766 w 4430130"/>
                <a:gd name="connsiteY37" fmla="*/ 2241571 h 3799846"/>
                <a:gd name="connsiteX38" fmla="*/ 3578339 w 4430130"/>
                <a:gd name="connsiteY38" fmla="*/ 2206212 h 3799846"/>
                <a:gd name="connsiteX39" fmla="*/ 3793608 w 4430130"/>
                <a:gd name="connsiteY39" fmla="*/ 2032808 h 3799846"/>
                <a:gd name="connsiteX40" fmla="*/ 3761360 w 4430130"/>
                <a:gd name="connsiteY40" fmla="*/ 1832060 h 3799846"/>
                <a:gd name="connsiteX41" fmla="*/ 3636046 w 4430130"/>
                <a:gd name="connsiteY41" fmla="*/ 1757663 h 3799846"/>
                <a:gd name="connsiteX42" fmla="*/ 3513466 w 4430130"/>
                <a:gd name="connsiteY42" fmla="*/ 1691753 h 3799846"/>
                <a:gd name="connsiteX43" fmla="*/ 3390886 w 4430130"/>
                <a:gd name="connsiteY43" fmla="*/ 1597272 h 3799846"/>
                <a:gd name="connsiteX44" fmla="*/ 3359864 w 4430130"/>
                <a:gd name="connsiteY44" fmla="*/ 1381908 h 3799846"/>
                <a:gd name="connsiteX45" fmla="*/ 3474806 w 4430130"/>
                <a:gd name="connsiteY45" fmla="*/ 1243770 h 3799846"/>
                <a:gd name="connsiteX46" fmla="*/ 3721946 w 4430130"/>
                <a:gd name="connsiteY46" fmla="*/ 1066783 h 3799846"/>
                <a:gd name="connsiteX47" fmla="*/ 4071676 w 4430130"/>
                <a:gd name="connsiteY47" fmla="*/ 568448 h 3799846"/>
                <a:gd name="connsiteX48" fmla="*/ 4090723 w 4430130"/>
                <a:gd name="connsiteY48" fmla="*/ 449640 h 3799846"/>
                <a:gd name="connsiteX49" fmla="*/ 4099115 w 4430130"/>
                <a:gd name="connsiteY49" fmla="*/ 430121 h 3799846"/>
                <a:gd name="connsiteX50" fmla="*/ 684261 w 4430130"/>
                <a:gd name="connsiteY50" fmla="*/ 363 h 3799846"/>
                <a:gd name="connsiteX51" fmla="*/ 695635 w 4430130"/>
                <a:gd name="connsiteY51" fmla="*/ 5242 h 3799846"/>
                <a:gd name="connsiteX52" fmla="*/ 838960 w 4430130"/>
                <a:gd name="connsiteY52" fmla="*/ 135648 h 3799846"/>
                <a:gd name="connsiteX53" fmla="*/ 823213 w 4430130"/>
                <a:gd name="connsiteY53" fmla="*/ 362233 h 3799846"/>
                <a:gd name="connsiteX54" fmla="*/ 826796 w 4430130"/>
                <a:gd name="connsiteY54" fmla="*/ 470858 h 3799846"/>
                <a:gd name="connsiteX55" fmla="*/ 1086666 w 4430130"/>
                <a:gd name="connsiteY55" fmla="*/ 690653 h 3799846"/>
                <a:gd name="connsiteX56" fmla="*/ 1181430 w 4430130"/>
                <a:gd name="connsiteY56" fmla="*/ 835486 h 3799846"/>
                <a:gd name="connsiteX57" fmla="*/ 1190010 w 4430130"/>
                <a:gd name="connsiteY57" fmla="*/ 945902 h 3799846"/>
                <a:gd name="connsiteX58" fmla="*/ 1196800 w 4430130"/>
                <a:gd name="connsiteY58" fmla="*/ 1180125 h 3799846"/>
                <a:gd name="connsiteX59" fmla="*/ 1154368 w 4430130"/>
                <a:gd name="connsiteY59" fmla="*/ 1329955 h 3799846"/>
                <a:gd name="connsiteX60" fmla="*/ 935610 w 4430130"/>
                <a:gd name="connsiteY60" fmla="*/ 1648758 h 3799846"/>
                <a:gd name="connsiteX61" fmla="*/ 770220 w 4430130"/>
                <a:gd name="connsiteY61" fmla="*/ 1904007 h 3799846"/>
                <a:gd name="connsiteX62" fmla="*/ 737878 w 4430130"/>
                <a:gd name="connsiteY62" fmla="*/ 1993113 h 3799846"/>
                <a:gd name="connsiteX63" fmla="*/ 766637 w 4430130"/>
                <a:gd name="connsiteY63" fmla="*/ 2092215 h 3799846"/>
                <a:gd name="connsiteX64" fmla="*/ 920711 w 4430130"/>
                <a:gd name="connsiteY64" fmla="*/ 2184055 h 3799846"/>
                <a:gd name="connsiteX65" fmla="*/ 988036 w 4430130"/>
                <a:gd name="connsiteY65" fmla="*/ 2218944 h 3799846"/>
                <a:gd name="connsiteX66" fmla="*/ 1038388 w 4430130"/>
                <a:gd name="connsiteY66" fmla="*/ 2335300 h 3799846"/>
                <a:gd name="connsiteX67" fmla="*/ 849615 w 4430130"/>
                <a:gd name="connsiteY67" fmla="*/ 2678713 h 3799846"/>
                <a:gd name="connsiteX68" fmla="*/ 666876 w 4430130"/>
                <a:gd name="connsiteY68" fmla="*/ 2739720 h 3799846"/>
                <a:gd name="connsiteX69" fmla="*/ 606623 w 4430130"/>
                <a:gd name="connsiteY69" fmla="*/ 2740097 h 3799846"/>
                <a:gd name="connsiteX70" fmla="*/ 511483 w 4430130"/>
                <a:gd name="connsiteY70" fmla="*/ 2821943 h 3799846"/>
                <a:gd name="connsiteX71" fmla="*/ 504128 w 4430130"/>
                <a:gd name="connsiteY71" fmla="*/ 2929248 h 3799846"/>
                <a:gd name="connsiteX72" fmla="*/ 495170 w 4430130"/>
                <a:gd name="connsiteY72" fmla="*/ 2967530 h 3799846"/>
                <a:gd name="connsiteX73" fmla="*/ 343642 w 4430130"/>
                <a:gd name="connsiteY73" fmla="*/ 2760464 h 3799846"/>
                <a:gd name="connsiteX74" fmla="*/ 119698 w 4430130"/>
                <a:gd name="connsiteY74" fmla="*/ 2292303 h 3799846"/>
                <a:gd name="connsiteX75" fmla="*/ 12016 w 4430130"/>
                <a:gd name="connsiteY75" fmla="*/ 1781804 h 3799846"/>
                <a:gd name="connsiteX76" fmla="*/ 135 w 4430130"/>
                <a:gd name="connsiteY76" fmla="*/ 1538624 h 3799846"/>
                <a:gd name="connsiteX77" fmla="*/ 16259 w 4430130"/>
                <a:gd name="connsiteY77" fmla="*/ 1334010 h 3799846"/>
                <a:gd name="connsiteX78" fmla="*/ 48036 w 4430130"/>
                <a:gd name="connsiteY78" fmla="*/ 1136184 h 3799846"/>
                <a:gd name="connsiteX79" fmla="*/ 89430 w 4430130"/>
                <a:gd name="connsiteY79" fmla="*/ 966364 h 3799846"/>
                <a:gd name="connsiteX80" fmla="*/ 160432 w 4430130"/>
                <a:gd name="connsiteY80" fmla="*/ 761750 h 3799846"/>
                <a:gd name="connsiteX81" fmla="*/ 328744 w 4430130"/>
                <a:gd name="connsiteY81" fmla="*/ 427012 h 3799846"/>
                <a:gd name="connsiteX82" fmla="*/ 526286 w 4430130"/>
                <a:gd name="connsiteY82" fmla="*/ 153847 h 3799846"/>
                <a:gd name="connsiteX83" fmla="*/ 671685 w 4430130"/>
                <a:gd name="connsiteY83" fmla="*/ 2413 h 3799846"/>
                <a:gd name="connsiteX84" fmla="*/ 684261 w 4430130"/>
                <a:gd name="connsiteY84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82694 w 4430130"/>
                <a:gd name="connsiteY13" fmla="*/ 3621134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4430130" h="3799846">
                  <a:moveTo>
                    <a:pt x="4099115" y="430121"/>
                  </a:moveTo>
                  <a:cubicBezTo>
                    <a:pt x="4140604" y="483302"/>
                    <a:pt x="4168137" y="544498"/>
                    <a:pt x="4199159" y="603619"/>
                  </a:cubicBezTo>
                  <a:cubicBezTo>
                    <a:pt x="4249417" y="699326"/>
                    <a:pt x="4290435" y="799370"/>
                    <a:pt x="4322683" y="902243"/>
                  </a:cubicBezTo>
                  <a:cubicBezTo>
                    <a:pt x="4344653" y="972113"/>
                    <a:pt x="4363323" y="1043304"/>
                    <a:pt x="4379541" y="1115155"/>
                  </a:cubicBezTo>
                  <a:cubicBezTo>
                    <a:pt x="4401040" y="1210579"/>
                    <a:pt x="4413674" y="1307040"/>
                    <a:pt x="4424613" y="1403690"/>
                  </a:cubicBezTo>
                  <a:cubicBezTo>
                    <a:pt x="4433099" y="1478180"/>
                    <a:pt x="4426404" y="1553426"/>
                    <a:pt x="4429610" y="1628294"/>
                  </a:cubicBezTo>
                  <a:cubicBezTo>
                    <a:pt x="4433287" y="1716174"/>
                    <a:pt x="4416315" y="1802452"/>
                    <a:pt x="4415372" y="1889861"/>
                  </a:cubicBezTo>
                  <a:cubicBezTo>
                    <a:pt x="4413015" y="1957280"/>
                    <a:pt x="4398117" y="2022813"/>
                    <a:pt x="4384538" y="2088440"/>
                  </a:cubicBezTo>
                  <a:cubicBezTo>
                    <a:pt x="4373883" y="2139924"/>
                    <a:pt x="4359079" y="2190842"/>
                    <a:pt x="4343238" y="2240911"/>
                  </a:cubicBezTo>
                  <a:cubicBezTo>
                    <a:pt x="4301844" y="2371789"/>
                    <a:pt x="4250643" y="2499084"/>
                    <a:pt x="4186430" y="2620815"/>
                  </a:cubicBezTo>
                  <a:cubicBezTo>
                    <a:pt x="4114768" y="2756596"/>
                    <a:pt x="4028679" y="2882382"/>
                    <a:pt x="3932124" y="3001945"/>
                  </a:cubicBezTo>
                  <a:cubicBezTo>
                    <a:pt x="3856124" y="3096143"/>
                    <a:pt x="3768809" y="3179120"/>
                    <a:pt x="3681211" y="3261249"/>
                  </a:cubicBezTo>
                  <a:cubicBezTo>
                    <a:pt x="3616244" y="3322162"/>
                    <a:pt x="3541848" y="3373551"/>
                    <a:pt x="3468582" y="3425034"/>
                  </a:cubicBezTo>
                  <a:cubicBezTo>
                    <a:pt x="3341099" y="3505843"/>
                    <a:pt x="3178888" y="3575795"/>
                    <a:pt x="3082694" y="3621134"/>
                  </a:cubicBezTo>
                  <a:cubicBezTo>
                    <a:pt x="2986500" y="3666473"/>
                    <a:pt x="2975862" y="3657578"/>
                    <a:pt x="2891419" y="3697068"/>
                  </a:cubicBezTo>
                  <a:cubicBezTo>
                    <a:pt x="2789772" y="3727619"/>
                    <a:pt x="2687465" y="3754209"/>
                    <a:pt x="2581952" y="3769296"/>
                  </a:cubicBezTo>
                  <a:cubicBezTo>
                    <a:pt x="2507555" y="3779951"/>
                    <a:pt x="2433724" y="3794189"/>
                    <a:pt x="2358290" y="3795038"/>
                  </a:cubicBezTo>
                  <a:cubicBezTo>
                    <a:pt x="2333303" y="3800412"/>
                    <a:pt x="2307561" y="3792020"/>
                    <a:pt x="2282762" y="3799846"/>
                  </a:cubicBezTo>
                  <a:lnTo>
                    <a:pt x="2161785" y="3799846"/>
                  </a:lnTo>
                  <a:cubicBezTo>
                    <a:pt x="2139155" y="3792209"/>
                    <a:pt x="2115582" y="3799941"/>
                    <a:pt x="2092763" y="3795509"/>
                  </a:cubicBezTo>
                  <a:lnTo>
                    <a:pt x="2066644" y="3792774"/>
                  </a:lnTo>
                  <a:cubicBezTo>
                    <a:pt x="2056649" y="3781742"/>
                    <a:pt x="2060326" y="3769107"/>
                    <a:pt x="2062306" y="3756661"/>
                  </a:cubicBezTo>
                  <a:cubicBezTo>
                    <a:pt x="2081071" y="3636532"/>
                    <a:pt x="2125953" y="3524701"/>
                    <a:pt x="2172346" y="3413625"/>
                  </a:cubicBezTo>
                  <a:cubicBezTo>
                    <a:pt x="2202802" y="3340548"/>
                    <a:pt x="2232127" y="3266906"/>
                    <a:pt x="2267392" y="3195904"/>
                  </a:cubicBezTo>
                  <a:cubicBezTo>
                    <a:pt x="2300112" y="3129994"/>
                    <a:pt x="2341129" y="3070024"/>
                    <a:pt x="2394875" y="3019672"/>
                  </a:cubicBezTo>
                  <a:cubicBezTo>
                    <a:pt x="2426463" y="2990064"/>
                    <a:pt x="2444662" y="2955647"/>
                    <a:pt x="2449848" y="2912556"/>
                  </a:cubicBezTo>
                  <a:cubicBezTo>
                    <a:pt x="2463426" y="2799593"/>
                    <a:pt x="2441456" y="2697569"/>
                    <a:pt x="2369511" y="2606011"/>
                  </a:cubicBezTo>
                  <a:cubicBezTo>
                    <a:pt x="2307655" y="2527277"/>
                    <a:pt x="2243348" y="2450146"/>
                    <a:pt x="2199124" y="2358588"/>
                  </a:cubicBezTo>
                  <a:cubicBezTo>
                    <a:pt x="2144152" y="2244872"/>
                    <a:pt x="2125860" y="2125403"/>
                    <a:pt x="2135760" y="2001126"/>
                  </a:cubicBezTo>
                  <a:cubicBezTo>
                    <a:pt x="2143398" y="1905230"/>
                    <a:pt x="2217606" y="1853652"/>
                    <a:pt x="2308692" y="1877320"/>
                  </a:cubicBezTo>
                  <a:cubicBezTo>
                    <a:pt x="2363382" y="1876094"/>
                    <a:pt x="2412131" y="1900044"/>
                    <a:pt x="2463426" y="1913151"/>
                  </a:cubicBezTo>
                  <a:cubicBezTo>
                    <a:pt x="2503972" y="1923523"/>
                    <a:pt x="2542726" y="1938704"/>
                    <a:pt x="2582329" y="1951811"/>
                  </a:cubicBezTo>
                  <a:cubicBezTo>
                    <a:pt x="2632587" y="1968500"/>
                    <a:pt x="2682373" y="1986982"/>
                    <a:pt x="2733008" y="2001974"/>
                  </a:cubicBezTo>
                  <a:cubicBezTo>
                    <a:pt x="2782229" y="2016590"/>
                    <a:pt x="2829846" y="2034222"/>
                    <a:pt x="2876427" y="2054778"/>
                  </a:cubicBezTo>
                  <a:cubicBezTo>
                    <a:pt x="2933945" y="2080143"/>
                    <a:pt x="2989294" y="2110411"/>
                    <a:pt x="3046530" y="2136341"/>
                  </a:cubicBezTo>
                  <a:cubicBezTo>
                    <a:pt x="3091790" y="2156802"/>
                    <a:pt x="3136013" y="2179810"/>
                    <a:pt x="3183631" y="2194802"/>
                  </a:cubicBezTo>
                  <a:cubicBezTo>
                    <a:pt x="3255764" y="2214792"/>
                    <a:pt x="3327144" y="2239120"/>
                    <a:pt x="3402766" y="2241571"/>
                  </a:cubicBezTo>
                  <a:cubicBezTo>
                    <a:pt x="3463679" y="2243551"/>
                    <a:pt x="3523932" y="2232802"/>
                    <a:pt x="3578339" y="2206212"/>
                  </a:cubicBezTo>
                  <a:cubicBezTo>
                    <a:pt x="3662731" y="2165100"/>
                    <a:pt x="3736939" y="2109185"/>
                    <a:pt x="3793608" y="2032808"/>
                  </a:cubicBezTo>
                  <a:cubicBezTo>
                    <a:pt x="3851787" y="1954357"/>
                    <a:pt x="3841037" y="1889861"/>
                    <a:pt x="3761360" y="1832060"/>
                  </a:cubicBezTo>
                  <a:cubicBezTo>
                    <a:pt x="3721851" y="1803395"/>
                    <a:pt x="3679326" y="1779633"/>
                    <a:pt x="3636046" y="1757663"/>
                  </a:cubicBezTo>
                  <a:cubicBezTo>
                    <a:pt x="3594651" y="1736636"/>
                    <a:pt x="3554954" y="1712591"/>
                    <a:pt x="3513466" y="1691753"/>
                  </a:cubicBezTo>
                  <a:cubicBezTo>
                    <a:pt x="3469903" y="1663748"/>
                    <a:pt x="3426528" y="1635649"/>
                    <a:pt x="3390886" y="1597272"/>
                  </a:cubicBezTo>
                  <a:cubicBezTo>
                    <a:pt x="3329596" y="1531267"/>
                    <a:pt x="3319129" y="1462528"/>
                    <a:pt x="3359864" y="1381908"/>
                  </a:cubicBezTo>
                  <a:cubicBezTo>
                    <a:pt x="3387491" y="1327124"/>
                    <a:pt x="3430111" y="1284315"/>
                    <a:pt x="3474806" y="1243770"/>
                  </a:cubicBezTo>
                  <a:cubicBezTo>
                    <a:pt x="3550334" y="1175313"/>
                    <a:pt x="3634914" y="1119115"/>
                    <a:pt x="3721946" y="1066783"/>
                  </a:cubicBezTo>
                  <a:cubicBezTo>
                    <a:pt x="3912605" y="952218"/>
                    <a:pt x="4026416" y="784566"/>
                    <a:pt x="4071676" y="568448"/>
                  </a:cubicBezTo>
                  <a:cubicBezTo>
                    <a:pt x="4079880" y="529128"/>
                    <a:pt x="4088743" y="489902"/>
                    <a:pt x="4090723" y="449640"/>
                  </a:cubicBezTo>
                  <a:cubicBezTo>
                    <a:pt x="4091101" y="442285"/>
                    <a:pt x="4091949" y="434741"/>
                    <a:pt x="4099115" y="430121"/>
                  </a:cubicBezTo>
                  <a:close/>
                  <a:moveTo>
                    <a:pt x="684261" y="363"/>
                  </a:moveTo>
                  <a:cubicBezTo>
                    <a:pt x="688281" y="1141"/>
                    <a:pt x="692099" y="3074"/>
                    <a:pt x="695635" y="5242"/>
                  </a:cubicBezTo>
                  <a:cubicBezTo>
                    <a:pt x="751928" y="39282"/>
                    <a:pt x="806995" y="74547"/>
                    <a:pt x="838960" y="135648"/>
                  </a:cubicBezTo>
                  <a:cubicBezTo>
                    <a:pt x="880354" y="214665"/>
                    <a:pt x="874697" y="290382"/>
                    <a:pt x="823213" y="362233"/>
                  </a:cubicBezTo>
                  <a:cubicBezTo>
                    <a:pt x="790305" y="408059"/>
                    <a:pt x="790682" y="426352"/>
                    <a:pt x="826796" y="470858"/>
                  </a:cubicBezTo>
                  <a:cubicBezTo>
                    <a:pt x="899590" y="560530"/>
                    <a:pt x="985961" y="634266"/>
                    <a:pt x="1086666" y="690653"/>
                  </a:cubicBezTo>
                  <a:cubicBezTo>
                    <a:pt x="1144090" y="722807"/>
                    <a:pt x="1175301" y="771367"/>
                    <a:pt x="1181430" y="835486"/>
                  </a:cubicBezTo>
                  <a:cubicBezTo>
                    <a:pt x="1184919" y="872166"/>
                    <a:pt x="1191613" y="908751"/>
                    <a:pt x="1190010" y="945902"/>
                  </a:cubicBezTo>
                  <a:cubicBezTo>
                    <a:pt x="1186616" y="1024071"/>
                    <a:pt x="1192367" y="1102145"/>
                    <a:pt x="1196800" y="1180125"/>
                  </a:cubicBezTo>
                  <a:cubicBezTo>
                    <a:pt x="1200005" y="1235663"/>
                    <a:pt x="1183504" y="1284695"/>
                    <a:pt x="1154368" y="1329955"/>
                  </a:cubicBezTo>
                  <a:cubicBezTo>
                    <a:pt x="1084497" y="1438297"/>
                    <a:pt x="1010760" y="1543999"/>
                    <a:pt x="935610" y="1648758"/>
                  </a:cubicBezTo>
                  <a:cubicBezTo>
                    <a:pt x="876488" y="1731169"/>
                    <a:pt x="817650" y="1813863"/>
                    <a:pt x="770220" y="1904007"/>
                  </a:cubicBezTo>
                  <a:cubicBezTo>
                    <a:pt x="755416" y="1932200"/>
                    <a:pt x="744384" y="1961714"/>
                    <a:pt x="737878" y="1993113"/>
                  </a:cubicBezTo>
                  <a:cubicBezTo>
                    <a:pt x="729864" y="2031679"/>
                    <a:pt x="740613" y="2063927"/>
                    <a:pt x="766637" y="2092215"/>
                  </a:cubicBezTo>
                  <a:cubicBezTo>
                    <a:pt x="808786" y="2138135"/>
                    <a:pt x="865739" y="2159634"/>
                    <a:pt x="920711" y="2184055"/>
                  </a:cubicBezTo>
                  <a:cubicBezTo>
                    <a:pt x="944001" y="2194427"/>
                    <a:pt x="966349" y="2205648"/>
                    <a:pt x="988036" y="2218944"/>
                  </a:cubicBezTo>
                  <a:cubicBezTo>
                    <a:pt x="1032636" y="2246288"/>
                    <a:pt x="1049609" y="2286739"/>
                    <a:pt x="1038388" y="2335300"/>
                  </a:cubicBezTo>
                  <a:cubicBezTo>
                    <a:pt x="1008026" y="2467215"/>
                    <a:pt x="954751" y="2587626"/>
                    <a:pt x="849615" y="2678713"/>
                  </a:cubicBezTo>
                  <a:cubicBezTo>
                    <a:pt x="797471" y="2723973"/>
                    <a:pt x="733635" y="2737080"/>
                    <a:pt x="666876" y="2739720"/>
                  </a:cubicBezTo>
                  <a:cubicBezTo>
                    <a:pt x="646792" y="2740474"/>
                    <a:pt x="626708" y="2739343"/>
                    <a:pt x="606623" y="2740097"/>
                  </a:cubicBezTo>
                  <a:cubicBezTo>
                    <a:pt x="547974" y="2742455"/>
                    <a:pt x="522797" y="2764896"/>
                    <a:pt x="511483" y="2821943"/>
                  </a:cubicBezTo>
                  <a:cubicBezTo>
                    <a:pt x="504411" y="2857491"/>
                    <a:pt x="504128" y="2893228"/>
                    <a:pt x="504128" y="2929248"/>
                  </a:cubicBezTo>
                  <a:cubicBezTo>
                    <a:pt x="504128" y="2942260"/>
                    <a:pt x="507428" y="2956875"/>
                    <a:pt x="495170" y="2967530"/>
                  </a:cubicBezTo>
                  <a:cubicBezTo>
                    <a:pt x="436332" y="2904637"/>
                    <a:pt x="389940" y="2832504"/>
                    <a:pt x="343642" y="2760464"/>
                  </a:cubicBezTo>
                  <a:cubicBezTo>
                    <a:pt x="249444" y="2613746"/>
                    <a:pt x="175613" y="2457315"/>
                    <a:pt x="119698" y="2292303"/>
                  </a:cubicBezTo>
                  <a:cubicBezTo>
                    <a:pt x="63499" y="2126443"/>
                    <a:pt x="27008" y="1956622"/>
                    <a:pt x="12016" y="1781804"/>
                  </a:cubicBezTo>
                  <a:cubicBezTo>
                    <a:pt x="5038" y="1700713"/>
                    <a:pt x="1549" y="1619810"/>
                    <a:pt x="135" y="1538624"/>
                  </a:cubicBezTo>
                  <a:cubicBezTo>
                    <a:pt x="-1374" y="1469885"/>
                    <a:pt x="10130" y="1401995"/>
                    <a:pt x="16259" y="1334010"/>
                  </a:cubicBezTo>
                  <a:cubicBezTo>
                    <a:pt x="22199" y="1267911"/>
                    <a:pt x="32760" y="1201718"/>
                    <a:pt x="48036" y="1136184"/>
                  </a:cubicBezTo>
                  <a:cubicBezTo>
                    <a:pt x="61237" y="1079420"/>
                    <a:pt x="73023" y="1022374"/>
                    <a:pt x="89430" y="966364"/>
                  </a:cubicBezTo>
                  <a:cubicBezTo>
                    <a:pt x="109703" y="896965"/>
                    <a:pt x="134219" y="829169"/>
                    <a:pt x="160432" y="761750"/>
                  </a:cubicBezTo>
                  <a:cubicBezTo>
                    <a:pt x="205881" y="644638"/>
                    <a:pt x="263022" y="533939"/>
                    <a:pt x="328744" y="427012"/>
                  </a:cubicBezTo>
                  <a:cubicBezTo>
                    <a:pt x="387771" y="330834"/>
                    <a:pt x="453398" y="239936"/>
                    <a:pt x="526286" y="153847"/>
                  </a:cubicBezTo>
                  <a:cubicBezTo>
                    <a:pt x="571641" y="100194"/>
                    <a:pt x="617844" y="47768"/>
                    <a:pt x="671685" y="2413"/>
                  </a:cubicBezTo>
                  <a:cubicBezTo>
                    <a:pt x="676022" y="-38"/>
                    <a:pt x="680242" y="-415"/>
                    <a:pt x="684261" y="363"/>
                  </a:cubicBezTo>
                  <a:close/>
                </a:path>
              </a:pathLst>
            </a:custGeom>
            <a:solidFill>
              <a:srgbClr val="90C964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41">
              <a:extLst>
                <a:ext uri="{FF2B5EF4-FFF2-40B4-BE49-F238E27FC236}">
                  <a16:creationId xmlns:a16="http://schemas.microsoft.com/office/drawing/2014/main" id="{B381D9D2-A90E-40A6-A16B-D21FACD64C56}"/>
                </a:ext>
              </a:extLst>
            </p:cNvPr>
            <p:cNvSpPr/>
            <p:nvPr/>
          </p:nvSpPr>
          <p:spPr>
            <a:xfrm>
              <a:off x="4551307" y="576748"/>
              <a:ext cx="3613090" cy="3894379"/>
            </a:xfrm>
            <a:custGeom>
              <a:avLst/>
              <a:gdLst>
                <a:gd name="connsiteX0" fmla="*/ 1463640 w 3613090"/>
                <a:gd name="connsiteY0" fmla="*/ 1895557 h 3894379"/>
                <a:gd name="connsiteX1" fmla="*/ 1531588 w 3613090"/>
                <a:gd name="connsiteY1" fmla="*/ 1897348 h 3894379"/>
                <a:gd name="connsiteX2" fmla="*/ 1674913 w 3613090"/>
                <a:gd name="connsiteY2" fmla="*/ 1928465 h 3894379"/>
                <a:gd name="connsiteX3" fmla="*/ 1813522 w 3613090"/>
                <a:gd name="connsiteY3" fmla="*/ 1978911 h 3894379"/>
                <a:gd name="connsiteX4" fmla="*/ 1714610 w 3613090"/>
                <a:gd name="connsiteY4" fmla="*/ 1993621 h 3894379"/>
                <a:gd name="connsiteX5" fmla="*/ 1648228 w 3613090"/>
                <a:gd name="connsiteY5" fmla="*/ 2108940 h 3894379"/>
                <a:gd name="connsiteX6" fmla="*/ 1754495 w 3613090"/>
                <a:gd name="connsiteY6" fmla="*/ 2533256 h 3894379"/>
                <a:gd name="connsiteX7" fmla="*/ 1880658 w 3613090"/>
                <a:gd name="connsiteY7" fmla="*/ 2702699 h 3894379"/>
                <a:gd name="connsiteX8" fmla="*/ 1961656 w 3613090"/>
                <a:gd name="connsiteY8" fmla="*/ 3022633 h 3894379"/>
                <a:gd name="connsiteX9" fmla="*/ 1904703 w 3613090"/>
                <a:gd name="connsiteY9" fmla="*/ 3128052 h 3894379"/>
                <a:gd name="connsiteX10" fmla="*/ 1738560 w 3613090"/>
                <a:gd name="connsiteY10" fmla="*/ 3390373 h 3894379"/>
                <a:gd name="connsiteX11" fmla="*/ 1616074 w 3613090"/>
                <a:gd name="connsiteY11" fmla="*/ 3698426 h 3894379"/>
                <a:gd name="connsiteX12" fmla="*/ 1571380 w 3613090"/>
                <a:gd name="connsiteY12" fmla="*/ 3894366 h 3894379"/>
                <a:gd name="connsiteX13" fmla="*/ 1279262 w 3613090"/>
                <a:gd name="connsiteY13" fmla="*/ 3856366 h 3894379"/>
                <a:gd name="connsiteX14" fmla="*/ 1322165 w 3613090"/>
                <a:gd name="connsiteY14" fmla="*/ 3694466 h 3894379"/>
                <a:gd name="connsiteX15" fmla="*/ 1419380 w 3613090"/>
                <a:gd name="connsiteY15" fmla="*/ 3453738 h 3894379"/>
                <a:gd name="connsiteX16" fmla="*/ 1597310 w 3613090"/>
                <a:gd name="connsiteY16" fmla="*/ 3142950 h 3894379"/>
                <a:gd name="connsiteX17" fmla="*/ 1645399 w 3613090"/>
                <a:gd name="connsiteY17" fmla="*/ 3099670 h 3894379"/>
                <a:gd name="connsiteX18" fmla="*/ 1683399 w 3613090"/>
                <a:gd name="connsiteY18" fmla="*/ 2992648 h 3894379"/>
                <a:gd name="connsiteX19" fmla="*/ 1648605 w 3613090"/>
                <a:gd name="connsiteY19" fmla="*/ 2760312 h 3894379"/>
                <a:gd name="connsiteX20" fmla="*/ 1541772 w 3613090"/>
                <a:gd name="connsiteY20" fmla="*/ 2603127 h 3894379"/>
                <a:gd name="connsiteX21" fmla="*/ 1371103 w 3613090"/>
                <a:gd name="connsiteY21" fmla="*/ 2306294 h 3894379"/>
                <a:gd name="connsiteX22" fmla="*/ 1344607 w 3613090"/>
                <a:gd name="connsiteY22" fmla="*/ 2019457 h 3894379"/>
                <a:gd name="connsiteX23" fmla="*/ 1463640 w 3613090"/>
                <a:gd name="connsiteY23" fmla="*/ 1895557 h 3894379"/>
                <a:gd name="connsiteX24" fmla="*/ 3447701 w 3613090"/>
                <a:gd name="connsiteY24" fmla="*/ 303713 h 3894379"/>
                <a:gd name="connsiteX25" fmla="*/ 3500505 w 3613090"/>
                <a:gd name="connsiteY25" fmla="*/ 363400 h 3894379"/>
                <a:gd name="connsiteX26" fmla="*/ 3613090 w 3613090"/>
                <a:gd name="connsiteY26" fmla="*/ 531806 h 3894379"/>
                <a:gd name="connsiteX27" fmla="*/ 3469765 w 3613090"/>
                <a:gd name="connsiteY27" fmla="*/ 966588 h 3894379"/>
                <a:gd name="connsiteX28" fmla="*/ 3237712 w 3613090"/>
                <a:gd name="connsiteY28" fmla="*/ 1176766 h 3894379"/>
                <a:gd name="connsiteX29" fmla="*/ 2944745 w 3613090"/>
                <a:gd name="connsiteY29" fmla="*/ 1399673 h 3894379"/>
                <a:gd name="connsiteX30" fmla="*/ 2876949 w 3613090"/>
                <a:gd name="connsiteY30" fmla="*/ 1494060 h 3894379"/>
                <a:gd name="connsiteX31" fmla="*/ 2908443 w 3613090"/>
                <a:gd name="connsiteY31" fmla="*/ 1691602 h 3894379"/>
                <a:gd name="connsiteX32" fmla="*/ 3028289 w 3613090"/>
                <a:gd name="connsiteY32" fmla="*/ 1788629 h 3894379"/>
                <a:gd name="connsiteX33" fmla="*/ 3028198 w 3613090"/>
                <a:gd name="connsiteY33" fmla="*/ 1788631 h 3894379"/>
                <a:gd name="connsiteX34" fmla="*/ 3174995 w 3613090"/>
                <a:gd name="connsiteY34" fmla="*/ 1862130 h 3894379"/>
                <a:gd name="connsiteX35" fmla="*/ 3310411 w 3613090"/>
                <a:gd name="connsiteY35" fmla="*/ 1954301 h 3894379"/>
                <a:gd name="connsiteX36" fmla="*/ 3329740 w 3613090"/>
                <a:gd name="connsiteY36" fmla="*/ 2117049 h 3894379"/>
                <a:gd name="connsiteX37" fmla="*/ 3149170 w 3613090"/>
                <a:gd name="connsiteY37" fmla="*/ 2286587 h 3894379"/>
                <a:gd name="connsiteX38" fmla="*/ 2937485 w 3613090"/>
                <a:gd name="connsiteY38" fmla="*/ 2351743 h 3894379"/>
                <a:gd name="connsiteX39" fmla="*/ 2752011 w 3613090"/>
                <a:gd name="connsiteY39" fmla="*/ 2319589 h 3894379"/>
                <a:gd name="connsiteX40" fmla="*/ 2697416 w 3613090"/>
                <a:gd name="connsiteY40" fmla="*/ 2296393 h 3894379"/>
                <a:gd name="connsiteX41" fmla="*/ 3048089 w 3613090"/>
                <a:gd name="connsiteY41" fmla="*/ 2147883 h 3894379"/>
                <a:gd name="connsiteX42" fmla="*/ 3146719 w 3613090"/>
                <a:gd name="connsiteY42" fmla="*/ 2031903 h 3894379"/>
                <a:gd name="connsiteX43" fmla="*/ 3106079 w 3613090"/>
                <a:gd name="connsiteY43" fmla="*/ 1854634 h 3894379"/>
                <a:gd name="connsiteX44" fmla="*/ 3014898 w 3613090"/>
                <a:gd name="connsiteY44" fmla="*/ 1788912 h 3894379"/>
                <a:gd name="connsiteX45" fmla="*/ 3014989 w 3613090"/>
                <a:gd name="connsiteY45" fmla="*/ 1788910 h 3894379"/>
                <a:gd name="connsiteX46" fmla="*/ 2927974 w 3613090"/>
                <a:gd name="connsiteY46" fmla="*/ 1746893 h 3894379"/>
                <a:gd name="connsiteX47" fmla="*/ 2843287 w 3613090"/>
                <a:gd name="connsiteY47" fmla="*/ 1700277 h 3894379"/>
                <a:gd name="connsiteX48" fmla="*/ 2682047 w 3613090"/>
                <a:gd name="connsiteY48" fmla="*/ 1575057 h 3894379"/>
                <a:gd name="connsiteX49" fmla="*/ 2668375 w 3613090"/>
                <a:gd name="connsiteY49" fmla="*/ 1356864 h 3894379"/>
                <a:gd name="connsiteX50" fmla="*/ 2887133 w 3613090"/>
                <a:gd name="connsiteY50" fmla="*/ 1140463 h 3894379"/>
                <a:gd name="connsiteX51" fmla="*/ 3162372 w 3613090"/>
                <a:gd name="connsiteY51" fmla="*/ 951501 h 3894379"/>
                <a:gd name="connsiteX52" fmla="*/ 3398198 w 3613090"/>
                <a:gd name="connsiteY52" fmla="*/ 592625 h 3894379"/>
                <a:gd name="connsiteX53" fmla="*/ 3447701 w 3613090"/>
                <a:gd name="connsiteY53" fmla="*/ 303713 h 3894379"/>
                <a:gd name="connsiteX54" fmla="*/ 286460 w 3613090"/>
                <a:gd name="connsiteY54" fmla="*/ 0 h 3894379"/>
                <a:gd name="connsiteX55" fmla="*/ 389333 w 3613090"/>
                <a:gd name="connsiteY55" fmla="*/ 42243 h 3894379"/>
                <a:gd name="connsiteX56" fmla="*/ 548687 w 3613090"/>
                <a:gd name="connsiteY56" fmla="*/ 202163 h 3894379"/>
                <a:gd name="connsiteX57" fmla="*/ 525585 w 3613090"/>
                <a:gd name="connsiteY57" fmla="*/ 398102 h 3894379"/>
                <a:gd name="connsiteX58" fmla="*/ 500598 w 3613090"/>
                <a:gd name="connsiteY58" fmla="*/ 494469 h 3894379"/>
                <a:gd name="connsiteX59" fmla="*/ 542181 w 3613090"/>
                <a:gd name="connsiteY59" fmla="*/ 548027 h 3894379"/>
                <a:gd name="connsiteX60" fmla="*/ 794979 w 3613090"/>
                <a:gd name="connsiteY60" fmla="*/ 755847 h 3894379"/>
                <a:gd name="connsiteX61" fmla="*/ 893137 w 3613090"/>
                <a:gd name="connsiteY61" fmla="*/ 892760 h 3894379"/>
                <a:gd name="connsiteX62" fmla="*/ 902283 w 3613090"/>
                <a:gd name="connsiteY62" fmla="*/ 1068992 h 3894379"/>
                <a:gd name="connsiteX63" fmla="*/ 911996 w 3613090"/>
                <a:gd name="connsiteY63" fmla="*/ 1232778 h 3894379"/>
                <a:gd name="connsiteX64" fmla="*/ 856363 w 3613090"/>
                <a:gd name="connsiteY64" fmla="*/ 1437864 h 3894379"/>
                <a:gd name="connsiteX65" fmla="*/ 643545 w 3613090"/>
                <a:gd name="connsiteY65" fmla="*/ 1747991 h 3894379"/>
                <a:gd name="connsiteX66" fmla="*/ 476836 w 3613090"/>
                <a:gd name="connsiteY66" fmla="*/ 1998055 h 3894379"/>
                <a:gd name="connsiteX67" fmla="*/ 431199 w 3613090"/>
                <a:gd name="connsiteY67" fmla="*/ 2163727 h 3894379"/>
                <a:gd name="connsiteX68" fmla="*/ 452038 w 3613090"/>
                <a:gd name="connsiteY68" fmla="*/ 2213701 h 3894379"/>
                <a:gd name="connsiteX69" fmla="*/ 626384 w 3613090"/>
                <a:gd name="connsiteY69" fmla="*/ 2325061 h 3894379"/>
                <a:gd name="connsiteX70" fmla="*/ 710399 w 3613090"/>
                <a:gd name="connsiteY70" fmla="*/ 2369944 h 3894379"/>
                <a:gd name="connsiteX71" fmla="*/ 746230 w 3613090"/>
                <a:gd name="connsiteY71" fmla="*/ 2500350 h 3894379"/>
                <a:gd name="connsiteX72" fmla="*/ 623178 w 3613090"/>
                <a:gd name="connsiteY72" fmla="*/ 2754374 h 3894379"/>
                <a:gd name="connsiteX73" fmla="*/ 403289 w 3613090"/>
                <a:gd name="connsiteY73" fmla="*/ 2885534 h 3894379"/>
                <a:gd name="connsiteX74" fmla="*/ 264584 w 3613090"/>
                <a:gd name="connsiteY74" fmla="*/ 2896567 h 3894379"/>
                <a:gd name="connsiteX75" fmla="*/ 191319 w 3613090"/>
                <a:gd name="connsiteY75" fmla="*/ 2999440 h 3894379"/>
                <a:gd name="connsiteX76" fmla="*/ 189433 w 3613090"/>
                <a:gd name="connsiteY76" fmla="*/ 3275339 h 3894379"/>
                <a:gd name="connsiteX77" fmla="*/ 0 w 3613090"/>
                <a:gd name="connsiteY77" fmla="*/ 3069121 h 3894379"/>
                <a:gd name="connsiteX78" fmla="*/ 6506 w 3613090"/>
                <a:gd name="connsiteY78" fmla="*/ 2927117 h 3894379"/>
                <a:gd name="connsiteX79" fmla="*/ 111642 w 3613090"/>
                <a:gd name="connsiteY79" fmla="*/ 2832919 h 3894379"/>
                <a:gd name="connsiteX80" fmla="*/ 270619 w 3613090"/>
                <a:gd name="connsiteY80" fmla="*/ 2816229 h 3894379"/>
                <a:gd name="connsiteX81" fmla="*/ 422618 w 3613090"/>
                <a:gd name="connsiteY81" fmla="*/ 2694592 h 3894379"/>
                <a:gd name="connsiteX82" fmla="*/ 531055 w 3613090"/>
                <a:gd name="connsiteY82" fmla="*/ 2463765 h 3894379"/>
                <a:gd name="connsiteX83" fmla="*/ 476176 w 3613090"/>
                <a:gd name="connsiteY83" fmla="*/ 2320440 h 3894379"/>
                <a:gd name="connsiteX84" fmla="*/ 368212 w 3613090"/>
                <a:gd name="connsiteY84" fmla="*/ 2269051 h 3894379"/>
                <a:gd name="connsiteX85" fmla="*/ 275334 w 3613090"/>
                <a:gd name="connsiteY85" fmla="*/ 2210213 h 3894379"/>
                <a:gd name="connsiteX86" fmla="*/ 240445 w 3613090"/>
                <a:gd name="connsiteY86" fmla="*/ 2067077 h 3894379"/>
                <a:gd name="connsiteX87" fmla="*/ 375095 w 3613090"/>
                <a:gd name="connsiteY87" fmla="*/ 1828517 h 3894379"/>
                <a:gd name="connsiteX88" fmla="*/ 612052 w 3613090"/>
                <a:gd name="connsiteY88" fmla="*/ 1486047 h 3894379"/>
                <a:gd name="connsiteX89" fmla="*/ 688052 w 3613090"/>
                <a:gd name="connsiteY89" fmla="*/ 1345363 h 3894379"/>
                <a:gd name="connsiteX90" fmla="*/ 691257 w 3613090"/>
                <a:gd name="connsiteY90" fmla="*/ 1225706 h 3894379"/>
                <a:gd name="connsiteX91" fmla="*/ 685977 w 3613090"/>
                <a:gd name="connsiteY91" fmla="*/ 1032878 h 3894379"/>
                <a:gd name="connsiteX92" fmla="*/ 669476 w 3613090"/>
                <a:gd name="connsiteY92" fmla="*/ 898700 h 3894379"/>
                <a:gd name="connsiteX93" fmla="*/ 600831 w 3613090"/>
                <a:gd name="connsiteY93" fmla="*/ 808180 h 3894379"/>
                <a:gd name="connsiteX94" fmla="*/ 363214 w 3613090"/>
                <a:gd name="connsiteY94" fmla="*/ 621669 h 3894379"/>
                <a:gd name="connsiteX95" fmla="*/ 303056 w 3613090"/>
                <a:gd name="connsiteY95" fmla="*/ 544915 h 3894379"/>
                <a:gd name="connsiteX96" fmla="*/ 311730 w 3613090"/>
                <a:gd name="connsiteY96" fmla="*/ 469859 h 3894379"/>
                <a:gd name="connsiteX97" fmla="*/ 272128 w 3613090"/>
                <a:gd name="connsiteY97" fmla="*/ 164729 h 3894379"/>
                <a:gd name="connsiteX98" fmla="*/ 176327 w 3613090"/>
                <a:gd name="connsiteY98" fmla="*/ 103910 h 3894379"/>
                <a:gd name="connsiteX99" fmla="*/ 286460 w 3613090"/>
                <a:gd name="connsiteY99" fmla="*/ 0 h 389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613090" h="3894379">
                  <a:moveTo>
                    <a:pt x="1463640" y="1895557"/>
                  </a:moveTo>
                  <a:cubicBezTo>
                    <a:pt x="1484654" y="1892699"/>
                    <a:pt x="1507544" y="1893341"/>
                    <a:pt x="1531588" y="1897348"/>
                  </a:cubicBezTo>
                  <a:cubicBezTo>
                    <a:pt x="1580054" y="1905363"/>
                    <a:pt x="1628238" y="1913189"/>
                    <a:pt x="1674913" y="1928465"/>
                  </a:cubicBezTo>
                  <a:cubicBezTo>
                    <a:pt x="1721776" y="1943740"/>
                    <a:pt x="1770525" y="1953546"/>
                    <a:pt x="1813522" y="1978911"/>
                  </a:cubicBezTo>
                  <a:cubicBezTo>
                    <a:pt x="1779766" y="1978723"/>
                    <a:pt x="1745538" y="1976554"/>
                    <a:pt x="1714610" y="1993621"/>
                  </a:cubicBezTo>
                  <a:cubicBezTo>
                    <a:pt x="1669349" y="2018514"/>
                    <a:pt x="1651906" y="2061228"/>
                    <a:pt x="1648228" y="2108940"/>
                  </a:cubicBezTo>
                  <a:cubicBezTo>
                    <a:pt x="1636536" y="2261883"/>
                    <a:pt x="1669915" y="2404735"/>
                    <a:pt x="1754495" y="2533256"/>
                  </a:cubicBezTo>
                  <a:cubicBezTo>
                    <a:pt x="1793155" y="2592000"/>
                    <a:pt x="1836058" y="2648198"/>
                    <a:pt x="1880658" y="2702699"/>
                  </a:cubicBezTo>
                  <a:cubicBezTo>
                    <a:pt x="1958073" y="2797369"/>
                    <a:pt x="1977591" y="2904485"/>
                    <a:pt x="1961656" y="3022633"/>
                  </a:cubicBezTo>
                  <a:cubicBezTo>
                    <a:pt x="1955715" y="3066385"/>
                    <a:pt x="1935914" y="3099010"/>
                    <a:pt x="1904703" y="3128052"/>
                  </a:cubicBezTo>
                  <a:cubicBezTo>
                    <a:pt x="1826440" y="3200846"/>
                    <a:pt x="1779011" y="3293441"/>
                    <a:pt x="1738560" y="3390373"/>
                  </a:cubicBezTo>
                  <a:cubicBezTo>
                    <a:pt x="1695940" y="3492398"/>
                    <a:pt x="1650962" y="3593385"/>
                    <a:pt x="1616074" y="3698426"/>
                  </a:cubicBezTo>
                  <a:cubicBezTo>
                    <a:pt x="1594858" y="3762262"/>
                    <a:pt x="1576849" y="3826947"/>
                    <a:pt x="1571380" y="3894366"/>
                  </a:cubicBezTo>
                  <a:cubicBezTo>
                    <a:pt x="1472278" y="3894932"/>
                    <a:pt x="1375535" y="3877582"/>
                    <a:pt x="1279262" y="3856366"/>
                  </a:cubicBezTo>
                  <a:cubicBezTo>
                    <a:pt x="1280770" y="3799036"/>
                    <a:pt x="1303683" y="3746893"/>
                    <a:pt x="1322165" y="3694466"/>
                  </a:cubicBezTo>
                  <a:cubicBezTo>
                    <a:pt x="1351018" y="3612903"/>
                    <a:pt x="1385341" y="3533320"/>
                    <a:pt x="1419380" y="3453738"/>
                  </a:cubicBezTo>
                  <a:cubicBezTo>
                    <a:pt x="1466621" y="3343416"/>
                    <a:pt x="1511127" y="3231396"/>
                    <a:pt x="1597310" y="3142950"/>
                  </a:cubicBezTo>
                  <a:cubicBezTo>
                    <a:pt x="1612585" y="3127298"/>
                    <a:pt x="1631632" y="3115982"/>
                    <a:pt x="1645399" y="3099670"/>
                  </a:cubicBezTo>
                  <a:cubicBezTo>
                    <a:pt x="1670952" y="3069214"/>
                    <a:pt x="1679816" y="3030365"/>
                    <a:pt x="1683399" y="2992648"/>
                  </a:cubicBezTo>
                  <a:cubicBezTo>
                    <a:pt x="1690848" y="2912971"/>
                    <a:pt x="1685756" y="2834614"/>
                    <a:pt x="1648605" y="2760312"/>
                  </a:cubicBezTo>
                  <a:cubicBezTo>
                    <a:pt x="1619940" y="2702793"/>
                    <a:pt x="1581658" y="2651970"/>
                    <a:pt x="1541772" y="2603127"/>
                  </a:cubicBezTo>
                  <a:cubicBezTo>
                    <a:pt x="1468318" y="2513172"/>
                    <a:pt x="1405331" y="2417465"/>
                    <a:pt x="1371103" y="2306294"/>
                  </a:cubicBezTo>
                  <a:cubicBezTo>
                    <a:pt x="1342438" y="2213322"/>
                    <a:pt x="1331971" y="2116106"/>
                    <a:pt x="1344607" y="2019457"/>
                  </a:cubicBezTo>
                  <a:cubicBezTo>
                    <a:pt x="1354437" y="1944212"/>
                    <a:pt x="1400599" y="1904132"/>
                    <a:pt x="1463640" y="1895557"/>
                  </a:cubicBezTo>
                  <a:close/>
                  <a:moveTo>
                    <a:pt x="3447701" y="303713"/>
                  </a:moveTo>
                  <a:cubicBezTo>
                    <a:pt x="3474197" y="315688"/>
                    <a:pt x="3484475" y="342373"/>
                    <a:pt x="3500505" y="363400"/>
                  </a:cubicBezTo>
                  <a:cubicBezTo>
                    <a:pt x="3541428" y="417241"/>
                    <a:pt x="3582162" y="471271"/>
                    <a:pt x="3613090" y="531806"/>
                  </a:cubicBezTo>
                  <a:cubicBezTo>
                    <a:pt x="3604320" y="689557"/>
                    <a:pt x="3558966" y="836182"/>
                    <a:pt x="3469765" y="966588"/>
                  </a:cubicBezTo>
                  <a:cubicBezTo>
                    <a:pt x="3409795" y="1054374"/>
                    <a:pt x="3328799" y="1121322"/>
                    <a:pt x="3237712" y="1176766"/>
                  </a:cubicBezTo>
                  <a:cubicBezTo>
                    <a:pt x="3132387" y="1240790"/>
                    <a:pt x="3029986" y="1309152"/>
                    <a:pt x="2944745" y="1399673"/>
                  </a:cubicBezTo>
                  <a:cubicBezTo>
                    <a:pt x="2918061" y="1428055"/>
                    <a:pt x="2893639" y="1458323"/>
                    <a:pt x="2876949" y="1494060"/>
                  </a:cubicBezTo>
                  <a:cubicBezTo>
                    <a:pt x="2843004" y="1566570"/>
                    <a:pt x="2854036" y="1632858"/>
                    <a:pt x="2908443" y="1691602"/>
                  </a:cubicBezTo>
                  <a:cubicBezTo>
                    <a:pt x="2943803" y="1729790"/>
                    <a:pt x="2988215" y="1756381"/>
                    <a:pt x="3028289" y="1788629"/>
                  </a:cubicBezTo>
                  <a:lnTo>
                    <a:pt x="3028198" y="1788631"/>
                  </a:lnTo>
                  <a:lnTo>
                    <a:pt x="3174995" y="1862130"/>
                  </a:lnTo>
                  <a:cubicBezTo>
                    <a:pt x="3223237" y="1887778"/>
                    <a:pt x="3269582" y="1916537"/>
                    <a:pt x="3310411" y="1954301"/>
                  </a:cubicBezTo>
                  <a:cubicBezTo>
                    <a:pt x="3361234" y="2001258"/>
                    <a:pt x="3366515" y="2058682"/>
                    <a:pt x="3329740" y="2117049"/>
                  </a:cubicBezTo>
                  <a:cubicBezTo>
                    <a:pt x="3284291" y="2189089"/>
                    <a:pt x="3218664" y="2239912"/>
                    <a:pt x="3149170" y="2286587"/>
                  </a:cubicBezTo>
                  <a:cubicBezTo>
                    <a:pt x="3085146" y="2329584"/>
                    <a:pt x="3012446" y="2348631"/>
                    <a:pt x="2937485" y="2351743"/>
                  </a:cubicBezTo>
                  <a:cubicBezTo>
                    <a:pt x="2874591" y="2354383"/>
                    <a:pt x="2812075" y="2340145"/>
                    <a:pt x="2752011" y="2319589"/>
                  </a:cubicBezTo>
                  <a:cubicBezTo>
                    <a:pt x="2733436" y="2313178"/>
                    <a:pt x="2712409" y="2311574"/>
                    <a:pt x="2697416" y="2296393"/>
                  </a:cubicBezTo>
                  <a:cubicBezTo>
                    <a:pt x="2833197" y="2291584"/>
                    <a:pt x="2949082" y="2241798"/>
                    <a:pt x="3048089" y="2147883"/>
                  </a:cubicBezTo>
                  <a:cubicBezTo>
                    <a:pt x="3085523" y="2112335"/>
                    <a:pt x="3121355" y="2077163"/>
                    <a:pt x="3146719" y="2031903"/>
                  </a:cubicBezTo>
                  <a:cubicBezTo>
                    <a:pt x="3185850" y="1961939"/>
                    <a:pt x="3168312" y="1907626"/>
                    <a:pt x="3106079" y="1854634"/>
                  </a:cubicBezTo>
                  <a:cubicBezTo>
                    <a:pt x="3077697" y="1830401"/>
                    <a:pt x="3045449" y="1810694"/>
                    <a:pt x="3014898" y="1788912"/>
                  </a:cubicBezTo>
                  <a:lnTo>
                    <a:pt x="3014989" y="1788910"/>
                  </a:lnTo>
                  <a:lnTo>
                    <a:pt x="2927974" y="1746893"/>
                  </a:lnTo>
                  <a:cubicBezTo>
                    <a:pt x="2899603" y="1731653"/>
                    <a:pt x="2871622" y="1715647"/>
                    <a:pt x="2843287" y="1700277"/>
                  </a:cubicBezTo>
                  <a:cubicBezTo>
                    <a:pt x="2782751" y="1667369"/>
                    <a:pt x="2726836" y="1628898"/>
                    <a:pt x="2682047" y="1575057"/>
                  </a:cubicBezTo>
                  <a:cubicBezTo>
                    <a:pt x="2622077" y="1502734"/>
                    <a:pt x="2623398" y="1433147"/>
                    <a:pt x="2668375" y="1356864"/>
                  </a:cubicBezTo>
                  <a:cubicBezTo>
                    <a:pt x="2722498" y="1265212"/>
                    <a:pt x="2806136" y="1204676"/>
                    <a:pt x="2887133" y="1140463"/>
                  </a:cubicBezTo>
                  <a:cubicBezTo>
                    <a:pt x="2974542" y="1071064"/>
                    <a:pt x="3078264" y="1025804"/>
                    <a:pt x="3162372" y="951501"/>
                  </a:cubicBezTo>
                  <a:cubicBezTo>
                    <a:pt x="3273732" y="853155"/>
                    <a:pt x="3353220" y="734912"/>
                    <a:pt x="3398198" y="592625"/>
                  </a:cubicBezTo>
                  <a:cubicBezTo>
                    <a:pt x="3427994" y="498238"/>
                    <a:pt x="3448267" y="403003"/>
                    <a:pt x="3447701" y="303713"/>
                  </a:cubicBezTo>
                  <a:close/>
                  <a:moveTo>
                    <a:pt x="286460" y="0"/>
                  </a:moveTo>
                  <a:cubicBezTo>
                    <a:pt x="324648" y="4526"/>
                    <a:pt x="357368" y="24045"/>
                    <a:pt x="389333" y="42243"/>
                  </a:cubicBezTo>
                  <a:cubicBezTo>
                    <a:pt x="456563" y="80714"/>
                    <a:pt x="522380" y="123523"/>
                    <a:pt x="548687" y="202163"/>
                  </a:cubicBezTo>
                  <a:cubicBezTo>
                    <a:pt x="571318" y="270053"/>
                    <a:pt x="572355" y="337189"/>
                    <a:pt x="525585" y="398102"/>
                  </a:cubicBezTo>
                  <a:cubicBezTo>
                    <a:pt x="503804" y="426390"/>
                    <a:pt x="480891" y="456469"/>
                    <a:pt x="500598" y="494469"/>
                  </a:cubicBezTo>
                  <a:cubicBezTo>
                    <a:pt x="510876" y="514176"/>
                    <a:pt x="527000" y="531337"/>
                    <a:pt x="542181" y="548027"/>
                  </a:cubicBezTo>
                  <a:cubicBezTo>
                    <a:pt x="616295" y="629496"/>
                    <a:pt x="695877" y="703609"/>
                    <a:pt x="794979" y="755847"/>
                  </a:cubicBezTo>
                  <a:cubicBezTo>
                    <a:pt x="848160" y="783852"/>
                    <a:pt x="882482" y="826850"/>
                    <a:pt x="893137" y="892760"/>
                  </a:cubicBezTo>
                  <a:cubicBezTo>
                    <a:pt x="902755" y="952070"/>
                    <a:pt x="898983" y="1010342"/>
                    <a:pt x="902283" y="1068992"/>
                  </a:cubicBezTo>
                  <a:cubicBezTo>
                    <a:pt x="905395" y="1123588"/>
                    <a:pt x="901812" y="1177900"/>
                    <a:pt x="911996" y="1232778"/>
                  </a:cubicBezTo>
                  <a:cubicBezTo>
                    <a:pt x="926045" y="1308118"/>
                    <a:pt x="896909" y="1374311"/>
                    <a:pt x="856363" y="1437864"/>
                  </a:cubicBezTo>
                  <a:cubicBezTo>
                    <a:pt x="788850" y="1543566"/>
                    <a:pt x="715774" y="1645496"/>
                    <a:pt x="643545" y="1747991"/>
                  </a:cubicBezTo>
                  <a:cubicBezTo>
                    <a:pt x="585744" y="1830026"/>
                    <a:pt x="527471" y="1911589"/>
                    <a:pt x="476836" y="1998055"/>
                  </a:cubicBezTo>
                  <a:cubicBezTo>
                    <a:pt x="447512" y="2048124"/>
                    <a:pt x="423939" y="2101776"/>
                    <a:pt x="431199" y="2163727"/>
                  </a:cubicBezTo>
                  <a:cubicBezTo>
                    <a:pt x="433556" y="2183528"/>
                    <a:pt x="439780" y="2198709"/>
                    <a:pt x="452038" y="2213701"/>
                  </a:cubicBezTo>
                  <a:cubicBezTo>
                    <a:pt x="498147" y="2269900"/>
                    <a:pt x="561039" y="2299696"/>
                    <a:pt x="626384" y="2325061"/>
                  </a:cubicBezTo>
                  <a:cubicBezTo>
                    <a:pt x="656369" y="2336753"/>
                    <a:pt x="684374" y="2352028"/>
                    <a:pt x="710399" y="2369944"/>
                  </a:cubicBezTo>
                  <a:cubicBezTo>
                    <a:pt x="744815" y="2393517"/>
                    <a:pt x="760374" y="2460276"/>
                    <a:pt x="746230" y="2500350"/>
                  </a:cubicBezTo>
                  <a:cubicBezTo>
                    <a:pt x="714830" y="2589739"/>
                    <a:pt x="677773" y="2676300"/>
                    <a:pt x="623178" y="2754374"/>
                  </a:cubicBezTo>
                  <a:cubicBezTo>
                    <a:pt x="569714" y="2830845"/>
                    <a:pt x="502201" y="2885157"/>
                    <a:pt x="403289" y="2885534"/>
                  </a:cubicBezTo>
                  <a:cubicBezTo>
                    <a:pt x="356708" y="2885723"/>
                    <a:pt x="310693" y="2892229"/>
                    <a:pt x="264584" y="2896567"/>
                  </a:cubicBezTo>
                  <a:cubicBezTo>
                    <a:pt x="227150" y="2900149"/>
                    <a:pt x="191979" y="2948804"/>
                    <a:pt x="191319" y="2999440"/>
                  </a:cubicBezTo>
                  <a:cubicBezTo>
                    <a:pt x="190093" y="3091375"/>
                    <a:pt x="189999" y="3183404"/>
                    <a:pt x="189433" y="3275339"/>
                  </a:cubicBezTo>
                  <a:cubicBezTo>
                    <a:pt x="118148" y="3214049"/>
                    <a:pt x="55632" y="3144744"/>
                    <a:pt x="0" y="3069121"/>
                  </a:cubicBezTo>
                  <a:cubicBezTo>
                    <a:pt x="3489" y="3021881"/>
                    <a:pt x="-1037" y="2974546"/>
                    <a:pt x="6506" y="2927117"/>
                  </a:cubicBezTo>
                  <a:cubicBezTo>
                    <a:pt x="16690" y="2863376"/>
                    <a:pt x="47241" y="2833485"/>
                    <a:pt x="111642" y="2832919"/>
                  </a:cubicBezTo>
                  <a:cubicBezTo>
                    <a:pt x="165200" y="2832448"/>
                    <a:pt x="218664" y="2834522"/>
                    <a:pt x="270619" y="2816229"/>
                  </a:cubicBezTo>
                  <a:cubicBezTo>
                    <a:pt x="335869" y="2793316"/>
                    <a:pt x="386504" y="2753054"/>
                    <a:pt x="422618" y="2694592"/>
                  </a:cubicBezTo>
                  <a:cubicBezTo>
                    <a:pt x="467596" y="2621799"/>
                    <a:pt x="509839" y="2547496"/>
                    <a:pt x="531055" y="2463765"/>
                  </a:cubicBezTo>
                  <a:cubicBezTo>
                    <a:pt x="549253" y="2391914"/>
                    <a:pt x="537466" y="2364758"/>
                    <a:pt x="476176" y="2320440"/>
                  </a:cubicBezTo>
                  <a:cubicBezTo>
                    <a:pt x="443174" y="2296584"/>
                    <a:pt x="403100" y="2288569"/>
                    <a:pt x="368212" y="2269051"/>
                  </a:cubicBezTo>
                  <a:cubicBezTo>
                    <a:pt x="336152" y="2251041"/>
                    <a:pt x="302961" y="2235860"/>
                    <a:pt x="275334" y="2210213"/>
                  </a:cubicBezTo>
                  <a:cubicBezTo>
                    <a:pt x="231488" y="2169478"/>
                    <a:pt x="221964" y="2122615"/>
                    <a:pt x="240445" y="2067077"/>
                  </a:cubicBezTo>
                  <a:cubicBezTo>
                    <a:pt x="269865" y="1978725"/>
                    <a:pt x="323611" y="1904140"/>
                    <a:pt x="375095" y="1828517"/>
                  </a:cubicBezTo>
                  <a:cubicBezTo>
                    <a:pt x="453169" y="1713763"/>
                    <a:pt x="537372" y="1603347"/>
                    <a:pt x="612052" y="1486047"/>
                  </a:cubicBezTo>
                  <a:cubicBezTo>
                    <a:pt x="640905" y="1440693"/>
                    <a:pt x="674850" y="1398827"/>
                    <a:pt x="688052" y="1345363"/>
                  </a:cubicBezTo>
                  <a:cubicBezTo>
                    <a:pt x="697858" y="1305760"/>
                    <a:pt x="695877" y="1264837"/>
                    <a:pt x="691257" y="1225706"/>
                  </a:cubicBezTo>
                  <a:cubicBezTo>
                    <a:pt x="683620" y="1161304"/>
                    <a:pt x="689937" y="1096997"/>
                    <a:pt x="685977" y="1032878"/>
                  </a:cubicBezTo>
                  <a:cubicBezTo>
                    <a:pt x="683148" y="987995"/>
                    <a:pt x="680131" y="943112"/>
                    <a:pt x="669476" y="898700"/>
                  </a:cubicBezTo>
                  <a:cubicBezTo>
                    <a:pt x="659481" y="857117"/>
                    <a:pt x="634871" y="828170"/>
                    <a:pt x="600831" y="808180"/>
                  </a:cubicBezTo>
                  <a:cubicBezTo>
                    <a:pt x="512951" y="756696"/>
                    <a:pt x="431293" y="697763"/>
                    <a:pt x="363214" y="621669"/>
                  </a:cubicBezTo>
                  <a:cubicBezTo>
                    <a:pt x="341621" y="597531"/>
                    <a:pt x="319274" y="573863"/>
                    <a:pt x="303056" y="544915"/>
                  </a:cubicBezTo>
                  <a:cubicBezTo>
                    <a:pt x="287026" y="516345"/>
                    <a:pt x="291364" y="492677"/>
                    <a:pt x="311730" y="469859"/>
                  </a:cubicBezTo>
                  <a:cubicBezTo>
                    <a:pt x="397254" y="374058"/>
                    <a:pt x="369815" y="240823"/>
                    <a:pt x="272128" y="164729"/>
                  </a:cubicBezTo>
                  <a:cubicBezTo>
                    <a:pt x="242331" y="141533"/>
                    <a:pt x="211969" y="118243"/>
                    <a:pt x="176327" y="103910"/>
                  </a:cubicBezTo>
                  <a:cubicBezTo>
                    <a:pt x="208009" y="63930"/>
                    <a:pt x="246763" y="31494"/>
                    <a:pt x="286460" y="0"/>
                  </a:cubicBezTo>
                  <a:close/>
                </a:path>
              </a:pathLst>
            </a:custGeom>
            <a:solidFill>
              <a:srgbClr val="5DBB62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42">
              <a:extLst>
                <a:ext uri="{FF2B5EF4-FFF2-40B4-BE49-F238E27FC236}">
                  <a16:creationId xmlns:a16="http://schemas.microsoft.com/office/drawing/2014/main" id="{F73CD577-9ACB-4955-86F4-BF7B87D97437}"/>
                </a:ext>
              </a:extLst>
            </p:cNvPr>
            <p:cNvSpPr/>
            <p:nvPr/>
          </p:nvSpPr>
          <p:spPr>
            <a:xfrm>
              <a:off x="5900713" y="518876"/>
              <a:ext cx="1235094" cy="1098958"/>
            </a:xfrm>
            <a:custGeom>
              <a:avLst/>
              <a:gdLst>
                <a:gd name="connsiteX0" fmla="*/ 571 w 1235094"/>
                <a:gd name="connsiteY0" fmla="*/ 654934 h 1098958"/>
                <a:gd name="connsiteX1" fmla="*/ 24804 w 1235094"/>
                <a:gd name="connsiteY1" fmla="*/ 678507 h 1098958"/>
                <a:gd name="connsiteX2" fmla="*/ 537095 w 1235094"/>
                <a:gd name="connsiteY2" fmla="*/ 1060391 h 1098958"/>
                <a:gd name="connsiteX3" fmla="*/ 1120953 w 1235094"/>
                <a:gd name="connsiteY3" fmla="*/ 962138 h 1098958"/>
                <a:gd name="connsiteX4" fmla="*/ 1073430 w 1235094"/>
                <a:gd name="connsiteY4" fmla="*/ 1025880 h 1098958"/>
                <a:gd name="connsiteX5" fmla="*/ 136635 w 1235094"/>
                <a:gd name="connsiteY5" fmla="*/ 876710 h 1098958"/>
                <a:gd name="connsiteX6" fmla="*/ 8869 w 1235094"/>
                <a:gd name="connsiteY6" fmla="*/ 693782 h 1098958"/>
                <a:gd name="connsiteX7" fmla="*/ 571 w 1235094"/>
                <a:gd name="connsiteY7" fmla="*/ 654934 h 1098958"/>
                <a:gd name="connsiteX8" fmla="*/ 1201256 w 1235094"/>
                <a:gd name="connsiteY8" fmla="*/ 249936 h 1098958"/>
                <a:gd name="connsiteX9" fmla="*/ 1230804 w 1235094"/>
                <a:gd name="connsiteY9" fmla="*/ 287194 h 1098958"/>
                <a:gd name="connsiteX10" fmla="*/ 1163668 w 1235094"/>
                <a:gd name="connsiteY10" fmla="*/ 470969 h 1098958"/>
                <a:gd name="connsiteX11" fmla="*/ 1097004 w 1235094"/>
                <a:gd name="connsiteY11" fmla="*/ 447396 h 1098958"/>
                <a:gd name="connsiteX12" fmla="*/ 1091912 w 1235094"/>
                <a:gd name="connsiteY12" fmla="*/ 410056 h 1098958"/>
                <a:gd name="connsiteX13" fmla="*/ 1156502 w 1235094"/>
                <a:gd name="connsiteY13" fmla="*/ 263809 h 1098958"/>
                <a:gd name="connsiteX14" fmla="*/ 1201256 w 1235094"/>
                <a:gd name="connsiteY14" fmla="*/ 249936 h 1098958"/>
                <a:gd name="connsiteX15" fmla="*/ 366299 w 1235094"/>
                <a:gd name="connsiteY15" fmla="*/ 457 h 1098958"/>
                <a:gd name="connsiteX16" fmla="*/ 383776 w 1235094"/>
                <a:gd name="connsiteY16" fmla="*/ 1488 h 1098958"/>
                <a:gd name="connsiteX17" fmla="*/ 420645 w 1235094"/>
                <a:gd name="connsiteY17" fmla="*/ 52406 h 1098958"/>
                <a:gd name="connsiteX18" fmla="*/ 422908 w 1235094"/>
                <a:gd name="connsiteY18" fmla="*/ 86823 h 1098958"/>
                <a:gd name="connsiteX19" fmla="*/ 376893 w 1235094"/>
                <a:gd name="connsiteY19" fmla="*/ 214589 h 1098958"/>
                <a:gd name="connsiteX20" fmla="*/ 294387 w 1235094"/>
                <a:gd name="connsiteY20" fmla="*/ 195824 h 1098958"/>
                <a:gd name="connsiteX21" fmla="*/ 327672 w 1235094"/>
                <a:gd name="connsiteY21" fmla="*/ 28833 h 1098958"/>
                <a:gd name="connsiteX22" fmla="*/ 366299 w 1235094"/>
                <a:gd name="connsiteY22" fmla="*/ 457 h 109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5094" h="1098958">
                  <a:moveTo>
                    <a:pt x="571" y="654934"/>
                  </a:moveTo>
                  <a:cubicBezTo>
                    <a:pt x="15846" y="657103"/>
                    <a:pt x="20184" y="668229"/>
                    <a:pt x="24804" y="678507"/>
                  </a:cubicBezTo>
                  <a:cubicBezTo>
                    <a:pt x="125697" y="899528"/>
                    <a:pt x="300704" y="1021637"/>
                    <a:pt x="537095" y="1060391"/>
                  </a:cubicBezTo>
                  <a:cubicBezTo>
                    <a:pt x="740578" y="1093676"/>
                    <a:pt x="934631" y="1065766"/>
                    <a:pt x="1120953" y="962138"/>
                  </a:cubicBezTo>
                  <a:cubicBezTo>
                    <a:pt x="1115861" y="996178"/>
                    <a:pt x="1098889" y="1015131"/>
                    <a:pt x="1073430" y="1025880"/>
                  </a:cubicBezTo>
                  <a:cubicBezTo>
                    <a:pt x="769526" y="1154401"/>
                    <a:pt x="385190" y="1118664"/>
                    <a:pt x="136635" y="876710"/>
                  </a:cubicBezTo>
                  <a:cubicBezTo>
                    <a:pt x="82417" y="823906"/>
                    <a:pt x="36780" y="764973"/>
                    <a:pt x="8869" y="693782"/>
                  </a:cubicBezTo>
                  <a:cubicBezTo>
                    <a:pt x="4060" y="681524"/>
                    <a:pt x="-1880" y="669455"/>
                    <a:pt x="571" y="654934"/>
                  </a:cubicBezTo>
                  <a:close/>
                  <a:moveTo>
                    <a:pt x="1201256" y="249936"/>
                  </a:moveTo>
                  <a:cubicBezTo>
                    <a:pt x="1214138" y="254097"/>
                    <a:pt x="1224487" y="266780"/>
                    <a:pt x="1230804" y="287194"/>
                  </a:cubicBezTo>
                  <a:cubicBezTo>
                    <a:pt x="1247777" y="342355"/>
                    <a:pt x="1212135" y="439947"/>
                    <a:pt x="1163668" y="470969"/>
                  </a:cubicBezTo>
                  <a:cubicBezTo>
                    <a:pt x="1134344" y="489733"/>
                    <a:pt x="1106999" y="480587"/>
                    <a:pt x="1097004" y="447396"/>
                  </a:cubicBezTo>
                  <a:cubicBezTo>
                    <a:pt x="1093137" y="434384"/>
                    <a:pt x="1093232" y="420334"/>
                    <a:pt x="1091912" y="410056"/>
                  </a:cubicBezTo>
                  <a:cubicBezTo>
                    <a:pt x="1095401" y="350747"/>
                    <a:pt x="1112373" y="300677"/>
                    <a:pt x="1156502" y="263809"/>
                  </a:cubicBezTo>
                  <a:cubicBezTo>
                    <a:pt x="1172956" y="250137"/>
                    <a:pt x="1188373" y="245776"/>
                    <a:pt x="1201256" y="249936"/>
                  </a:cubicBezTo>
                  <a:close/>
                  <a:moveTo>
                    <a:pt x="366299" y="457"/>
                  </a:moveTo>
                  <a:cubicBezTo>
                    <a:pt x="371713" y="-363"/>
                    <a:pt x="377530" y="-115"/>
                    <a:pt x="383776" y="1488"/>
                  </a:cubicBezTo>
                  <a:cubicBezTo>
                    <a:pt x="408575" y="7900"/>
                    <a:pt x="415270" y="30813"/>
                    <a:pt x="420645" y="52406"/>
                  </a:cubicBezTo>
                  <a:cubicBezTo>
                    <a:pt x="423379" y="63438"/>
                    <a:pt x="422342" y="75413"/>
                    <a:pt x="422908" y="86823"/>
                  </a:cubicBezTo>
                  <a:cubicBezTo>
                    <a:pt x="421682" y="134723"/>
                    <a:pt x="409612" y="178758"/>
                    <a:pt x="376893" y="214589"/>
                  </a:cubicBezTo>
                  <a:cubicBezTo>
                    <a:pt x="344362" y="250231"/>
                    <a:pt x="307588" y="242028"/>
                    <a:pt x="294387" y="195824"/>
                  </a:cubicBezTo>
                  <a:cubicBezTo>
                    <a:pt x="276943" y="135006"/>
                    <a:pt x="292124" y="79279"/>
                    <a:pt x="327672" y="28833"/>
                  </a:cubicBezTo>
                  <a:cubicBezTo>
                    <a:pt x="337432" y="14972"/>
                    <a:pt x="350055" y="2914"/>
                    <a:pt x="366299" y="457"/>
                  </a:cubicBezTo>
                  <a:close/>
                </a:path>
              </a:pathLst>
            </a:custGeom>
            <a:solidFill>
              <a:srgbClr val="3F2A66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04BFF10-EDA2-4EA1-89F8-C7C99EF78F76}"/>
              </a:ext>
            </a:extLst>
          </p:cNvPr>
          <p:cNvSpPr txBox="1"/>
          <p:nvPr/>
        </p:nvSpPr>
        <p:spPr>
          <a:xfrm>
            <a:off x="837873" y="3636227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166405-85D1-4654-9A39-70F3EA51BA73}"/>
              </a:ext>
            </a:extLst>
          </p:cNvPr>
          <p:cNvSpPr txBox="1"/>
          <p:nvPr/>
        </p:nvSpPr>
        <p:spPr>
          <a:xfrm>
            <a:off x="875581" y="4154275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6EA63C-5287-43FD-BBA9-D9FDDDD2BBEE}"/>
              </a:ext>
            </a:extLst>
          </p:cNvPr>
          <p:cNvSpPr txBox="1"/>
          <p:nvPr/>
        </p:nvSpPr>
        <p:spPr>
          <a:xfrm>
            <a:off x="3864357" y="3636227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9717C0-05BF-4E5F-9077-F4C277027CA5}"/>
              </a:ext>
            </a:extLst>
          </p:cNvPr>
          <p:cNvSpPr txBox="1"/>
          <p:nvPr/>
        </p:nvSpPr>
        <p:spPr>
          <a:xfrm>
            <a:off x="3902065" y="4154275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CFA979-F75A-405E-AD2D-98F1BC6164BE}"/>
              </a:ext>
            </a:extLst>
          </p:cNvPr>
          <p:cNvSpPr txBox="1"/>
          <p:nvPr/>
        </p:nvSpPr>
        <p:spPr>
          <a:xfrm>
            <a:off x="1601497" y="3759337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9EBE4D-0DB1-4CC2-8CD4-80AC0515FA5E}"/>
              </a:ext>
            </a:extLst>
          </p:cNvPr>
          <p:cNvSpPr txBox="1"/>
          <p:nvPr/>
        </p:nvSpPr>
        <p:spPr>
          <a:xfrm>
            <a:off x="4627981" y="3759337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DDDA4F-F1D6-4543-95CE-6B1EA0509609}"/>
              </a:ext>
            </a:extLst>
          </p:cNvPr>
          <p:cNvSpPr txBox="1"/>
          <p:nvPr/>
        </p:nvSpPr>
        <p:spPr>
          <a:xfrm>
            <a:off x="837873" y="5064178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8D367C-6E52-427D-A484-B2061B8E1BD7}"/>
              </a:ext>
            </a:extLst>
          </p:cNvPr>
          <p:cNvSpPr txBox="1"/>
          <p:nvPr/>
        </p:nvSpPr>
        <p:spPr>
          <a:xfrm>
            <a:off x="875581" y="5582226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E5D5C6-E2DA-45C5-AF82-3F6A3A0E922C}"/>
              </a:ext>
            </a:extLst>
          </p:cNvPr>
          <p:cNvSpPr txBox="1"/>
          <p:nvPr/>
        </p:nvSpPr>
        <p:spPr>
          <a:xfrm>
            <a:off x="3864358" y="5064178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F20124-A3A6-44C5-AF84-6BA1D98DBE94}"/>
              </a:ext>
            </a:extLst>
          </p:cNvPr>
          <p:cNvSpPr txBox="1"/>
          <p:nvPr/>
        </p:nvSpPr>
        <p:spPr>
          <a:xfrm>
            <a:off x="3902066" y="5582226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9E060A-E455-408B-B872-304E03BFEA87}"/>
              </a:ext>
            </a:extLst>
          </p:cNvPr>
          <p:cNvSpPr txBox="1"/>
          <p:nvPr/>
        </p:nvSpPr>
        <p:spPr>
          <a:xfrm>
            <a:off x="1670433" y="5187288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DFEEB0-C818-48E4-A877-3944473E27B0}"/>
              </a:ext>
            </a:extLst>
          </p:cNvPr>
          <p:cNvSpPr txBox="1"/>
          <p:nvPr/>
        </p:nvSpPr>
        <p:spPr>
          <a:xfrm>
            <a:off x="4696918" y="5187288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D87EB2-19BB-4EB5-B11E-45C8F2901C31}"/>
              </a:ext>
            </a:extLst>
          </p:cNvPr>
          <p:cNvSpPr txBox="1"/>
          <p:nvPr/>
        </p:nvSpPr>
        <p:spPr>
          <a:xfrm>
            <a:off x="814032" y="2368249"/>
            <a:ext cx="5767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D99DF1-B0DF-4ABF-A234-1E2138CBE479}"/>
              </a:ext>
            </a:extLst>
          </p:cNvPr>
          <p:cNvSpPr txBox="1"/>
          <p:nvPr/>
        </p:nvSpPr>
        <p:spPr>
          <a:xfrm>
            <a:off x="814032" y="1884496"/>
            <a:ext cx="5767057" cy="515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ko-KR" sz="3200" b="1" dirty="0">
                <a:cs typeface="Arial" pitchFamily="34" charset="0"/>
              </a:rPr>
              <a:t>Power Presentation</a:t>
            </a:r>
            <a:endParaRPr lang="ko-KR" altLang="en-US" sz="3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8A4B09-7C99-403A-A89B-667F33F4AB88}"/>
              </a:ext>
            </a:extLst>
          </p:cNvPr>
          <p:cNvSpPr/>
          <p:nvPr/>
        </p:nvSpPr>
        <p:spPr>
          <a:xfrm>
            <a:off x="0" y="1885200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0C8C32-F154-42C0-BA8F-A8BE8AE5C6E7}"/>
              </a:ext>
            </a:extLst>
          </p:cNvPr>
          <p:cNvSpPr/>
          <p:nvPr/>
        </p:nvSpPr>
        <p:spPr>
          <a:xfrm>
            <a:off x="0" y="2776781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C92E31-E01C-4B78-AC00-B220C54CF09F}"/>
              </a:ext>
            </a:extLst>
          </p:cNvPr>
          <p:cNvSpPr/>
          <p:nvPr/>
        </p:nvSpPr>
        <p:spPr>
          <a:xfrm>
            <a:off x="0" y="3668362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A1ABC70-8751-45B7-AE82-BDD801011C74}"/>
              </a:ext>
            </a:extLst>
          </p:cNvPr>
          <p:cNvSpPr/>
          <p:nvPr/>
        </p:nvSpPr>
        <p:spPr>
          <a:xfrm>
            <a:off x="0" y="4559943"/>
            <a:ext cx="439638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C7757BF-B6BB-45FB-AE10-FB04EAD33903}"/>
              </a:ext>
            </a:extLst>
          </p:cNvPr>
          <p:cNvSpPr/>
          <p:nvPr/>
        </p:nvSpPr>
        <p:spPr>
          <a:xfrm>
            <a:off x="0" y="5451523"/>
            <a:ext cx="439638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2">
            <a:extLst>
              <a:ext uri="{FF2B5EF4-FFF2-40B4-BE49-F238E27FC236}">
                <a16:creationId xmlns:a16="http://schemas.microsoft.com/office/drawing/2014/main" id="{0B150CC1-91DC-4408-AE47-74D74FE01563}"/>
              </a:ext>
            </a:extLst>
          </p:cNvPr>
          <p:cNvSpPr/>
          <p:nvPr/>
        </p:nvSpPr>
        <p:spPr>
          <a:xfrm>
            <a:off x="4034951" y="190549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16">
            <a:extLst>
              <a:ext uri="{FF2B5EF4-FFF2-40B4-BE49-F238E27FC236}">
                <a16:creationId xmlns:a16="http://schemas.microsoft.com/office/drawing/2014/main" id="{1BA46F30-3821-4C28-8B03-B81DFB720600}"/>
              </a:ext>
            </a:extLst>
          </p:cNvPr>
          <p:cNvSpPr/>
          <p:nvPr/>
        </p:nvSpPr>
        <p:spPr>
          <a:xfrm>
            <a:off x="4034951" y="279707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id="{9C2867FD-2951-47A9-BCF7-28691FB639F8}"/>
              </a:ext>
            </a:extLst>
          </p:cNvPr>
          <p:cNvSpPr/>
          <p:nvPr/>
        </p:nvSpPr>
        <p:spPr>
          <a:xfrm>
            <a:off x="4034951" y="368865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0FAB5D41-E705-4610-B982-757034B49852}"/>
              </a:ext>
            </a:extLst>
          </p:cNvPr>
          <p:cNvSpPr/>
          <p:nvPr/>
        </p:nvSpPr>
        <p:spPr>
          <a:xfrm>
            <a:off x="4034951" y="4580234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id="{0B3134F3-4131-46B5-8F4D-83867DD39999}"/>
              </a:ext>
            </a:extLst>
          </p:cNvPr>
          <p:cNvSpPr/>
          <p:nvPr/>
        </p:nvSpPr>
        <p:spPr>
          <a:xfrm>
            <a:off x="4043743" y="5471815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1C22D2-6F74-498B-84B0-F53AF03E1FE5}"/>
              </a:ext>
            </a:extLst>
          </p:cNvPr>
          <p:cNvSpPr txBox="1"/>
          <p:nvPr/>
        </p:nvSpPr>
        <p:spPr>
          <a:xfrm>
            <a:off x="1028699" y="200209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7B07DF-EBE0-4FB6-AC18-AB10F488DA70}"/>
              </a:ext>
            </a:extLst>
          </p:cNvPr>
          <p:cNvSpPr txBox="1"/>
          <p:nvPr/>
        </p:nvSpPr>
        <p:spPr>
          <a:xfrm>
            <a:off x="1028699" y="288492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648D8-E38E-4C51-9CB1-2157CEFA8A2F}"/>
              </a:ext>
            </a:extLst>
          </p:cNvPr>
          <p:cNvSpPr txBox="1"/>
          <p:nvPr/>
        </p:nvSpPr>
        <p:spPr>
          <a:xfrm>
            <a:off x="1028699" y="376775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A8232-CF2D-4164-AA47-FE2EFEC2D923}"/>
              </a:ext>
            </a:extLst>
          </p:cNvPr>
          <p:cNvSpPr txBox="1"/>
          <p:nvPr/>
        </p:nvSpPr>
        <p:spPr>
          <a:xfrm>
            <a:off x="1028699" y="4650584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12B36D-8185-4EA6-9FF2-173ADF86AF41}"/>
              </a:ext>
            </a:extLst>
          </p:cNvPr>
          <p:cNvSpPr txBox="1"/>
          <p:nvPr/>
        </p:nvSpPr>
        <p:spPr>
          <a:xfrm>
            <a:off x="1028699" y="556858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320">
            <a:extLst>
              <a:ext uri="{FF2B5EF4-FFF2-40B4-BE49-F238E27FC236}">
                <a16:creationId xmlns:a16="http://schemas.microsoft.com/office/drawing/2014/main" id="{F72FB737-0AA5-4019-B15E-0A8C90320DB6}"/>
              </a:ext>
            </a:extLst>
          </p:cNvPr>
          <p:cNvGrpSpPr/>
          <p:nvPr/>
        </p:nvGrpSpPr>
        <p:grpSpPr>
          <a:xfrm>
            <a:off x="4910404" y="1865233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2B9D6C-A144-4544-B05A-0BEAB1C3B79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864451-7EE0-43BE-92C3-479FC9AE45FA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23">
            <a:extLst>
              <a:ext uri="{FF2B5EF4-FFF2-40B4-BE49-F238E27FC236}">
                <a16:creationId xmlns:a16="http://schemas.microsoft.com/office/drawing/2014/main" id="{161AEF1A-259D-4710-BBF6-BA2A518BFD97}"/>
              </a:ext>
            </a:extLst>
          </p:cNvPr>
          <p:cNvGrpSpPr/>
          <p:nvPr/>
        </p:nvGrpSpPr>
        <p:grpSpPr>
          <a:xfrm>
            <a:off x="4910404" y="2754641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D4026D-2C2E-493F-86A4-9BA5BD7FFCC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1541C9-C45A-4826-B787-46E23FE5E452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26">
            <a:extLst>
              <a:ext uri="{FF2B5EF4-FFF2-40B4-BE49-F238E27FC236}">
                <a16:creationId xmlns:a16="http://schemas.microsoft.com/office/drawing/2014/main" id="{5423C96A-12DD-4C0B-AFDE-A8B03C7736C2}"/>
              </a:ext>
            </a:extLst>
          </p:cNvPr>
          <p:cNvGrpSpPr/>
          <p:nvPr/>
        </p:nvGrpSpPr>
        <p:grpSpPr>
          <a:xfrm>
            <a:off x="4910404" y="3644049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6ED549-330C-4773-A4D4-9865CBF315C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338AD3-13FA-4E19-A6D2-50D931947072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29">
            <a:extLst>
              <a:ext uri="{FF2B5EF4-FFF2-40B4-BE49-F238E27FC236}">
                <a16:creationId xmlns:a16="http://schemas.microsoft.com/office/drawing/2014/main" id="{724F1522-9084-4A6A-BAF6-EAA14F8327B6}"/>
              </a:ext>
            </a:extLst>
          </p:cNvPr>
          <p:cNvGrpSpPr/>
          <p:nvPr/>
        </p:nvGrpSpPr>
        <p:grpSpPr>
          <a:xfrm>
            <a:off x="4910404" y="4533457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CF35E6-BE34-4E06-8EB0-3A0CA4D1B3E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AB894B-CC7C-410B-8D26-CE746FE9612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32">
            <a:extLst>
              <a:ext uri="{FF2B5EF4-FFF2-40B4-BE49-F238E27FC236}">
                <a16:creationId xmlns:a16="http://schemas.microsoft.com/office/drawing/2014/main" id="{9E46BFB0-30D1-4ED4-9F3A-373CEAD1DCB3}"/>
              </a:ext>
            </a:extLst>
          </p:cNvPr>
          <p:cNvGrpSpPr/>
          <p:nvPr/>
        </p:nvGrpSpPr>
        <p:grpSpPr>
          <a:xfrm>
            <a:off x="4910404" y="5422865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AC02C1-D54C-4717-8715-0A26E8E71C9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4BA21D-5778-4BA1-8139-768AD5510D09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6E861471-610D-46DA-94AC-50EC7EE9D324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633947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867199AF-4C10-4B3C-BA56-C597F3E920B0}"/>
              </a:ext>
            </a:extLst>
          </p:cNvPr>
          <p:cNvSpPr/>
          <p:nvPr/>
        </p:nvSpPr>
        <p:spPr>
          <a:xfrm>
            <a:off x="8459926" y="1633947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C2615CCE-FDDA-4889-BC3A-383E790F3DD4}"/>
              </a:ext>
            </a:extLst>
          </p:cNvPr>
          <p:cNvSpPr/>
          <p:nvPr/>
        </p:nvSpPr>
        <p:spPr>
          <a:xfrm>
            <a:off x="9846465" y="2649153"/>
            <a:ext cx="1454866" cy="14548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B130892C-F6BB-4976-AEB5-9FA825667C12}"/>
              </a:ext>
            </a:extLst>
          </p:cNvPr>
          <p:cNvSpPr/>
          <p:nvPr/>
        </p:nvSpPr>
        <p:spPr>
          <a:xfrm>
            <a:off x="8780209" y="3559320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80254030-D296-4852-BB64-5B688DC31C48}"/>
              </a:ext>
            </a:extLst>
          </p:cNvPr>
          <p:cNvSpPr/>
          <p:nvPr/>
        </p:nvSpPr>
        <p:spPr>
          <a:xfrm>
            <a:off x="8938283" y="4650584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67737C45-C506-4E2F-AD0F-DC6A89DD4CBE}"/>
              </a:ext>
            </a:extLst>
          </p:cNvPr>
          <p:cNvSpPr/>
          <p:nvPr/>
        </p:nvSpPr>
        <p:spPr>
          <a:xfrm>
            <a:off x="8119375" y="2679059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549170FC-41E8-4002-B6DE-E274E5048270}"/>
              </a:ext>
            </a:extLst>
          </p:cNvPr>
          <p:cNvSpPr/>
          <p:nvPr/>
        </p:nvSpPr>
        <p:spPr>
          <a:xfrm rot="2700000">
            <a:off x="4250452" y="4679144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6BEDCFFB-E767-46DC-9181-7E37D0D9D120}"/>
              </a:ext>
            </a:extLst>
          </p:cNvPr>
          <p:cNvSpPr/>
          <p:nvPr/>
        </p:nvSpPr>
        <p:spPr>
          <a:xfrm>
            <a:off x="4215945" y="5631273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C9BBD163-695D-4FE3-8E00-7947D579206D}"/>
              </a:ext>
            </a:extLst>
          </p:cNvPr>
          <p:cNvSpPr/>
          <p:nvPr/>
        </p:nvSpPr>
        <p:spPr>
          <a:xfrm>
            <a:off x="4183813" y="383659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56DB8B00-477E-4213-BBC5-13A6EE7BFC06}"/>
              </a:ext>
            </a:extLst>
          </p:cNvPr>
          <p:cNvSpPr/>
          <p:nvPr/>
        </p:nvSpPr>
        <p:spPr>
          <a:xfrm>
            <a:off x="4210396" y="297898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C18B2338-9CAA-4F63-96CB-6B7AB916BB5B}"/>
              </a:ext>
            </a:extLst>
          </p:cNvPr>
          <p:cNvSpPr/>
          <p:nvPr/>
        </p:nvSpPr>
        <p:spPr>
          <a:xfrm>
            <a:off x="4171911" y="2104161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B3FD3346-9713-4C52-85B4-3D0640121624}"/>
              </a:ext>
            </a:extLst>
          </p:cNvPr>
          <p:cNvSpPr/>
          <p:nvPr/>
        </p:nvSpPr>
        <p:spPr>
          <a:xfrm>
            <a:off x="9444637" y="5198241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041D94E0-83EA-47B5-8D6A-F83E162E6E0B}"/>
              </a:ext>
            </a:extLst>
          </p:cNvPr>
          <p:cNvSpPr/>
          <p:nvPr/>
        </p:nvSpPr>
        <p:spPr>
          <a:xfrm>
            <a:off x="9108220" y="388733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3BBB4E24-5959-4679-A698-13712B54E4BF}"/>
              </a:ext>
            </a:extLst>
          </p:cNvPr>
          <p:cNvSpPr/>
          <p:nvPr/>
        </p:nvSpPr>
        <p:spPr>
          <a:xfrm>
            <a:off x="8285873" y="284651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AD22C43D-D1DA-4FE2-8561-51D7C9CE9779}"/>
              </a:ext>
            </a:extLst>
          </p:cNvPr>
          <p:cNvSpPr/>
          <p:nvPr/>
        </p:nvSpPr>
        <p:spPr>
          <a:xfrm>
            <a:off x="8635736" y="1885200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2CFFB159-5B0A-446A-A24C-C37CB7339E67}"/>
              </a:ext>
            </a:extLst>
          </p:cNvPr>
          <p:cNvSpPr/>
          <p:nvPr/>
        </p:nvSpPr>
        <p:spPr>
          <a:xfrm rot="2700000">
            <a:off x="10538111" y="3135761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B3A82B-2CD0-4839-821D-91E93C95480D}"/>
              </a:ext>
            </a:extLst>
          </p:cNvPr>
          <p:cNvSpPr txBox="1"/>
          <p:nvPr/>
        </p:nvSpPr>
        <p:spPr>
          <a:xfrm>
            <a:off x="9742731" y="4834074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6E054-016C-456C-9E1A-F2C1E77DB901}"/>
              </a:ext>
            </a:extLst>
          </p:cNvPr>
          <p:cNvSpPr txBox="1"/>
          <p:nvPr/>
        </p:nvSpPr>
        <p:spPr>
          <a:xfrm>
            <a:off x="4433872" y="2193896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543EB-9739-48BC-964C-62F663EF37AE}"/>
              </a:ext>
            </a:extLst>
          </p:cNvPr>
          <p:cNvSpPr txBox="1"/>
          <p:nvPr/>
        </p:nvSpPr>
        <p:spPr>
          <a:xfrm>
            <a:off x="4423241" y="1433074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C88D84D-5AD8-4226-86FC-8045F68F21C0}"/>
              </a:ext>
            </a:extLst>
          </p:cNvPr>
          <p:cNvSpPr txBox="1">
            <a:spLocks/>
          </p:cNvSpPr>
          <p:nvPr/>
        </p:nvSpPr>
        <p:spPr>
          <a:xfrm>
            <a:off x="0" y="78776"/>
            <a:ext cx="12192000" cy="67561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ko-KR" sz="4800" b="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BC51552-0E4D-4D7F-9340-9B1CDD8F79B2}"/>
              </a:ext>
            </a:extLst>
          </p:cNvPr>
          <p:cNvSpPr txBox="1"/>
          <p:nvPr/>
        </p:nvSpPr>
        <p:spPr>
          <a:xfrm>
            <a:off x="638206" y="198864"/>
            <a:ext cx="381838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8B7023-1542-4EDF-B018-6998990346CE}"/>
              </a:ext>
            </a:extLst>
          </p:cNvPr>
          <p:cNvSpPr txBox="1"/>
          <p:nvPr/>
        </p:nvSpPr>
        <p:spPr>
          <a:xfrm>
            <a:off x="5944983" y="120916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8C3F24-EC76-4FC9-AD0E-CB98CB202E15}"/>
              </a:ext>
            </a:extLst>
          </p:cNvPr>
          <p:cNvSpPr txBox="1"/>
          <p:nvPr/>
        </p:nvSpPr>
        <p:spPr>
          <a:xfrm>
            <a:off x="6903079" y="1347668"/>
            <a:ext cx="4507692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800" b="1" dirty="0">
                <a:solidFill>
                  <a:schemeClr val="accent1"/>
                </a:solidFill>
                <a:cs typeface="Arial" pitchFamily="34" charset="0"/>
              </a:rPr>
              <a:t>ALLPPT Layout Clean Text Slide</a:t>
            </a:r>
            <a:endParaRPr lang="ko-KR" altLang="en-US" sz="1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CFF3F430-5AF8-4B7C-B175-71F22E85C5C4}"/>
              </a:ext>
            </a:extLst>
          </p:cNvPr>
          <p:cNvCxnSpPr>
            <a:cxnSpLocks/>
          </p:cNvCxnSpPr>
          <p:nvPr/>
        </p:nvCxnSpPr>
        <p:spPr>
          <a:xfrm>
            <a:off x="6035208" y="1857652"/>
            <a:ext cx="537556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30E97BC-2173-4526-814C-561B89AFD262}"/>
              </a:ext>
            </a:extLst>
          </p:cNvPr>
          <p:cNvGrpSpPr/>
          <p:nvPr/>
        </p:nvGrpSpPr>
        <p:grpSpPr>
          <a:xfrm>
            <a:off x="7123168" y="1991845"/>
            <a:ext cx="4287603" cy="276999"/>
            <a:chOff x="6963871" y="1666162"/>
            <a:chExt cx="4287603" cy="2769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705DC1-50C0-400C-83E2-711CE1E2BB20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C63D8BE-8061-4DC0-9BD8-C7CD7D0D90D4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C1FBFA-59C9-4812-9F27-6AA68B421C1F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5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E125FBC-365E-4BF0-86FC-BABA7F4A4231}"/>
              </a:ext>
            </a:extLst>
          </p:cNvPr>
          <p:cNvGrpSpPr/>
          <p:nvPr/>
        </p:nvGrpSpPr>
        <p:grpSpPr>
          <a:xfrm>
            <a:off x="7123168" y="2371874"/>
            <a:ext cx="4287603" cy="276999"/>
            <a:chOff x="6963871" y="1666162"/>
            <a:chExt cx="4287603" cy="2769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74D81A-375E-41B1-B56E-440BBD1D4327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7BBC1060-BB75-424C-857E-13CF82A443B1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7EF9EA-2F87-4889-97E8-8681DD4D5838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10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CDA5B7B-E214-4910-93A9-7EDE78779A79}"/>
              </a:ext>
            </a:extLst>
          </p:cNvPr>
          <p:cNvSpPr txBox="1"/>
          <p:nvPr/>
        </p:nvSpPr>
        <p:spPr>
          <a:xfrm>
            <a:off x="5944983" y="280342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329A82-56C3-4BF3-84EC-1F77186CEA78}"/>
              </a:ext>
            </a:extLst>
          </p:cNvPr>
          <p:cNvSpPr txBox="1"/>
          <p:nvPr/>
        </p:nvSpPr>
        <p:spPr>
          <a:xfrm>
            <a:off x="6903079" y="2941928"/>
            <a:ext cx="4507692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ALLPPT Layout Clean Text Slide</a:t>
            </a:r>
            <a:endParaRPr lang="ko-KR" altLang="en-US" sz="18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712A63A2-3AED-4532-9A53-0937BDF0BEC1}"/>
              </a:ext>
            </a:extLst>
          </p:cNvPr>
          <p:cNvCxnSpPr>
            <a:cxnSpLocks/>
          </p:cNvCxnSpPr>
          <p:nvPr/>
        </p:nvCxnSpPr>
        <p:spPr>
          <a:xfrm>
            <a:off x="6035208" y="3451912"/>
            <a:ext cx="5375563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9305BB9-60DD-447A-8948-2570BF8AD7B9}"/>
              </a:ext>
            </a:extLst>
          </p:cNvPr>
          <p:cNvGrpSpPr/>
          <p:nvPr/>
        </p:nvGrpSpPr>
        <p:grpSpPr>
          <a:xfrm>
            <a:off x="7123168" y="3586105"/>
            <a:ext cx="4287603" cy="276999"/>
            <a:chOff x="6963871" y="1666162"/>
            <a:chExt cx="4287603" cy="27699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68C9A4-BEC7-4142-8C9F-FA3509352082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F888BC15-B2BD-400C-A806-F1FE9366B0BF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BE7830-833D-4304-BCA2-AA45CC716E86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19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26438EB-275B-4E59-A780-26C86545C113}"/>
              </a:ext>
            </a:extLst>
          </p:cNvPr>
          <p:cNvGrpSpPr/>
          <p:nvPr/>
        </p:nvGrpSpPr>
        <p:grpSpPr>
          <a:xfrm>
            <a:off x="7123168" y="3966134"/>
            <a:ext cx="4287603" cy="276999"/>
            <a:chOff x="6963871" y="1666162"/>
            <a:chExt cx="4287603" cy="2769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AA567F-FE9F-4EF2-AFCD-94E03AFBFD7A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B8C04EA0-56B4-4D2F-A1FC-3E6296ED52A4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A6492BE-9F2B-4F67-BBD6-298F323B6E73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28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795541F-D502-4685-BE28-6C65B04F0E37}"/>
              </a:ext>
            </a:extLst>
          </p:cNvPr>
          <p:cNvSpPr txBox="1"/>
          <p:nvPr/>
        </p:nvSpPr>
        <p:spPr>
          <a:xfrm>
            <a:off x="5944983" y="4397688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FD2244-11DB-49BB-B0EF-A2F4AD7BDFEA}"/>
              </a:ext>
            </a:extLst>
          </p:cNvPr>
          <p:cNvSpPr txBox="1"/>
          <p:nvPr/>
        </p:nvSpPr>
        <p:spPr>
          <a:xfrm>
            <a:off x="6903079" y="4536187"/>
            <a:ext cx="4507692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800" b="1" dirty="0">
                <a:solidFill>
                  <a:schemeClr val="accent3"/>
                </a:solidFill>
                <a:cs typeface="Arial" pitchFamily="34" charset="0"/>
              </a:rPr>
              <a:t>ALLPPT Layout Clean Text Slide</a:t>
            </a:r>
            <a:endParaRPr lang="ko-KR" altLang="en-US" sz="1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683D3BB9-5978-419D-B674-624CCF3620E4}"/>
              </a:ext>
            </a:extLst>
          </p:cNvPr>
          <p:cNvCxnSpPr>
            <a:cxnSpLocks/>
          </p:cNvCxnSpPr>
          <p:nvPr/>
        </p:nvCxnSpPr>
        <p:spPr>
          <a:xfrm>
            <a:off x="6035208" y="5046171"/>
            <a:ext cx="5375563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45B48A9-1FB1-4538-84B5-A98244FFF6F8}"/>
              </a:ext>
            </a:extLst>
          </p:cNvPr>
          <p:cNvGrpSpPr/>
          <p:nvPr/>
        </p:nvGrpSpPr>
        <p:grpSpPr>
          <a:xfrm>
            <a:off x="7123168" y="5180364"/>
            <a:ext cx="4287603" cy="276999"/>
            <a:chOff x="6963871" y="1666162"/>
            <a:chExt cx="4287603" cy="27699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CF7CB5-C270-4A32-A682-3D967CC16442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727FECBC-809B-4943-84CB-D52A4BD4FFF2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E80AB56-D2A5-49F1-B9BF-629908597266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36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00993A03-1586-44D7-AB27-3C1331CE4A0E}"/>
              </a:ext>
            </a:extLst>
          </p:cNvPr>
          <p:cNvGrpSpPr/>
          <p:nvPr/>
        </p:nvGrpSpPr>
        <p:grpSpPr>
          <a:xfrm>
            <a:off x="7123168" y="5560393"/>
            <a:ext cx="4287603" cy="276999"/>
            <a:chOff x="6963871" y="1666162"/>
            <a:chExt cx="4287603" cy="27699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AA8F71-9E61-4885-95AA-75AF4E466CB3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61845DCE-E21C-46BB-AB8B-0B7AA0E9596C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2BAA3ED-AE60-487F-B8DC-A7B7258C6079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44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A8AC72-5C16-48B6-8D6D-DC534179C1F3}"/>
              </a:ext>
            </a:extLst>
          </p:cNvPr>
          <p:cNvSpPr txBox="1"/>
          <p:nvPr/>
        </p:nvSpPr>
        <p:spPr>
          <a:xfrm>
            <a:off x="888116" y="4582917"/>
            <a:ext cx="520788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solidFill>
                  <a:schemeClr val="accent3"/>
                </a:solidFill>
                <a:cs typeface="Arial" pitchFamily="34" charset="0"/>
              </a:rPr>
              <a:t>ALLPPT </a:t>
            </a:r>
            <a:r>
              <a:rPr lang="en-GB" altLang="ko-KR" sz="3600" dirty="0">
                <a:cs typeface="Arial" pitchFamily="34" charset="0"/>
              </a:rPr>
              <a:t>Layout</a:t>
            </a:r>
          </a:p>
          <a:p>
            <a:r>
              <a:rPr lang="en-GB" altLang="ko-KR" sz="3600" dirty="0">
                <a:cs typeface="Arial" pitchFamily="34" charset="0"/>
              </a:rPr>
              <a:t>Clean </a:t>
            </a:r>
            <a:r>
              <a:rPr lang="en-GB" altLang="ko-KR" sz="3600" dirty="0">
                <a:solidFill>
                  <a:schemeClr val="accent3"/>
                </a:solidFill>
                <a:cs typeface="Arial" pitchFamily="34" charset="0"/>
              </a:rPr>
              <a:t>Text Slide</a:t>
            </a:r>
            <a:r>
              <a:rPr lang="en-GB" altLang="ko-KR" sz="3600" dirty="0">
                <a:cs typeface="Arial" pitchFamily="34" charset="0"/>
              </a:rPr>
              <a:t> for your </a:t>
            </a:r>
            <a:r>
              <a:rPr lang="en-GB" altLang="ko-KR" sz="3600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" name="그룹 21">
            <a:extLst>
              <a:ext uri="{FF2B5EF4-FFF2-40B4-BE49-F238E27FC236}">
                <a16:creationId xmlns:a16="http://schemas.microsoft.com/office/drawing/2014/main" id="{D6A0299A-90F4-44EC-819D-E1B41613B787}"/>
              </a:ext>
            </a:extLst>
          </p:cNvPr>
          <p:cNvGrpSpPr/>
          <p:nvPr/>
        </p:nvGrpSpPr>
        <p:grpSpPr>
          <a:xfrm>
            <a:off x="402958" y="565012"/>
            <a:ext cx="5020197" cy="646331"/>
            <a:chOff x="959011" y="2597626"/>
            <a:chExt cx="5020197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70F455-C3C3-4EE5-AABC-DB4F2A47A05D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97A478-A848-45D2-8348-15F7C1483194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0" name="Chevron 25">
              <a:extLst>
                <a:ext uri="{FF2B5EF4-FFF2-40B4-BE49-F238E27FC236}">
                  <a16:creationId xmlns:a16="http://schemas.microsoft.com/office/drawing/2014/main" id="{EDA43292-63F8-4C28-9C4D-56653DD81984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그룹 20">
            <a:extLst>
              <a:ext uri="{FF2B5EF4-FFF2-40B4-BE49-F238E27FC236}">
                <a16:creationId xmlns:a16="http://schemas.microsoft.com/office/drawing/2014/main" id="{EBFD4139-B310-4951-945B-481D57D9A45C}"/>
              </a:ext>
            </a:extLst>
          </p:cNvPr>
          <p:cNvGrpSpPr/>
          <p:nvPr/>
        </p:nvGrpSpPr>
        <p:grpSpPr>
          <a:xfrm>
            <a:off x="402958" y="1597542"/>
            <a:ext cx="5020197" cy="646331"/>
            <a:chOff x="959011" y="3630156"/>
            <a:chExt cx="5020197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76207E-F3DB-4D62-AFA9-6049168B9D88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D12AD5-67C5-4475-AAF2-B7A6C22CA05E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Chevron 26">
              <a:extLst>
                <a:ext uri="{FF2B5EF4-FFF2-40B4-BE49-F238E27FC236}">
                  <a16:creationId xmlns:a16="http://schemas.microsoft.com/office/drawing/2014/main" id="{4B34FE56-D02B-4DAF-8145-F32B10A9667B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id="{A5902527-7858-4A9E-AFE8-AFB358804CEF}"/>
              </a:ext>
            </a:extLst>
          </p:cNvPr>
          <p:cNvGrpSpPr/>
          <p:nvPr/>
        </p:nvGrpSpPr>
        <p:grpSpPr>
          <a:xfrm>
            <a:off x="402958" y="3662602"/>
            <a:ext cx="5020197" cy="646331"/>
            <a:chOff x="959011" y="4662686"/>
            <a:chExt cx="5020197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8F8026-E544-4E43-8F5E-B8A6C5EED0F9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825540-940C-4F8F-9954-FCA5431C6C67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Chevron 27">
              <a:extLst>
                <a:ext uri="{FF2B5EF4-FFF2-40B4-BE49-F238E27FC236}">
                  <a16:creationId xmlns:a16="http://schemas.microsoft.com/office/drawing/2014/main" id="{8A7217BB-2BFB-4AAE-932A-212670E30666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그룹 3">
            <a:extLst>
              <a:ext uri="{FF2B5EF4-FFF2-40B4-BE49-F238E27FC236}">
                <a16:creationId xmlns:a16="http://schemas.microsoft.com/office/drawing/2014/main" id="{C41926DD-131C-4685-93FD-8FFAB80543E8}"/>
              </a:ext>
            </a:extLst>
          </p:cNvPr>
          <p:cNvGrpSpPr/>
          <p:nvPr/>
        </p:nvGrpSpPr>
        <p:grpSpPr>
          <a:xfrm>
            <a:off x="402958" y="2588520"/>
            <a:ext cx="5020197" cy="646331"/>
            <a:chOff x="959011" y="5695216"/>
            <a:chExt cx="5020197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72B029-7820-41CF-A9D1-553FD05E6AA5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121954-D196-4430-A003-10417CBD6ECE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Chevron 28">
              <a:extLst>
                <a:ext uri="{FF2B5EF4-FFF2-40B4-BE49-F238E27FC236}">
                  <a16:creationId xmlns:a16="http://schemas.microsoft.com/office/drawing/2014/main" id="{FBC77C96-C2C8-4344-8257-40A3F6340EE6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Arrow: Pentagon 23">
            <a:extLst>
              <a:ext uri="{FF2B5EF4-FFF2-40B4-BE49-F238E27FC236}">
                <a16:creationId xmlns:a16="http://schemas.microsoft.com/office/drawing/2014/main" id="{64102C42-3DDC-411A-8461-90D48110A444}"/>
              </a:ext>
            </a:extLst>
          </p:cNvPr>
          <p:cNvSpPr/>
          <p:nvPr/>
        </p:nvSpPr>
        <p:spPr>
          <a:xfrm rot="10800000">
            <a:off x="6292157" y="580364"/>
            <a:ext cx="5900237" cy="127771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6C429B-6866-4F0D-ADB9-ADC82582D5B5}"/>
              </a:ext>
            </a:extLst>
          </p:cNvPr>
          <p:cNvSpPr txBox="1"/>
          <p:nvPr/>
        </p:nvSpPr>
        <p:spPr>
          <a:xfrm>
            <a:off x="6001249" y="548450"/>
            <a:ext cx="538037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4478B43-972B-4418-B78B-FC74F6561B79}"/>
              </a:ext>
            </a:extLst>
          </p:cNvPr>
          <p:cNvGrpSpPr/>
          <p:nvPr/>
        </p:nvGrpSpPr>
        <p:grpSpPr>
          <a:xfrm>
            <a:off x="6644779" y="2184272"/>
            <a:ext cx="4736847" cy="4093365"/>
            <a:chOff x="0" y="0"/>
            <a:chExt cx="7934952" cy="6857020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1AF2D810-069B-465C-A679-DD03AC67C90E}"/>
                </a:ext>
              </a:extLst>
            </p:cNvPr>
            <p:cNvGrpSpPr/>
            <p:nvPr/>
          </p:nvGrpSpPr>
          <p:grpSpPr>
            <a:xfrm>
              <a:off x="3259917" y="0"/>
              <a:ext cx="4144327" cy="5931604"/>
              <a:chOff x="3259917" y="0"/>
              <a:chExt cx="4144327" cy="5931604"/>
            </a:xfrm>
          </p:grpSpPr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0C7936CD-F990-47D0-8D90-68B0C7C71DE3}"/>
                  </a:ext>
                </a:extLst>
              </p:cNvPr>
              <p:cNvSpPr/>
              <p:nvPr/>
            </p:nvSpPr>
            <p:spPr>
              <a:xfrm>
                <a:off x="3493537" y="3918148"/>
                <a:ext cx="3823851" cy="2013456"/>
              </a:xfrm>
              <a:custGeom>
                <a:avLst/>
                <a:gdLst>
                  <a:gd name="connsiteX0" fmla="*/ 3823851 w 3823851"/>
                  <a:gd name="connsiteY0" fmla="*/ 1995749 h 2013456"/>
                  <a:gd name="connsiteX1" fmla="*/ 3724061 w 3823851"/>
                  <a:gd name="connsiteY1" fmla="*/ 1540267 h 2013456"/>
                  <a:gd name="connsiteX2" fmla="*/ 3456907 w 3823851"/>
                  <a:gd name="connsiteY2" fmla="*/ 901904 h 2013456"/>
                  <a:gd name="connsiteX3" fmla="*/ 2927278 w 3823851"/>
                  <a:gd name="connsiteY3" fmla="*/ 186907 h 2013456"/>
                  <a:gd name="connsiteX4" fmla="*/ 2686181 w 3823851"/>
                  <a:gd name="connsiteY4" fmla="*/ 2369 h 2013456"/>
                  <a:gd name="connsiteX5" fmla="*/ 2668948 w 3823851"/>
                  <a:gd name="connsiteY5" fmla="*/ 20254 h 2013456"/>
                  <a:gd name="connsiteX6" fmla="*/ 2644430 w 3823851"/>
                  <a:gd name="connsiteY6" fmla="*/ 68995 h 2013456"/>
                  <a:gd name="connsiteX7" fmla="*/ 2549495 w 3823851"/>
                  <a:gd name="connsiteY7" fmla="*/ 0 h 2013456"/>
                  <a:gd name="connsiteX8" fmla="*/ 1593343 w 3823851"/>
                  <a:gd name="connsiteY8" fmla="*/ 240267 h 2013456"/>
                  <a:gd name="connsiteX9" fmla="*/ 1473654 w 3823851"/>
                  <a:gd name="connsiteY9" fmla="*/ 245952 h 2013456"/>
                  <a:gd name="connsiteX10" fmla="*/ 1400395 w 3823851"/>
                  <a:gd name="connsiteY10" fmla="*/ 283263 h 2013456"/>
                  <a:gd name="connsiteX11" fmla="*/ 1241204 w 3823851"/>
                  <a:gd name="connsiteY11" fmla="*/ 441210 h 2013456"/>
                  <a:gd name="connsiteX12" fmla="*/ 1073426 w 3823851"/>
                  <a:gd name="connsiteY12" fmla="*/ 658025 h 2013456"/>
                  <a:gd name="connsiteX13" fmla="*/ 1021665 w 3823851"/>
                  <a:gd name="connsiteY13" fmla="*/ 525247 h 2013456"/>
                  <a:gd name="connsiteX14" fmla="*/ 996614 w 3823851"/>
                  <a:gd name="connsiteY14" fmla="*/ 516364 h 2013456"/>
                  <a:gd name="connsiteX15" fmla="*/ 642166 w 3823851"/>
                  <a:gd name="connsiteY15" fmla="*/ 424805 h 2013456"/>
                  <a:gd name="connsiteX16" fmla="*/ 595616 w 3823851"/>
                  <a:gd name="connsiteY16" fmla="*/ 427648 h 2013456"/>
                  <a:gd name="connsiteX17" fmla="*/ 479362 w 3823851"/>
                  <a:gd name="connsiteY17" fmla="*/ 511330 h 2013456"/>
                  <a:gd name="connsiteX18" fmla="*/ 435893 w 3823851"/>
                  <a:gd name="connsiteY18" fmla="*/ 588379 h 2013456"/>
                  <a:gd name="connsiteX19" fmla="*/ 169627 w 3823851"/>
                  <a:gd name="connsiteY19" fmla="*/ 1071104 h 2013456"/>
                  <a:gd name="connsiteX20" fmla="*/ 168679 w 3823851"/>
                  <a:gd name="connsiteY20" fmla="*/ 1995690 h 2013456"/>
                  <a:gd name="connsiteX21" fmla="*/ 895817 w 3823851"/>
                  <a:gd name="connsiteY21" fmla="*/ 1714678 h 2013456"/>
                  <a:gd name="connsiteX22" fmla="*/ 1023501 w 3823851"/>
                  <a:gd name="connsiteY22" fmla="*/ 1629160 h 2013456"/>
                  <a:gd name="connsiteX23" fmla="*/ 1304751 w 3823851"/>
                  <a:gd name="connsiteY23" fmla="*/ 1394223 h 2013456"/>
                  <a:gd name="connsiteX24" fmla="*/ 1427105 w 3823851"/>
                  <a:gd name="connsiteY24" fmla="*/ 1306870 h 2013456"/>
                  <a:gd name="connsiteX25" fmla="*/ 1465600 w 3823851"/>
                  <a:gd name="connsiteY25" fmla="*/ 1336540 h 2013456"/>
                  <a:gd name="connsiteX26" fmla="*/ 1454525 w 3823851"/>
                  <a:gd name="connsiteY26" fmla="*/ 2013457 h 2013456"/>
                  <a:gd name="connsiteX27" fmla="*/ 3823851 w 3823851"/>
                  <a:gd name="connsiteY27" fmla="*/ 1995749 h 20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23851" h="2013456">
                    <a:moveTo>
                      <a:pt x="3823851" y="1995749"/>
                    </a:moveTo>
                    <a:cubicBezTo>
                      <a:pt x="3823851" y="1995749"/>
                      <a:pt x="3726963" y="1551756"/>
                      <a:pt x="3724061" y="1540267"/>
                    </a:cubicBezTo>
                    <a:cubicBezTo>
                      <a:pt x="3666674" y="1314213"/>
                      <a:pt x="3570378" y="1104268"/>
                      <a:pt x="3456907" y="901904"/>
                    </a:cubicBezTo>
                    <a:cubicBezTo>
                      <a:pt x="3310745" y="641205"/>
                      <a:pt x="3143145" y="395964"/>
                      <a:pt x="2927278" y="186907"/>
                    </a:cubicBezTo>
                    <a:cubicBezTo>
                      <a:pt x="2854256" y="116136"/>
                      <a:pt x="2776260" y="51169"/>
                      <a:pt x="2686181" y="2369"/>
                    </a:cubicBezTo>
                    <a:cubicBezTo>
                      <a:pt x="2674752" y="2843"/>
                      <a:pt x="2672797" y="12614"/>
                      <a:pt x="2668948" y="20254"/>
                    </a:cubicBezTo>
                    <a:cubicBezTo>
                      <a:pt x="2660775" y="36481"/>
                      <a:pt x="2653135" y="53004"/>
                      <a:pt x="2644430" y="68995"/>
                    </a:cubicBezTo>
                    <a:lnTo>
                      <a:pt x="2549495" y="0"/>
                    </a:lnTo>
                    <a:lnTo>
                      <a:pt x="1593343" y="240267"/>
                    </a:lnTo>
                    <a:cubicBezTo>
                      <a:pt x="1553486" y="243051"/>
                      <a:pt x="1513629" y="244886"/>
                      <a:pt x="1473654" y="245952"/>
                    </a:cubicBezTo>
                    <a:cubicBezTo>
                      <a:pt x="1445878" y="251875"/>
                      <a:pt x="1422308" y="266384"/>
                      <a:pt x="1400395" y="283263"/>
                    </a:cubicBezTo>
                    <a:cubicBezTo>
                      <a:pt x="1340758" y="329220"/>
                      <a:pt x="1289412" y="383823"/>
                      <a:pt x="1241204" y="441210"/>
                    </a:cubicBezTo>
                    <a:cubicBezTo>
                      <a:pt x="1180975" y="512929"/>
                      <a:pt x="1120035" y="584292"/>
                      <a:pt x="1073426" y="658025"/>
                    </a:cubicBezTo>
                    <a:cubicBezTo>
                      <a:pt x="1106295" y="599986"/>
                      <a:pt x="1089416" y="551542"/>
                      <a:pt x="1021665" y="525247"/>
                    </a:cubicBezTo>
                    <a:cubicBezTo>
                      <a:pt x="1013374" y="522049"/>
                      <a:pt x="1004906" y="519384"/>
                      <a:pt x="996614" y="516364"/>
                    </a:cubicBezTo>
                    <a:cubicBezTo>
                      <a:pt x="880538" y="477987"/>
                      <a:pt x="761263" y="451692"/>
                      <a:pt x="642166" y="424805"/>
                    </a:cubicBezTo>
                    <a:cubicBezTo>
                      <a:pt x="626768" y="421311"/>
                      <a:pt x="610837" y="421311"/>
                      <a:pt x="595616" y="427648"/>
                    </a:cubicBezTo>
                    <a:cubicBezTo>
                      <a:pt x="543974" y="437657"/>
                      <a:pt x="506486" y="467801"/>
                      <a:pt x="479362" y="511330"/>
                    </a:cubicBezTo>
                    <a:cubicBezTo>
                      <a:pt x="463787" y="536322"/>
                      <a:pt x="448863" y="561965"/>
                      <a:pt x="435893" y="588379"/>
                    </a:cubicBezTo>
                    <a:cubicBezTo>
                      <a:pt x="354995" y="753669"/>
                      <a:pt x="245136" y="902911"/>
                      <a:pt x="169627" y="1071104"/>
                    </a:cubicBezTo>
                    <a:cubicBezTo>
                      <a:pt x="-139279" y="1652198"/>
                      <a:pt x="44312" y="1995690"/>
                      <a:pt x="168679" y="1995690"/>
                    </a:cubicBezTo>
                    <a:cubicBezTo>
                      <a:pt x="512646" y="1995690"/>
                      <a:pt x="883617" y="1719652"/>
                      <a:pt x="895817" y="1714678"/>
                    </a:cubicBezTo>
                    <a:cubicBezTo>
                      <a:pt x="941656" y="1691048"/>
                      <a:pt x="982045" y="1659245"/>
                      <a:pt x="1023501" y="1629160"/>
                    </a:cubicBezTo>
                    <a:cubicBezTo>
                      <a:pt x="1122522" y="1557204"/>
                      <a:pt x="1212718" y="1474530"/>
                      <a:pt x="1304751" y="1394223"/>
                    </a:cubicBezTo>
                    <a:cubicBezTo>
                      <a:pt x="1342890" y="1360940"/>
                      <a:pt x="1386893" y="1336718"/>
                      <a:pt x="1427105" y="1306870"/>
                    </a:cubicBezTo>
                    <a:cubicBezTo>
                      <a:pt x="1435100" y="1296683"/>
                      <a:pt x="1471403" y="1317115"/>
                      <a:pt x="1465600" y="1336540"/>
                    </a:cubicBezTo>
                    <a:cubicBezTo>
                      <a:pt x="1472825" y="1449005"/>
                      <a:pt x="1454525" y="2013457"/>
                      <a:pt x="1454525" y="2013457"/>
                    </a:cubicBezTo>
                    <a:lnTo>
                      <a:pt x="3823851" y="1995749"/>
                    </a:lnTo>
                    <a:close/>
                  </a:path>
                </a:pathLst>
              </a:custGeom>
              <a:solidFill>
                <a:srgbClr val="3246C7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CD78CB4D-9515-4323-B480-897CF5EA099C}"/>
                  </a:ext>
                </a:extLst>
              </p:cNvPr>
              <p:cNvSpPr/>
              <p:nvPr/>
            </p:nvSpPr>
            <p:spPr>
              <a:xfrm>
                <a:off x="5699748" y="4458189"/>
                <a:ext cx="390758" cy="833175"/>
              </a:xfrm>
              <a:custGeom>
                <a:avLst/>
                <a:gdLst>
                  <a:gd name="connsiteX0" fmla="*/ 10630 w 390758"/>
                  <a:gd name="connsiteY0" fmla="*/ 39276 h 833175"/>
                  <a:gd name="connsiteX1" fmla="*/ 1569 w 390758"/>
                  <a:gd name="connsiteY1" fmla="*/ 5578 h 833175"/>
                  <a:gd name="connsiteX2" fmla="*/ 11045 w 390758"/>
                  <a:gd name="connsiteY2" fmla="*/ 4275 h 833175"/>
                  <a:gd name="connsiteX3" fmla="*/ 43617 w 390758"/>
                  <a:gd name="connsiteY3" fmla="*/ 18963 h 833175"/>
                  <a:gd name="connsiteX4" fmla="*/ 173256 w 390758"/>
                  <a:gd name="connsiteY4" fmla="*/ 314662 h 833175"/>
                  <a:gd name="connsiteX5" fmla="*/ 207013 w 390758"/>
                  <a:gd name="connsiteY5" fmla="*/ 131071 h 833175"/>
                  <a:gd name="connsiteX6" fmla="*/ 213054 w 390758"/>
                  <a:gd name="connsiteY6" fmla="*/ 90385 h 833175"/>
                  <a:gd name="connsiteX7" fmla="*/ 242073 w 390758"/>
                  <a:gd name="connsiteY7" fmla="*/ 60063 h 833175"/>
                  <a:gd name="connsiteX8" fmla="*/ 253562 w 390758"/>
                  <a:gd name="connsiteY8" fmla="*/ 94768 h 833175"/>
                  <a:gd name="connsiteX9" fmla="*/ 216252 w 390758"/>
                  <a:gd name="connsiteY9" fmla="*/ 270363 h 833175"/>
                  <a:gd name="connsiteX10" fmla="*/ 202038 w 390758"/>
                  <a:gd name="connsiteY10" fmla="*/ 336515 h 833175"/>
                  <a:gd name="connsiteX11" fmla="*/ 225964 w 390758"/>
                  <a:gd name="connsiteY11" fmla="*/ 420079 h 833175"/>
                  <a:gd name="connsiteX12" fmla="*/ 385629 w 390758"/>
                  <a:gd name="connsiteY12" fmla="*/ 788444 h 833175"/>
                  <a:gd name="connsiteX13" fmla="*/ 390130 w 390758"/>
                  <a:gd name="connsiteY13" fmla="*/ 802362 h 833175"/>
                  <a:gd name="connsiteX14" fmla="*/ 378286 w 390758"/>
                  <a:gd name="connsiteY14" fmla="*/ 832092 h 833175"/>
                  <a:gd name="connsiteX15" fmla="*/ 351694 w 390758"/>
                  <a:gd name="connsiteY15" fmla="*/ 814858 h 833175"/>
                  <a:gd name="connsiteX16" fmla="*/ 302776 w 390758"/>
                  <a:gd name="connsiteY16" fmla="*/ 704111 h 833175"/>
                  <a:gd name="connsiteX17" fmla="*/ 154127 w 390758"/>
                  <a:gd name="connsiteY17" fmla="*/ 366364 h 833175"/>
                  <a:gd name="connsiteX18" fmla="*/ 10630 w 390758"/>
                  <a:gd name="connsiteY18" fmla="*/ 39276 h 83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0758" h="833175">
                    <a:moveTo>
                      <a:pt x="10630" y="39276"/>
                    </a:moveTo>
                    <a:cubicBezTo>
                      <a:pt x="5359" y="28675"/>
                      <a:pt x="-3642" y="19022"/>
                      <a:pt x="1569" y="5578"/>
                    </a:cubicBezTo>
                    <a:cubicBezTo>
                      <a:pt x="4708" y="5164"/>
                      <a:pt x="7847" y="4749"/>
                      <a:pt x="11045" y="4275"/>
                    </a:cubicBezTo>
                    <a:cubicBezTo>
                      <a:pt x="28279" y="-4904"/>
                      <a:pt x="35978" y="1018"/>
                      <a:pt x="43617" y="18963"/>
                    </a:cubicBezTo>
                    <a:cubicBezTo>
                      <a:pt x="84836" y="115614"/>
                      <a:pt x="127773" y="211496"/>
                      <a:pt x="173256" y="314662"/>
                    </a:cubicBezTo>
                    <a:cubicBezTo>
                      <a:pt x="185397" y="248747"/>
                      <a:pt x="196294" y="189939"/>
                      <a:pt x="207013" y="131071"/>
                    </a:cubicBezTo>
                    <a:cubicBezTo>
                      <a:pt x="209441" y="117569"/>
                      <a:pt x="211218" y="103948"/>
                      <a:pt x="213054" y="90385"/>
                    </a:cubicBezTo>
                    <a:cubicBezTo>
                      <a:pt x="215363" y="72974"/>
                      <a:pt x="224365" y="57576"/>
                      <a:pt x="242073" y="60063"/>
                    </a:cubicBezTo>
                    <a:cubicBezTo>
                      <a:pt x="260669" y="62669"/>
                      <a:pt x="255931" y="82627"/>
                      <a:pt x="253562" y="94768"/>
                    </a:cubicBezTo>
                    <a:cubicBezTo>
                      <a:pt x="242132" y="153517"/>
                      <a:pt x="228866" y="211851"/>
                      <a:pt x="216252" y="270363"/>
                    </a:cubicBezTo>
                    <a:cubicBezTo>
                      <a:pt x="211514" y="292394"/>
                      <a:pt x="206954" y="314485"/>
                      <a:pt x="202038" y="336515"/>
                    </a:cubicBezTo>
                    <a:cubicBezTo>
                      <a:pt x="194872" y="368673"/>
                      <a:pt x="214712" y="393606"/>
                      <a:pt x="225964" y="420079"/>
                    </a:cubicBezTo>
                    <a:cubicBezTo>
                      <a:pt x="278199" y="543262"/>
                      <a:pt x="332269" y="665735"/>
                      <a:pt x="385629" y="788444"/>
                    </a:cubicBezTo>
                    <a:cubicBezTo>
                      <a:pt x="387583" y="792945"/>
                      <a:pt x="389893" y="797683"/>
                      <a:pt x="390130" y="802362"/>
                    </a:cubicBezTo>
                    <a:cubicBezTo>
                      <a:pt x="390663" y="813851"/>
                      <a:pt x="393861" y="827413"/>
                      <a:pt x="378286" y="832092"/>
                    </a:cubicBezTo>
                    <a:cubicBezTo>
                      <a:pt x="363420" y="836593"/>
                      <a:pt x="356787" y="826347"/>
                      <a:pt x="351694" y="814858"/>
                    </a:cubicBezTo>
                    <a:cubicBezTo>
                      <a:pt x="335349" y="777962"/>
                      <a:pt x="319062" y="741066"/>
                      <a:pt x="302776" y="704111"/>
                    </a:cubicBezTo>
                    <a:cubicBezTo>
                      <a:pt x="253207" y="591529"/>
                      <a:pt x="203578" y="479005"/>
                      <a:pt x="154127" y="366364"/>
                    </a:cubicBezTo>
                    <a:cubicBezTo>
                      <a:pt x="106156" y="257394"/>
                      <a:pt x="58423" y="148305"/>
                      <a:pt x="10630" y="39276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076B48AC-CC45-4030-B66A-F1628F7EA007}"/>
                  </a:ext>
                </a:extLst>
              </p:cNvPr>
              <p:cNvSpPr/>
              <p:nvPr/>
            </p:nvSpPr>
            <p:spPr>
              <a:xfrm>
                <a:off x="4335640" y="4608271"/>
                <a:ext cx="2323335" cy="1014093"/>
              </a:xfrm>
              <a:custGeom>
                <a:avLst/>
                <a:gdLst>
                  <a:gd name="connsiteX0" fmla="*/ 177195 w 2323335"/>
                  <a:gd name="connsiteY0" fmla="*/ 68284 h 1014093"/>
                  <a:gd name="connsiteX1" fmla="*/ 0 w 2323335"/>
                  <a:gd name="connsiteY1" fmla="*/ 648667 h 1014093"/>
                  <a:gd name="connsiteX2" fmla="*/ 177195 w 2323335"/>
                  <a:gd name="connsiteY2" fmla="*/ 68284 h 1014093"/>
                  <a:gd name="connsiteX3" fmla="*/ 703389 w 2323335"/>
                  <a:gd name="connsiteY3" fmla="*/ 62243 h 1014093"/>
                  <a:gd name="connsiteX4" fmla="*/ 630545 w 2323335"/>
                  <a:gd name="connsiteY4" fmla="*/ 641619 h 1014093"/>
                  <a:gd name="connsiteX5" fmla="*/ 576652 w 2323335"/>
                  <a:gd name="connsiteY5" fmla="*/ 617990 h 1014093"/>
                  <a:gd name="connsiteX6" fmla="*/ 677271 w 2323335"/>
                  <a:gd name="connsiteY6" fmla="*/ 274201 h 1014093"/>
                  <a:gd name="connsiteX7" fmla="*/ 703389 w 2323335"/>
                  <a:gd name="connsiteY7" fmla="*/ 62243 h 1014093"/>
                  <a:gd name="connsiteX8" fmla="*/ 2308385 w 2323335"/>
                  <a:gd name="connsiteY8" fmla="*/ 60052 h 1014093"/>
                  <a:gd name="connsiteX9" fmla="*/ 2322777 w 2323335"/>
                  <a:gd name="connsiteY9" fmla="*/ 90196 h 1014093"/>
                  <a:gd name="connsiteX10" fmla="*/ 2246379 w 2323335"/>
                  <a:gd name="connsiteY10" fmla="*/ 615562 h 1014093"/>
                  <a:gd name="connsiteX11" fmla="*/ 2139127 w 2323335"/>
                  <a:gd name="connsiteY11" fmla="*/ 902556 h 1014093"/>
                  <a:gd name="connsiteX12" fmla="*/ 2104185 w 2323335"/>
                  <a:gd name="connsiteY12" fmla="*/ 914518 h 1014093"/>
                  <a:gd name="connsiteX13" fmla="*/ 2308385 w 2323335"/>
                  <a:gd name="connsiteY13" fmla="*/ 60052 h 1014093"/>
                  <a:gd name="connsiteX14" fmla="*/ 851386 w 2323335"/>
                  <a:gd name="connsiteY14" fmla="*/ 0 h 1014093"/>
                  <a:gd name="connsiteX15" fmla="*/ 883722 w 2323335"/>
                  <a:gd name="connsiteY15" fmla="*/ 2310 h 1014093"/>
                  <a:gd name="connsiteX16" fmla="*/ 869331 w 2323335"/>
                  <a:gd name="connsiteY16" fmla="*/ 216341 h 1014093"/>
                  <a:gd name="connsiteX17" fmla="*/ 1070689 w 2323335"/>
                  <a:gd name="connsiteY17" fmla="*/ 738804 h 1014093"/>
                  <a:gd name="connsiteX18" fmla="*/ 1178356 w 2323335"/>
                  <a:gd name="connsiteY18" fmla="*/ 994232 h 1014093"/>
                  <a:gd name="connsiteX19" fmla="*/ 1180132 w 2323335"/>
                  <a:gd name="connsiteY19" fmla="*/ 1014072 h 1014093"/>
                  <a:gd name="connsiteX20" fmla="*/ 1152653 w 2323335"/>
                  <a:gd name="connsiteY20" fmla="*/ 987422 h 1014093"/>
                  <a:gd name="connsiteX21" fmla="*/ 829060 w 2323335"/>
                  <a:gd name="connsiteY21" fmla="*/ 282493 h 1014093"/>
                  <a:gd name="connsiteX22" fmla="*/ 790269 w 2323335"/>
                  <a:gd name="connsiteY22" fmla="*/ 116491 h 1014093"/>
                  <a:gd name="connsiteX23" fmla="*/ 798441 w 2323335"/>
                  <a:gd name="connsiteY23" fmla="*/ 43766 h 1014093"/>
                  <a:gd name="connsiteX24" fmla="*/ 841970 w 2323335"/>
                  <a:gd name="connsiteY24" fmla="*/ 3850 h 1014093"/>
                  <a:gd name="connsiteX25" fmla="*/ 851386 w 2323335"/>
                  <a:gd name="connsiteY25" fmla="*/ 0 h 101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23335" h="1014093">
                    <a:moveTo>
                      <a:pt x="177195" y="68284"/>
                    </a:moveTo>
                    <a:cubicBezTo>
                      <a:pt x="188802" y="283263"/>
                      <a:pt x="129046" y="476507"/>
                      <a:pt x="0" y="648667"/>
                    </a:cubicBezTo>
                    <a:cubicBezTo>
                      <a:pt x="76753" y="460635"/>
                      <a:pt x="136686" y="267450"/>
                      <a:pt x="177195" y="68284"/>
                    </a:cubicBezTo>
                    <a:close/>
                    <a:moveTo>
                      <a:pt x="703389" y="62243"/>
                    </a:moveTo>
                    <a:cubicBezTo>
                      <a:pt x="720800" y="260639"/>
                      <a:pt x="718609" y="456607"/>
                      <a:pt x="630545" y="641619"/>
                    </a:cubicBezTo>
                    <a:cubicBezTo>
                      <a:pt x="618759" y="619707"/>
                      <a:pt x="599630" y="614496"/>
                      <a:pt x="576652" y="617990"/>
                    </a:cubicBezTo>
                    <a:cubicBezTo>
                      <a:pt x="627228" y="508368"/>
                      <a:pt x="656662" y="392647"/>
                      <a:pt x="677271" y="274201"/>
                    </a:cubicBezTo>
                    <a:cubicBezTo>
                      <a:pt x="689471" y="203963"/>
                      <a:pt x="693854" y="132777"/>
                      <a:pt x="703389" y="62243"/>
                    </a:cubicBezTo>
                    <a:close/>
                    <a:moveTo>
                      <a:pt x="2308385" y="60052"/>
                    </a:moveTo>
                    <a:cubicBezTo>
                      <a:pt x="2327573" y="70712"/>
                      <a:pt x="2322836" y="81668"/>
                      <a:pt x="2322777" y="90196"/>
                    </a:cubicBezTo>
                    <a:cubicBezTo>
                      <a:pt x="2321532" y="268812"/>
                      <a:pt x="2295238" y="443697"/>
                      <a:pt x="2246379" y="615562"/>
                    </a:cubicBezTo>
                    <a:cubicBezTo>
                      <a:pt x="2218367" y="714286"/>
                      <a:pt x="2177147" y="807740"/>
                      <a:pt x="2139127" y="902556"/>
                    </a:cubicBezTo>
                    <a:cubicBezTo>
                      <a:pt x="2127993" y="908004"/>
                      <a:pt x="2117451" y="915348"/>
                      <a:pt x="2104185" y="914518"/>
                    </a:cubicBezTo>
                    <a:cubicBezTo>
                      <a:pt x="2192723" y="635934"/>
                      <a:pt x="2241641" y="347460"/>
                      <a:pt x="2308385" y="60052"/>
                    </a:cubicBezTo>
                    <a:close/>
                    <a:moveTo>
                      <a:pt x="851386" y="0"/>
                    </a:moveTo>
                    <a:cubicBezTo>
                      <a:pt x="861869" y="4797"/>
                      <a:pt x="872944" y="1658"/>
                      <a:pt x="883722" y="2310"/>
                    </a:cubicBezTo>
                    <a:cubicBezTo>
                      <a:pt x="834686" y="70712"/>
                      <a:pt x="846530" y="142075"/>
                      <a:pt x="869331" y="216341"/>
                    </a:cubicBezTo>
                    <a:cubicBezTo>
                      <a:pt x="924231" y="395312"/>
                      <a:pt x="986947" y="570789"/>
                      <a:pt x="1070689" y="738804"/>
                    </a:cubicBezTo>
                    <a:cubicBezTo>
                      <a:pt x="1111789" y="821361"/>
                      <a:pt x="1143059" y="908833"/>
                      <a:pt x="1178356" y="994232"/>
                    </a:cubicBezTo>
                    <a:cubicBezTo>
                      <a:pt x="1180725" y="999977"/>
                      <a:pt x="1184752" y="1006669"/>
                      <a:pt x="1180132" y="1014072"/>
                    </a:cubicBezTo>
                    <a:cubicBezTo>
                      <a:pt x="1161714" y="1014783"/>
                      <a:pt x="1158220" y="997963"/>
                      <a:pt x="1152653" y="987422"/>
                    </a:cubicBezTo>
                    <a:cubicBezTo>
                      <a:pt x="1031602" y="758526"/>
                      <a:pt x="912623" y="528564"/>
                      <a:pt x="829060" y="282493"/>
                    </a:cubicBezTo>
                    <a:cubicBezTo>
                      <a:pt x="810700" y="228482"/>
                      <a:pt x="798441" y="172871"/>
                      <a:pt x="790269" y="116491"/>
                    </a:cubicBezTo>
                    <a:cubicBezTo>
                      <a:pt x="786715" y="91795"/>
                      <a:pt x="791275" y="67632"/>
                      <a:pt x="798441" y="43766"/>
                    </a:cubicBezTo>
                    <a:cubicBezTo>
                      <a:pt x="805133" y="21498"/>
                      <a:pt x="821953" y="11134"/>
                      <a:pt x="841970" y="3850"/>
                    </a:cubicBezTo>
                    <a:cubicBezTo>
                      <a:pt x="845109" y="2547"/>
                      <a:pt x="848248" y="1303"/>
                      <a:pt x="851386" y="0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63DF1F66-1707-4258-BE26-3A77909ABC43}"/>
                  </a:ext>
                </a:extLst>
              </p:cNvPr>
              <p:cNvSpPr/>
              <p:nvPr/>
            </p:nvSpPr>
            <p:spPr>
              <a:xfrm>
                <a:off x="3259917" y="0"/>
                <a:ext cx="4144327" cy="4617073"/>
              </a:xfrm>
              <a:custGeom>
                <a:avLst/>
                <a:gdLst>
                  <a:gd name="connsiteX0" fmla="*/ 4113438 w 4144327"/>
                  <a:gd name="connsiteY0" fmla="*/ 1843337 h 4617073"/>
                  <a:gd name="connsiteX1" fmla="*/ 4046635 w 4144327"/>
                  <a:gd name="connsiteY1" fmla="*/ 1551072 h 4617073"/>
                  <a:gd name="connsiteX2" fmla="*/ 3703202 w 4144327"/>
                  <a:gd name="connsiteY2" fmla="*/ 1060944 h 4617073"/>
                  <a:gd name="connsiteX3" fmla="*/ 3297466 w 4144327"/>
                  <a:gd name="connsiteY3" fmla="*/ 717215 h 4617073"/>
                  <a:gd name="connsiteX4" fmla="*/ 3363144 w 4144327"/>
                  <a:gd name="connsiteY4" fmla="*/ 333215 h 4617073"/>
                  <a:gd name="connsiteX5" fmla="*/ 3362671 w 4144327"/>
                  <a:gd name="connsiteY5" fmla="*/ 447159 h 4617073"/>
                  <a:gd name="connsiteX6" fmla="*/ 3327788 w 4144327"/>
                  <a:gd name="connsiteY6" fmla="*/ 620031 h 4617073"/>
                  <a:gd name="connsiteX7" fmla="*/ 3270934 w 4144327"/>
                  <a:gd name="connsiteY7" fmla="*/ 689203 h 4617073"/>
                  <a:gd name="connsiteX8" fmla="*/ 3177244 w 4144327"/>
                  <a:gd name="connsiteY8" fmla="*/ 684228 h 4617073"/>
                  <a:gd name="connsiteX9" fmla="*/ 3169486 w 4144327"/>
                  <a:gd name="connsiteY9" fmla="*/ 630276 h 4617073"/>
                  <a:gd name="connsiteX10" fmla="*/ 3126371 w 4144327"/>
                  <a:gd name="connsiteY10" fmla="*/ 312960 h 4617073"/>
                  <a:gd name="connsiteX11" fmla="*/ 2692742 w 4144327"/>
                  <a:gd name="connsiteY11" fmla="*/ 86 h 4617073"/>
                  <a:gd name="connsiteX12" fmla="*/ 2874320 w 4144327"/>
                  <a:gd name="connsiteY12" fmla="*/ 124513 h 4617073"/>
                  <a:gd name="connsiteX13" fmla="*/ 3081303 w 4144327"/>
                  <a:gd name="connsiteY13" fmla="*/ 385212 h 4617073"/>
                  <a:gd name="connsiteX14" fmla="*/ 3081007 w 4144327"/>
                  <a:gd name="connsiteY14" fmla="*/ 630513 h 4617073"/>
                  <a:gd name="connsiteX15" fmla="*/ 2788505 w 4144327"/>
                  <a:gd name="connsiteY15" fmla="*/ 380830 h 4617073"/>
                  <a:gd name="connsiteX16" fmla="*/ 1909580 w 4144327"/>
                  <a:gd name="connsiteY16" fmla="*/ 207721 h 4617073"/>
                  <a:gd name="connsiteX17" fmla="*/ 1712427 w 4144327"/>
                  <a:gd name="connsiteY17" fmla="*/ 222468 h 4617073"/>
                  <a:gd name="connsiteX18" fmla="*/ 1473404 w 4144327"/>
                  <a:gd name="connsiteY18" fmla="*/ 344645 h 4617073"/>
                  <a:gd name="connsiteX19" fmla="*/ 1489749 w 4144327"/>
                  <a:gd name="connsiteY19" fmla="*/ 343401 h 4617073"/>
                  <a:gd name="connsiteX20" fmla="*/ 1962347 w 4144327"/>
                  <a:gd name="connsiteY20" fmla="*/ 238458 h 4617073"/>
                  <a:gd name="connsiteX21" fmla="*/ 2309334 w 4144327"/>
                  <a:gd name="connsiteY21" fmla="*/ 264694 h 4617073"/>
                  <a:gd name="connsiteX22" fmla="*/ 2414099 w 4144327"/>
                  <a:gd name="connsiteY22" fmla="*/ 319889 h 4617073"/>
                  <a:gd name="connsiteX23" fmla="*/ 2403143 w 4144327"/>
                  <a:gd name="connsiteY23" fmla="*/ 319830 h 4617073"/>
                  <a:gd name="connsiteX24" fmla="*/ 2043068 w 4144327"/>
                  <a:gd name="connsiteY24" fmla="*/ 321962 h 4617073"/>
                  <a:gd name="connsiteX25" fmla="*/ 1789772 w 4144327"/>
                  <a:gd name="connsiteY25" fmla="*/ 364188 h 4617073"/>
                  <a:gd name="connsiteX26" fmla="*/ 1356380 w 4144327"/>
                  <a:gd name="connsiteY26" fmla="*/ 463919 h 4617073"/>
                  <a:gd name="connsiteX27" fmla="*/ 1188898 w 4144327"/>
                  <a:gd name="connsiteY27" fmla="*/ 528235 h 4617073"/>
                  <a:gd name="connsiteX28" fmla="*/ 817807 w 4144327"/>
                  <a:gd name="connsiteY28" fmla="*/ 440585 h 4617073"/>
                  <a:gd name="connsiteX29" fmla="*/ 784347 w 4144327"/>
                  <a:gd name="connsiteY29" fmla="*/ 411981 h 4617073"/>
                  <a:gd name="connsiteX30" fmla="*/ 875609 w 4144327"/>
                  <a:gd name="connsiteY30" fmla="*/ 556781 h 4617073"/>
                  <a:gd name="connsiteX31" fmla="*/ 1033556 w 4144327"/>
                  <a:gd name="connsiteY31" fmla="*/ 603152 h 4617073"/>
                  <a:gd name="connsiteX32" fmla="*/ 1000214 w 4144327"/>
                  <a:gd name="connsiteY32" fmla="*/ 642891 h 4617073"/>
                  <a:gd name="connsiteX33" fmla="*/ 497827 w 4144327"/>
                  <a:gd name="connsiteY33" fmla="*/ 927456 h 4617073"/>
                  <a:gd name="connsiteX34" fmla="*/ 247255 w 4144327"/>
                  <a:gd name="connsiteY34" fmla="*/ 1167901 h 4617073"/>
                  <a:gd name="connsiteX35" fmla="*/ 166712 w 4144327"/>
                  <a:gd name="connsiteY35" fmla="*/ 1401357 h 4617073"/>
                  <a:gd name="connsiteX36" fmla="*/ 392588 w 4144327"/>
                  <a:gd name="connsiteY36" fmla="*/ 1087535 h 4617073"/>
                  <a:gd name="connsiteX37" fmla="*/ 372689 w 4144327"/>
                  <a:gd name="connsiteY37" fmla="*/ 1108796 h 4617073"/>
                  <a:gd name="connsiteX38" fmla="*/ 265081 w 4144327"/>
                  <a:gd name="connsiteY38" fmla="*/ 1324249 h 4617073"/>
                  <a:gd name="connsiteX39" fmla="*/ 221197 w 4144327"/>
                  <a:gd name="connsiteY39" fmla="*/ 1619297 h 4617073"/>
                  <a:gd name="connsiteX40" fmla="*/ 109740 w 4144327"/>
                  <a:gd name="connsiteY40" fmla="*/ 1746034 h 4617073"/>
                  <a:gd name="connsiteX41" fmla="*/ 0 w 4144327"/>
                  <a:gd name="connsiteY41" fmla="*/ 1758411 h 4617073"/>
                  <a:gd name="connsiteX42" fmla="*/ 126855 w 4144327"/>
                  <a:gd name="connsiteY42" fmla="*/ 1797617 h 4617073"/>
                  <a:gd name="connsiteX43" fmla="*/ 237128 w 4144327"/>
                  <a:gd name="connsiteY43" fmla="*/ 1747870 h 4617073"/>
                  <a:gd name="connsiteX44" fmla="*/ 383823 w 4144327"/>
                  <a:gd name="connsiteY44" fmla="*/ 2452206 h 4617073"/>
                  <a:gd name="connsiteX45" fmla="*/ 438900 w 4144327"/>
                  <a:gd name="connsiteY45" fmla="*/ 1968593 h 4617073"/>
                  <a:gd name="connsiteX46" fmla="*/ 425634 w 4144327"/>
                  <a:gd name="connsiteY46" fmla="*/ 2176583 h 4617073"/>
                  <a:gd name="connsiteX47" fmla="*/ 532413 w 4144327"/>
                  <a:gd name="connsiteY47" fmla="*/ 2479212 h 4617073"/>
                  <a:gd name="connsiteX48" fmla="*/ 532413 w 4144327"/>
                  <a:gd name="connsiteY48" fmla="*/ 2479212 h 4617073"/>
                  <a:gd name="connsiteX49" fmla="*/ 526728 w 4144327"/>
                  <a:gd name="connsiteY49" fmla="*/ 2573258 h 4617073"/>
                  <a:gd name="connsiteX50" fmla="*/ 337985 w 4144327"/>
                  <a:gd name="connsiteY50" fmla="*/ 2976328 h 4617073"/>
                  <a:gd name="connsiteX51" fmla="*/ 669277 w 4144327"/>
                  <a:gd name="connsiteY51" fmla="*/ 3279194 h 4617073"/>
                  <a:gd name="connsiteX52" fmla="*/ 669277 w 4144327"/>
                  <a:gd name="connsiteY52" fmla="*/ 3279194 h 4617073"/>
                  <a:gd name="connsiteX53" fmla="*/ 715411 w 4144327"/>
                  <a:gd name="connsiteY53" fmla="*/ 3392487 h 4617073"/>
                  <a:gd name="connsiteX54" fmla="*/ 686451 w 4144327"/>
                  <a:gd name="connsiteY54" fmla="*/ 3402318 h 4617073"/>
                  <a:gd name="connsiteX55" fmla="*/ 604073 w 4144327"/>
                  <a:gd name="connsiteY55" fmla="*/ 3509393 h 4617073"/>
                  <a:gd name="connsiteX56" fmla="*/ 666967 w 4144327"/>
                  <a:gd name="connsiteY56" fmla="*/ 3810067 h 4617073"/>
                  <a:gd name="connsiteX57" fmla="*/ 862284 w 4144327"/>
                  <a:gd name="connsiteY57" fmla="*/ 4173043 h 4617073"/>
                  <a:gd name="connsiteX58" fmla="*/ 860744 w 4144327"/>
                  <a:gd name="connsiteY58" fmla="*/ 4299484 h 4617073"/>
                  <a:gd name="connsiteX59" fmla="*/ 829415 w 4144327"/>
                  <a:gd name="connsiteY59" fmla="*/ 4345856 h 4617073"/>
                  <a:gd name="connsiteX60" fmla="*/ 887750 w 4144327"/>
                  <a:gd name="connsiteY60" fmla="*/ 4354384 h 4617073"/>
                  <a:gd name="connsiteX61" fmla="*/ 1230709 w 4144327"/>
                  <a:gd name="connsiteY61" fmla="*/ 4442625 h 4617073"/>
                  <a:gd name="connsiteX62" fmla="*/ 1248535 w 4144327"/>
                  <a:gd name="connsiteY62" fmla="*/ 4423793 h 4617073"/>
                  <a:gd name="connsiteX63" fmla="*/ 1334526 w 4144327"/>
                  <a:gd name="connsiteY63" fmla="*/ 4341414 h 4617073"/>
                  <a:gd name="connsiteX64" fmla="*/ 1482110 w 4144327"/>
                  <a:gd name="connsiteY64" fmla="*/ 4174346 h 4617073"/>
                  <a:gd name="connsiteX65" fmla="*/ 1489157 w 4144327"/>
                  <a:gd name="connsiteY65" fmla="*/ 4147933 h 4617073"/>
                  <a:gd name="connsiteX66" fmla="*/ 1489572 w 4144327"/>
                  <a:gd name="connsiteY66" fmla="*/ 4148051 h 4617073"/>
                  <a:gd name="connsiteX67" fmla="*/ 1700050 w 4144327"/>
                  <a:gd name="connsiteY67" fmla="*/ 4171918 h 4617073"/>
                  <a:gd name="connsiteX68" fmla="*/ 1960038 w 4144327"/>
                  <a:gd name="connsiteY68" fmla="*/ 4155276 h 4617073"/>
                  <a:gd name="connsiteX69" fmla="*/ 1948845 w 4144327"/>
                  <a:gd name="connsiteY69" fmla="*/ 4175886 h 4617073"/>
                  <a:gd name="connsiteX70" fmla="*/ 1917634 w 4144327"/>
                  <a:gd name="connsiteY70" fmla="*/ 4612299 h 4617073"/>
                  <a:gd name="connsiteX71" fmla="*/ 1926695 w 4144327"/>
                  <a:gd name="connsiteY71" fmla="*/ 4607561 h 4617073"/>
                  <a:gd name="connsiteX72" fmla="*/ 1927051 w 4144327"/>
                  <a:gd name="connsiteY72" fmla="*/ 4608390 h 4617073"/>
                  <a:gd name="connsiteX73" fmla="*/ 1959386 w 4144327"/>
                  <a:gd name="connsiteY73" fmla="*/ 4610700 h 4617073"/>
                  <a:gd name="connsiteX74" fmla="*/ 2247031 w 4144327"/>
                  <a:gd name="connsiteY74" fmla="*/ 4545377 h 4617073"/>
                  <a:gd name="connsiteX75" fmla="*/ 2450343 w 4144327"/>
                  <a:gd name="connsiteY75" fmla="*/ 4497584 h 4617073"/>
                  <a:gd name="connsiteX76" fmla="*/ 2442467 w 4144327"/>
                  <a:gd name="connsiteY76" fmla="*/ 4465604 h 4617073"/>
                  <a:gd name="connsiteX77" fmla="*/ 2450758 w 4144327"/>
                  <a:gd name="connsiteY77" fmla="*/ 4462584 h 4617073"/>
                  <a:gd name="connsiteX78" fmla="*/ 2440631 w 4144327"/>
                  <a:gd name="connsiteY78" fmla="*/ 4444639 h 4617073"/>
                  <a:gd name="connsiteX79" fmla="*/ 2478830 w 4144327"/>
                  <a:gd name="connsiteY79" fmla="*/ 4348994 h 4617073"/>
                  <a:gd name="connsiteX80" fmla="*/ 2569914 w 4144327"/>
                  <a:gd name="connsiteY80" fmla="*/ 4307893 h 4617073"/>
                  <a:gd name="connsiteX81" fmla="*/ 2919743 w 4144327"/>
                  <a:gd name="connsiteY81" fmla="*/ 3920576 h 4617073"/>
                  <a:gd name="connsiteX82" fmla="*/ 2938872 w 4144327"/>
                  <a:gd name="connsiteY82" fmla="*/ 3796860 h 4617073"/>
                  <a:gd name="connsiteX83" fmla="*/ 2951131 w 4144327"/>
                  <a:gd name="connsiteY83" fmla="*/ 3717146 h 4617073"/>
                  <a:gd name="connsiteX84" fmla="*/ 2961318 w 4144327"/>
                  <a:gd name="connsiteY84" fmla="*/ 3639090 h 4617073"/>
                  <a:gd name="connsiteX85" fmla="*/ 2971563 w 4144327"/>
                  <a:gd name="connsiteY85" fmla="*/ 3487362 h 4617073"/>
                  <a:gd name="connsiteX86" fmla="*/ 2971563 w 4144327"/>
                  <a:gd name="connsiteY86" fmla="*/ 3487362 h 4617073"/>
                  <a:gd name="connsiteX87" fmla="*/ 2985362 w 4144327"/>
                  <a:gd name="connsiteY87" fmla="*/ 3461777 h 4617073"/>
                  <a:gd name="connsiteX88" fmla="*/ 3043697 w 4144327"/>
                  <a:gd name="connsiteY88" fmla="*/ 3349373 h 4617073"/>
                  <a:gd name="connsiteX89" fmla="*/ 3202236 w 4144327"/>
                  <a:gd name="connsiteY89" fmla="*/ 3283694 h 4617073"/>
                  <a:gd name="connsiteX90" fmla="*/ 3467495 w 4144327"/>
                  <a:gd name="connsiteY90" fmla="*/ 3246325 h 4617073"/>
                  <a:gd name="connsiteX91" fmla="*/ 3654106 w 4144327"/>
                  <a:gd name="connsiteY91" fmla="*/ 2988765 h 4617073"/>
                  <a:gd name="connsiteX92" fmla="*/ 3654106 w 4144327"/>
                  <a:gd name="connsiteY92" fmla="*/ 2988765 h 4617073"/>
                  <a:gd name="connsiteX93" fmla="*/ 3718896 w 4144327"/>
                  <a:gd name="connsiteY93" fmla="*/ 2957318 h 4617073"/>
                  <a:gd name="connsiteX94" fmla="*/ 3771249 w 4144327"/>
                  <a:gd name="connsiteY94" fmla="*/ 2886132 h 4617073"/>
                  <a:gd name="connsiteX95" fmla="*/ 3865827 w 4144327"/>
                  <a:gd name="connsiteY95" fmla="*/ 2673877 h 4617073"/>
                  <a:gd name="connsiteX96" fmla="*/ 3902605 w 4144327"/>
                  <a:gd name="connsiteY96" fmla="*/ 2571363 h 4617073"/>
                  <a:gd name="connsiteX97" fmla="*/ 3940389 w 4144327"/>
                  <a:gd name="connsiteY97" fmla="*/ 2465768 h 4617073"/>
                  <a:gd name="connsiteX98" fmla="*/ 3906395 w 4144327"/>
                  <a:gd name="connsiteY98" fmla="*/ 2758092 h 4617073"/>
                  <a:gd name="connsiteX99" fmla="*/ 3915220 w 4144327"/>
                  <a:gd name="connsiteY99" fmla="*/ 2758566 h 4617073"/>
                  <a:gd name="connsiteX100" fmla="*/ 4103074 w 4144327"/>
                  <a:gd name="connsiteY100" fmla="*/ 2576870 h 4617073"/>
                  <a:gd name="connsiteX101" fmla="*/ 4143879 w 4144327"/>
                  <a:gd name="connsiteY101" fmla="*/ 2306400 h 4617073"/>
                  <a:gd name="connsiteX102" fmla="*/ 4113438 w 4144327"/>
                  <a:gd name="connsiteY102" fmla="*/ 1843337 h 4617073"/>
                  <a:gd name="connsiteX103" fmla="*/ 262712 w 4144327"/>
                  <a:gd name="connsiteY103" fmla="*/ 1656015 h 4617073"/>
                  <a:gd name="connsiteX104" fmla="*/ 275327 w 4144327"/>
                  <a:gd name="connsiteY104" fmla="*/ 1491790 h 4617073"/>
                  <a:gd name="connsiteX105" fmla="*/ 484087 w 4144327"/>
                  <a:gd name="connsiteY105" fmla="*/ 1170329 h 4617073"/>
                  <a:gd name="connsiteX106" fmla="*/ 602592 w 4144327"/>
                  <a:gd name="connsiteY106" fmla="*/ 1070361 h 4617073"/>
                  <a:gd name="connsiteX107" fmla="*/ 262712 w 4144327"/>
                  <a:gd name="connsiteY107" fmla="*/ 1656015 h 461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144327" h="4617073">
                    <a:moveTo>
                      <a:pt x="4113438" y="1843337"/>
                    </a:moveTo>
                    <a:cubicBezTo>
                      <a:pt x="4102778" y="1743250"/>
                      <a:pt x="4085011" y="1645000"/>
                      <a:pt x="4046635" y="1551072"/>
                    </a:cubicBezTo>
                    <a:cubicBezTo>
                      <a:pt x="3969290" y="1361500"/>
                      <a:pt x="3845514" y="1204737"/>
                      <a:pt x="3703202" y="1060944"/>
                    </a:cubicBezTo>
                    <a:cubicBezTo>
                      <a:pt x="3578123" y="934504"/>
                      <a:pt x="3440489" y="822869"/>
                      <a:pt x="3297466" y="717215"/>
                    </a:cubicBezTo>
                    <a:cubicBezTo>
                      <a:pt x="3462698" y="596223"/>
                      <a:pt x="3425032" y="441652"/>
                      <a:pt x="3363144" y="333215"/>
                    </a:cubicBezTo>
                    <a:cubicBezTo>
                      <a:pt x="3363144" y="376566"/>
                      <a:pt x="3365158" y="412040"/>
                      <a:pt x="3362671" y="447159"/>
                    </a:cubicBezTo>
                    <a:cubicBezTo>
                      <a:pt x="3358585" y="506145"/>
                      <a:pt x="3350945" y="564776"/>
                      <a:pt x="3327788" y="620031"/>
                    </a:cubicBezTo>
                    <a:cubicBezTo>
                      <a:pt x="3315825" y="648635"/>
                      <a:pt x="3300131" y="675049"/>
                      <a:pt x="3270934" y="689203"/>
                    </a:cubicBezTo>
                    <a:cubicBezTo>
                      <a:pt x="3239191" y="704601"/>
                      <a:pt x="3206381" y="700574"/>
                      <a:pt x="3177244" y="684228"/>
                    </a:cubicBezTo>
                    <a:cubicBezTo>
                      <a:pt x="3155924" y="672265"/>
                      <a:pt x="3169308" y="648221"/>
                      <a:pt x="3169486" y="630276"/>
                    </a:cubicBezTo>
                    <a:cubicBezTo>
                      <a:pt x="3170552" y="522313"/>
                      <a:pt x="3163031" y="415712"/>
                      <a:pt x="3126371" y="312960"/>
                    </a:cubicBezTo>
                    <a:cubicBezTo>
                      <a:pt x="3062352" y="133456"/>
                      <a:pt x="2873372" y="-3941"/>
                      <a:pt x="2692742" y="86"/>
                    </a:cubicBezTo>
                    <a:cubicBezTo>
                      <a:pt x="2757236" y="38877"/>
                      <a:pt x="2818117" y="78438"/>
                      <a:pt x="2874320" y="124513"/>
                    </a:cubicBezTo>
                    <a:cubicBezTo>
                      <a:pt x="2962087" y="196410"/>
                      <a:pt x="3039906" y="276420"/>
                      <a:pt x="3081303" y="385212"/>
                    </a:cubicBezTo>
                    <a:cubicBezTo>
                      <a:pt x="3112276" y="466644"/>
                      <a:pt x="3112099" y="569750"/>
                      <a:pt x="3081007" y="630513"/>
                    </a:cubicBezTo>
                    <a:cubicBezTo>
                      <a:pt x="2980269" y="497795"/>
                      <a:pt x="2923415" y="448107"/>
                      <a:pt x="2788505" y="380830"/>
                    </a:cubicBezTo>
                    <a:cubicBezTo>
                      <a:pt x="2511521" y="242544"/>
                      <a:pt x="2217124" y="189777"/>
                      <a:pt x="1909580" y="207721"/>
                    </a:cubicBezTo>
                    <a:cubicBezTo>
                      <a:pt x="1843902" y="211571"/>
                      <a:pt x="1777572" y="205708"/>
                      <a:pt x="1712427" y="222468"/>
                    </a:cubicBezTo>
                    <a:cubicBezTo>
                      <a:pt x="1623593" y="245269"/>
                      <a:pt x="1545656" y="287198"/>
                      <a:pt x="1473404" y="344645"/>
                    </a:cubicBezTo>
                    <a:cubicBezTo>
                      <a:pt x="1481221" y="348612"/>
                      <a:pt x="1485189" y="344941"/>
                      <a:pt x="1489749" y="343401"/>
                    </a:cubicBezTo>
                    <a:cubicBezTo>
                      <a:pt x="1643729" y="292588"/>
                      <a:pt x="1796761" y="237688"/>
                      <a:pt x="1962347" y="238458"/>
                    </a:cubicBezTo>
                    <a:cubicBezTo>
                      <a:pt x="2078661" y="238991"/>
                      <a:pt x="2195211" y="236563"/>
                      <a:pt x="2309334" y="264694"/>
                    </a:cubicBezTo>
                    <a:cubicBezTo>
                      <a:pt x="2347236" y="274051"/>
                      <a:pt x="2384369" y="286310"/>
                      <a:pt x="2414099" y="319889"/>
                    </a:cubicBezTo>
                    <a:cubicBezTo>
                      <a:pt x="2407999" y="319889"/>
                      <a:pt x="2405512" y="320126"/>
                      <a:pt x="2403143" y="319830"/>
                    </a:cubicBezTo>
                    <a:cubicBezTo>
                      <a:pt x="2283039" y="306801"/>
                      <a:pt x="2163172" y="308282"/>
                      <a:pt x="2043068" y="321962"/>
                    </a:cubicBezTo>
                    <a:cubicBezTo>
                      <a:pt x="1957787" y="331675"/>
                      <a:pt x="1874342" y="351041"/>
                      <a:pt x="1789772" y="364188"/>
                    </a:cubicBezTo>
                    <a:cubicBezTo>
                      <a:pt x="1642781" y="387048"/>
                      <a:pt x="1497626" y="416186"/>
                      <a:pt x="1356380" y="463919"/>
                    </a:cubicBezTo>
                    <a:cubicBezTo>
                      <a:pt x="1299526" y="483167"/>
                      <a:pt x="1246699" y="515384"/>
                      <a:pt x="1188898" y="528235"/>
                    </a:cubicBezTo>
                    <a:cubicBezTo>
                      <a:pt x="1052804" y="558498"/>
                      <a:pt x="926896" y="531611"/>
                      <a:pt x="817807" y="440585"/>
                    </a:cubicBezTo>
                    <a:cubicBezTo>
                      <a:pt x="808509" y="432827"/>
                      <a:pt x="799389" y="424832"/>
                      <a:pt x="784347" y="411981"/>
                    </a:cubicBezTo>
                    <a:cubicBezTo>
                      <a:pt x="799034" y="476948"/>
                      <a:pt x="825980" y="523971"/>
                      <a:pt x="875609" y="556781"/>
                    </a:cubicBezTo>
                    <a:cubicBezTo>
                      <a:pt x="923461" y="588465"/>
                      <a:pt x="978479" y="596282"/>
                      <a:pt x="1033556" y="603152"/>
                    </a:cubicBezTo>
                    <a:cubicBezTo>
                      <a:pt x="1029233" y="624058"/>
                      <a:pt x="1017566" y="634718"/>
                      <a:pt x="1000214" y="642891"/>
                    </a:cubicBezTo>
                    <a:cubicBezTo>
                      <a:pt x="825684" y="725269"/>
                      <a:pt x="655063" y="814637"/>
                      <a:pt x="497827" y="927456"/>
                    </a:cubicBezTo>
                    <a:cubicBezTo>
                      <a:pt x="402893" y="995562"/>
                      <a:pt x="314355" y="1070598"/>
                      <a:pt x="247255" y="1167901"/>
                    </a:cubicBezTo>
                    <a:cubicBezTo>
                      <a:pt x="199936" y="1236481"/>
                      <a:pt x="170976" y="1311398"/>
                      <a:pt x="166712" y="1401357"/>
                    </a:cubicBezTo>
                    <a:cubicBezTo>
                      <a:pt x="203549" y="1259459"/>
                      <a:pt x="290251" y="1139237"/>
                      <a:pt x="392588" y="1087535"/>
                    </a:cubicBezTo>
                    <a:cubicBezTo>
                      <a:pt x="384178" y="1096478"/>
                      <a:pt x="378375" y="1102637"/>
                      <a:pt x="372689" y="1108796"/>
                    </a:cubicBezTo>
                    <a:cubicBezTo>
                      <a:pt x="316131" y="1170270"/>
                      <a:pt x="276689" y="1239856"/>
                      <a:pt x="265081" y="1324249"/>
                    </a:cubicBezTo>
                    <a:cubicBezTo>
                      <a:pt x="251460" y="1422736"/>
                      <a:pt x="234167" y="1520750"/>
                      <a:pt x="221197" y="1619297"/>
                    </a:cubicBezTo>
                    <a:cubicBezTo>
                      <a:pt x="212136" y="1687936"/>
                      <a:pt x="171154" y="1724891"/>
                      <a:pt x="109740" y="1746034"/>
                    </a:cubicBezTo>
                    <a:cubicBezTo>
                      <a:pt x="76160" y="1757582"/>
                      <a:pt x="41219" y="1757286"/>
                      <a:pt x="0" y="1758411"/>
                    </a:cubicBezTo>
                    <a:cubicBezTo>
                      <a:pt x="42403" y="1786957"/>
                      <a:pt x="82557" y="1800637"/>
                      <a:pt x="126855" y="1797617"/>
                    </a:cubicBezTo>
                    <a:cubicBezTo>
                      <a:pt x="168666" y="1794774"/>
                      <a:pt x="213084" y="1795189"/>
                      <a:pt x="237128" y="1747870"/>
                    </a:cubicBezTo>
                    <a:cubicBezTo>
                      <a:pt x="176365" y="2005193"/>
                      <a:pt x="217999" y="2239241"/>
                      <a:pt x="383823" y="2452206"/>
                    </a:cubicBezTo>
                    <a:cubicBezTo>
                      <a:pt x="308669" y="2183868"/>
                      <a:pt x="366707" y="2056006"/>
                      <a:pt x="438900" y="1968593"/>
                    </a:cubicBezTo>
                    <a:cubicBezTo>
                      <a:pt x="426641" y="2038831"/>
                      <a:pt x="423621" y="2107530"/>
                      <a:pt x="425634" y="2176583"/>
                    </a:cubicBezTo>
                    <a:cubicBezTo>
                      <a:pt x="428891" y="2288929"/>
                      <a:pt x="458681" y="2391799"/>
                      <a:pt x="532413" y="2479212"/>
                    </a:cubicBezTo>
                    <a:cubicBezTo>
                      <a:pt x="532413" y="2479212"/>
                      <a:pt x="532413" y="2479212"/>
                      <a:pt x="532413" y="2479212"/>
                    </a:cubicBezTo>
                    <a:cubicBezTo>
                      <a:pt x="520746" y="2509949"/>
                      <a:pt x="533005" y="2542166"/>
                      <a:pt x="526728" y="2573258"/>
                    </a:cubicBezTo>
                    <a:cubicBezTo>
                      <a:pt x="378611" y="2660967"/>
                      <a:pt x="305708" y="2816723"/>
                      <a:pt x="337985" y="2976328"/>
                    </a:cubicBezTo>
                    <a:cubicBezTo>
                      <a:pt x="368188" y="3125747"/>
                      <a:pt x="514113" y="3259117"/>
                      <a:pt x="669277" y="3279194"/>
                    </a:cubicBezTo>
                    <a:cubicBezTo>
                      <a:pt x="669277" y="3279194"/>
                      <a:pt x="669277" y="3279194"/>
                      <a:pt x="669277" y="3279194"/>
                    </a:cubicBezTo>
                    <a:cubicBezTo>
                      <a:pt x="684675" y="3317096"/>
                      <a:pt x="700132" y="3354999"/>
                      <a:pt x="715411" y="3392487"/>
                    </a:cubicBezTo>
                    <a:cubicBezTo>
                      <a:pt x="705758" y="3400008"/>
                      <a:pt x="693913" y="3394145"/>
                      <a:pt x="686451" y="3402318"/>
                    </a:cubicBezTo>
                    <a:cubicBezTo>
                      <a:pt x="634631" y="3413392"/>
                      <a:pt x="607211" y="3449518"/>
                      <a:pt x="604073" y="3509393"/>
                    </a:cubicBezTo>
                    <a:cubicBezTo>
                      <a:pt x="598565" y="3615224"/>
                      <a:pt x="630427" y="3713297"/>
                      <a:pt x="666967" y="3810067"/>
                    </a:cubicBezTo>
                    <a:cubicBezTo>
                      <a:pt x="715885" y="3939646"/>
                      <a:pt x="788433" y="4056789"/>
                      <a:pt x="862284" y="4173043"/>
                    </a:cubicBezTo>
                    <a:cubicBezTo>
                      <a:pt x="889941" y="4216631"/>
                      <a:pt x="889112" y="4257673"/>
                      <a:pt x="860744" y="4299484"/>
                    </a:cubicBezTo>
                    <a:cubicBezTo>
                      <a:pt x="850262" y="4314941"/>
                      <a:pt x="839839" y="4330398"/>
                      <a:pt x="829415" y="4345856"/>
                    </a:cubicBezTo>
                    <a:cubicBezTo>
                      <a:pt x="848899" y="4348639"/>
                      <a:pt x="868621" y="4350119"/>
                      <a:pt x="887750" y="4354384"/>
                    </a:cubicBezTo>
                    <a:cubicBezTo>
                      <a:pt x="1003057" y="4379909"/>
                      <a:pt x="1117534" y="4408750"/>
                      <a:pt x="1230709" y="4442625"/>
                    </a:cubicBezTo>
                    <a:cubicBezTo>
                      <a:pt x="1239355" y="4438895"/>
                      <a:pt x="1244153" y="4431551"/>
                      <a:pt x="1248535" y="4423793"/>
                    </a:cubicBezTo>
                    <a:cubicBezTo>
                      <a:pt x="1268967" y="4387726"/>
                      <a:pt x="1299289" y="4361549"/>
                      <a:pt x="1334526" y="4341414"/>
                    </a:cubicBezTo>
                    <a:cubicBezTo>
                      <a:pt x="1402810" y="4302327"/>
                      <a:pt x="1447168" y="4242571"/>
                      <a:pt x="1482110" y="4174346"/>
                    </a:cubicBezTo>
                    <a:cubicBezTo>
                      <a:pt x="1486314" y="4166114"/>
                      <a:pt x="1492296" y="4157764"/>
                      <a:pt x="1489157" y="4147933"/>
                    </a:cubicBezTo>
                    <a:cubicBezTo>
                      <a:pt x="1489276" y="4147992"/>
                      <a:pt x="1489453" y="4147992"/>
                      <a:pt x="1489572" y="4148051"/>
                    </a:cubicBezTo>
                    <a:cubicBezTo>
                      <a:pt x="1559218" y="4160370"/>
                      <a:pt x="1627739" y="4182933"/>
                      <a:pt x="1700050" y="4171918"/>
                    </a:cubicBezTo>
                    <a:cubicBezTo>
                      <a:pt x="1786989" y="4170970"/>
                      <a:pt x="1873809" y="4167476"/>
                      <a:pt x="1960038" y="4155276"/>
                    </a:cubicBezTo>
                    <a:cubicBezTo>
                      <a:pt x="1956307" y="4162146"/>
                      <a:pt x="1952398" y="4168898"/>
                      <a:pt x="1948845" y="4175886"/>
                    </a:cubicBezTo>
                    <a:cubicBezTo>
                      <a:pt x="1876593" y="4316895"/>
                      <a:pt x="1855924" y="4461636"/>
                      <a:pt x="1917634" y="4612299"/>
                    </a:cubicBezTo>
                    <a:cubicBezTo>
                      <a:pt x="1922194" y="4612832"/>
                      <a:pt x="1924978" y="4610878"/>
                      <a:pt x="1926695" y="4607561"/>
                    </a:cubicBezTo>
                    <a:cubicBezTo>
                      <a:pt x="1926814" y="4607857"/>
                      <a:pt x="1926932" y="4608153"/>
                      <a:pt x="1927051" y="4608390"/>
                    </a:cubicBezTo>
                    <a:cubicBezTo>
                      <a:pt x="1937000" y="4620827"/>
                      <a:pt x="1948016" y="4618340"/>
                      <a:pt x="1959386" y="4610700"/>
                    </a:cubicBezTo>
                    <a:cubicBezTo>
                      <a:pt x="2055268" y="4589024"/>
                      <a:pt x="2151328" y="4567882"/>
                      <a:pt x="2247031" y="4545377"/>
                    </a:cubicBezTo>
                    <a:cubicBezTo>
                      <a:pt x="2314782" y="4529446"/>
                      <a:pt x="2384073" y="4519852"/>
                      <a:pt x="2450343" y="4497584"/>
                    </a:cubicBezTo>
                    <a:cubicBezTo>
                      <a:pt x="2455851" y="4484733"/>
                      <a:pt x="2449040" y="4475198"/>
                      <a:pt x="2442467" y="4465604"/>
                    </a:cubicBezTo>
                    <a:cubicBezTo>
                      <a:pt x="2445369" y="4465663"/>
                      <a:pt x="2448152" y="4464834"/>
                      <a:pt x="2450758" y="4462584"/>
                    </a:cubicBezTo>
                    <a:cubicBezTo>
                      <a:pt x="2447382" y="4456602"/>
                      <a:pt x="2444125" y="4450561"/>
                      <a:pt x="2440631" y="4444639"/>
                    </a:cubicBezTo>
                    <a:cubicBezTo>
                      <a:pt x="2405452" y="4385298"/>
                      <a:pt x="2413092" y="4366465"/>
                      <a:pt x="2478830" y="4348994"/>
                    </a:cubicBezTo>
                    <a:cubicBezTo>
                      <a:pt x="2511402" y="4340348"/>
                      <a:pt x="2542613" y="4327674"/>
                      <a:pt x="2569914" y="4307893"/>
                    </a:cubicBezTo>
                    <a:cubicBezTo>
                      <a:pt x="2714003" y="4203721"/>
                      <a:pt x="2849150" y="4091257"/>
                      <a:pt x="2919743" y="3920576"/>
                    </a:cubicBezTo>
                    <a:cubicBezTo>
                      <a:pt x="2929456" y="3879831"/>
                      <a:pt x="2942129" y="3839027"/>
                      <a:pt x="2938872" y="3796860"/>
                    </a:cubicBezTo>
                    <a:cubicBezTo>
                      <a:pt x="2936681" y="3768552"/>
                      <a:pt x="2942129" y="3742967"/>
                      <a:pt x="2951131" y="3717146"/>
                    </a:cubicBezTo>
                    <a:cubicBezTo>
                      <a:pt x="2959956" y="3691799"/>
                      <a:pt x="2960785" y="3665622"/>
                      <a:pt x="2961318" y="3639090"/>
                    </a:cubicBezTo>
                    <a:cubicBezTo>
                      <a:pt x="2962384" y="3588396"/>
                      <a:pt x="2963568" y="3537642"/>
                      <a:pt x="2971563" y="3487362"/>
                    </a:cubicBezTo>
                    <a:cubicBezTo>
                      <a:pt x="2971563" y="3487362"/>
                      <a:pt x="2971563" y="3487362"/>
                      <a:pt x="2971563" y="3487362"/>
                    </a:cubicBezTo>
                    <a:cubicBezTo>
                      <a:pt x="2979499" y="3480610"/>
                      <a:pt x="2981868" y="3471016"/>
                      <a:pt x="2985362" y="3461777"/>
                    </a:cubicBezTo>
                    <a:cubicBezTo>
                      <a:pt x="3000227" y="3421980"/>
                      <a:pt x="3017106" y="3382952"/>
                      <a:pt x="3043697" y="3349373"/>
                    </a:cubicBezTo>
                    <a:cubicBezTo>
                      <a:pt x="3084146" y="3298322"/>
                      <a:pt x="3133064" y="3266520"/>
                      <a:pt x="3202236" y="3283694"/>
                    </a:cubicBezTo>
                    <a:cubicBezTo>
                      <a:pt x="3295571" y="3306910"/>
                      <a:pt x="3383991" y="3291512"/>
                      <a:pt x="3467495" y="3246325"/>
                    </a:cubicBezTo>
                    <a:cubicBezTo>
                      <a:pt x="3570602" y="3190537"/>
                      <a:pt x="3636695" y="3107092"/>
                      <a:pt x="3654106" y="2988765"/>
                    </a:cubicBezTo>
                    <a:cubicBezTo>
                      <a:pt x="3654106" y="2988765"/>
                      <a:pt x="3654106" y="2988765"/>
                      <a:pt x="3654106" y="2988765"/>
                    </a:cubicBezTo>
                    <a:cubicBezTo>
                      <a:pt x="3680164" y="2987462"/>
                      <a:pt x="3700892" y="2975262"/>
                      <a:pt x="3718896" y="2957318"/>
                    </a:cubicBezTo>
                    <a:cubicBezTo>
                      <a:pt x="3740038" y="2936294"/>
                      <a:pt x="3756443" y="2911834"/>
                      <a:pt x="3771249" y="2886132"/>
                    </a:cubicBezTo>
                    <a:cubicBezTo>
                      <a:pt x="3810040" y="2818618"/>
                      <a:pt x="3838348" y="2746366"/>
                      <a:pt x="3865827" y="2673877"/>
                    </a:cubicBezTo>
                    <a:cubicBezTo>
                      <a:pt x="3878679" y="2639943"/>
                      <a:pt x="3890405" y="2605534"/>
                      <a:pt x="3902605" y="2571363"/>
                    </a:cubicBezTo>
                    <a:cubicBezTo>
                      <a:pt x="3914805" y="2537250"/>
                      <a:pt x="3927005" y="2503138"/>
                      <a:pt x="3940389" y="2465768"/>
                    </a:cubicBezTo>
                    <a:cubicBezTo>
                      <a:pt x="4004231" y="2574265"/>
                      <a:pt x="3976219" y="2668429"/>
                      <a:pt x="3906395" y="2758092"/>
                    </a:cubicBezTo>
                    <a:cubicBezTo>
                      <a:pt x="3911606" y="2758447"/>
                      <a:pt x="3913502" y="2758980"/>
                      <a:pt x="3915220" y="2758566"/>
                    </a:cubicBezTo>
                    <a:cubicBezTo>
                      <a:pt x="4015602" y="2737068"/>
                      <a:pt x="4070324" y="2668073"/>
                      <a:pt x="4103074" y="2576870"/>
                    </a:cubicBezTo>
                    <a:cubicBezTo>
                      <a:pt x="4134403" y="2489457"/>
                      <a:pt x="4141806" y="2398136"/>
                      <a:pt x="4143879" y="2306400"/>
                    </a:cubicBezTo>
                    <a:cubicBezTo>
                      <a:pt x="4147373" y="2151236"/>
                      <a:pt x="4129843" y="1997316"/>
                      <a:pt x="4113438" y="1843337"/>
                    </a:cubicBezTo>
                    <a:close/>
                    <a:moveTo>
                      <a:pt x="262712" y="1656015"/>
                    </a:moveTo>
                    <a:cubicBezTo>
                      <a:pt x="274202" y="1601826"/>
                      <a:pt x="261410" y="1546453"/>
                      <a:pt x="275327" y="1491790"/>
                    </a:cubicBezTo>
                    <a:cubicBezTo>
                      <a:pt x="308728" y="1360434"/>
                      <a:pt x="385896" y="1258689"/>
                      <a:pt x="484087" y="1170329"/>
                    </a:cubicBezTo>
                    <a:cubicBezTo>
                      <a:pt x="520568" y="1137519"/>
                      <a:pt x="559063" y="1106960"/>
                      <a:pt x="602592" y="1070361"/>
                    </a:cubicBezTo>
                    <a:cubicBezTo>
                      <a:pt x="492023" y="1273317"/>
                      <a:pt x="339347" y="1442517"/>
                      <a:pt x="262712" y="16560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73066F54-5138-4E3D-9ACB-B46FAD1CA490}"/>
                  </a:ext>
                </a:extLst>
              </p:cNvPr>
              <p:cNvSpPr/>
              <p:nvPr/>
            </p:nvSpPr>
            <p:spPr>
              <a:xfrm>
                <a:off x="3783291" y="2073713"/>
                <a:ext cx="3130671" cy="2100345"/>
              </a:xfrm>
              <a:custGeom>
                <a:avLst/>
                <a:gdLst>
                  <a:gd name="connsiteX0" fmla="*/ 1436485 w 3130671"/>
                  <a:gd name="connsiteY0" fmla="*/ 2080734 h 2100345"/>
                  <a:gd name="connsiteX1" fmla="*/ 1176497 w 3130671"/>
                  <a:gd name="connsiteY1" fmla="*/ 2097375 h 2100345"/>
                  <a:gd name="connsiteX2" fmla="*/ 966019 w 3130671"/>
                  <a:gd name="connsiteY2" fmla="*/ 2073509 h 2100345"/>
                  <a:gd name="connsiteX3" fmla="*/ 636504 w 3130671"/>
                  <a:gd name="connsiteY3" fmla="*/ 1911179 h 2100345"/>
                  <a:gd name="connsiteX4" fmla="*/ 270981 w 3130671"/>
                  <a:gd name="connsiteY4" fmla="*/ 1490401 h 2100345"/>
                  <a:gd name="connsiteX5" fmla="*/ 215963 w 3130671"/>
                  <a:gd name="connsiteY5" fmla="*/ 1385813 h 2100345"/>
                  <a:gd name="connsiteX6" fmla="*/ 162840 w 3130671"/>
                  <a:gd name="connsiteY6" fmla="*/ 1327716 h 2100345"/>
                  <a:gd name="connsiteX7" fmla="*/ 191800 w 3130671"/>
                  <a:gd name="connsiteY7" fmla="*/ 1317885 h 2100345"/>
                  <a:gd name="connsiteX8" fmla="*/ 145665 w 3130671"/>
                  <a:gd name="connsiteY8" fmla="*/ 1204592 h 2100345"/>
                  <a:gd name="connsiteX9" fmla="*/ 124641 w 3130671"/>
                  <a:gd name="connsiteY9" fmla="*/ 1173500 h 2100345"/>
                  <a:gd name="connsiteX10" fmla="*/ 5248 w 3130671"/>
                  <a:gd name="connsiteY10" fmla="*/ 622372 h 2100345"/>
                  <a:gd name="connsiteX11" fmla="*/ 3057 w 3130671"/>
                  <a:gd name="connsiteY11" fmla="*/ 498597 h 2100345"/>
                  <a:gd name="connsiteX12" fmla="*/ 8742 w 3130671"/>
                  <a:gd name="connsiteY12" fmla="*/ 404551 h 2100345"/>
                  <a:gd name="connsiteX13" fmla="*/ 36577 w 3130671"/>
                  <a:gd name="connsiteY13" fmla="*/ 461405 h 2100345"/>
                  <a:gd name="connsiteX14" fmla="*/ 36044 w 3130671"/>
                  <a:gd name="connsiteY14" fmla="*/ 592761 h 2100345"/>
                  <a:gd name="connsiteX15" fmla="*/ 104091 w 3130671"/>
                  <a:gd name="connsiteY15" fmla="*/ 504282 h 2100345"/>
                  <a:gd name="connsiteX16" fmla="*/ 104091 w 3130671"/>
                  <a:gd name="connsiteY16" fmla="*/ 714108 h 2100345"/>
                  <a:gd name="connsiteX17" fmla="*/ 110309 w 3130671"/>
                  <a:gd name="connsiteY17" fmla="*/ 716418 h 2100345"/>
                  <a:gd name="connsiteX18" fmla="*/ 161123 w 3130671"/>
                  <a:gd name="connsiteY18" fmla="*/ 632618 h 2100345"/>
                  <a:gd name="connsiteX19" fmla="*/ 195827 w 3130671"/>
                  <a:gd name="connsiteY19" fmla="*/ 727019 h 2100345"/>
                  <a:gd name="connsiteX20" fmla="*/ 199617 w 3130671"/>
                  <a:gd name="connsiteY20" fmla="*/ 726486 h 2100345"/>
                  <a:gd name="connsiteX21" fmla="*/ 203940 w 3130671"/>
                  <a:gd name="connsiteY21" fmla="*/ 633625 h 2100345"/>
                  <a:gd name="connsiteX22" fmla="*/ 209744 w 3130671"/>
                  <a:gd name="connsiteY22" fmla="*/ 432445 h 2100345"/>
                  <a:gd name="connsiteX23" fmla="*/ 202519 w 3130671"/>
                  <a:gd name="connsiteY23" fmla="*/ 353856 h 2100345"/>
                  <a:gd name="connsiteX24" fmla="*/ 225498 w 3130671"/>
                  <a:gd name="connsiteY24" fmla="*/ 278288 h 2100345"/>
                  <a:gd name="connsiteX25" fmla="*/ 327953 w 3130671"/>
                  <a:gd name="connsiteY25" fmla="*/ 209649 h 2100345"/>
                  <a:gd name="connsiteX26" fmla="*/ 291827 w 3130671"/>
                  <a:gd name="connsiteY26" fmla="*/ 368958 h 2100345"/>
                  <a:gd name="connsiteX27" fmla="*/ 760161 w 3130671"/>
                  <a:gd name="connsiteY27" fmla="*/ 0 h 2100345"/>
                  <a:gd name="connsiteX28" fmla="*/ 642545 w 3130671"/>
                  <a:gd name="connsiteY28" fmla="*/ 225935 h 2100345"/>
                  <a:gd name="connsiteX29" fmla="*/ 410154 w 3130671"/>
                  <a:gd name="connsiteY29" fmla="*/ 341005 h 2100345"/>
                  <a:gd name="connsiteX30" fmla="*/ 671682 w 3130671"/>
                  <a:gd name="connsiteY30" fmla="*/ 278584 h 2100345"/>
                  <a:gd name="connsiteX31" fmla="*/ 599489 w 3130671"/>
                  <a:gd name="connsiteY31" fmla="*/ 378078 h 2100345"/>
                  <a:gd name="connsiteX32" fmla="*/ 780711 w 3130671"/>
                  <a:gd name="connsiteY32" fmla="*/ 408874 h 2100345"/>
                  <a:gd name="connsiteX33" fmla="*/ 1031520 w 3130671"/>
                  <a:gd name="connsiteY33" fmla="*/ 397385 h 2100345"/>
                  <a:gd name="connsiteX34" fmla="*/ 1130185 w 3130671"/>
                  <a:gd name="connsiteY34" fmla="*/ 346513 h 2100345"/>
                  <a:gd name="connsiteX35" fmla="*/ 1294410 w 3130671"/>
                  <a:gd name="connsiteY35" fmla="*/ 168903 h 2100345"/>
                  <a:gd name="connsiteX36" fmla="*/ 1315553 w 3130671"/>
                  <a:gd name="connsiteY36" fmla="*/ 148768 h 2100345"/>
                  <a:gd name="connsiteX37" fmla="*/ 1128231 w 3130671"/>
                  <a:gd name="connsiteY37" fmla="*/ 412783 h 2100345"/>
                  <a:gd name="connsiteX38" fmla="*/ 1519989 w 3130671"/>
                  <a:gd name="connsiteY38" fmla="*/ 440085 h 2100345"/>
                  <a:gd name="connsiteX39" fmla="*/ 1699079 w 3130671"/>
                  <a:gd name="connsiteY39" fmla="*/ 425042 h 2100345"/>
                  <a:gd name="connsiteX40" fmla="*/ 1983467 w 3130671"/>
                  <a:gd name="connsiteY40" fmla="*/ 218473 h 2100345"/>
                  <a:gd name="connsiteX41" fmla="*/ 2052343 w 3130671"/>
                  <a:gd name="connsiteY41" fmla="*/ 121762 h 2100345"/>
                  <a:gd name="connsiteX42" fmla="*/ 1575422 w 3130671"/>
                  <a:gd name="connsiteY42" fmla="*/ 498656 h 2100345"/>
                  <a:gd name="connsiteX43" fmla="*/ 1751847 w 3130671"/>
                  <a:gd name="connsiteY43" fmla="*/ 485982 h 2100345"/>
                  <a:gd name="connsiteX44" fmla="*/ 1933365 w 3130671"/>
                  <a:gd name="connsiteY44" fmla="*/ 461642 h 2100345"/>
                  <a:gd name="connsiteX45" fmla="*/ 2114409 w 3130671"/>
                  <a:gd name="connsiteY45" fmla="*/ 426759 h 2100345"/>
                  <a:gd name="connsiteX46" fmla="*/ 1907958 w 3130671"/>
                  <a:gd name="connsiteY46" fmla="*/ 518732 h 2100345"/>
                  <a:gd name="connsiteX47" fmla="*/ 2440015 w 3130671"/>
                  <a:gd name="connsiteY47" fmla="*/ 281723 h 2100345"/>
                  <a:gd name="connsiteX48" fmla="*/ 2214021 w 3130671"/>
                  <a:gd name="connsiteY48" fmla="*/ 787663 h 2100345"/>
                  <a:gd name="connsiteX49" fmla="*/ 2326249 w 3130671"/>
                  <a:gd name="connsiteY49" fmla="*/ 781859 h 2100345"/>
                  <a:gd name="connsiteX50" fmla="*/ 2423611 w 3130671"/>
                  <a:gd name="connsiteY50" fmla="*/ 775226 h 2100345"/>
                  <a:gd name="connsiteX51" fmla="*/ 2444102 w 3130671"/>
                  <a:gd name="connsiteY51" fmla="*/ 795658 h 2100345"/>
                  <a:gd name="connsiteX52" fmla="*/ 2443806 w 3130671"/>
                  <a:gd name="connsiteY52" fmla="*/ 963969 h 2100345"/>
                  <a:gd name="connsiteX53" fmla="*/ 2626627 w 3130671"/>
                  <a:gd name="connsiteY53" fmla="*/ 779846 h 2100345"/>
                  <a:gd name="connsiteX54" fmla="*/ 2757924 w 3130671"/>
                  <a:gd name="connsiteY54" fmla="*/ 705521 h 2100345"/>
                  <a:gd name="connsiteX55" fmla="*/ 2963072 w 3130671"/>
                  <a:gd name="connsiteY55" fmla="*/ 749583 h 2100345"/>
                  <a:gd name="connsiteX56" fmla="*/ 3063632 w 3130671"/>
                  <a:gd name="connsiteY56" fmla="*/ 865127 h 2100345"/>
                  <a:gd name="connsiteX57" fmla="*/ 3130672 w 3130671"/>
                  <a:gd name="connsiteY57" fmla="*/ 914282 h 2100345"/>
                  <a:gd name="connsiteX58" fmla="*/ 2944061 w 3130671"/>
                  <a:gd name="connsiteY58" fmla="*/ 1171842 h 2100345"/>
                  <a:gd name="connsiteX59" fmla="*/ 2678802 w 3130671"/>
                  <a:gd name="connsiteY59" fmla="*/ 1209211 h 2100345"/>
                  <a:gd name="connsiteX60" fmla="*/ 2520263 w 3130671"/>
                  <a:gd name="connsiteY60" fmla="*/ 1274889 h 2100345"/>
                  <a:gd name="connsiteX61" fmla="*/ 2461928 w 3130671"/>
                  <a:gd name="connsiteY61" fmla="*/ 1387294 h 2100345"/>
                  <a:gd name="connsiteX62" fmla="*/ 2448129 w 3130671"/>
                  <a:gd name="connsiteY62" fmla="*/ 1412878 h 2100345"/>
                  <a:gd name="connsiteX63" fmla="*/ 2435219 w 3130671"/>
                  <a:gd name="connsiteY63" fmla="*/ 1389367 h 2100345"/>
                  <a:gd name="connsiteX64" fmla="*/ 2399507 w 3130671"/>
                  <a:gd name="connsiteY64" fmla="*/ 1317056 h 2100345"/>
                  <a:gd name="connsiteX65" fmla="*/ 2279285 w 3130671"/>
                  <a:gd name="connsiteY65" fmla="*/ 1351168 h 2100345"/>
                  <a:gd name="connsiteX66" fmla="*/ 2267500 w 3130671"/>
                  <a:gd name="connsiteY66" fmla="*/ 1369409 h 2100345"/>
                  <a:gd name="connsiteX67" fmla="*/ 2249259 w 3130671"/>
                  <a:gd name="connsiteY67" fmla="*/ 1356261 h 2100345"/>
                  <a:gd name="connsiteX68" fmla="*/ 2227465 w 3130671"/>
                  <a:gd name="connsiteY68" fmla="*/ 1328308 h 2100345"/>
                  <a:gd name="connsiteX69" fmla="*/ 2164097 w 3130671"/>
                  <a:gd name="connsiteY69" fmla="*/ 1332809 h 2100345"/>
                  <a:gd name="connsiteX70" fmla="*/ 2146330 w 3130671"/>
                  <a:gd name="connsiteY70" fmla="*/ 1370060 h 2100345"/>
                  <a:gd name="connsiteX71" fmla="*/ 2107006 w 3130671"/>
                  <a:gd name="connsiteY71" fmla="*/ 1379122 h 2100345"/>
                  <a:gd name="connsiteX72" fmla="*/ 2100432 w 3130671"/>
                  <a:gd name="connsiteY72" fmla="*/ 1373199 h 2100345"/>
                  <a:gd name="connsiteX73" fmla="*/ 2047309 w 3130671"/>
                  <a:gd name="connsiteY73" fmla="*/ 1358571 h 2100345"/>
                  <a:gd name="connsiteX74" fmla="*/ 2013671 w 3130671"/>
                  <a:gd name="connsiteY74" fmla="*/ 1410806 h 2100345"/>
                  <a:gd name="connsiteX75" fmla="*/ 2014796 w 3130671"/>
                  <a:gd name="connsiteY75" fmla="*/ 1452084 h 2100345"/>
                  <a:gd name="connsiteX76" fmla="*/ 2013848 w 3130671"/>
                  <a:gd name="connsiteY76" fmla="*/ 1522263 h 2100345"/>
                  <a:gd name="connsiteX77" fmla="*/ 1830672 w 3130671"/>
                  <a:gd name="connsiteY77" fmla="*/ 1801735 h 2100345"/>
                  <a:gd name="connsiteX78" fmla="*/ 1570151 w 3130671"/>
                  <a:gd name="connsiteY78" fmla="*/ 1965131 h 2100345"/>
                  <a:gd name="connsiteX79" fmla="*/ 1458813 w 3130671"/>
                  <a:gd name="connsiteY79" fmla="*/ 2064270 h 2100345"/>
                  <a:gd name="connsiteX80" fmla="*/ 1436485 w 3130671"/>
                  <a:gd name="connsiteY80" fmla="*/ 2080734 h 210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30671" h="2100345">
                    <a:moveTo>
                      <a:pt x="1436485" y="2080734"/>
                    </a:moveTo>
                    <a:cubicBezTo>
                      <a:pt x="1350257" y="2092934"/>
                      <a:pt x="1263436" y="2096428"/>
                      <a:pt x="1176497" y="2097375"/>
                    </a:cubicBezTo>
                    <a:cubicBezTo>
                      <a:pt x="1104186" y="2108450"/>
                      <a:pt x="1035666" y="2085886"/>
                      <a:pt x="966019" y="2073509"/>
                    </a:cubicBezTo>
                    <a:cubicBezTo>
                      <a:pt x="847396" y="2037264"/>
                      <a:pt x="736590" y="1985385"/>
                      <a:pt x="636504" y="1911179"/>
                    </a:cubicBezTo>
                    <a:cubicBezTo>
                      <a:pt x="483590" y="1797767"/>
                      <a:pt x="366270" y="1653738"/>
                      <a:pt x="270981" y="1490401"/>
                    </a:cubicBezTo>
                    <a:cubicBezTo>
                      <a:pt x="251082" y="1456348"/>
                      <a:pt x="232427" y="1421643"/>
                      <a:pt x="215963" y="1385813"/>
                    </a:cubicBezTo>
                    <a:cubicBezTo>
                      <a:pt x="204296" y="1360407"/>
                      <a:pt x="192037" y="1336599"/>
                      <a:pt x="162840" y="1327716"/>
                    </a:cubicBezTo>
                    <a:cubicBezTo>
                      <a:pt x="170243" y="1319543"/>
                      <a:pt x="182147" y="1325406"/>
                      <a:pt x="191800" y="1317885"/>
                    </a:cubicBezTo>
                    <a:cubicBezTo>
                      <a:pt x="176520" y="1280397"/>
                      <a:pt x="161123" y="1242494"/>
                      <a:pt x="145665" y="1204592"/>
                    </a:cubicBezTo>
                    <a:cubicBezTo>
                      <a:pt x="133939" y="1197426"/>
                      <a:pt x="128964" y="1185877"/>
                      <a:pt x="124641" y="1173500"/>
                    </a:cubicBezTo>
                    <a:cubicBezTo>
                      <a:pt x="62339" y="994647"/>
                      <a:pt x="21830" y="811175"/>
                      <a:pt x="5248" y="622372"/>
                    </a:cubicBezTo>
                    <a:cubicBezTo>
                      <a:pt x="1635" y="581035"/>
                      <a:pt x="-3280" y="539993"/>
                      <a:pt x="3057" y="498597"/>
                    </a:cubicBezTo>
                    <a:cubicBezTo>
                      <a:pt x="9334" y="467505"/>
                      <a:pt x="-2925" y="435288"/>
                      <a:pt x="8742" y="404551"/>
                    </a:cubicBezTo>
                    <a:cubicBezTo>
                      <a:pt x="30062" y="417639"/>
                      <a:pt x="37821" y="435939"/>
                      <a:pt x="36577" y="461405"/>
                    </a:cubicBezTo>
                    <a:cubicBezTo>
                      <a:pt x="34563" y="502446"/>
                      <a:pt x="36044" y="543606"/>
                      <a:pt x="36044" y="592761"/>
                    </a:cubicBezTo>
                    <a:cubicBezTo>
                      <a:pt x="60740" y="560662"/>
                      <a:pt x="81172" y="534130"/>
                      <a:pt x="104091" y="504282"/>
                    </a:cubicBezTo>
                    <a:cubicBezTo>
                      <a:pt x="104091" y="576238"/>
                      <a:pt x="104091" y="645173"/>
                      <a:pt x="104091" y="714108"/>
                    </a:cubicBezTo>
                    <a:cubicBezTo>
                      <a:pt x="106164" y="714878"/>
                      <a:pt x="108236" y="715648"/>
                      <a:pt x="110309" y="716418"/>
                    </a:cubicBezTo>
                    <a:cubicBezTo>
                      <a:pt x="126536" y="689649"/>
                      <a:pt x="142763" y="662940"/>
                      <a:pt x="161123" y="632618"/>
                    </a:cubicBezTo>
                    <a:cubicBezTo>
                      <a:pt x="173500" y="666257"/>
                      <a:pt x="184634" y="696638"/>
                      <a:pt x="195827" y="727019"/>
                    </a:cubicBezTo>
                    <a:cubicBezTo>
                      <a:pt x="197070" y="726841"/>
                      <a:pt x="198314" y="726664"/>
                      <a:pt x="199617" y="726486"/>
                    </a:cubicBezTo>
                    <a:cubicBezTo>
                      <a:pt x="201098" y="695513"/>
                      <a:pt x="202934" y="664598"/>
                      <a:pt x="203940" y="633625"/>
                    </a:cubicBezTo>
                    <a:cubicBezTo>
                      <a:pt x="206072" y="566584"/>
                      <a:pt x="207731" y="499544"/>
                      <a:pt x="209744" y="432445"/>
                    </a:cubicBezTo>
                    <a:cubicBezTo>
                      <a:pt x="210573" y="405913"/>
                      <a:pt x="210929" y="379974"/>
                      <a:pt x="202519" y="353856"/>
                    </a:cubicBezTo>
                    <a:cubicBezTo>
                      <a:pt x="193162" y="324719"/>
                      <a:pt x="206546" y="299786"/>
                      <a:pt x="225498" y="278288"/>
                    </a:cubicBezTo>
                    <a:cubicBezTo>
                      <a:pt x="253273" y="246781"/>
                      <a:pt x="289518" y="227475"/>
                      <a:pt x="327953" y="209649"/>
                    </a:cubicBezTo>
                    <a:cubicBezTo>
                      <a:pt x="285135" y="253947"/>
                      <a:pt x="272994" y="305175"/>
                      <a:pt x="291827" y="368958"/>
                    </a:cubicBezTo>
                    <a:cubicBezTo>
                      <a:pt x="412878" y="201180"/>
                      <a:pt x="558567" y="68047"/>
                      <a:pt x="760161" y="0"/>
                    </a:cubicBezTo>
                    <a:cubicBezTo>
                      <a:pt x="737538" y="86643"/>
                      <a:pt x="703011" y="162803"/>
                      <a:pt x="642545" y="225935"/>
                    </a:cubicBezTo>
                    <a:cubicBezTo>
                      <a:pt x="580953" y="290310"/>
                      <a:pt x="503371" y="323297"/>
                      <a:pt x="410154" y="341005"/>
                    </a:cubicBezTo>
                    <a:cubicBezTo>
                      <a:pt x="512550" y="366411"/>
                      <a:pt x="595107" y="341479"/>
                      <a:pt x="671682" y="278584"/>
                    </a:cubicBezTo>
                    <a:cubicBezTo>
                      <a:pt x="664220" y="325252"/>
                      <a:pt x="634194" y="351369"/>
                      <a:pt x="599489" y="378078"/>
                    </a:cubicBezTo>
                    <a:cubicBezTo>
                      <a:pt x="660430" y="398747"/>
                      <a:pt x="720541" y="404966"/>
                      <a:pt x="780711" y="408874"/>
                    </a:cubicBezTo>
                    <a:cubicBezTo>
                      <a:pt x="864630" y="414323"/>
                      <a:pt x="948430" y="408756"/>
                      <a:pt x="1031520" y="397385"/>
                    </a:cubicBezTo>
                    <a:cubicBezTo>
                      <a:pt x="1069363" y="392233"/>
                      <a:pt x="1100515" y="369550"/>
                      <a:pt x="1130185" y="346513"/>
                    </a:cubicBezTo>
                    <a:cubicBezTo>
                      <a:pt x="1194797" y="296469"/>
                      <a:pt x="1245373" y="233397"/>
                      <a:pt x="1294410" y="168903"/>
                    </a:cubicBezTo>
                    <a:cubicBezTo>
                      <a:pt x="1299325" y="162448"/>
                      <a:pt x="1301813" y="153505"/>
                      <a:pt x="1315553" y="148768"/>
                    </a:cubicBezTo>
                    <a:cubicBezTo>
                      <a:pt x="1265568" y="247255"/>
                      <a:pt x="1200364" y="330049"/>
                      <a:pt x="1128231" y="412783"/>
                    </a:cubicBezTo>
                    <a:cubicBezTo>
                      <a:pt x="1260949" y="434222"/>
                      <a:pt x="1390055" y="442631"/>
                      <a:pt x="1519989" y="440085"/>
                    </a:cubicBezTo>
                    <a:cubicBezTo>
                      <a:pt x="1579982" y="438900"/>
                      <a:pt x="1640508" y="442276"/>
                      <a:pt x="1699079" y="425042"/>
                    </a:cubicBezTo>
                    <a:cubicBezTo>
                      <a:pt x="1818295" y="389982"/>
                      <a:pt x="1908787" y="314769"/>
                      <a:pt x="1983467" y="218473"/>
                    </a:cubicBezTo>
                    <a:cubicBezTo>
                      <a:pt x="2008104" y="186670"/>
                      <a:pt x="2030194" y="152972"/>
                      <a:pt x="2052343" y="121762"/>
                    </a:cubicBezTo>
                    <a:cubicBezTo>
                      <a:pt x="1977367" y="323120"/>
                      <a:pt x="1826171" y="463300"/>
                      <a:pt x="1575422" y="498656"/>
                    </a:cubicBezTo>
                    <a:cubicBezTo>
                      <a:pt x="1634230" y="494570"/>
                      <a:pt x="1693216" y="492023"/>
                      <a:pt x="1751847" y="485982"/>
                    </a:cubicBezTo>
                    <a:cubicBezTo>
                      <a:pt x="1812550" y="479764"/>
                      <a:pt x="1873135" y="471532"/>
                      <a:pt x="1933365" y="461642"/>
                    </a:cubicBezTo>
                    <a:cubicBezTo>
                      <a:pt x="1992350" y="451988"/>
                      <a:pt x="2050863" y="439137"/>
                      <a:pt x="2114409" y="426759"/>
                    </a:cubicBezTo>
                    <a:cubicBezTo>
                      <a:pt x="2065846" y="511744"/>
                      <a:pt x="1985895" y="513402"/>
                      <a:pt x="1907958" y="518732"/>
                    </a:cubicBezTo>
                    <a:cubicBezTo>
                      <a:pt x="2047842" y="558590"/>
                      <a:pt x="2252635" y="516541"/>
                      <a:pt x="2440015" y="281723"/>
                    </a:cubicBezTo>
                    <a:cubicBezTo>
                      <a:pt x="2454644" y="373992"/>
                      <a:pt x="2409161" y="572684"/>
                      <a:pt x="2214021" y="787663"/>
                    </a:cubicBezTo>
                    <a:cubicBezTo>
                      <a:pt x="2253582" y="785650"/>
                      <a:pt x="2289945" y="783932"/>
                      <a:pt x="2326249" y="781859"/>
                    </a:cubicBezTo>
                    <a:cubicBezTo>
                      <a:pt x="2358762" y="780023"/>
                      <a:pt x="2391335" y="779076"/>
                      <a:pt x="2423611" y="775226"/>
                    </a:cubicBezTo>
                    <a:cubicBezTo>
                      <a:pt x="2442147" y="773035"/>
                      <a:pt x="2444339" y="779905"/>
                      <a:pt x="2444102" y="795658"/>
                    </a:cubicBezTo>
                    <a:cubicBezTo>
                      <a:pt x="2443273" y="849492"/>
                      <a:pt x="2443806" y="903325"/>
                      <a:pt x="2443806" y="963969"/>
                    </a:cubicBezTo>
                    <a:cubicBezTo>
                      <a:pt x="2507945" y="899713"/>
                      <a:pt x="2569062" y="841437"/>
                      <a:pt x="2626627" y="779846"/>
                    </a:cubicBezTo>
                    <a:cubicBezTo>
                      <a:pt x="2663345" y="740581"/>
                      <a:pt x="2707703" y="719083"/>
                      <a:pt x="2757924" y="705521"/>
                    </a:cubicBezTo>
                    <a:cubicBezTo>
                      <a:pt x="2833966" y="685030"/>
                      <a:pt x="2902072" y="700783"/>
                      <a:pt x="2963072" y="749583"/>
                    </a:cubicBezTo>
                    <a:cubicBezTo>
                      <a:pt x="3003580" y="781978"/>
                      <a:pt x="3035620" y="822012"/>
                      <a:pt x="3063632" y="865127"/>
                    </a:cubicBezTo>
                    <a:cubicBezTo>
                      <a:pt x="3080096" y="890474"/>
                      <a:pt x="3101120" y="907708"/>
                      <a:pt x="3130672" y="914282"/>
                    </a:cubicBezTo>
                    <a:cubicBezTo>
                      <a:pt x="3113261" y="1032609"/>
                      <a:pt x="3047108" y="1116054"/>
                      <a:pt x="2944061" y="1171842"/>
                    </a:cubicBezTo>
                    <a:cubicBezTo>
                      <a:pt x="2860616" y="1217028"/>
                      <a:pt x="2772197" y="1232427"/>
                      <a:pt x="2678802" y="1209211"/>
                    </a:cubicBezTo>
                    <a:cubicBezTo>
                      <a:pt x="2609630" y="1192037"/>
                      <a:pt x="2560712" y="1223780"/>
                      <a:pt x="2520263" y="1274889"/>
                    </a:cubicBezTo>
                    <a:cubicBezTo>
                      <a:pt x="2493672" y="1308468"/>
                      <a:pt x="2476853" y="1347496"/>
                      <a:pt x="2461928" y="1387294"/>
                    </a:cubicBezTo>
                    <a:cubicBezTo>
                      <a:pt x="2458493" y="1396533"/>
                      <a:pt x="2456065" y="1406127"/>
                      <a:pt x="2448129" y="1412878"/>
                    </a:cubicBezTo>
                    <a:cubicBezTo>
                      <a:pt x="2434982" y="1409976"/>
                      <a:pt x="2435692" y="1398842"/>
                      <a:pt x="2435219" y="1389367"/>
                    </a:cubicBezTo>
                    <a:cubicBezTo>
                      <a:pt x="2433738" y="1359992"/>
                      <a:pt x="2420176" y="1336599"/>
                      <a:pt x="2399507" y="1317056"/>
                    </a:cubicBezTo>
                    <a:cubicBezTo>
                      <a:pt x="2356689" y="1276606"/>
                      <a:pt x="2295216" y="1294196"/>
                      <a:pt x="2279285" y="1351168"/>
                    </a:cubicBezTo>
                    <a:cubicBezTo>
                      <a:pt x="2277212" y="1358571"/>
                      <a:pt x="2277390" y="1368284"/>
                      <a:pt x="2267500" y="1369409"/>
                    </a:cubicBezTo>
                    <a:cubicBezTo>
                      <a:pt x="2258676" y="1370356"/>
                      <a:pt x="2254175" y="1362361"/>
                      <a:pt x="2249259" y="1356261"/>
                    </a:cubicBezTo>
                    <a:cubicBezTo>
                      <a:pt x="2241856" y="1347082"/>
                      <a:pt x="2236053" y="1336718"/>
                      <a:pt x="2227465" y="1328308"/>
                    </a:cubicBezTo>
                    <a:cubicBezTo>
                      <a:pt x="2202888" y="1304264"/>
                      <a:pt x="2184233" y="1305270"/>
                      <a:pt x="2164097" y="1332809"/>
                    </a:cubicBezTo>
                    <a:cubicBezTo>
                      <a:pt x="2155865" y="1344061"/>
                      <a:pt x="2151482" y="1357209"/>
                      <a:pt x="2146330" y="1370060"/>
                    </a:cubicBezTo>
                    <a:cubicBezTo>
                      <a:pt x="2136440" y="1394460"/>
                      <a:pt x="2128089" y="1396059"/>
                      <a:pt x="2107006" y="1379122"/>
                    </a:cubicBezTo>
                    <a:cubicBezTo>
                      <a:pt x="2104696" y="1377285"/>
                      <a:pt x="2102742" y="1374976"/>
                      <a:pt x="2100432" y="1373199"/>
                    </a:cubicBezTo>
                    <a:cubicBezTo>
                      <a:pt x="2084738" y="1360940"/>
                      <a:pt x="2069281" y="1347437"/>
                      <a:pt x="2047309" y="1358571"/>
                    </a:cubicBezTo>
                    <a:cubicBezTo>
                      <a:pt x="2026048" y="1369350"/>
                      <a:pt x="2016040" y="1388064"/>
                      <a:pt x="2013671" y="1410806"/>
                    </a:cubicBezTo>
                    <a:cubicBezTo>
                      <a:pt x="2012249" y="1424486"/>
                      <a:pt x="2011420" y="1438640"/>
                      <a:pt x="2014796" y="1452084"/>
                    </a:cubicBezTo>
                    <a:cubicBezTo>
                      <a:pt x="2020777" y="1475714"/>
                      <a:pt x="2019238" y="1498692"/>
                      <a:pt x="2013848" y="1522263"/>
                    </a:cubicBezTo>
                    <a:cubicBezTo>
                      <a:pt x="1987317" y="1638162"/>
                      <a:pt x="1931943" y="1734458"/>
                      <a:pt x="1830672" y="1801735"/>
                    </a:cubicBezTo>
                    <a:cubicBezTo>
                      <a:pt x="1745214" y="1858470"/>
                      <a:pt x="1659696" y="1914969"/>
                      <a:pt x="1570151" y="1965131"/>
                    </a:cubicBezTo>
                    <a:cubicBezTo>
                      <a:pt x="1525616" y="1990123"/>
                      <a:pt x="1487121" y="2021156"/>
                      <a:pt x="1458813" y="2064270"/>
                    </a:cubicBezTo>
                    <a:cubicBezTo>
                      <a:pt x="1453601" y="2071969"/>
                      <a:pt x="1449159" y="2082570"/>
                      <a:pt x="1436485" y="2080734"/>
                    </a:cubicBezTo>
                    <a:close/>
                  </a:path>
                </a:pathLst>
              </a:custGeom>
              <a:solidFill>
                <a:srgbClr val="FDAAB4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0E0A9BF5-ABEA-4CF1-89EA-81ACAC9A3056}"/>
                  </a:ext>
                </a:extLst>
              </p:cNvPr>
              <p:cNvSpPr/>
              <p:nvPr/>
            </p:nvSpPr>
            <p:spPr>
              <a:xfrm>
                <a:off x="3590033" y="2575742"/>
                <a:ext cx="3160120" cy="1860131"/>
              </a:xfrm>
              <a:custGeom>
                <a:avLst/>
                <a:gdLst>
                  <a:gd name="connsiteX0" fmla="*/ 356097 w 3160120"/>
                  <a:gd name="connsiteY0" fmla="*/ 819823 h 1860131"/>
                  <a:gd name="connsiteX1" fmla="*/ 405015 w 3160120"/>
                  <a:gd name="connsiteY1" fmla="*/ 850442 h 1860131"/>
                  <a:gd name="connsiteX2" fmla="*/ 609511 w 3160120"/>
                  <a:gd name="connsiteY2" fmla="*/ 1180609 h 1860131"/>
                  <a:gd name="connsiteX3" fmla="*/ 948858 w 3160120"/>
                  <a:gd name="connsiteY3" fmla="*/ 1469438 h 1860131"/>
                  <a:gd name="connsiteX4" fmla="*/ 1138904 w 3160120"/>
                  <a:gd name="connsiteY4" fmla="*/ 1548501 h 1860131"/>
                  <a:gd name="connsiteX5" fmla="*/ 1157263 w 3160120"/>
                  <a:gd name="connsiteY5" fmla="*/ 1561648 h 1860131"/>
                  <a:gd name="connsiteX6" fmla="*/ 1151814 w 3160120"/>
                  <a:gd name="connsiteY6" fmla="*/ 1591852 h 1860131"/>
                  <a:gd name="connsiteX7" fmla="*/ 1004231 w 3160120"/>
                  <a:gd name="connsiteY7" fmla="*/ 1758919 h 1860131"/>
                  <a:gd name="connsiteX8" fmla="*/ 918240 w 3160120"/>
                  <a:gd name="connsiteY8" fmla="*/ 1841299 h 1860131"/>
                  <a:gd name="connsiteX9" fmla="*/ 900414 w 3160120"/>
                  <a:gd name="connsiteY9" fmla="*/ 1860131 h 1860131"/>
                  <a:gd name="connsiteX10" fmla="*/ 557455 w 3160120"/>
                  <a:gd name="connsiteY10" fmla="*/ 1771889 h 1860131"/>
                  <a:gd name="connsiteX11" fmla="*/ 499120 w 3160120"/>
                  <a:gd name="connsiteY11" fmla="*/ 1763361 h 1860131"/>
                  <a:gd name="connsiteX12" fmla="*/ 530449 w 3160120"/>
                  <a:gd name="connsiteY12" fmla="*/ 1716990 h 1860131"/>
                  <a:gd name="connsiteX13" fmla="*/ 531989 w 3160120"/>
                  <a:gd name="connsiteY13" fmla="*/ 1590549 h 1860131"/>
                  <a:gd name="connsiteX14" fmla="*/ 336672 w 3160120"/>
                  <a:gd name="connsiteY14" fmla="*/ 1227573 h 1860131"/>
                  <a:gd name="connsiteX15" fmla="*/ 273777 w 3160120"/>
                  <a:gd name="connsiteY15" fmla="*/ 926898 h 1860131"/>
                  <a:gd name="connsiteX16" fmla="*/ 356097 w 3160120"/>
                  <a:gd name="connsiteY16" fmla="*/ 819823 h 1860131"/>
                  <a:gd name="connsiteX17" fmla="*/ 2979540 w 3160120"/>
                  <a:gd name="connsiteY17" fmla="*/ 264066 h 1860131"/>
                  <a:gd name="connsiteX18" fmla="*/ 3160120 w 3160120"/>
                  <a:gd name="connsiteY18" fmla="*/ 336389 h 1860131"/>
                  <a:gd name="connsiteX19" fmla="*/ 2918491 w 3160120"/>
                  <a:gd name="connsiteY19" fmla="*/ 281844 h 1860131"/>
                  <a:gd name="connsiteX20" fmla="*/ 2979540 w 3160120"/>
                  <a:gd name="connsiteY20" fmla="*/ 264066 h 1860131"/>
                  <a:gd name="connsiteX21" fmla="*/ 196314 w 3160120"/>
                  <a:gd name="connsiteY21" fmla="*/ 0 h 1860131"/>
                  <a:gd name="connsiteX22" fmla="*/ 202533 w 3160120"/>
                  <a:gd name="connsiteY22" fmla="*/ 27657 h 1860131"/>
                  <a:gd name="connsiteX23" fmla="*/ 284734 w 3160120"/>
                  <a:gd name="connsiteY23" fmla="*/ 537506 h 1860131"/>
                  <a:gd name="connsiteX24" fmla="*/ 338804 w 3160120"/>
                  <a:gd name="connsiteY24" fmla="*/ 705995 h 1860131"/>
                  <a:gd name="connsiteX25" fmla="*/ 7512 w 3160120"/>
                  <a:gd name="connsiteY25" fmla="*/ 403130 h 1860131"/>
                  <a:gd name="connsiteX26" fmla="*/ 196314 w 3160120"/>
                  <a:gd name="connsiteY26" fmla="*/ 0 h 186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60120" h="1860131">
                    <a:moveTo>
                      <a:pt x="356097" y="819823"/>
                    </a:moveTo>
                    <a:cubicBezTo>
                      <a:pt x="381030" y="816330"/>
                      <a:pt x="394355" y="826990"/>
                      <a:pt x="405015" y="850442"/>
                    </a:cubicBezTo>
                    <a:cubicBezTo>
                      <a:pt x="458848" y="969243"/>
                      <a:pt x="527073" y="1079930"/>
                      <a:pt x="609511" y="1180609"/>
                    </a:cubicBezTo>
                    <a:cubicBezTo>
                      <a:pt x="704801" y="1296982"/>
                      <a:pt x="815192" y="1396890"/>
                      <a:pt x="948858" y="1469438"/>
                    </a:cubicBezTo>
                    <a:cubicBezTo>
                      <a:pt x="1009739" y="1502426"/>
                      <a:pt x="1072515" y="1529550"/>
                      <a:pt x="1138904" y="1548501"/>
                    </a:cubicBezTo>
                    <a:cubicBezTo>
                      <a:pt x="1147077" y="1550810"/>
                      <a:pt x="1153473" y="1553949"/>
                      <a:pt x="1157263" y="1561648"/>
                    </a:cubicBezTo>
                    <a:cubicBezTo>
                      <a:pt x="1163600" y="1573197"/>
                      <a:pt x="1156552" y="1582613"/>
                      <a:pt x="1151814" y="1591852"/>
                    </a:cubicBezTo>
                    <a:cubicBezTo>
                      <a:pt x="1116873" y="1660077"/>
                      <a:pt x="1072515" y="1719833"/>
                      <a:pt x="1004231" y="1758919"/>
                    </a:cubicBezTo>
                    <a:cubicBezTo>
                      <a:pt x="968994" y="1779115"/>
                      <a:pt x="938672" y="1805291"/>
                      <a:pt x="918240" y="1841299"/>
                    </a:cubicBezTo>
                    <a:cubicBezTo>
                      <a:pt x="913857" y="1849057"/>
                      <a:pt x="909060" y="1856400"/>
                      <a:pt x="900414" y="1860131"/>
                    </a:cubicBezTo>
                    <a:cubicBezTo>
                      <a:pt x="787239" y="1826315"/>
                      <a:pt x="672761" y="1797414"/>
                      <a:pt x="557455" y="1771889"/>
                    </a:cubicBezTo>
                    <a:cubicBezTo>
                      <a:pt x="538326" y="1767625"/>
                      <a:pt x="518545" y="1766145"/>
                      <a:pt x="499120" y="1763361"/>
                    </a:cubicBezTo>
                    <a:cubicBezTo>
                      <a:pt x="509543" y="1747904"/>
                      <a:pt x="519966" y="1732388"/>
                      <a:pt x="530449" y="1716990"/>
                    </a:cubicBezTo>
                    <a:cubicBezTo>
                      <a:pt x="558876" y="1675178"/>
                      <a:pt x="559705" y="1634137"/>
                      <a:pt x="531989" y="1590549"/>
                    </a:cubicBezTo>
                    <a:cubicBezTo>
                      <a:pt x="458197" y="1474295"/>
                      <a:pt x="385590" y="1357093"/>
                      <a:pt x="336672" y="1227573"/>
                    </a:cubicBezTo>
                    <a:cubicBezTo>
                      <a:pt x="300131" y="1130802"/>
                      <a:pt x="268210" y="1032670"/>
                      <a:pt x="273777" y="926898"/>
                    </a:cubicBezTo>
                    <a:cubicBezTo>
                      <a:pt x="276857" y="866965"/>
                      <a:pt x="304277" y="830839"/>
                      <a:pt x="356097" y="819823"/>
                    </a:cubicBezTo>
                    <a:close/>
                    <a:moveTo>
                      <a:pt x="2979540" y="264066"/>
                    </a:moveTo>
                    <a:cubicBezTo>
                      <a:pt x="3045180" y="257426"/>
                      <a:pt x="3119790" y="283532"/>
                      <a:pt x="3160120" y="336389"/>
                    </a:cubicBezTo>
                    <a:lnTo>
                      <a:pt x="2918491" y="281844"/>
                    </a:lnTo>
                    <a:cubicBezTo>
                      <a:pt x="2936776" y="272132"/>
                      <a:pt x="2957660" y="266280"/>
                      <a:pt x="2979540" y="264066"/>
                    </a:cubicBezTo>
                    <a:close/>
                    <a:moveTo>
                      <a:pt x="196314" y="0"/>
                    </a:moveTo>
                    <a:cubicBezTo>
                      <a:pt x="205375" y="7640"/>
                      <a:pt x="202296" y="18122"/>
                      <a:pt x="202533" y="27657"/>
                    </a:cubicBezTo>
                    <a:cubicBezTo>
                      <a:pt x="207093" y="201298"/>
                      <a:pt x="238007" y="370794"/>
                      <a:pt x="284734" y="537506"/>
                    </a:cubicBezTo>
                    <a:cubicBezTo>
                      <a:pt x="300665" y="594242"/>
                      <a:pt x="320682" y="649852"/>
                      <a:pt x="338804" y="705995"/>
                    </a:cubicBezTo>
                    <a:cubicBezTo>
                      <a:pt x="183581" y="685919"/>
                      <a:pt x="37716" y="552549"/>
                      <a:pt x="7512" y="403130"/>
                    </a:cubicBezTo>
                    <a:cubicBezTo>
                      <a:pt x="-24705" y="243406"/>
                      <a:pt x="48257" y="87650"/>
                      <a:pt x="196314" y="0"/>
                    </a:cubicBezTo>
                    <a:close/>
                  </a:path>
                </a:pathLst>
              </a:custGeom>
              <a:solidFill>
                <a:srgbClr val="FC839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D14C143C-0191-4925-9A76-8F3EE5F34EAC}"/>
                  </a:ext>
                </a:extLst>
              </p:cNvPr>
              <p:cNvSpPr/>
              <p:nvPr/>
            </p:nvSpPr>
            <p:spPr>
              <a:xfrm>
                <a:off x="5167795" y="3389530"/>
                <a:ext cx="1068683" cy="1244480"/>
              </a:xfrm>
              <a:custGeom>
                <a:avLst/>
                <a:gdLst>
                  <a:gd name="connsiteX0" fmla="*/ 36762 w 1068683"/>
                  <a:gd name="connsiteY0" fmla="*/ 1235797 h 1244480"/>
                  <a:gd name="connsiteX1" fmla="*/ 31491 w 1068683"/>
                  <a:gd name="connsiteY1" fmla="*/ 887567 h 1244480"/>
                  <a:gd name="connsiteX2" fmla="*/ 222070 w 1068683"/>
                  <a:gd name="connsiteY2" fmla="*/ 657131 h 1244480"/>
                  <a:gd name="connsiteX3" fmla="*/ 492363 w 1068683"/>
                  <a:gd name="connsiteY3" fmla="*/ 483075 h 1244480"/>
                  <a:gd name="connsiteX4" fmla="*/ 649718 w 1068683"/>
                  <a:gd name="connsiteY4" fmla="*/ 144202 h 1244480"/>
                  <a:gd name="connsiteX5" fmla="*/ 655403 w 1068683"/>
                  <a:gd name="connsiteY5" fmla="*/ 86164 h 1244480"/>
                  <a:gd name="connsiteX6" fmla="*/ 724931 w 1068683"/>
                  <a:gd name="connsiteY6" fmla="*/ 69996 h 1244480"/>
                  <a:gd name="connsiteX7" fmla="*/ 758332 w 1068683"/>
                  <a:gd name="connsiteY7" fmla="*/ 133660 h 1244480"/>
                  <a:gd name="connsiteX8" fmla="*/ 689516 w 1068683"/>
                  <a:gd name="connsiteY8" fmla="*/ 459386 h 1244480"/>
                  <a:gd name="connsiteX9" fmla="*/ 785753 w 1068683"/>
                  <a:gd name="connsiteY9" fmla="*/ 307183 h 1244480"/>
                  <a:gd name="connsiteX10" fmla="*/ 783916 w 1068683"/>
                  <a:gd name="connsiteY10" fmla="*/ 109142 h 1244480"/>
                  <a:gd name="connsiteX11" fmla="*/ 803875 w 1068683"/>
                  <a:gd name="connsiteY11" fmla="*/ 28185 h 1244480"/>
                  <a:gd name="connsiteX12" fmla="*/ 855991 w 1068683"/>
                  <a:gd name="connsiteY12" fmla="*/ 27356 h 1244480"/>
                  <a:gd name="connsiteX13" fmla="*/ 905323 w 1068683"/>
                  <a:gd name="connsiteY13" fmla="*/ 140057 h 1244480"/>
                  <a:gd name="connsiteX14" fmla="*/ 868961 w 1068683"/>
                  <a:gd name="connsiteY14" fmla="*/ 431374 h 1244480"/>
                  <a:gd name="connsiteX15" fmla="*/ 866769 w 1068683"/>
                  <a:gd name="connsiteY15" fmla="*/ 458557 h 1244480"/>
                  <a:gd name="connsiteX16" fmla="*/ 940087 w 1068683"/>
                  <a:gd name="connsiteY16" fmla="*/ 293325 h 1244480"/>
                  <a:gd name="connsiteX17" fmla="*/ 920010 w 1068683"/>
                  <a:gd name="connsiteY17" fmla="*/ 90250 h 1244480"/>
                  <a:gd name="connsiteX18" fmla="*/ 936593 w 1068683"/>
                  <a:gd name="connsiteY18" fmla="*/ 13853 h 1244480"/>
                  <a:gd name="connsiteX19" fmla="*/ 1032534 w 1068683"/>
                  <a:gd name="connsiteY19" fmla="*/ 18058 h 1244480"/>
                  <a:gd name="connsiteX20" fmla="*/ 1068601 w 1068683"/>
                  <a:gd name="connsiteY20" fmla="*/ 93448 h 1244480"/>
                  <a:gd name="connsiteX21" fmla="*/ 1050300 w 1068683"/>
                  <a:gd name="connsiteY21" fmla="*/ 346093 h 1244480"/>
                  <a:gd name="connsiteX22" fmla="*/ 979529 w 1068683"/>
                  <a:gd name="connsiteY22" fmla="*/ 501020 h 1244480"/>
                  <a:gd name="connsiteX23" fmla="*/ 968099 w 1068683"/>
                  <a:gd name="connsiteY23" fmla="*/ 526722 h 1244480"/>
                  <a:gd name="connsiteX24" fmla="*/ 1038634 w 1068683"/>
                  <a:gd name="connsiteY24" fmla="*/ 414495 h 1244480"/>
                  <a:gd name="connsiteX25" fmla="*/ 982787 w 1068683"/>
                  <a:gd name="connsiteY25" fmla="*/ 621183 h 1244480"/>
                  <a:gd name="connsiteX26" fmla="*/ 752943 w 1068683"/>
                  <a:gd name="connsiteY26" fmla="*/ 869208 h 1244480"/>
                  <a:gd name="connsiteX27" fmla="*/ 563667 w 1068683"/>
                  <a:gd name="connsiteY27" fmla="*/ 973499 h 1244480"/>
                  <a:gd name="connsiteX28" fmla="*/ 529377 w 1068683"/>
                  <a:gd name="connsiteY28" fmla="*/ 1052917 h 1244480"/>
                  <a:gd name="connsiteX29" fmla="*/ 551230 w 1068683"/>
                  <a:gd name="connsiteY29" fmla="*/ 1091352 h 1244480"/>
                  <a:gd name="connsiteX30" fmla="*/ 560291 w 1068683"/>
                  <a:gd name="connsiteY30" fmla="*/ 1124991 h 1244480"/>
                  <a:gd name="connsiteX31" fmla="*/ 356979 w 1068683"/>
                  <a:gd name="connsiteY31" fmla="*/ 1172784 h 1244480"/>
                  <a:gd name="connsiteX32" fmla="*/ 69334 w 1068683"/>
                  <a:gd name="connsiteY32" fmla="*/ 1238107 h 1244480"/>
                  <a:gd name="connsiteX33" fmla="*/ 36762 w 1068683"/>
                  <a:gd name="connsiteY33" fmla="*/ 1235797 h 124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8683" h="1244480">
                    <a:moveTo>
                      <a:pt x="36762" y="1235797"/>
                    </a:moveTo>
                    <a:cubicBezTo>
                      <a:pt x="-15828" y="1120490"/>
                      <a:pt x="-6886" y="1003229"/>
                      <a:pt x="31491" y="887567"/>
                    </a:cubicBezTo>
                    <a:cubicBezTo>
                      <a:pt x="64715" y="787362"/>
                      <a:pt x="125418" y="708359"/>
                      <a:pt x="222070" y="657131"/>
                    </a:cubicBezTo>
                    <a:cubicBezTo>
                      <a:pt x="316826" y="606910"/>
                      <a:pt x="408029" y="549701"/>
                      <a:pt x="492363" y="483075"/>
                    </a:cubicBezTo>
                    <a:cubicBezTo>
                      <a:pt x="601155" y="397143"/>
                      <a:pt x="655818" y="284382"/>
                      <a:pt x="649718" y="144202"/>
                    </a:cubicBezTo>
                    <a:cubicBezTo>
                      <a:pt x="648888" y="124659"/>
                      <a:pt x="646105" y="104878"/>
                      <a:pt x="655403" y="86164"/>
                    </a:cubicBezTo>
                    <a:cubicBezTo>
                      <a:pt x="670979" y="54835"/>
                      <a:pt x="696918" y="49268"/>
                      <a:pt x="724931" y="69996"/>
                    </a:cubicBezTo>
                    <a:cubicBezTo>
                      <a:pt x="746843" y="86164"/>
                      <a:pt x="756437" y="104997"/>
                      <a:pt x="758332" y="133660"/>
                    </a:cubicBezTo>
                    <a:cubicBezTo>
                      <a:pt x="765676" y="247901"/>
                      <a:pt x="755608" y="357641"/>
                      <a:pt x="689516" y="459386"/>
                    </a:cubicBezTo>
                    <a:cubicBezTo>
                      <a:pt x="727003" y="434216"/>
                      <a:pt x="767986" y="368301"/>
                      <a:pt x="785753" y="307183"/>
                    </a:cubicBezTo>
                    <a:cubicBezTo>
                      <a:pt x="804941" y="241031"/>
                      <a:pt x="804881" y="174465"/>
                      <a:pt x="783916" y="109142"/>
                    </a:cubicBezTo>
                    <a:cubicBezTo>
                      <a:pt x="773375" y="76273"/>
                      <a:pt x="784153" y="51459"/>
                      <a:pt x="803875" y="28185"/>
                    </a:cubicBezTo>
                    <a:cubicBezTo>
                      <a:pt x="821819" y="6983"/>
                      <a:pt x="836151" y="7042"/>
                      <a:pt x="855991" y="27356"/>
                    </a:cubicBezTo>
                    <a:cubicBezTo>
                      <a:pt x="886550" y="58566"/>
                      <a:pt x="902658" y="95107"/>
                      <a:pt x="905323" y="140057"/>
                    </a:cubicBezTo>
                    <a:cubicBezTo>
                      <a:pt x="911186" y="239729"/>
                      <a:pt x="900289" y="336617"/>
                      <a:pt x="868961" y="431374"/>
                    </a:cubicBezTo>
                    <a:cubicBezTo>
                      <a:pt x="866414" y="439132"/>
                      <a:pt x="859485" y="446712"/>
                      <a:pt x="866769" y="458557"/>
                    </a:cubicBezTo>
                    <a:cubicBezTo>
                      <a:pt x="908581" y="410113"/>
                      <a:pt x="928242" y="353377"/>
                      <a:pt x="940087" y="293325"/>
                    </a:cubicBezTo>
                    <a:cubicBezTo>
                      <a:pt x="953827" y="223738"/>
                      <a:pt x="944706" y="156165"/>
                      <a:pt x="920010" y="90250"/>
                    </a:cubicBezTo>
                    <a:cubicBezTo>
                      <a:pt x="906863" y="55072"/>
                      <a:pt x="912607" y="29665"/>
                      <a:pt x="936593" y="13853"/>
                    </a:cubicBezTo>
                    <a:cubicBezTo>
                      <a:pt x="966796" y="-6046"/>
                      <a:pt x="1008430" y="-4388"/>
                      <a:pt x="1032534" y="18058"/>
                    </a:cubicBezTo>
                    <a:cubicBezTo>
                      <a:pt x="1054387" y="38430"/>
                      <a:pt x="1069963" y="65317"/>
                      <a:pt x="1068601" y="93448"/>
                    </a:cubicBezTo>
                    <a:cubicBezTo>
                      <a:pt x="1064395" y="177781"/>
                      <a:pt x="1072924" y="263654"/>
                      <a:pt x="1050300" y="346093"/>
                    </a:cubicBezTo>
                    <a:cubicBezTo>
                      <a:pt x="1035258" y="400874"/>
                      <a:pt x="1008727" y="451924"/>
                      <a:pt x="979529" y="501020"/>
                    </a:cubicBezTo>
                    <a:cubicBezTo>
                      <a:pt x="974791" y="509015"/>
                      <a:pt x="970054" y="517010"/>
                      <a:pt x="968099" y="526722"/>
                    </a:cubicBezTo>
                    <a:cubicBezTo>
                      <a:pt x="1002508" y="496400"/>
                      <a:pt x="1015774" y="452516"/>
                      <a:pt x="1038634" y="414495"/>
                    </a:cubicBezTo>
                    <a:cubicBezTo>
                      <a:pt x="1040233" y="489116"/>
                      <a:pt x="1020038" y="557222"/>
                      <a:pt x="982787" y="621183"/>
                    </a:cubicBezTo>
                    <a:cubicBezTo>
                      <a:pt x="924630" y="721151"/>
                      <a:pt x="841244" y="797311"/>
                      <a:pt x="752943" y="869208"/>
                    </a:cubicBezTo>
                    <a:cubicBezTo>
                      <a:pt x="696089" y="915520"/>
                      <a:pt x="637754" y="957213"/>
                      <a:pt x="563667" y="973499"/>
                    </a:cubicBezTo>
                    <a:cubicBezTo>
                      <a:pt x="521678" y="982738"/>
                      <a:pt x="510663" y="1013593"/>
                      <a:pt x="529377" y="1052917"/>
                    </a:cubicBezTo>
                    <a:cubicBezTo>
                      <a:pt x="535714" y="1066183"/>
                      <a:pt x="543887" y="1078560"/>
                      <a:pt x="551230" y="1091352"/>
                    </a:cubicBezTo>
                    <a:cubicBezTo>
                      <a:pt x="558159" y="1101539"/>
                      <a:pt x="566095" y="1111429"/>
                      <a:pt x="560291" y="1124991"/>
                    </a:cubicBezTo>
                    <a:cubicBezTo>
                      <a:pt x="494021" y="1147259"/>
                      <a:pt x="424730" y="1156853"/>
                      <a:pt x="356979" y="1172784"/>
                    </a:cubicBezTo>
                    <a:cubicBezTo>
                      <a:pt x="261275" y="1195288"/>
                      <a:pt x="165216" y="1216372"/>
                      <a:pt x="69334" y="1238107"/>
                    </a:cubicBezTo>
                    <a:cubicBezTo>
                      <a:pt x="57726" y="1245746"/>
                      <a:pt x="46711" y="1248234"/>
                      <a:pt x="36762" y="1235797"/>
                    </a:cubicBezTo>
                    <a:close/>
                  </a:path>
                </a:pathLst>
              </a:custGeom>
              <a:solidFill>
                <a:srgbClr val="FEA9B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99CFB6DB-BB59-4E81-9323-0F65D95CA344}"/>
                </a:ext>
              </a:extLst>
            </p:cNvPr>
            <p:cNvGrpSpPr/>
            <p:nvPr/>
          </p:nvGrpSpPr>
          <p:grpSpPr>
            <a:xfrm>
              <a:off x="0" y="3503470"/>
              <a:ext cx="5812123" cy="2428134"/>
              <a:chOff x="0" y="3503470"/>
              <a:chExt cx="5812123" cy="2428134"/>
            </a:xfrm>
          </p:grpSpPr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A93A2CAF-A33E-40AC-8B33-D2DF6D8B7004}"/>
                  </a:ext>
                </a:extLst>
              </p:cNvPr>
              <p:cNvSpPr/>
              <p:nvPr/>
            </p:nvSpPr>
            <p:spPr>
              <a:xfrm>
                <a:off x="0" y="3503470"/>
                <a:ext cx="5812123" cy="2428134"/>
              </a:xfrm>
              <a:custGeom>
                <a:avLst/>
                <a:gdLst>
                  <a:gd name="connsiteX0" fmla="*/ 5770668 w 5812123"/>
                  <a:gd name="connsiteY0" fmla="*/ 2132080 h 2428134"/>
                  <a:gd name="connsiteX1" fmla="*/ 3935708 w 5812123"/>
                  <a:gd name="connsiteY1" fmla="*/ 2132080 h 2428134"/>
                  <a:gd name="connsiteX2" fmla="*/ 3946606 w 5812123"/>
                  <a:gd name="connsiteY2" fmla="*/ 2070251 h 2428134"/>
                  <a:gd name="connsiteX3" fmla="*/ 3087875 w 5812123"/>
                  <a:gd name="connsiteY3" fmla="*/ 180274 h 2428134"/>
                  <a:gd name="connsiteX4" fmla="*/ 2759544 w 5812123"/>
                  <a:gd name="connsiteY4" fmla="*/ 0 h 2428134"/>
                  <a:gd name="connsiteX5" fmla="*/ 176719 w 5812123"/>
                  <a:gd name="connsiteY5" fmla="*/ 0 h 2428134"/>
                  <a:gd name="connsiteX6" fmla="*/ 8289 w 5812123"/>
                  <a:gd name="connsiteY6" fmla="*/ 201358 h 2428134"/>
                  <a:gd name="connsiteX7" fmla="*/ 884787 w 5812123"/>
                  <a:gd name="connsiteY7" fmla="*/ 2070192 h 2428134"/>
                  <a:gd name="connsiteX8" fmla="*/ 1124284 w 5812123"/>
                  <a:gd name="connsiteY8" fmla="*/ 2250466 h 2428134"/>
                  <a:gd name="connsiteX9" fmla="*/ 1151289 w 5812123"/>
                  <a:gd name="connsiteY9" fmla="*/ 2250466 h 2428134"/>
                  <a:gd name="connsiteX10" fmla="*/ 1151289 w 5812123"/>
                  <a:gd name="connsiteY10" fmla="*/ 2342262 h 2428134"/>
                  <a:gd name="connsiteX11" fmla="*/ 1231240 w 5812123"/>
                  <a:gd name="connsiteY11" fmla="*/ 2422213 h 2428134"/>
                  <a:gd name="connsiteX12" fmla="*/ 3786704 w 5812123"/>
                  <a:gd name="connsiteY12" fmla="*/ 2422213 h 2428134"/>
                  <a:gd name="connsiteX13" fmla="*/ 3786704 w 5812123"/>
                  <a:gd name="connsiteY13" fmla="*/ 2420673 h 2428134"/>
                  <a:gd name="connsiteX14" fmla="*/ 3810393 w 5812123"/>
                  <a:gd name="connsiteY14" fmla="*/ 2428135 h 2428134"/>
                  <a:gd name="connsiteX15" fmla="*/ 5770668 w 5812123"/>
                  <a:gd name="connsiteY15" fmla="*/ 2428135 h 2428134"/>
                  <a:gd name="connsiteX16" fmla="*/ 5812124 w 5812123"/>
                  <a:gd name="connsiteY16" fmla="*/ 2386679 h 2428134"/>
                  <a:gd name="connsiteX17" fmla="*/ 5812124 w 5812123"/>
                  <a:gd name="connsiteY17" fmla="*/ 2173477 h 2428134"/>
                  <a:gd name="connsiteX18" fmla="*/ 5770668 w 5812123"/>
                  <a:gd name="connsiteY18" fmla="*/ 2132080 h 2428134"/>
                  <a:gd name="connsiteX19" fmla="*/ 3768937 w 5812123"/>
                  <a:gd name="connsiteY19" fmla="*/ 2250466 h 2428134"/>
                  <a:gd name="connsiteX20" fmla="*/ 3768937 w 5812123"/>
                  <a:gd name="connsiteY20" fmla="*/ 2250526 h 2428134"/>
                  <a:gd name="connsiteX21" fmla="*/ 3766331 w 5812123"/>
                  <a:gd name="connsiteY21" fmla="*/ 2250526 h 2428134"/>
                  <a:gd name="connsiteX22" fmla="*/ 3768937 w 5812123"/>
                  <a:gd name="connsiteY22" fmla="*/ 2250466 h 242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12123" h="2428134">
                    <a:moveTo>
                      <a:pt x="5770668" y="2132080"/>
                    </a:moveTo>
                    <a:lnTo>
                      <a:pt x="3935708" y="2132080"/>
                    </a:lnTo>
                    <a:cubicBezTo>
                      <a:pt x="3942756" y="2112773"/>
                      <a:pt x="3946606" y="2091986"/>
                      <a:pt x="3946606" y="2070251"/>
                    </a:cubicBezTo>
                    <a:lnTo>
                      <a:pt x="3087875" y="180274"/>
                    </a:lnTo>
                    <a:cubicBezTo>
                      <a:pt x="3046419" y="71067"/>
                      <a:pt x="2933896" y="17767"/>
                      <a:pt x="2759544" y="0"/>
                    </a:cubicBezTo>
                    <a:lnTo>
                      <a:pt x="176719" y="0"/>
                    </a:lnTo>
                    <a:cubicBezTo>
                      <a:pt x="55667" y="0"/>
                      <a:pt x="-27245" y="109918"/>
                      <a:pt x="8289" y="201358"/>
                    </a:cubicBezTo>
                    <a:lnTo>
                      <a:pt x="884787" y="2070192"/>
                    </a:lnTo>
                    <a:cubicBezTo>
                      <a:pt x="959940" y="2209839"/>
                      <a:pt x="1062633" y="2239510"/>
                      <a:pt x="1124284" y="2250466"/>
                    </a:cubicBezTo>
                    <a:lnTo>
                      <a:pt x="1151289" y="2250466"/>
                    </a:lnTo>
                    <a:lnTo>
                      <a:pt x="1151289" y="2342262"/>
                    </a:lnTo>
                    <a:cubicBezTo>
                      <a:pt x="1151289" y="2386442"/>
                      <a:pt x="1187060" y="2422213"/>
                      <a:pt x="1231240" y="2422213"/>
                    </a:cubicBezTo>
                    <a:lnTo>
                      <a:pt x="3786704" y="2422213"/>
                    </a:lnTo>
                    <a:lnTo>
                      <a:pt x="3786704" y="2420673"/>
                    </a:lnTo>
                    <a:cubicBezTo>
                      <a:pt x="3793396" y="2425351"/>
                      <a:pt x="3801569" y="2428135"/>
                      <a:pt x="3810393" y="2428135"/>
                    </a:cubicBezTo>
                    <a:lnTo>
                      <a:pt x="5770668" y="2428135"/>
                    </a:lnTo>
                    <a:cubicBezTo>
                      <a:pt x="5793587" y="2428135"/>
                      <a:pt x="5812124" y="2409598"/>
                      <a:pt x="5812124" y="2386679"/>
                    </a:cubicBezTo>
                    <a:lnTo>
                      <a:pt x="5812124" y="2173477"/>
                    </a:lnTo>
                    <a:cubicBezTo>
                      <a:pt x="5812124" y="2150617"/>
                      <a:pt x="5793587" y="2132080"/>
                      <a:pt x="5770668" y="2132080"/>
                    </a:cubicBezTo>
                    <a:close/>
                    <a:moveTo>
                      <a:pt x="3768937" y="2250466"/>
                    </a:moveTo>
                    <a:lnTo>
                      <a:pt x="3768937" y="2250526"/>
                    </a:lnTo>
                    <a:lnTo>
                      <a:pt x="3766331" y="2250526"/>
                    </a:lnTo>
                    <a:cubicBezTo>
                      <a:pt x="3767219" y="2250526"/>
                      <a:pt x="3768049" y="2250466"/>
                      <a:pt x="3768937" y="2250466"/>
                    </a:cubicBezTo>
                    <a:close/>
                  </a:path>
                </a:pathLst>
              </a:custGeom>
              <a:solidFill>
                <a:srgbClr val="090B55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DADCCBDF-DDBB-47E8-9EB5-FDCB9E8D420D}"/>
                  </a:ext>
                </a:extLst>
              </p:cNvPr>
              <p:cNvSpPr/>
              <p:nvPr/>
            </p:nvSpPr>
            <p:spPr>
              <a:xfrm>
                <a:off x="3804470" y="5647394"/>
                <a:ext cx="1995808" cy="266502"/>
              </a:xfrm>
              <a:custGeom>
                <a:avLst/>
                <a:gdLst>
                  <a:gd name="connsiteX0" fmla="*/ 1954352 w 1995808"/>
                  <a:gd name="connsiteY0" fmla="*/ 266503 h 266502"/>
                  <a:gd name="connsiteX1" fmla="*/ 41456 w 1995808"/>
                  <a:gd name="connsiteY1" fmla="*/ 266503 h 266502"/>
                  <a:gd name="connsiteX2" fmla="*/ 0 w 1995808"/>
                  <a:gd name="connsiteY2" fmla="*/ 225047 h 266502"/>
                  <a:gd name="connsiteX3" fmla="*/ 0 w 1995808"/>
                  <a:gd name="connsiteY3" fmla="*/ 41456 h 266502"/>
                  <a:gd name="connsiteX4" fmla="*/ 41456 w 1995808"/>
                  <a:gd name="connsiteY4" fmla="*/ 0 h 266502"/>
                  <a:gd name="connsiteX5" fmla="*/ 1954352 w 1995808"/>
                  <a:gd name="connsiteY5" fmla="*/ 0 h 266502"/>
                  <a:gd name="connsiteX6" fmla="*/ 1995808 w 1995808"/>
                  <a:gd name="connsiteY6" fmla="*/ 41456 h 266502"/>
                  <a:gd name="connsiteX7" fmla="*/ 1995808 w 1995808"/>
                  <a:gd name="connsiteY7" fmla="*/ 225047 h 266502"/>
                  <a:gd name="connsiteX8" fmla="*/ 1954352 w 1995808"/>
                  <a:gd name="connsiteY8" fmla="*/ 266503 h 26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5808" h="266502">
                    <a:moveTo>
                      <a:pt x="1954352" y="266503"/>
                    </a:moveTo>
                    <a:lnTo>
                      <a:pt x="41456" y="266503"/>
                    </a:lnTo>
                    <a:cubicBezTo>
                      <a:pt x="18537" y="266503"/>
                      <a:pt x="0" y="247966"/>
                      <a:pt x="0" y="225047"/>
                    </a:cubicBezTo>
                    <a:lnTo>
                      <a:pt x="0" y="41456"/>
                    </a:lnTo>
                    <a:cubicBezTo>
                      <a:pt x="0" y="18536"/>
                      <a:pt x="18537" y="0"/>
                      <a:pt x="41456" y="0"/>
                    </a:cubicBezTo>
                    <a:lnTo>
                      <a:pt x="1954352" y="0"/>
                    </a:lnTo>
                    <a:cubicBezTo>
                      <a:pt x="1977272" y="0"/>
                      <a:pt x="1995808" y="18536"/>
                      <a:pt x="1995808" y="41456"/>
                    </a:cubicBezTo>
                    <a:lnTo>
                      <a:pt x="1995808" y="225047"/>
                    </a:lnTo>
                    <a:cubicBezTo>
                      <a:pt x="1995808" y="247966"/>
                      <a:pt x="1977272" y="266503"/>
                      <a:pt x="1954352" y="266503"/>
                    </a:cubicBez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D6F19321-E8CF-40AD-B193-23094068E11E}"/>
                  </a:ext>
                </a:extLst>
              </p:cNvPr>
              <p:cNvSpPr/>
              <p:nvPr/>
            </p:nvSpPr>
            <p:spPr>
              <a:xfrm>
                <a:off x="29614" y="3521237"/>
                <a:ext cx="3898545" cy="2197165"/>
              </a:xfrm>
              <a:custGeom>
                <a:avLst/>
                <a:gdLst>
                  <a:gd name="connsiteX0" fmla="*/ 3757090 w 3898545"/>
                  <a:gd name="connsiteY0" fmla="*/ 2155769 h 2197165"/>
                  <a:gd name="connsiteX1" fmla="*/ 3798546 w 3898545"/>
                  <a:gd name="connsiteY1" fmla="*/ 2114313 h 2197165"/>
                  <a:gd name="connsiteX2" fmla="*/ 3886136 w 3898545"/>
                  <a:gd name="connsiteY2" fmla="*/ 2114313 h 2197165"/>
                  <a:gd name="connsiteX3" fmla="*/ 3891466 w 3898545"/>
                  <a:gd name="connsiteY3" fmla="*/ 2034007 h 2197165"/>
                  <a:gd name="connsiteX4" fmla="*/ 3039842 w 3898545"/>
                  <a:gd name="connsiteY4" fmla="*/ 175063 h 2197165"/>
                  <a:gd name="connsiteX5" fmla="*/ 2721046 w 3898545"/>
                  <a:gd name="connsiteY5" fmla="*/ 0 h 2197165"/>
                  <a:gd name="connsiteX6" fmla="*/ 177427 w 3898545"/>
                  <a:gd name="connsiteY6" fmla="*/ 0 h 2197165"/>
                  <a:gd name="connsiteX7" fmla="*/ 8286 w 3898545"/>
                  <a:gd name="connsiteY7" fmla="*/ 189513 h 2197165"/>
                  <a:gd name="connsiteX8" fmla="*/ 865003 w 3898545"/>
                  <a:gd name="connsiteY8" fmla="*/ 2010259 h 2197165"/>
                  <a:gd name="connsiteX9" fmla="*/ 1115338 w 3898545"/>
                  <a:gd name="connsiteY9" fmla="*/ 2197166 h 2197165"/>
                  <a:gd name="connsiteX10" fmla="*/ 3734229 w 3898545"/>
                  <a:gd name="connsiteY10" fmla="*/ 2197166 h 2197165"/>
                  <a:gd name="connsiteX11" fmla="*/ 3757090 w 3898545"/>
                  <a:gd name="connsiteY11" fmla="*/ 2196041 h 2197165"/>
                  <a:gd name="connsiteX12" fmla="*/ 3757090 w 3898545"/>
                  <a:gd name="connsiteY12" fmla="*/ 2155769 h 21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8545" h="2197165">
                    <a:moveTo>
                      <a:pt x="3757090" y="2155769"/>
                    </a:moveTo>
                    <a:cubicBezTo>
                      <a:pt x="3757090" y="2132850"/>
                      <a:pt x="3775627" y="2114313"/>
                      <a:pt x="3798546" y="2114313"/>
                    </a:cubicBezTo>
                    <a:lnTo>
                      <a:pt x="3886136" y="2114313"/>
                    </a:lnTo>
                    <a:cubicBezTo>
                      <a:pt x="3901060" y="2083991"/>
                      <a:pt x="3902126" y="2052662"/>
                      <a:pt x="3891466" y="2034007"/>
                    </a:cubicBezTo>
                    <a:lnTo>
                      <a:pt x="3039842" y="175063"/>
                    </a:lnTo>
                    <a:cubicBezTo>
                      <a:pt x="2999571" y="69054"/>
                      <a:pt x="2890305" y="17293"/>
                      <a:pt x="2721046" y="0"/>
                    </a:cubicBezTo>
                    <a:lnTo>
                      <a:pt x="177427" y="0"/>
                    </a:lnTo>
                    <a:cubicBezTo>
                      <a:pt x="55665" y="0"/>
                      <a:pt x="-27247" y="106601"/>
                      <a:pt x="8286" y="189513"/>
                    </a:cubicBezTo>
                    <a:lnTo>
                      <a:pt x="865003" y="2010259"/>
                    </a:lnTo>
                    <a:cubicBezTo>
                      <a:pt x="893786" y="2099034"/>
                      <a:pt x="1050608" y="2197166"/>
                      <a:pt x="1115338" y="2197166"/>
                    </a:cubicBezTo>
                    <a:lnTo>
                      <a:pt x="3734229" y="2197166"/>
                    </a:lnTo>
                    <a:cubicBezTo>
                      <a:pt x="3742165" y="2197166"/>
                      <a:pt x="3749805" y="2196751"/>
                      <a:pt x="3757090" y="2196041"/>
                    </a:cubicBezTo>
                    <a:lnTo>
                      <a:pt x="3757090" y="2155769"/>
                    </a:ln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148AA22F-B2AB-4DB3-B990-2F18F0D88722}"/>
                  </a:ext>
                </a:extLst>
              </p:cNvPr>
              <p:cNvSpPr/>
              <p:nvPr/>
            </p:nvSpPr>
            <p:spPr>
              <a:xfrm>
                <a:off x="1608663" y="4426794"/>
                <a:ext cx="418619" cy="498496"/>
              </a:xfrm>
              <a:custGeom>
                <a:avLst/>
                <a:gdLst>
                  <a:gd name="connsiteX0" fmla="*/ 222800 w 418619"/>
                  <a:gd name="connsiteY0" fmla="*/ 498496 h 498496"/>
                  <a:gd name="connsiteX1" fmla="*/ 54192 w 418619"/>
                  <a:gd name="connsiteY1" fmla="*/ 395686 h 498496"/>
                  <a:gd name="connsiteX2" fmla="*/ 42229 w 418619"/>
                  <a:gd name="connsiteY2" fmla="*/ 78903 h 498496"/>
                  <a:gd name="connsiteX3" fmla="*/ 307962 w 418619"/>
                  <a:gd name="connsiteY3" fmla="*/ 45560 h 498496"/>
                  <a:gd name="connsiteX4" fmla="*/ 418472 w 418619"/>
                  <a:gd name="connsiteY4" fmla="*/ 268534 h 498496"/>
                  <a:gd name="connsiteX5" fmla="*/ 274738 w 418619"/>
                  <a:gd name="connsiteY5" fmla="*/ 493996 h 498496"/>
                  <a:gd name="connsiteX6" fmla="*/ 222800 w 418619"/>
                  <a:gd name="connsiteY6" fmla="*/ 498496 h 49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19" h="498496">
                    <a:moveTo>
                      <a:pt x="222800" y="498496"/>
                    </a:moveTo>
                    <a:cubicBezTo>
                      <a:pt x="153805" y="495121"/>
                      <a:pt x="98669" y="455501"/>
                      <a:pt x="54192" y="395686"/>
                    </a:cubicBezTo>
                    <a:cubicBezTo>
                      <a:pt x="-12670" y="305904"/>
                      <a:pt x="-18829" y="169514"/>
                      <a:pt x="42229" y="78903"/>
                    </a:cubicBezTo>
                    <a:cubicBezTo>
                      <a:pt x="103999" y="-12715"/>
                      <a:pt x="220608" y="-25507"/>
                      <a:pt x="307962" y="45560"/>
                    </a:cubicBezTo>
                    <a:cubicBezTo>
                      <a:pt x="378437" y="102888"/>
                      <a:pt x="415570" y="179286"/>
                      <a:pt x="418472" y="268534"/>
                    </a:cubicBezTo>
                    <a:cubicBezTo>
                      <a:pt x="421314" y="357369"/>
                      <a:pt x="383471" y="465332"/>
                      <a:pt x="274738" y="493996"/>
                    </a:cubicBezTo>
                    <a:cubicBezTo>
                      <a:pt x="259932" y="497904"/>
                      <a:pt x="245482" y="496720"/>
                      <a:pt x="222800" y="498496"/>
                    </a:cubicBezTo>
                    <a:close/>
                  </a:path>
                </a:pathLst>
              </a:custGeom>
              <a:solidFill>
                <a:srgbClr val="FEFEFE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491D6002-2F42-4349-BCBD-0D6CC52F83BF}"/>
                </a:ext>
              </a:extLst>
            </p:cNvPr>
            <p:cNvGrpSpPr/>
            <p:nvPr/>
          </p:nvGrpSpPr>
          <p:grpSpPr>
            <a:xfrm>
              <a:off x="5291056" y="5381468"/>
              <a:ext cx="2643896" cy="1475552"/>
              <a:chOff x="5291056" y="5381468"/>
              <a:chExt cx="2643896" cy="1475552"/>
            </a:xfrm>
          </p:grpSpPr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14833A9F-5323-4A3D-95D6-02C0487F64E7}"/>
                  </a:ext>
                </a:extLst>
              </p:cNvPr>
              <p:cNvSpPr/>
              <p:nvPr/>
            </p:nvSpPr>
            <p:spPr>
              <a:xfrm>
                <a:off x="5291056" y="5678278"/>
                <a:ext cx="2643896" cy="1178742"/>
              </a:xfrm>
              <a:custGeom>
                <a:avLst/>
                <a:gdLst>
                  <a:gd name="connsiteX0" fmla="*/ 2600794 w 2643896"/>
                  <a:gd name="connsiteY0" fmla="*/ 56470 h 1178742"/>
                  <a:gd name="connsiteX1" fmla="*/ 2603104 w 2643896"/>
                  <a:gd name="connsiteY1" fmla="*/ 356907 h 1178742"/>
                  <a:gd name="connsiteX2" fmla="*/ 2454692 w 2643896"/>
                  <a:gd name="connsiteY2" fmla="*/ 468897 h 1178742"/>
                  <a:gd name="connsiteX3" fmla="*/ 1180572 w 2643896"/>
                  <a:gd name="connsiteY3" fmla="*/ 1177617 h 1178742"/>
                  <a:gd name="connsiteX4" fmla="*/ 1103642 w 2643896"/>
                  <a:gd name="connsiteY4" fmla="*/ 1165713 h 1178742"/>
                  <a:gd name="connsiteX5" fmla="*/ 81752 w 2643896"/>
                  <a:gd name="connsiteY5" fmla="*/ 838447 h 1178742"/>
                  <a:gd name="connsiteX6" fmla="*/ 24010 w 2643896"/>
                  <a:gd name="connsiteY6" fmla="*/ 808185 h 1178742"/>
                  <a:gd name="connsiteX7" fmla="*/ 17555 w 2643896"/>
                  <a:gd name="connsiteY7" fmla="*/ 750916 h 1178742"/>
                  <a:gd name="connsiteX8" fmla="*/ 195223 w 2643896"/>
                  <a:gd name="connsiteY8" fmla="*/ 756838 h 1178742"/>
                  <a:gd name="connsiteX9" fmla="*/ 1119099 w 2643896"/>
                  <a:gd name="connsiteY9" fmla="*/ 1041108 h 1178742"/>
                  <a:gd name="connsiteX10" fmla="*/ 1154633 w 2643896"/>
                  <a:gd name="connsiteY10" fmla="*/ 1047030 h 1178742"/>
                  <a:gd name="connsiteX11" fmla="*/ 1184244 w 2643896"/>
                  <a:gd name="connsiteY11" fmla="*/ 1011496 h 1178742"/>
                  <a:gd name="connsiteX12" fmla="*/ 1136866 w 2643896"/>
                  <a:gd name="connsiteY12" fmla="*/ 685771 h 1178742"/>
                  <a:gd name="connsiteX13" fmla="*/ 17555 w 2643896"/>
                  <a:gd name="connsiteY13" fmla="*/ 348201 h 1178742"/>
                  <a:gd name="connsiteX14" fmla="*/ 17140 w 2643896"/>
                  <a:gd name="connsiteY14" fmla="*/ 276245 h 1178742"/>
                  <a:gd name="connsiteX15" fmla="*/ 17081 w 2643896"/>
                  <a:gd name="connsiteY15" fmla="*/ 276008 h 1178742"/>
                  <a:gd name="connsiteX16" fmla="*/ 112311 w 2643896"/>
                  <a:gd name="connsiteY16" fmla="*/ 306745 h 1178742"/>
                  <a:gd name="connsiteX17" fmla="*/ 1148710 w 2643896"/>
                  <a:gd name="connsiteY17" fmla="*/ 632470 h 1178742"/>
                  <a:gd name="connsiteX18" fmla="*/ 1225700 w 2643896"/>
                  <a:gd name="connsiteY18" fmla="*/ 632470 h 1178742"/>
                  <a:gd name="connsiteX19" fmla="*/ 2498990 w 2643896"/>
                  <a:gd name="connsiteY19" fmla="*/ 4709 h 1178742"/>
                  <a:gd name="connsiteX20" fmla="*/ 2600794 w 2643896"/>
                  <a:gd name="connsiteY20" fmla="*/ 56470 h 117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43896" h="1178742">
                    <a:moveTo>
                      <a:pt x="2600794" y="56470"/>
                    </a:moveTo>
                    <a:cubicBezTo>
                      <a:pt x="2662445" y="133755"/>
                      <a:pt x="2653207" y="291702"/>
                      <a:pt x="2603104" y="356907"/>
                    </a:cubicBezTo>
                    <a:cubicBezTo>
                      <a:pt x="2565083" y="406417"/>
                      <a:pt x="2509117" y="438279"/>
                      <a:pt x="2454692" y="468897"/>
                    </a:cubicBezTo>
                    <a:cubicBezTo>
                      <a:pt x="2048068" y="697615"/>
                      <a:pt x="1200057" y="1174478"/>
                      <a:pt x="1180572" y="1177617"/>
                    </a:cubicBezTo>
                    <a:cubicBezTo>
                      <a:pt x="1154692" y="1181762"/>
                      <a:pt x="1128634" y="1173708"/>
                      <a:pt x="1103642" y="1165713"/>
                    </a:cubicBezTo>
                    <a:cubicBezTo>
                      <a:pt x="762992" y="1056624"/>
                      <a:pt x="422402" y="947536"/>
                      <a:pt x="81752" y="838447"/>
                    </a:cubicBezTo>
                    <a:cubicBezTo>
                      <a:pt x="60787" y="831755"/>
                      <a:pt x="38875" y="824412"/>
                      <a:pt x="24010" y="808185"/>
                    </a:cubicBezTo>
                    <a:cubicBezTo>
                      <a:pt x="9204" y="791958"/>
                      <a:pt x="2157" y="776737"/>
                      <a:pt x="17555" y="750916"/>
                    </a:cubicBezTo>
                    <a:cubicBezTo>
                      <a:pt x="53088" y="697615"/>
                      <a:pt x="135290" y="738183"/>
                      <a:pt x="195223" y="756838"/>
                    </a:cubicBezTo>
                    <a:cubicBezTo>
                      <a:pt x="498859" y="851240"/>
                      <a:pt x="815463" y="946707"/>
                      <a:pt x="1119099" y="1041108"/>
                    </a:cubicBezTo>
                    <a:cubicBezTo>
                      <a:pt x="1132720" y="1045313"/>
                      <a:pt x="1141722" y="1053071"/>
                      <a:pt x="1154633" y="1047030"/>
                    </a:cubicBezTo>
                    <a:cubicBezTo>
                      <a:pt x="1164937" y="1042233"/>
                      <a:pt x="1178499" y="1021268"/>
                      <a:pt x="1184244" y="1011496"/>
                    </a:cubicBezTo>
                    <a:cubicBezTo>
                      <a:pt x="1243467" y="910817"/>
                      <a:pt x="1213855" y="709460"/>
                      <a:pt x="1136866" y="685771"/>
                    </a:cubicBezTo>
                    <a:cubicBezTo>
                      <a:pt x="942200" y="625897"/>
                      <a:pt x="38875" y="359987"/>
                      <a:pt x="17555" y="348201"/>
                    </a:cubicBezTo>
                    <a:cubicBezTo>
                      <a:pt x="-5424" y="335527"/>
                      <a:pt x="-6134" y="294900"/>
                      <a:pt x="17140" y="276245"/>
                    </a:cubicBezTo>
                    <a:lnTo>
                      <a:pt x="17081" y="276008"/>
                    </a:lnTo>
                    <a:cubicBezTo>
                      <a:pt x="59011" y="288978"/>
                      <a:pt x="87319" y="298809"/>
                      <a:pt x="112311" y="306745"/>
                    </a:cubicBezTo>
                    <a:cubicBezTo>
                      <a:pt x="310530" y="369640"/>
                      <a:pt x="991829" y="582605"/>
                      <a:pt x="1148710" y="632470"/>
                    </a:cubicBezTo>
                    <a:cubicBezTo>
                      <a:pt x="1168846" y="638867"/>
                      <a:pt x="1207045" y="642242"/>
                      <a:pt x="1225700" y="632470"/>
                    </a:cubicBezTo>
                    <a:cubicBezTo>
                      <a:pt x="1445002" y="517578"/>
                      <a:pt x="2346254" y="79803"/>
                      <a:pt x="2498990" y="4709"/>
                    </a:cubicBezTo>
                    <a:cubicBezTo>
                      <a:pt x="2537485" y="-14242"/>
                      <a:pt x="2578349" y="28280"/>
                      <a:pt x="2600794" y="56470"/>
                    </a:cubicBezTo>
                    <a:close/>
                  </a:path>
                </a:pathLst>
              </a:custGeom>
              <a:solidFill>
                <a:srgbClr val="3C3C7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56E633DD-14C7-48B9-B2F6-E58C1FA4CC13}"/>
                  </a:ext>
                </a:extLst>
              </p:cNvPr>
              <p:cNvSpPr/>
              <p:nvPr/>
            </p:nvSpPr>
            <p:spPr>
              <a:xfrm>
                <a:off x="5305590" y="5381468"/>
                <a:ext cx="2490496" cy="938887"/>
              </a:xfrm>
              <a:custGeom>
                <a:avLst/>
                <a:gdLst>
                  <a:gd name="connsiteX0" fmla="*/ 1484064 w 2490496"/>
                  <a:gd name="connsiteY0" fmla="*/ 11920 h 938887"/>
                  <a:gd name="connsiteX1" fmla="*/ 1593982 w 2490496"/>
                  <a:gd name="connsiteY1" fmla="*/ 9137 h 938887"/>
                  <a:gd name="connsiteX2" fmla="*/ 2490497 w 2490496"/>
                  <a:gd name="connsiteY2" fmla="*/ 299388 h 938887"/>
                  <a:gd name="connsiteX3" fmla="*/ 2483923 w 2490496"/>
                  <a:gd name="connsiteY3" fmla="*/ 307028 h 938887"/>
                  <a:gd name="connsiteX4" fmla="*/ 1200269 w 2490496"/>
                  <a:gd name="connsiteY4" fmla="*/ 931413 h 938887"/>
                  <a:gd name="connsiteX5" fmla="*/ 1149574 w 2490496"/>
                  <a:gd name="connsiteY5" fmla="*/ 935203 h 938887"/>
                  <a:gd name="connsiteX6" fmla="*/ 0 w 2490496"/>
                  <a:gd name="connsiteY6" fmla="*/ 571812 h 938887"/>
                  <a:gd name="connsiteX7" fmla="*/ 1484064 w 2490496"/>
                  <a:gd name="connsiteY7" fmla="*/ 11920 h 93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0496" h="938887">
                    <a:moveTo>
                      <a:pt x="1484064" y="11920"/>
                    </a:moveTo>
                    <a:cubicBezTo>
                      <a:pt x="1522440" y="-3537"/>
                      <a:pt x="1555842" y="-3419"/>
                      <a:pt x="1593982" y="9137"/>
                    </a:cubicBezTo>
                    <a:cubicBezTo>
                      <a:pt x="1749974" y="60364"/>
                      <a:pt x="2487654" y="302645"/>
                      <a:pt x="2490497" y="299388"/>
                    </a:cubicBezTo>
                    <a:cubicBezTo>
                      <a:pt x="2488305" y="301934"/>
                      <a:pt x="2486943" y="305547"/>
                      <a:pt x="2483923" y="307028"/>
                    </a:cubicBezTo>
                    <a:cubicBezTo>
                      <a:pt x="2383836" y="354761"/>
                      <a:pt x="1229821" y="931413"/>
                      <a:pt x="1200269" y="931413"/>
                    </a:cubicBezTo>
                    <a:cubicBezTo>
                      <a:pt x="1183153" y="939942"/>
                      <a:pt x="1167873" y="941126"/>
                      <a:pt x="1149574" y="935203"/>
                    </a:cubicBezTo>
                    <a:cubicBezTo>
                      <a:pt x="987659" y="883265"/>
                      <a:pt x="220486" y="643531"/>
                      <a:pt x="0" y="571812"/>
                    </a:cubicBezTo>
                    <a:cubicBezTo>
                      <a:pt x="17412" y="577498"/>
                      <a:pt x="1378174" y="47217"/>
                      <a:pt x="1484064" y="11920"/>
                    </a:cubicBezTo>
                    <a:close/>
                  </a:path>
                </a:pathLst>
              </a:custGeom>
              <a:solidFill>
                <a:srgbClr val="4F4B88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66D7C60C-39F9-44FC-A5B7-CF4257714F46}"/>
                  </a:ext>
                </a:extLst>
              </p:cNvPr>
              <p:cNvSpPr/>
              <p:nvPr/>
            </p:nvSpPr>
            <p:spPr>
              <a:xfrm>
                <a:off x="5914697" y="5779540"/>
                <a:ext cx="820354" cy="286351"/>
              </a:xfrm>
              <a:custGeom>
                <a:avLst/>
                <a:gdLst>
                  <a:gd name="connsiteX0" fmla="*/ 642805 w 820354"/>
                  <a:gd name="connsiteY0" fmla="*/ 279808 h 286351"/>
                  <a:gd name="connsiteX1" fmla="*/ 609403 w 820354"/>
                  <a:gd name="connsiteY1" fmla="*/ 280933 h 286351"/>
                  <a:gd name="connsiteX2" fmla="*/ 245656 w 820354"/>
                  <a:gd name="connsiteY2" fmla="*/ 169891 h 286351"/>
                  <a:gd name="connsiteX3" fmla="*/ 0 w 820354"/>
                  <a:gd name="connsiteY3" fmla="*/ 96336 h 286351"/>
                  <a:gd name="connsiteX4" fmla="*/ 197982 w 820354"/>
                  <a:gd name="connsiteY4" fmla="*/ 2053 h 286351"/>
                  <a:gd name="connsiteX5" fmla="*/ 217585 w 820354"/>
                  <a:gd name="connsiteY5" fmla="*/ 2112 h 286351"/>
                  <a:gd name="connsiteX6" fmla="*/ 814254 w 820354"/>
                  <a:gd name="connsiteY6" fmla="*/ 180787 h 286351"/>
                  <a:gd name="connsiteX7" fmla="*/ 820354 w 820354"/>
                  <a:gd name="connsiteY7" fmla="*/ 184341 h 286351"/>
                  <a:gd name="connsiteX8" fmla="*/ 642805 w 820354"/>
                  <a:gd name="connsiteY8" fmla="*/ 279808 h 28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354" h="286351">
                    <a:moveTo>
                      <a:pt x="642805" y="279808"/>
                    </a:moveTo>
                    <a:cubicBezTo>
                      <a:pt x="625867" y="288336"/>
                      <a:pt x="631789" y="288336"/>
                      <a:pt x="609403" y="280933"/>
                    </a:cubicBezTo>
                    <a:cubicBezTo>
                      <a:pt x="488174" y="243919"/>
                      <a:pt x="366945" y="206727"/>
                      <a:pt x="245656" y="169891"/>
                    </a:cubicBezTo>
                    <a:cubicBezTo>
                      <a:pt x="165646" y="145609"/>
                      <a:pt x="85518" y="121920"/>
                      <a:pt x="0" y="96336"/>
                    </a:cubicBezTo>
                    <a:cubicBezTo>
                      <a:pt x="69173" y="63467"/>
                      <a:pt x="133666" y="32967"/>
                      <a:pt x="197982" y="2053"/>
                    </a:cubicBezTo>
                    <a:cubicBezTo>
                      <a:pt x="205089" y="-1382"/>
                      <a:pt x="210715" y="99"/>
                      <a:pt x="217585" y="2112"/>
                    </a:cubicBezTo>
                    <a:cubicBezTo>
                      <a:pt x="416455" y="61809"/>
                      <a:pt x="615325" y="121209"/>
                      <a:pt x="814254" y="180787"/>
                    </a:cubicBezTo>
                    <a:cubicBezTo>
                      <a:pt x="815913" y="181261"/>
                      <a:pt x="817334" y="182564"/>
                      <a:pt x="820354" y="184341"/>
                    </a:cubicBezTo>
                    <a:cubicBezTo>
                      <a:pt x="813781" y="189197"/>
                      <a:pt x="663770" y="266838"/>
                      <a:pt x="642805" y="279808"/>
                    </a:cubicBezTo>
                    <a:close/>
                  </a:path>
                </a:pathLst>
              </a:custGeom>
              <a:solidFill>
                <a:srgbClr val="FEFEFB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211210AE-B86F-4007-B1EE-B8DAAEB6C982}"/>
                  </a:ext>
                </a:extLst>
              </p:cNvPr>
              <p:cNvSpPr/>
              <p:nvPr/>
            </p:nvSpPr>
            <p:spPr>
              <a:xfrm>
                <a:off x="5391404" y="6056032"/>
                <a:ext cx="1120349" cy="674893"/>
              </a:xfrm>
              <a:custGeom>
                <a:avLst/>
                <a:gdLst>
                  <a:gd name="connsiteX0" fmla="*/ 237 w 1120349"/>
                  <a:gd name="connsiteY0" fmla="*/ 0 h 674893"/>
                  <a:gd name="connsiteX1" fmla="*/ 510619 w 1120349"/>
                  <a:gd name="connsiteY1" fmla="*/ 148531 h 674893"/>
                  <a:gd name="connsiteX2" fmla="*/ 1037287 w 1120349"/>
                  <a:gd name="connsiteY2" fmla="*/ 309025 h 674893"/>
                  <a:gd name="connsiteX3" fmla="*/ 1073235 w 1120349"/>
                  <a:gd name="connsiteY3" fmla="*/ 336326 h 674893"/>
                  <a:gd name="connsiteX4" fmla="*/ 1072762 w 1120349"/>
                  <a:gd name="connsiteY4" fmla="*/ 658439 h 674893"/>
                  <a:gd name="connsiteX5" fmla="*/ 1037702 w 1120349"/>
                  <a:gd name="connsiteY5" fmla="*/ 672653 h 674893"/>
                  <a:gd name="connsiteX6" fmla="*/ 8173 w 1120349"/>
                  <a:gd name="connsiteY6" fmla="*/ 353027 h 674893"/>
                  <a:gd name="connsiteX7" fmla="*/ 0 w 1120349"/>
                  <a:gd name="connsiteY7" fmla="*/ 349592 h 674893"/>
                  <a:gd name="connsiteX8" fmla="*/ 237 w 1120349"/>
                  <a:gd name="connsiteY8" fmla="*/ 0 h 67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349" h="674893">
                    <a:moveTo>
                      <a:pt x="237" y="0"/>
                    </a:moveTo>
                    <a:cubicBezTo>
                      <a:pt x="170325" y="51405"/>
                      <a:pt x="340650" y="96888"/>
                      <a:pt x="510619" y="148531"/>
                    </a:cubicBezTo>
                    <a:cubicBezTo>
                      <a:pt x="686215" y="201891"/>
                      <a:pt x="861692" y="255724"/>
                      <a:pt x="1037287" y="309025"/>
                    </a:cubicBezTo>
                    <a:cubicBezTo>
                      <a:pt x="1053100" y="313821"/>
                      <a:pt x="1064589" y="321639"/>
                      <a:pt x="1073235" y="336326"/>
                    </a:cubicBezTo>
                    <a:cubicBezTo>
                      <a:pt x="1136782" y="443934"/>
                      <a:pt x="1135479" y="551009"/>
                      <a:pt x="1072762" y="658439"/>
                    </a:cubicBezTo>
                    <a:cubicBezTo>
                      <a:pt x="1064175" y="673067"/>
                      <a:pt x="1055884" y="678338"/>
                      <a:pt x="1037702" y="672653"/>
                    </a:cubicBezTo>
                    <a:cubicBezTo>
                      <a:pt x="694684" y="565637"/>
                      <a:pt x="351369" y="459451"/>
                      <a:pt x="8173" y="353027"/>
                    </a:cubicBezTo>
                    <a:cubicBezTo>
                      <a:pt x="5389" y="352139"/>
                      <a:pt x="2724" y="350776"/>
                      <a:pt x="0" y="349592"/>
                    </a:cubicBezTo>
                    <a:cubicBezTo>
                      <a:pt x="178" y="231146"/>
                      <a:pt x="59" y="118445"/>
                      <a:pt x="237" y="0"/>
                    </a:cubicBezTo>
                    <a:close/>
                  </a:path>
                </a:pathLst>
              </a:custGeom>
              <a:solidFill>
                <a:srgbClr val="D5D9F2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A7674BD8-C133-4D9B-B6BE-738FDA614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699801"/>
              </p:ext>
            </p:extLst>
          </p:nvPr>
        </p:nvGraphicFramePr>
        <p:xfrm>
          <a:off x="724633" y="3238961"/>
          <a:ext cx="1065774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:a16="http://schemas.microsoft.com/office/drawing/2014/main" id="{9752E590-2A82-4E68-B56D-1C9FE4AAAF9F}"/>
              </a:ext>
            </a:extLst>
          </p:cNvPr>
          <p:cNvGrpSpPr/>
          <p:nvPr/>
        </p:nvGrpSpPr>
        <p:grpSpPr>
          <a:xfrm>
            <a:off x="1567021" y="3320607"/>
            <a:ext cx="1300004" cy="665618"/>
            <a:chOff x="4050791" y="2204864"/>
            <a:chExt cx="1192098" cy="610369"/>
          </a:xfrm>
        </p:grpSpPr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7A54CA3A-4190-4F5D-BCBA-8397100E798A}"/>
                </a:ext>
              </a:extLst>
            </p:cNvPr>
            <p:cNvSpPr/>
            <p:nvPr/>
          </p:nvSpPr>
          <p:spPr>
            <a:xfrm>
              <a:off x="4050791" y="2204864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" name="Straight Connector 7">
              <a:extLst>
                <a:ext uri="{FF2B5EF4-FFF2-40B4-BE49-F238E27FC236}">
                  <a16:creationId xmlns:a16="http://schemas.microsoft.com/office/drawing/2014/main" id="{1F4DE8DC-E8A6-4B05-9AD3-E306CF828C82}"/>
                </a:ext>
              </a:extLst>
            </p:cNvPr>
            <p:cNvCxnSpPr>
              <a:cxnSpLocks/>
            </p:cNvCxnSpPr>
            <p:nvPr/>
          </p:nvCxnSpPr>
          <p:spPr>
            <a:xfrm>
              <a:off x="4661160" y="2508079"/>
              <a:ext cx="581729" cy="143826"/>
            </a:xfrm>
            <a:prstGeom prst="line">
              <a:avLst/>
            </a:prstGeom>
            <a:ln w="19050"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F6B3FD21-3FED-488B-804C-3B9A092193C7}"/>
              </a:ext>
            </a:extLst>
          </p:cNvPr>
          <p:cNvGrpSpPr/>
          <p:nvPr/>
        </p:nvGrpSpPr>
        <p:grpSpPr>
          <a:xfrm>
            <a:off x="3971929" y="4985052"/>
            <a:ext cx="1115955" cy="836939"/>
            <a:chOff x="3637833" y="1981147"/>
            <a:chExt cx="1023326" cy="767468"/>
          </a:xfrm>
        </p:grpSpPr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4D7018B1-03C6-4979-86C8-E8BFB35829F7}"/>
                </a:ext>
              </a:extLst>
            </p:cNvPr>
            <p:cNvSpPr/>
            <p:nvPr/>
          </p:nvSpPr>
          <p:spPr>
            <a:xfrm>
              <a:off x="4050790" y="2138246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" name="Straight Connector 10">
              <a:extLst>
                <a:ext uri="{FF2B5EF4-FFF2-40B4-BE49-F238E27FC236}">
                  <a16:creationId xmlns:a16="http://schemas.microsoft.com/office/drawing/2014/main" id="{7D7B25DD-DF31-4D2D-A962-29E958A6A202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3637833" y="1981147"/>
              <a:ext cx="502343" cy="246486"/>
            </a:xfrm>
            <a:prstGeom prst="line">
              <a:avLst/>
            </a:prstGeom>
            <a:ln w="1905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8AB84A4E-9BFB-4BF4-9166-9774D6C993E3}"/>
              </a:ext>
            </a:extLst>
          </p:cNvPr>
          <p:cNvGrpSpPr/>
          <p:nvPr/>
        </p:nvGrpSpPr>
        <p:grpSpPr>
          <a:xfrm>
            <a:off x="6974437" y="4985052"/>
            <a:ext cx="1474239" cy="665619"/>
            <a:chOff x="4050791" y="2380418"/>
            <a:chExt cx="1351870" cy="610369"/>
          </a:xfrm>
        </p:grpSpPr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4EDBDCB3-D86D-4B9A-AC03-491F74DFB415}"/>
                </a:ext>
              </a:extLst>
            </p:cNvPr>
            <p:cNvSpPr/>
            <p:nvPr/>
          </p:nvSpPr>
          <p:spPr>
            <a:xfrm>
              <a:off x="4050791" y="2380418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2" name="Straight Connector 13">
              <a:extLst>
                <a:ext uri="{FF2B5EF4-FFF2-40B4-BE49-F238E27FC236}">
                  <a16:creationId xmlns:a16="http://schemas.microsoft.com/office/drawing/2014/main" id="{F56351B7-102E-4B38-8069-10DE4C8CFEA0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>
              <a:off x="4661160" y="2685603"/>
              <a:ext cx="741501" cy="305184"/>
            </a:xfrm>
            <a:prstGeom prst="line">
              <a:avLst/>
            </a:prstGeom>
            <a:ln w="1905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id="{760852AD-CE3C-4E2E-9658-0BEE1565E175}"/>
              </a:ext>
            </a:extLst>
          </p:cNvPr>
          <p:cNvGrpSpPr/>
          <p:nvPr/>
        </p:nvGrpSpPr>
        <p:grpSpPr>
          <a:xfrm>
            <a:off x="6143565" y="3475302"/>
            <a:ext cx="1190684" cy="665619"/>
            <a:chOff x="3889136" y="2168875"/>
            <a:chExt cx="1091852" cy="610369"/>
          </a:xfrm>
        </p:grpSpPr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42F51A52-E14F-4C82-8356-F4B096D048BB}"/>
                </a:ext>
              </a:extLst>
            </p:cNvPr>
            <p:cNvSpPr/>
            <p:nvPr/>
          </p:nvSpPr>
          <p:spPr>
            <a:xfrm>
              <a:off x="3889136" y="2168875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5" name="Straight Connector 16">
              <a:extLst>
                <a:ext uri="{FF2B5EF4-FFF2-40B4-BE49-F238E27FC236}">
                  <a16:creationId xmlns:a16="http://schemas.microsoft.com/office/drawing/2014/main" id="{C9FD5536-8727-41FC-BA5F-4104B73A1B62}"/>
                </a:ext>
              </a:extLst>
            </p:cNvPr>
            <p:cNvCxnSpPr>
              <a:cxnSpLocks/>
              <a:stCxn id="14" idx="6"/>
            </p:cNvCxnSpPr>
            <p:nvPr/>
          </p:nvCxnSpPr>
          <p:spPr>
            <a:xfrm>
              <a:off x="4499505" y="2474060"/>
              <a:ext cx="481483" cy="243907"/>
            </a:xfrm>
            <a:prstGeom prst="line">
              <a:avLst/>
            </a:prstGeom>
            <a:ln w="1905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7">
            <a:extLst>
              <a:ext uri="{FF2B5EF4-FFF2-40B4-BE49-F238E27FC236}">
                <a16:creationId xmlns:a16="http://schemas.microsoft.com/office/drawing/2014/main" id="{A1D778E8-1F2B-4C7A-A968-927C6654DB07}"/>
              </a:ext>
            </a:extLst>
          </p:cNvPr>
          <p:cNvGrpSpPr/>
          <p:nvPr/>
        </p:nvGrpSpPr>
        <p:grpSpPr>
          <a:xfrm>
            <a:off x="9962757" y="4157516"/>
            <a:ext cx="733818" cy="1373907"/>
            <a:chOff x="4050791" y="2380418"/>
            <a:chExt cx="610370" cy="1216621"/>
          </a:xfrm>
        </p:grpSpPr>
        <p:sp>
          <p:nvSpPr>
            <p:cNvPr id="17" name="Oval 18">
              <a:extLst>
                <a:ext uri="{FF2B5EF4-FFF2-40B4-BE49-F238E27FC236}">
                  <a16:creationId xmlns:a16="http://schemas.microsoft.com/office/drawing/2014/main" id="{CB2BAC3D-24C1-4554-BF66-B4FF0E0D1A0B}"/>
                </a:ext>
              </a:extLst>
            </p:cNvPr>
            <p:cNvSpPr/>
            <p:nvPr/>
          </p:nvSpPr>
          <p:spPr>
            <a:xfrm>
              <a:off x="4050791" y="2380418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</a:t>
              </a:r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8658D2E-D02A-41C4-A188-4B0B18668CF9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>
              <a:off x="4355976" y="2990787"/>
              <a:ext cx="305185" cy="606252"/>
            </a:xfrm>
            <a:prstGeom prst="line">
              <a:avLst/>
            </a:prstGeom>
            <a:ln w="1905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5">
            <a:extLst>
              <a:ext uri="{FF2B5EF4-FFF2-40B4-BE49-F238E27FC236}">
                <a16:creationId xmlns:a16="http://schemas.microsoft.com/office/drawing/2014/main" id="{13235085-6057-40AD-BFF3-8D599393B67C}"/>
              </a:ext>
            </a:extLst>
          </p:cNvPr>
          <p:cNvGrpSpPr/>
          <p:nvPr/>
        </p:nvGrpSpPr>
        <p:grpSpPr>
          <a:xfrm>
            <a:off x="1012430" y="1759670"/>
            <a:ext cx="2045095" cy="1200329"/>
            <a:chOff x="955280" y="2218007"/>
            <a:chExt cx="2045095" cy="1200329"/>
          </a:xfrm>
        </p:grpSpPr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20815FDD-4DC0-499A-91A8-F8109A9FD928}"/>
                </a:ext>
              </a:extLst>
            </p:cNvPr>
            <p:cNvSpPr/>
            <p:nvPr/>
          </p:nvSpPr>
          <p:spPr>
            <a:xfrm>
              <a:off x="955280" y="2290363"/>
              <a:ext cx="288032" cy="1440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6CFC98-751D-4C1B-8E79-4A1F718416AB}"/>
                </a:ext>
              </a:extLst>
            </p:cNvPr>
            <p:cNvSpPr txBox="1"/>
            <p:nvPr/>
          </p:nvSpPr>
          <p:spPr>
            <a:xfrm>
              <a:off x="1239120" y="2218007"/>
              <a:ext cx="1761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Option A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2" name="Group 36">
            <a:extLst>
              <a:ext uri="{FF2B5EF4-FFF2-40B4-BE49-F238E27FC236}">
                <a16:creationId xmlns:a16="http://schemas.microsoft.com/office/drawing/2014/main" id="{C011E7E6-13A6-4315-9012-A72CD7AB5056}"/>
              </a:ext>
            </a:extLst>
          </p:cNvPr>
          <p:cNvGrpSpPr/>
          <p:nvPr/>
        </p:nvGrpSpPr>
        <p:grpSpPr>
          <a:xfrm>
            <a:off x="3093643" y="1759670"/>
            <a:ext cx="2045095" cy="1200329"/>
            <a:chOff x="955280" y="2218007"/>
            <a:chExt cx="2045095" cy="1200329"/>
          </a:xfrm>
        </p:grpSpPr>
        <p:sp>
          <p:nvSpPr>
            <p:cNvPr id="23" name="Rectangle 37">
              <a:extLst>
                <a:ext uri="{FF2B5EF4-FFF2-40B4-BE49-F238E27FC236}">
                  <a16:creationId xmlns:a16="http://schemas.microsoft.com/office/drawing/2014/main" id="{A3101CC2-6F1A-4308-9605-7FFEE617F97D}"/>
                </a:ext>
              </a:extLst>
            </p:cNvPr>
            <p:cNvSpPr/>
            <p:nvPr/>
          </p:nvSpPr>
          <p:spPr>
            <a:xfrm>
              <a:off x="955280" y="2290363"/>
              <a:ext cx="288032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0D28AB-896E-454A-9BA9-2A7EAB25F1CD}"/>
                </a:ext>
              </a:extLst>
            </p:cNvPr>
            <p:cNvSpPr txBox="1"/>
            <p:nvPr/>
          </p:nvSpPr>
          <p:spPr>
            <a:xfrm>
              <a:off x="1239120" y="2218007"/>
              <a:ext cx="1761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Option B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938ECA4E-C93C-476D-8906-0A97D24E364C}"/>
              </a:ext>
            </a:extLst>
          </p:cNvPr>
          <p:cNvGrpSpPr/>
          <p:nvPr/>
        </p:nvGrpSpPr>
        <p:grpSpPr>
          <a:xfrm>
            <a:off x="5174856" y="1759670"/>
            <a:ext cx="2045095" cy="1200329"/>
            <a:chOff x="955280" y="2218007"/>
            <a:chExt cx="2045095" cy="1200329"/>
          </a:xfrm>
        </p:grpSpPr>
        <p:sp>
          <p:nvSpPr>
            <p:cNvPr id="26" name="Rectangle 40">
              <a:extLst>
                <a:ext uri="{FF2B5EF4-FFF2-40B4-BE49-F238E27FC236}">
                  <a16:creationId xmlns:a16="http://schemas.microsoft.com/office/drawing/2014/main" id="{AEFE21BE-D904-484B-8836-39B859F0DDB0}"/>
                </a:ext>
              </a:extLst>
            </p:cNvPr>
            <p:cNvSpPr/>
            <p:nvPr/>
          </p:nvSpPr>
          <p:spPr>
            <a:xfrm>
              <a:off x="955280" y="2290363"/>
              <a:ext cx="288032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0274E9-CF0B-4636-A1B5-6E0BA2D864AF}"/>
                </a:ext>
              </a:extLst>
            </p:cNvPr>
            <p:cNvSpPr txBox="1"/>
            <p:nvPr/>
          </p:nvSpPr>
          <p:spPr>
            <a:xfrm>
              <a:off x="1239120" y="2218007"/>
              <a:ext cx="1761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Option C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8" name="Group 42">
            <a:extLst>
              <a:ext uri="{FF2B5EF4-FFF2-40B4-BE49-F238E27FC236}">
                <a16:creationId xmlns:a16="http://schemas.microsoft.com/office/drawing/2014/main" id="{99AAEDF7-24C0-4FA4-9661-8DA4752144C4}"/>
              </a:ext>
            </a:extLst>
          </p:cNvPr>
          <p:cNvGrpSpPr/>
          <p:nvPr/>
        </p:nvGrpSpPr>
        <p:grpSpPr>
          <a:xfrm>
            <a:off x="7256069" y="1759670"/>
            <a:ext cx="2045095" cy="1200329"/>
            <a:chOff x="955280" y="2218007"/>
            <a:chExt cx="2045095" cy="1200329"/>
          </a:xfrm>
        </p:grpSpPr>
        <p:sp>
          <p:nvSpPr>
            <p:cNvPr id="29" name="Rectangle 43">
              <a:extLst>
                <a:ext uri="{FF2B5EF4-FFF2-40B4-BE49-F238E27FC236}">
                  <a16:creationId xmlns:a16="http://schemas.microsoft.com/office/drawing/2014/main" id="{38043A16-9254-415F-9498-DC4C0A18974E}"/>
                </a:ext>
              </a:extLst>
            </p:cNvPr>
            <p:cNvSpPr/>
            <p:nvPr/>
          </p:nvSpPr>
          <p:spPr>
            <a:xfrm>
              <a:off x="955280" y="2290363"/>
              <a:ext cx="288032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6DFC7C-E948-442B-857B-565C530AF05C}"/>
                </a:ext>
              </a:extLst>
            </p:cNvPr>
            <p:cNvSpPr txBox="1"/>
            <p:nvPr/>
          </p:nvSpPr>
          <p:spPr>
            <a:xfrm>
              <a:off x="1239120" y="2218007"/>
              <a:ext cx="1761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Option D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31" name="Group 45">
            <a:extLst>
              <a:ext uri="{FF2B5EF4-FFF2-40B4-BE49-F238E27FC236}">
                <a16:creationId xmlns:a16="http://schemas.microsoft.com/office/drawing/2014/main" id="{54743D7E-D777-4F1F-B902-C40AB75AC100}"/>
              </a:ext>
            </a:extLst>
          </p:cNvPr>
          <p:cNvGrpSpPr/>
          <p:nvPr/>
        </p:nvGrpSpPr>
        <p:grpSpPr>
          <a:xfrm>
            <a:off x="9337280" y="1759670"/>
            <a:ext cx="2045095" cy="1200329"/>
            <a:chOff x="955280" y="2218007"/>
            <a:chExt cx="2045095" cy="1200329"/>
          </a:xfrm>
        </p:grpSpPr>
        <p:sp>
          <p:nvSpPr>
            <p:cNvPr id="32" name="Rectangle 46">
              <a:extLst>
                <a:ext uri="{FF2B5EF4-FFF2-40B4-BE49-F238E27FC236}">
                  <a16:creationId xmlns:a16="http://schemas.microsoft.com/office/drawing/2014/main" id="{A8D1AF77-7FEE-4C18-996A-CCE79795474C}"/>
                </a:ext>
              </a:extLst>
            </p:cNvPr>
            <p:cNvSpPr/>
            <p:nvPr/>
          </p:nvSpPr>
          <p:spPr>
            <a:xfrm>
              <a:off x="955280" y="2290363"/>
              <a:ext cx="288032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9AF41E-DA92-4D19-A414-296E5080DD52}"/>
                </a:ext>
              </a:extLst>
            </p:cNvPr>
            <p:cNvSpPr txBox="1"/>
            <p:nvPr/>
          </p:nvSpPr>
          <p:spPr>
            <a:xfrm>
              <a:off x="1239120" y="2218007"/>
              <a:ext cx="1761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Option 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2">
            <a:extLst>
              <a:ext uri="{FF2B5EF4-FFF2-40B4-BE49-F238E27FC236}">
                <a16:creationId xmlns:a16="http://schemas.microsoft.com/office/drawing/2014/main" id="{90B41B82-1BCE-493E-842D-1600409165E2}"/>
              </a:ext>
            </a:extLst>
          </p:cNvPr>
          <p:cNvSpPr/>
          <p:nvPr/>
        </p:nvSpPr>
        <p:spPr>
          <a:xfrm rot="5400000">
            <a:off x="802919" y="2349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600E5870-0214-4139-9526-B8134FD3C04A}"/>
              </a:ext>
            </a:extLst>
          </p:cNvPr>
          <p:cNvSpPr/>
          <p:nvPr/>
        </p:nvSpPr>
        <p:spPr>
          <a:xfrm rot="5400000">
            <a:off x="802919" y="294795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4447BA80-CB7E-49F4-A31C-B1FAF1B64653}"/>
              </a:ext>
            </a:extLst>
          </p:cNvPr>
          <p:cNvSpPr/>
          <p:nvPr/>
        </p:nvSpPr>
        <p:spPr>
          <a:xfrm rot="5400000">
            <a:off x="802919" y="354628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079B943F-471B-4588-8A1D-616B709B7D22}"/>
              </a:ext>
            </a:extLst>
          </p:cNvPr>
          <p:cNvSpPr/>
          <p:nvPr/>
        </p:nvSpPr>
        <p:spPr>
          <a:xfrm rot="5400000">
            <a:off x="802919" y="4144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9F196-E8AC-484D-826D-85EF07FECD71}"/>
              </a:ext>
            </a:extLst>
          </p:cNvPr>
          <p:cNvSpPr txBox="1"/>
          <p:nvPr/>
        </p:nvSpPr>
        <p:spPr>
          <a:xfrm>
            <a:off x="1237168" y="238340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6EF3A-0126-465A-8F3A-A1DA6907D1A5}"/>
              </a:ext>
            </a:extLst>
          </p:cNvPr>
          <p:cNvSpPr txBox="1"/>
          <p:nvPr/>
        </p:nvSpPr>
        <p:spPr>
          <a:xfrm>
            <a:off x="1237168" y="298173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578CB-1038-4655-AC9F-FFE7372B3E33}"/>
              </a:ext>
            </a:extLst>
          </p:cNvPr>
          <p:cNvSpPr txBox="1"/>
          <p:nvPr/>
        </p:nvSpPr>
        <p:spPr>
          <a:xfrm>
            <a:off x="1237168" y="358006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93F634-181A-4875-B3B4-5DDDE97EC058}"/>
              </a:ext>
            </a:extLst>
          </p:cNvPr>
          <p:cNvSpPr txBox="1"/>
          <p:nvPr/>
        </p:nvSpPr>
        <p:spPr>
          <a:xfrm>
            <a:off x="1237168" y="4178401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80FB2128-4AAB-4A63-BC4F-E3AB294EE7C4}"/>
              </a:ext>
            </a:extLst>
          </p:cNvPr>
          <p:cNvSpPr/>
          <p:nvPr/>
        </p:nvSpPr>
        <p:spPr>
          <a:xfrm>
            <a:off x="1540373" y="528635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1FB7CF7A-0D86-4A95-9FE0-B802DCCE87DF}"/>
              </a:ext>
            </a:extLst>
          </p:cNvPr>
          <p:cNvSpPr/>
          <p:nvPr/>
        </p:nvSpPr>
        <p:spPr>
          <a:xfrm>
            <a:off x="3682613" y="528635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DC226DF2-6556-4FE3-9345-BA3CA44E7653}"/>
              </a:ext>
            </a:extLst>
          </p:cNvPr>
          <p:cNvSpPr/>
          <p:nvPr/>
        </p:nvSpPr>
        <p:spPr>
          <a:xfrm>
            <a:off x="5824854" y="528635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6D7CD429-09AB-41D7-BEE6-82FCA6F9BE13}"/>
              </a:ext>
            </a:extLst>
          </p:cNvPr>
          <p:cNvSpPr/>
          <p:nvPr/>
        </p:nvSpPr>
        <p:spPr>
          <a:xfrm>
            <a:off x="8010221" y="528635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E7265100-374B-435A-8ED4-BBB2208B68B8}"/>
              </a:ext>
            </a:extLst>
          </p:cNvPr>
          <p:cNvSpPr/>
          <p:nvPr/>
        </p:nvSpPr>
        <p:spPr>
          <a:xfrm>
            <a:off x="10152461" y="528635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2CE2C4-E1AB-438C-9452-A7D1BBAF6F6F}"/>
              </a:ext>
            </a:extLst>
          </p:cNvPr>
          <p:cNvSpPr txBox="1"/>
          <p:nvPr/>
        </p:nvSpPr>
        <p:spPr>
          <a:xfrm>
            <a:off x="1173253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1070BE-1D90-4295-9F8F-A151CCDA0783}"/>
              </a:ext>
            </a:extLst>
          </p:cNvPr>
          <p:cNvSpPr txBox="1"/>
          <p:nvPr/>
        </p:nvSpPr>
        <p:spPr>
          <a:xfrm>
            <a:off x="3313724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43E8BF-6873-4BA3-AC08-1746E2388A28}"/>
              </a:ext>
            </a:extLst>
          </p:cNvPr>
          <p:cNvSpPr txBox="1"/>
          <p:nvPr/>
        </p:nvSpPr>
        <p:spPr>
          <a:xfrm>
            <a:off x="5497321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5D3628-7F26-4050-99D4-033C4D2D9165}"/>
              </a:ext>
            </a:extLst>
          </p:cNvPr>
          <p:cNvSpPr txBox="1"/>
          <p:nvPr/>
        </p:nvSpPr>
        <p:spPr>
          <a:xfrm>
            <a:off x="7637792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D57C25-FB41-4DCD-9BDF-072F3AF4B12F}"/>
              </a:ext>
            </a:extLst>
          </p:cNvPr>
          <p:cNvSpPr txBox="1"/>
          <p:nvPr/>
        </p:nvSpPr>
        <p:spPr>
          <a:xfrm>
            <a:off x="9778261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EC79BA44-ED2B-467B-AE74-5F34611BDFCA}"/>
              </a:ext>
            </a:extLst>
          </p:cNvPr>
          <p:cNvSpPr/>
          <p:nvPr/>
        </p:nvSpPr>
        <p:spPr>
          <a:xfrm>
            <a:off x="10347083" y="5478770"/>
            <a:ext cx="330836" cy="330202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D746553C-94D4-4E6B-B460-81FD565C39E7}"/>
              </a:ext>
            </a:extLst>
          </p:cNvPr>
          <p:cNvSpPr/>
          <p:nvPr/>
        </p:nvSpPr>
        <p:spPr>
          <a:xfrm rot="14270044">
            <a:off x="8195918" y="5446598"/>
            <a:ext cx="356539" cy="37140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24">
            <a:extLst>
              <a:ext uri="{FF2B5EF4-FFF2-40B4-BE49-F238E27FC236}">
                <a16:creationId xmlns:a16="http://schemas.microsoft.com/office/drawing/2014/main" id="{0E4E90E6-FAD9-4A4C-8BBD-4308399DD8A2}"/>
              </a:ext>
            </a:extLst>
          </p:cNvPr>
          <p:cNvSpPr/>
          <p:nvPr/>
        </p:nvSpPr>
        <p:spPr>
          <a:xfrm>
            <a:off x="6010344" y="5511334"/>
            <a:ext cx="349099" cy="27011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Donut 15">
            <a:extLst>
              <a:ext uri="{FF2B5EF4-FFF2-40B4-BE49-F238E27FC236}">
                <a16:creationId xmlns:a16="http://schemas.microsoft.com/office/drawing/2014/main" id="{1030E9FB-A7A1-4CD7-8CEC-40773545A3A7}"/>
              </a:ext>
            </a:extLst>
          </p:cNvPr>
          <p:cNvSpPr/>
          <p:nvPr/>
        </p:nvSpPr>
        <p:spPr>
          <a:xfrm>
            <a:off x="3873484" y="5478770"/>
            <a:ext cx="334800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Trapezoid 3">
            <a:extLst>
              <a:ext uri="{FF2B5EF4-FFF2-40B4-BE49-F238E27FC236}">
                <a16:creationId xmlns:a16="http://schemas.microsoft.com/office/drawing/2014/main" id="{167C19B4-3882-445E-98A2-B1C19A703337}"/>
              </a:ext>
            </a:extLst>
          </p:cNvPr>
          <p:cNvSpPr/>
          <p:nvPr/>
        </p:nvSpPr>
        <p:spPr>
          <a:xfrm>
            <a:off x="1709165" y="5419142"/>
            <a:ext cx="382495" cy="389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BDF6F38F-7E13-44BC-A867-956335D48F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NetBook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3E470B58-66E4-4703-B418-56E61CE6FF3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2357B9BC-8A6E-4FAC-9832-9E9B6E8666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762959"/>
              </p:ext>
            </p:extLst>
          </p:nvPr>
        </p:nvGraphicFramePr>
        <p:xfrm>
          <a:off x="1026624" y="2258432"/>
          <a:ext cx="10254104" cy="180195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:a16="http://schemas.microsoft.com/office/drawing/2014/main" id="{C0C15E4D-D696-4260-8CB4-26EF6DE92BE8}"/>
              </a:ext>
            </a:extLst>
          </p:cNvPr>
          <p:cNvGrpSpPr/>
          <p:nvPr/>
        </p:nvGrpSpPr>
        <p:grpSpPr>
          <a:xfrm flipH="1">
            <a:off x="906307" y="1868072"/>
            <a:ext cx="2448272" cy="475860"/>
            <a:chOff x="1991588" y="2017033"/>
            <a:chExt cx="2448272" cy="376914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815074DB-1597-43AA-B85D-961047B4EF36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CA5B023-FC65-40EB-AD22-526C4D1EBACE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03D7293-8351-4DF5-A5A0-D8388CA93FA4}"/>
              </a:ext>
            </a:extLst>
          </p:cNvPr>
          <p:cNvSpPr txBox="1"/>
          <p:nvPr/>
        </p:nvSpPr>
        <p:spPr>
          <a:xfrm>
            <a:off x="1055308" y="1886580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D79363FE-C865-4513-84CD-C20AF45ED26B}"/>
              </a:ext>
            </a:extLst>
          </p:cNvPr>
          <p:cNvGrpSpPr/>
          <p:nvPr/>
        </p:nvGrpSpPr>
        <p:grpSpPr>
          <a:xfrm>
            <a:off x="7073194" y="5268486"/>
            <a:ext cx="4242700" cy="923330"/>
            <a:chOff x="2551705" y="4283314"/>
            <a:chExt cx="2357002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539A9B-186D-46D6-924A-3909D12B5A4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0EE2DD-2704-4F6C-8635-E7163FB9FB61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01DBE5EE-28EE-411F-A12C-0018363404C0}"/>
              </a:ext>
            </a:extLst>
          </p:cNvPr>
          <p:cNvGrpSpPr/>
          <p:nvPr/>
        </p:nvGrpSpPr>
        <p:grpSpPr>
          <a:xfrm>
            <a:off x="871139" y="4293629"/>
            <a:ext cx="4247768" cy="923330"/>
            <a:chOff x="2551706" y="4283314"/>
            <a:chExt cx="2357002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A8B6C0-FAC4-4561-A5EA-F47DB5CB44F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A001B1-51F3-4F88-936B-0510961D8463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285A3DC0-DE8F-409E-A289-978CAE1CB4B7}"/>
              </a:ext>
            </a:extLst>
          </p:cNvPr>
          <p:cNvGrpSpPr/>
          <p:nvPr/>
        </p:nvGrpSpPr>
        <p:grpSpPr>
          <a:xfrm>
            <a:off x="871139" y="5268486"/>
            <a:ext cx="4247768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A64962-D921-415A-80DA-D95737A6342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99347B-5C98-4D88-B1A4-A53FE1A4DFBF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9">
            <a:extLst>
              <a:ext uri="{FF2B5EF4-FFF2-40B4-BE49-F238E27FC236}">
                <a16:creationId xmlns:a16="http://schemas.microsoft.com/office/drawing/2014/main" id="{0231C0C5-0CFC-4540-BD55-0DC3C1A8BE68}"/>
              </a:ext>
            </a:extLst>
          </p:cNvPr>
          <p:cNvGrpSpPr/>
          <p:nvPr/>
        </p:nvGrpSpPr>
        <p:grpSpPr>
          <a:xfrm>
            <a:off x="7073194" y="4293629"/>
            <a:ext cx="4242700" cy="923330"/>
            <a:chOff x="2551705" y="4283314"/>
            <a:chExt cx="235700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628B42-BF4D-47E9-8038-DBEFE413EE89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C187C5-4EF5-4D89-9255-79461D4780C0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09">
            <a:extLst>
              <a:ext uri="{FF2B5EF4-FFF2-40B4-BE49-F238E27FC236}">
                <a16:creationId xmlns:a16="http://schemas.microsoft.com/office/drawing/2014/main" id="{57D5F7FE-8E87-4382-9849-36EF5B9EA491}"/>
              </a:ext>
            </a:extLst>
          </p:cNvPr>
          <p:cNvGrpSpPr/>
          <p:nvPr/>
        </p:nvGrpSpPr>
        <p:grpSpPr>
          <a:xfrm>
            <a:off x="5409786" y="4562343"/>
            <a:ext cx="1372428" cy="1528942"/>
            <a:chOff x="4596745" y="501496"/>
            <a:chExt cx="3509062" cy="3909240"/>
          </a:xfrm>
          <a:solidFill>
            <a:schemeClr val="accent3"/>
          </a:solidFill>
        </p:grpSpPr>
        <p:sp>
          <p:nvSpPr>
            <p:cNvPr id="23" name="Freeform: Shape 110">
              <a:extLst>
                <a:ext uri="{FF2B5EF4-FFF2-40B4-BE49-F238E27FC236}">
                  <a16:creationId xmlns:a16="http://schemas.microsoft.com/office/drawing/2014/main" id="{80CCCAD3-CAF8-4368-8BFC-8B1A801C8F75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11">
              <a:extLst>
                <a:ext uri="{FF2B5EF4-FFF2-40B4-BE49-F238E27FC236}">
                  <a16:creationId xmlns:a16="http://schemas.microsoft.com/office/drawing/2014/main" id="{717520E7-B398-463A-A1F5-1ECDC09DD2F8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12">
              <a:extLst>
                <a:ext uri="{FF2B5EF4-FFF2-40B4-BE49-F238E27FC236}">
                  <a16:creationId xmlns:a16="http://schemas.microsoft.com/office/drawing/2014/main" id="{65A269AA-64D6-4A37-8AD0-7C60C3F19CC9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13">
              <a:extLst>
                <a:ext uri="{FF2B5EF4-FFF2-40B4-BE49-F238E27FC236}">
                  <a16:creationId xmlns:a16="http://schemas.microsoft.com/office/drawing/2014/main" id="{FBB394B6-148A-4DB9-9C9B-975E760521FA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14">
              <a:extLst>
                <a:ext uri="{FF2B5EF4-FFF2-40B4-BE49-F238E27FC236}">
                  <a16:creationId xmlns:a16="http://schemas.microsoft.com/office/drawing/2014/main" id="{E984EA7A-83C6-4CBE-A36A-92C7F1F4112D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15">
              <a:extLst>
                <a:ext uri="{FF2B5EF4-FFF2-40B4-BE49-F238E27FC236}">
                  <a16:creationId xmlns:a16="http://schemas.microsoft.com/office/drawing/2014/main" id="{DFF2688E-A6F6-4659-AAA9-59DFCF618741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16">
              <a:extLst>
                <a:ext uri="{FF2B5EF4-FFF2-40B4-BE49-F238E27FC236}">
                  <a16:creationId xmlns:a16="http://schemas.microsoft.com/office/drawing/2014/main" id="{6F989F7B-D980-41A0-916C-F734DAAE3B05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17">
              <a:extLst>
                <a:ext uri="{FF2B5EF4-FFF2-40B4-BE49-F238E27FC236}">
                  <a16:creationId xmlns:a16="http://schemas.microsoft.com/office/drawing/2014/main" id="{F996A7D2-0A2F-4DA4-BEEB-7C369DB175F0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18">
              <a:extLst>
                <a:ext uri="{FF2B5EF4-FFF2-40B4-BE49-F238E27FC236}">
                  <a16:creationId xmlns:a16="http://schemas.microsoft.com/office/drawing/2014/main" id="{E82EFC7C-C2BA-49AA-B627-BB143467E344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원형: 비어 있음 2">
            <a:extLst>
              <a:ext uri="{FF2B5EF4-FFF2-40B4-BE49-F238E27FC236}">
                <a16:creationId xmlns:a16="http://schemas.microsoft.com/office/drawing/2014/main" id="{3D8618A3-5653-453C-A762-65F82E9F6012}"/>
              </a:ext>
            </a:extLst>
          </p:cNvPr>
          <p:cNvSpPr/>
          <p:nvPr/>
        </p:nvSpPr>
        <p:spPr>
          <a:xfrm>
            <a:off x="738514" y="2327763"/>
            <a:ext cx="3618690" cy="3618690"/>
          </a:xfrm>
          <a:prstGeom prst="donut">
            <a:avLst>
              <a:gd name="adj" fmla="val 833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50EC71F-6580-4B21-9A1A-2EE8C006AE5D}"/>
              </a:ext>
            </a:extLst>
          </p:cNvPr>
          <p:cNvGrpSpPr/>
          <p:nvPr/>
        </p:nvGrpSpPr>
        <p:grpSpPr>
          <a:xfrm>
            <a:off x="2546953" y="2327763"/>
            <a:ext cx="1572481" cy="1040845"/>
            <a:chOff x="2897936" y="2198454"/>
            <a:chExt cx="1572481" cy="1040845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A840450F-71D3-4C4A-80B2-3594E2E42B99}"/>
                </a:ext>
              </a:extLst>
            </p:cNvPr>
            <p:cNvSpPr/>
            <p:nvPr/>
          </p:nvSpPr>
          <p:spPr>
            <a:xfrm>
              <a:off x="3443132" y="2316164"/>
              <a:ext cx="617404" cy="523913"/>
            </a:xfrm>
            <a:custGeom>
              <a:avLst/>
              <a:gdLst>
                <a:gd name="connsiteX0" fmla="*/ 100120 w 617404"/>
                <a:gd name="connsiteY0" fmla="*/ 0 h 523913"/>
                <a:gd name="connsiteX1" fmla="*/ 132089 w 617404"/>
                <a:gd name="connsiteY1" fmla="*/ 10706 h 523913"/>
                <a:gd name="connsiteX2" fmla="*/ 176921 w 617404"/>
                <a:gd name="connsiteY2" fmla="*/ 29753 h 523913"/>
                <a:gd name="connsiteX3" fmla="*/ 339767 w 617404"/>
                <a:gd name="connsiteY3" fmla="*/ 109008 h 523913"/>
                <a:gd name="connsiteX4" fmla="*/ 368196 w 617404"/>
                <a:gd name="connsiteY4" fmla="*/ 124075 h 523913"/>
                <a:gd name="connsiteX5" fmla="*/ 539501 w 617404"/>
                <a:gd name="connsiteY5" fmla="*/ 236895 h 523913"/>
                <a:gd name="connsiteX6" fmla="*/ 578204 w 617404"/>
                <a:gd name="connsiteY6" fmla="*/ 266785 h 523913"/>
                <a:gd name="connsiteX7" fmla="*/ 617404 w 617404"/>
                <a:gd name="connsiteY7" fmla="*/ 300628 h 523913"/>
                <a:gd name="connsiteX8" fmla="*/ 436063 w 617404"/>
                <a:gd name="connsiteY8" fmla="*/ 519642 h 523913"/>
                <a:gd name="connsiteX9" fmla="*/ 440785 w 617404"/>
                <a:gd name="connsiteY9" fmla="*/ 523913 h 523913"/>
                <a:gd name="connsiteX10" fmla="*/ 401278 w 617404"/>
                <a:gd name="connsiteY10" fmla="*/ 493402 h 523913"/>
                <a:gd name="connsiteX11" fmla="*/ 383193 w 617404"/>
                <a:gd name="connsiteY11" fmla="*/ 477789 h 523913"/>
                <a:gd name="connsiteX12" fmla="*/ 368713 w 617404"/>
                <a:gd name="connsiteY12" fmla="*/ 468252 h 523913"/>
                <a:gd name="connsiteX13" fmla="*/ 343741 w 617404"/>
                <a:gd name="connsiteY13" fmla="*/ 448967 h 523913"/>
                <a:gd name="connsiteX14" fmla="*/ 234963 w 617404"/>
                <a:gd name="connsiteY14" fmla="*/ 378842 h 523913"/>
                <a:gd name="connsiteX15" fmla="*/ 224663 w 617404"/>
                <a:gd name="connsiteY15" fmla="*/ 373383 h 523913"/>
                <a:gd name="connsiteX16" fmla="*/ 218635 w 617404"/>
                <a:gd name="connsiteY16" fmla="*/ 369413 h 523913"/>
                <a:gd name="connsiteX17" fmla="*/ 200741 w 617404"/>
                <a:gd name="connsiteY17" fmla="*/ 360704 h 523913"/>
                <a:gd name="connsiteX18" fmla="*/ 120202 w 617404"/>
                <a:gd name="connsiteY18" fmla="*/ 318018 h 523913"/>
                <a:gd name="connsiteX19" fmla="*/ 63811 w 617404"/>
                <a:gd name="connsiteY19" fmla="*/ 294062 h 523913"/>
                <a:gd name="connsiteX20" fmla="*/ 41465 w 617404"/>
                <a:gd name="connsiteY20" fmla="*/ 283186 h 523913"/>
                <a:gd name="connsiteX21" fmla="*/ 26095 w 617404"/>
                <a:gd name="connsiteY21" fmla="*/ 278039 h 523913"/>
                <a:gd name="connsiteX22" fmla="*/ 0 w 617404"/>
                <a:gd name="connsiteY22" fmla="*/ 266953 h 523913"/>
                <a:gd name="connsiteX23" fmla="*/ 100120 w 617404"/>
                <a:gd name="connsiteY23" fmla="*/ 0 h 5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7404" h="523913">
                  <a:moveTo>
                    <a:pt x="100120" y="0"/>
                  </a:moveTo>
                  <a:lnTo>
                    <a:pt x="132089" y="10706"/>
                  </a:lnTo>
                  <a:lnTo>
                    <a:pt x="176921" y="29753"/>
                  </a:lnTo>
                  <a:lnTo>
                    <a:pt x="339767" y="109008"/>
                  </a:lnTo>
                  <a:lnTo>
                    <a:pt x="368196" y="124075"/>
                  </a:lnTo>
                  <a:lnTo>
                    <a:pt x="539501" y="236895"/>
                  </a:lnTo>
                  <a:lnTo>
                    <a:pt x="578204" y="266785"/>
                  </a:lnTo>
                  <a:lnTo>
                    <a:pt x="617404" y="300628"/>
                  </a:lnTo>
                  <a:lnTo>
                    <a:pt x="436063" y="519642"/>
                  </a:lnTo>
                  <a:lnTo>
                    <a:pt x="440785" y="523913"/>
                  </a:lnTo>
                  <a:lnTo>
                    <a:pt x="401278" y="493402"/>
                  </a:lnTo>
                  <a:lnTo>
                    <a:pt x="383193" y="477789"/>
                  </a:lnTo>
                  <a:lnTo>
                    <a:pt x="368713" y="468252"/>
                  </a:lnTo>
                  <a:lnTo>
                    <a:pt x="343741" y="448967"/>
                  </a:lnTo>
                  <a:cubicBezTo>
                    <a:pt x="308539" y="424092"/>
                    <a:pt x="272250" y="400692"/>
                    <a:pt x="234963" y="378842"/>
                  </a:cubicBezTo>
                  <a:lnTo>
                    <a:pt x="224663" y="373383"/>
                  </a:lnTo>
                  <a:lnTo>
                    <a:pt x="218635" y="369413"/>
                  </a:lnTo>
                  <a:lnTo>
                    <a:pt x="200741" y="360704"/>
                  </a:lnTo>
                  <a:lnTo>
                    <a:pt x="120202" y="318018"/>
                  </a:lnTo>
                  <a:lnTo>
                    <a:pt x="63811" y="294062"/>
                  </a:lnTo>
                  <a:lnTo>
                    <a:pt x="41465" y="283186"/>
                  </a:lnTo>
                  <a:lnTo>
                    <a:pt x="26095" y="278039"/>
                  </a:lnTo>
                  <a:lnTo>
                    <a:pt x="0" y="266953"/>
                  </a:lnTo>
                  <a:lnTo>
                    <a:pt x="100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EEB20244-BC59-4EDE-8DFC-73A8D54FC340}"/>
                </a:ext>
              </a:extLst>
            </p:cNvPr>
            <p:cNvSpPr/>
            <p:nvPr/>
          </p:nvSpPr>
          <p:spPr>
            <a:xfrm>
              <a:off x="2897936" y="2198454"/>
              <a:ext cx="645316" cy="395749"/>
            </a:xfrm>
            <a:custGeom>
              <a:avLst/>
              <a:gdLst>
                <a:gd name="connsiteX0" fmla="*/ 0 w 645316"/>
                <a:gd name="connsiteY0" fmla="*/ 33 h 395749"/>
                <a:gd name="connsiteX1" fmla="*/ 472524 w 645316"/>
                <a:gd name="connsiteY1" fmla="*/ 59845 h 395749"/>
                <a:gd name="connsiteX2" fmla="*/ 645316 w 645316"/>
                <a:gd name="connsiteY2" fmla="*/ 117710 h 395749"/>
                <a:gd name="connsiteX3" fmla="*/ 545196 w 645316"/>
                <a:gd name="connsiteY3" fmla="*/ 384663 h 395749"/>
                <a:gd name="connsiteX4" fmla="*/ 571291 w 645316"/>
                <a:gd name="connsiteY4" fmla="*/ 395749 h 395749"/>
                <a:gd name="connsiteX5" fmla="*/ 399103 w 645316"/>
                <a:gd name="connsiteY5" fmla="*/ 338086 h 395749"/>
                <a:gd name="connsiteX6" fmla="*/ 1729 w 645316"/>
                <a:gd name="connsiteY6" fmla="*/ 287786 h 395749"/>
                <a:gd name="connsiteX7" fmla="*/ 0 w 645316"/>
                <a:gd name="connsiteY7" fmla="*/ 33 h 39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316" h="395749">
                  <a:moveTo>
                    <a:pt x="0" y="33"/>
                  </a:moveTo>
                  <a:cubicBezTo>
                    <a:pt x="161625" y="-938"/>
                    <a:pt x="320310" y="19670"/>
                    <a:pt x="472524" y="59845"/>
                  </a:cubicBezTo>
                  <a:lnTo>
                    <a:pt x="645316" y="117710"/>
                  </a:lnTo>
                  <a:lnTo>
                    <a:pt x="545196" y="384663"/>
                  </a:lnTo>
                  <a:lnTo>
                    <a:pt x="571291" y="395749"/>
                  </a:lnTo>
                  <a:lnTo>
                    <a:pt x="399103" y="338086"/>
                  </a:lnTo>
                  <a:cubicBezTo>
                    <a:pt x="271097" y="304300"/>
                    <a:pt x="137649" y="286970"/>
                    <a:pt x="1729" y="287786"/>
                  </a:cubicBezTo>
                  <a:cubicBezTo>
                    <a:pt x="1153" y="191868"/>
                    <a:pt x="576" y="95951"/>
                    <a:pt x="0" y="3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06B71FEE-2633-4CA5-AC3E-9EBC6DA2943B}"/>
                </a:ext>
              </a:extLst>
            </p:cNvPr>
            <p:cNvSpPr/>
            <p:nvPr/>
          </p:nvSpPr>
          <p:spPr>
            <a:xfrm>
              <a:off x="3879195" y="2616791"/>
              <a:ext cx="591222" cy="622508"/>
            </a:xfrm>
            <a:custGeom>
              <a:avLst/>
              <a:gdLst>
                <a:gd name="connsiteX0" fmla="*/ 181341 w 591222"/>
                <a:gd name="connsiteY0" fmla="*/ 0 h 622508"/>
                <a:gd name="connsiteX1" fmla="*/ 284326 w 591222"/>
                <a:gd name="connsiteY1" fmla="*/ 88912 h 622508"/>
                <a:gd name="connsiteX2" fmla="*/ 302499 w 591222"/>
                <a:gd name="connsiteY2" fmla="*/ 105590 h 622508"/>
                <a:gd name="connsiteX3" fmla="*/ 439042 w 591222"/>
                <a:gd name="connsiteY3" fmla="*/ 258826 h 622508"/>
                <a:gd name="connsiteX4" fmla="*/ 471594 w 591222"/>
                <a:gd name="connsiteY4" fmla="*/ 300711 h 622508"/>
                <a:gd name="connsiteX5" fmla="*/ 591221 w 591222"/>
                <a:gd name="connsiteY5" fmla="*/ 477171 h 622508"/>
                <a:gd name="connsiteX6" fmla="*/ 590685 w 591222"/>
                <a:gd name="connsiteY6" fmla="*/ 476338 h 622508"/>
                <a:gd name="connsiteX7" fmla="*/ 591222 w 591222"/>
                <a:gd name="connsiteY7" fmla="*/ 477171 h 622508"/>
                <a:gd name="connsiteX8" fmla="*/ 342863 w 591222"/>
                <a:gd name="connsiteY8" fmla="*/ 622508 h 622508"/>
                <a:gd name="connsiteX9" fmla="*/ 272127 w 591222"/>
                <a:gd name="connsiteY9" fmla="*/ 512724 h 622508"/>
                <a:gd name="connsiteX10" fmla="*/ 271328 w 591222"/>
                <a:gd name="connsiteY10" fmla="*/ 511690 h 622508"/>
                <a:gd name="connsiteX11" fmla="*/ 270659 w 591222"/>
                <a:gd name="connsiteY11" fmla="*/ 510654 h 622508"/>
                <a:gd name="connsiteX12" fmla="*/ 246618 w 591222"/>
                <a:gd name="connsiteY12" fmla="*/ 479720 h 622508"/>
                <a:gd name="connsiteX13" fmla="*/ 242099 w 591222"/>
                <a:gd name="connsiteY13" fmla="*/ 473873 h 622508"/>
                <a:gd name="connsiteX14" fmla="*/ 229501 w 591222"/>
                <a:gd name="connsiteY14" fmla="*/ 455290 h 622508"/>
                <a:gd name="connsiteX15" fmla="*/ 216192 w 591222"/>
                <a:gd name="connsiteY15" fmla="*/ 440353 h 622508"/>
                <a:gd name="connsiteX16" fmla="*/ 192699 w 591222"/>
                <a:gd name="connsiteY16" fmla="*/ 409958 h 622508"/>
                <a:gd name="connsiteX17" fmla="*/ 190773 w 591222"/>
                <a:gd name="connsiteY17" fmla="*/ 407862 h 622508"/>
                <a:gd name="connsiteX18" fmla="*/ 189118 w 591222"/>
                <a:gd name="connsiteY18" fmla="*/ 405733 h 622508"/>
                <a:gd name="connsiteX19" fmla="*/ 157378 w 591222"/>
                <a:gd name="connsiteY19" fmla="*/ 371528 h 622508"/>
                <a:gd name="connsiteX20" fmla="*/ 105120 w 591222"/>
                <a:gd name="connsiteY20" fmla="*/ 314668 h 622508"/>
                <a:gd name="connsiteX21" fmla="*/ 101736 w 591222"/>
                <a:gd name="connsiteY21" fmla="*/ 311563 h 622508"/>
                <a:gd name="connsiteX22" fmla="*/ 98733 w 591222"/>
                <a:gd name="connsiteY22" fmla="*/ 308326 h 622508"/>
                <a:gd name="connsiteX23" fmla="*/ 97780 w 591222"/>
                <a:gd name="connsiteY23" fmla="*/ 307464 h 622508"/>
                <a:gd name="connsiteX24" fmla="*/ 96848 w 591222"/>
                <a:gd name="connsiteY24" fmla="*/ 306418 h 622508"/>
                <a:gd name="connsiteX25" fmla="*/ 91930 w 591222"/>
                <a:gd name="connsiteY25" fmla="*/ 302172 h 622508"/>
                <a:gd name="connsiteX26" fmla="*/ 62266 w 591222"/>
                <a:gd name="connsiteY26" fmla="*/ 275339 h 622508"/>
                <a:gd name="connsiteX27" fmla="*/ 9932 w 591222"/>
                <a:gd name="connsiteY27" fmla="*/ 227309 h 622508"/>
                <a:gd name="connsiteX28" fmla="*/ 4722 w 591222"/>
                <a:gd name="connsiteY28" fmla="*/ 223285 h 622508"/>
                <a:gd name="connsiteX29" fmla="*/ 0 w 591222"/>
                <a:gd name="connsiteY29" fmla="*/ 219014 h 622508"/>
                <a:gd name="connsiteX30" fmla="*/ 181341 w 591222"/>
                <a:gd name="connsiteY30" fmla="*/ 0 h 62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1222" h="622508">
                  <a:moveTo>
                    <a:pt x="181341" y="0"/>
                  </a:moveTo>
                  <a:lnTo>
                    <a:pt x="284326" y="88912"/>
                  </a:lnTo>
                  <a:lnTo>
                    <a:pt x="302499" y="105590"/>
                  </a:lnTo>
                  <a:lnTo>
                    <a:pt x="439042" y="258826"/>
                  </a:lnTo>
                  <a:lnTo>
                    <a:pt x="471594" y="300711"/>
                  </a:lnTo>
                  <a:lnTo>
                    <a:pt x="591221" y="477171"/>
                  </a:lnTo>
                  <a:lnTo>
                    <a:pt x="590685" y="476338"/>
                  </a:lnTo>
                  <a:lnTo>
                    <a:pt x="591222" y="477171"/>
                  </a:lnTo>
                  <a:lnTo>
                    <a:pt x="342863" y="622508"/>
                  </a:lnTo>
                  <a:cubicBezTo>
                    <a:pt x="320794" y="584794"/>
                    <a:pt x="297185" y="548174"/>
                    <a:pt x="272127" y="512724"/>
                  </a:cubicBezTo>
                  <a:lnTo>
                    <a:pt x="271328" y="511690"/>
                  </a:lnTo>
                  <a:lnTo>
                    <a:pt x="270659" y="510654"/>
                  </a:lnTo>
                  <a:lnTo>
                    <a:pt x="246618" y="479720"/>
                  </a:lnTo>
                  <a:lnTo>
                    <a:pt x="242099" y="473873"/>
                  </a:lnTo>
                  <a:lnTo>
                    <a:pt x="229501" y="455290"/>
                  </a:lnTo>
                  <a:lnTo>
                    <a:pt x="216192" y="440353"/>
                  </a:lnTo>
                  <a:lnTo>
                    <a:pt x="192699" y="409958"/>
                  </a:lnTo>
                  <a:lnTo>
                    <a:pt x="190773" y="407862"/>
                  </a:lnTo>
                  <a:lnTo>
                    <a:pt x="189118" y="405733"/>
                  </a:lnTo>
                  <a:lnTo>
                    <a:pt x="157378" y="371528"/>
                  </a:lnTo>
                  <a:lnTo>
                    <a:pt x="105120" y="314668"/>
                  </a:lnTo>
                  <a:lnTo>
                    <a:pt x="101736" y="311563"/>
                  </a:lnTo>
                  <a:lnTo>
                    <a:pt x="98733" y="308326"/>
                  </a:lnTo>
                  <a:lnTo>
                    <a:pt x="97780" y="307464"/>
                  </a:lnTo>
                  <a:lnTo>
                    <a:pt x="96848" y="306418"/>
                  </a:lnTo>
                  <a:lnTo>
                    <a:pt x="91930" y="302172"/>
                  </a:lnTo>
                  <a:lnTo>
                    <a:pt x="62266" y="275339"/>
                  </a:lnTo>
                  <a:lnTo>
                    <a:pt x="9932" y="227309"/>
                  </a:lnTo>
                  <a:lnTo>
                    <a:pt x="4722" y="223285"/>
                  </a:lnTo>
                  <a:lnTo>
                    <a:pt x="0" y="219014"/>
                  </a:lnTo>
                  <a:lnTo>
                    <a:pt x="1813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F3ACA84C-D73C-4FE8-8D5E-7427E2792D95}"/>
              </a:ext>
            </a:extLst>
          </p:cNvPr>
          <p:cNvGrpSpPr/>
          <p:nvPr/>
        </p:nvGrpSpPr>
        <p:grpSpPr>
          <a:xfrm rot="3622449">
            <a:off x="3266540" y="3657801"/>
            <a:ext cx="1572481" cy="1040845"/>
            <a:chOff x="2897936" y="2198454"/>
            <a:chExt cx="1572481" cy="1040845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78524CF8-F7F5-4DD5-9702-F2FF2C8EE49D}"/>
                </a:ext>
              </a:extLst>
            </p:cNvPr>
            <p:cNvSpPr/>
            <p:nvPr/>
          </p:nvSpPr>
          <p:spPr>
            <a:xfrm>
              <a:off x="3443132" y="2316164"/>
              <a:ext cx="617404" cy="523913"/>
            </a:xfrm>
            <a:custGeom>
              <a:avLst/>
              <a:gdLst>
                <a:gd name="connsiteX0" fmla="*/ 100120 w 617404"/>
                <a:gd name="connsiteY0" fmla="*/ 0 h 523913"/>
                <a:gd name="connsiteX1" fmla="*/ 132089 w 617404"/>
                <a:gd name="connsiteY1" fmla="*/ 10706 h 523913"/>
                <a:gd name="connsiteX2" fmla="*/ 176921 w 617404"/>
                <a:gd name="connsiteY2" fmla="*/ 29753 h 523913"/>
                <a:gd name="connsiteX3" fmla="*/ 339767 w 617404"/>
                <a:gd name="connsiteY3" fmla="*/ 109008 h 523913"/>
                <a:gd name="connsiteX4" fmla="*/ 368196 w 617404"/>
                <a:gd name="connsiteY4" fmla="*/ 124075 h 523913"/>
                <a:gd name="connsiteX5" fmla="*/ 539501 w 617404"/>
                <a:gd name="connsiteY5" fmla="*/ 236895 h 523913"/>
                <a:gd name="connsiteX6" fmla="*/ 578204 w 617404"/>
                <a:gd name="connsiteY6" fmla="*/ 266785 h 523913"/>
                <a:gd name="connsiteX7" fmla="*/ 617404 w 617404"/>
                <a:gd name="connsiteY7" fmla="*/ 300628 h 523913"/>
                <a:gd name="connsiteX8" fmla="*/ 436063 w 617404"/>
                <a:gd name="connsiteY8" fmla="*/ 519642 h 523913"/>
                <a:gd name="connsiteX9" fmla="*/ 440785 w 617404"/>
                <a:gd name="connsiteY9" fmla="*/ 523913 h 523913"/>
                <a:gd name="connsiteX10" fmla="*/ 401278 w 617404"/>
                <a:gd name="connsiteY10" fmla="*/ 493402 h 523913"/>
                <a:gd name="connsiteX11" fmla="*/ 383193 w 617404"/>
                <a:gd name="connsiteY11" fmla="*/ 477789 h 523913"/>
                <a:gd name="connsiteX12" fmla="*/ 368713 w 617404"/>
                <a:gd name="connsiteY12" fmla="*/ 468252 h 523913"/>
                <a:gd name="connsiteX13" fmla="*/ 343741 w 617404"/>
                <a:gd name="connsiteY13" fmla="*/ 448967 h 523913"/>
                <a:gd name="connsiteX14" fmla="*/ 234963 w 617404"/>
                <a:gd name="connsiteY14" fmla="*/ 378842 h 523913"/>
                <a:gd name="connsiteX15" fmla="*/ 224663 w 617404"/>
                <a:gd name="connsiteY15" fmla="*/ 373383 h 523913"/>
                <a:gd name="connsiteX16" fmla="*/ 218635 w 617404"/>
                <a:gd name="connsiteY16" fmla="*/ 369413 h 523913"/>
                <a:gd name="connsiteX17" fmla="*/ 200741 w 617404"/>
                <a:gd name="connsiteY17" fmla="*/ 360704 h 523913"/>
                <a:gd name="connsiteX18" fmla="*/ 120202 w 617404"/>
                <a:gd name="connsiteY18" fmla="*/ 318018 h 523913"/>
                <a:gd name="connsiteX19" fmla="*/ 63811 w 617404"/>
                <a:gd name="connsiteY19" fmla="*/ 294062 h 523913"/>
                <a:gd name="connsiteX20" fmla="*/ 41465 w 617404"/>
                <a:gd name="connsiteY20" fmla="*/ 283186 h 523913"/>
                <a:gd name="connsiteX21" fmla="*/ 26095 w 617404"/>
                <a:gd name="connsiteY21" fmla="*/ 278039 h 523913"/>
                <a:gd name="connsiteX22" fmla="*/ 0 w 617404"/>
                <a:gd name="connsiteY22" fmla="*/ 266953 h 523913"/>
                <a:gd name="connsiteX23" fmla="*/ 100120 w 617404"/>
                <a:gd name="connsiteY23" fmla="*/ 0 h 5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7404" h="523913">
                  <a:moveTo>
                    <a:pt x="100120" y="0"/>
                  </a:moveTo>
                  <a:lnTo>
                    <a:pt x="132089" y="10706"/>
                  </a:lnTo>
                  <a:lnTo>
                    <a:pt x="176921" y="29753"/>
                  </a:lnTo>
                  <a:lnTo>
                    <a:pt x="339767" y="109008"/>
                  </a:lnTo>
                  <a:lnTo>
                    <a:pt x="368196" y="124075"/>
                  </a:lnTo>
                  <a:lnTo>
                    <a:pt x="539501" y="236895"/>
                  </a:lnTo>
                  <a:lnTo>
                    <a:pt x="578204" y="266785"/>
                  </a:lnTo>
                  <a:lnTo>
                    <a:pt x="617404" y="300628"/>
                  </a:lnTo>
                  <a:lnTo>
                    <a:pt x="436063" y="519642"/>
                  </a:lnTo>
                  <a:lnTo>
                    <a:pt x="440785" y="523913"/>
                  </a:lnTo>
                  <a:lnTo>
                    <a:pt x="401278" y="493402"/>
                  </a:lnTo>
                  <a:lnTo>
                    <a:pt x="383193" y="477789"/>
                  </a:lnTo>
                  <a:lnTo>
                    <a:pt x="368713" y="468252"/>
                  </a:lnTo>
                  <a:lnTo>
                    <a:pt x="343741" y="448967"/>
                  </a:lnTo>
                  <a:cubicBezTo>
                    <a:pt x="308539" y="424092"/>
                    <a:pt x="272250" y="400692"/>
                    <a:pt x="234963" y="378842"/>
                  </a:cubicBezTo>
                  <a:lnTo>
                    <a:pt x="224663" y="373383"/>
                  </a:lnTo>
                  <a:lnTo>
                    <a:pt x="218635" y="369413"/>
                  </a:lnTo>
                  <a:lnTo>
                    <a:pt x="200741" y="360704"/>
                  </a:lnTo>
                  <a:lnTo>
                    <a:pt x="120202" y="318018"/>
                  </a:lnTo>
                  <a:lnTo>
                    <a:pt x="63811" y="294062"/>
                  </a:lnTo>
                  <a:lnTo>
                    <a:pt x="41465" y="283186"/>
                  </a:lnTo>
                  <a:lnTo>
                    <a:pt x="26095" y="278039"/>
                  </a:lnTo>
                  <a:lnTo>
                    <a:pt x="0" y="266953"/>
                  </a:lnTo>
                  <a:lnTo>
                    <a:pt x="10012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66A1BC87-6CF7-4964-A610-1CC4BA8F2A2D}"/>
                </a:ext>
              </a:extLst>
            </p:cNvPr>
            <p:cNvSpPr/>
            <p:nvPr/>
          </p:nvSpPr>
          <p:spPr>
            <a:xfrm>
              <a:off x="2897936" y="2198454"/>
              <a:ext cx="645316" cy="395749"/>
            </a:xfrm>
            <a:custGeom>
              <a:avLst/>
              <a:gdLst>
                <a:gd name="connsiteX0" fmla="*/ 0 w 645316"/>
                <a:gd name="connsiteY0" fmla="*/ 33 h 395749"/>
                <a:gd name="connsiteX1" fmla="*/ 472524 w 645316"/>
                <a:gd name="connsiteY1" fmla="*/ 59845 h 395749"/>
                <a:gd name="connsiteX2" fmla="*/ 645316 w 645316"/>
                <a:gd name="connsiteY2" fmla="*/ 117710 h 395749"/>
                <a:gd name="connsiteX3" fmla="*/ 545196 w 645316"/>
                <a:gd name="connsiteY3" fmla="*/ 384663 h 395749"/>
                <a:gd name="connsiteX4" fmla="*/ 571291 w 645316"/>
                <a:gd name="connsiteY4" fmla="*/ 395749 h 395749"/>
                <a:gd name="connsiteX5" fmla="*/ 399103 w 645316"/>
                <a:gd name="connsiteY5" fmla="*/ 338086 h 395749"/>
                <a:gd name="connsiteX6" fmla="*/ 1729 w 645316"/>
                <a:gd name="connsiteY6" fmla="*/ 287786 h 395749"/>
                <a:gd name="connsiteX7" fmla="*/ 0 w 645316"/>
                <a:gd name="connsiteY7" fmla="*/ 33 h 39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316" h="395749">
                  <a:moveTo>
                    <a:pt x="0" y="33"/>
                  </a:moveTo>
                  <a:cubicBezTo>
                    <a:pt x="161625" y="-938"/>
                    <a:pt x="320310" y="19670"/>
                    <a:pt x="472524" y="59845"/>
                  </a:cubicBezTo>
                  <a:lnTo>
                    <a:pt x="645316" y="117710"/>
                  </a:lnTo>
                  <a:lnTo>
                    <a:pt x="545196" y="384663"/>
                  </a:lnTo>
                  <a:lnTo>
                    <a:pt x="571291" y="395749"/>
                  </a:lnTo>
                  <a:lnTo>
                    <a:pt x="399103" y="338086"/>
                  </a:lnTo>
                  <a:cubicBezTo>
                    <a:pt x="271097" y="304300"/>
                    <a:pt x="137649" y="286970"/>
                    <a:pt x="1729" y="287786"/>
                  </a:cubicBezTo>
                  <a:cubicBezTo>
                    <a:pt x="1153" y="191868"/>
                    <a:pt x="576" y="95951"/>
                    <a:pt x="0" y="3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D6224957-8E41-424D-B879-E9A215F33D49}"/>
                </a:ext>
              </a:extLst>
            </p:cNvPr>
            <p:cNvSpPr/>
            <p:nvPr/>
          </p:nvSpPr>
          <p:spPr>
            <a:xfrm>
              <a:off x="3879195" y="2616791"/>
              <a:ext cx="591222" cy="622508"/>
            </a:xfrm>
            <a:custGeom>
              <a:avLst/>
              <a:gdLst>
                <a:gd name="connsiteX0" fmla="*/ 181341 w 591222"/>
                <a:gd name="connsiteY0" fmla="*/ 0 h 622508"/>
                <a:gd name="connsiteX1" fmla="*/ 284326 w 591222"/>
                <a:gd name="connsiteY1" fmla="*/ 88912 h 622508"/>
                <a:gd name="connsiteX2" fmla="*/ 302499 w 591222"/>
                <a:gd name="connsiteY2" fmla="*/ 105590 h 622508"/>
                <a:gd name="connsiteX3" fmla="*/ 439042 w 591222"/>
                <a:gd name="connsiteY3" fmla="*/ 258826 h 622508"/>
                <a:gd name="connsiteX4" fmla="*/ 471594 w 591222"/>
                <a:gd name="connsiteY4" fmla="*/ 300711 h 622508"/>
                <a:gd name="connsiteX5" fmla="*/ 591221 w 591222"/>
                <a:gd name="connsiteY5" fmla="*/ 477171 h 622508"/>
                <a:gd name="connsiteX6" fmla="*/ 590685 w 591222"/>
                <a:gd name="connsiteY6" fmla="*/ 476338 h 622508"/>
                <a:gd name="connsiteX7" fmla="*/ 591222 w 591222"/>
                <a:gd name="connsiteY7" fmla="*/ 477171 h 622508"/>
                <a:gd name="connsiteX8" fmla="*/ 342863 w 591222"/>
                <a:gd name="connsiteY8" fmla="*/ 622508 h 622508"/>
                <a:gd name="connsiteX9" fmla="*/ 272127 w 591222"/>
                <a:gd name="connsiteY9" fmla="*/ 512724 h 622508"/>
                <a:gd name="connsiteX10" fmla="*/ 271328 w 591222"/>
                <a:gd name="connsiteY10" fmla="*/ 511690 h 622508"/>
                <a:gd name="connsiteX11" fmla="*/ 270659 w 591222"/>
                <a:gd name="connsiteY11" fmla="*/ 510654 h 622508"/>
                <a:gd name="connsiteX12" fmla="*/ 246618 w 591222"/>
                <a:gd name="connsiteY12" fmla="*/ 479720 h 622508"/>
                <a:gd name="connsiteX13" fmla="*/ 242099 w 591222"/>
                <a:gd name="connsiteY13" fmla="*/ 473873 h 622508"/>
                <a:gd name="connsiteX14" fmla="*/ 229501 w 591222"/>
                <a:gd name="connsiteY14" fmla="*/ 455290 h 622508"/>
                <a:gd name="connsiteX15" fmla="*/ 216192 w 591222"/>
                <a:gd name="connsiteY15" fmla="*/ 440353 h 622508"/>
                <a:gd name="connsiteX16" fmla="*/ 192699 w 591222"/>
                <a:gd name="connsiteY16" fmla="*/ 409958 h 622508"/>
                <a:gd name="connsiteX17" fmla="*/ 190773 w 591222"/>
                <a:gd name="connsiteY17" fmla="*/ 407862 h 622508"/>
                <a:gd name="connsiteX18" fmla="*/ 189118 w 591222"/>
                <a:gd name="connsiteY18" fmla="*/ 405733 h 622508"/>
                <a:gd name="connsiteX19" fmla="*/ 157378 w 591222"/>
                <a:gd name="connsiteY19" fmla="*/ 371528 h 622508"/>
                <a:gd name="connsiteX20" fmla="*/ 105120 w 591222"/>
                <a:gd name="connsiteY20" fmla="*/ 314668 h 622508"/>
                <a:gd name="connsiteX21" fmla="*/ 101736 w 591222"/>
                <a:gd name="connsiteY21" fmla="*/ 311563 h 622508"/>
                <a:gd name="connsiteX22" fmla="*/ 98733 w 591222"/>
                <a:gd name="connsiteY22" fmla="*/ 308326 h 622508"/>
                <a:gd name="connsiteX23" fmla="*/ 97780 w 591222"/>
                <a:gd name="connsiteY23" fmla="*/ 307464 h 622508"/>
                <a:gd name="connsiteX24" fmla="*/ 96848 w 591222"/>
                <a:gd name="connsiteY24" fmla="*/ 306418 h 622508"/>
                <a:gd name="connsiteX25" fmla="*/ 91930 w 591222"/>
                <a:gd name="connsiteY25" fmla="*/ 302172 h 622508"/>
                <a:gd name="connsiteX26" fmla="*/ 62266 w 591222"/>
                <a:gd name="connsiteY26" fmla="*/ 275339 h 622508"/>
                <a:gd name="connsiteX27" fmla="*/ 9932 w 591222"/>
                <a:gd name="connsiteY27" fmla="*/ 227309 h 622508"/>
                <a:gd name="connsiteX28" fmla="*/ 4722 w 591222"/>
                <a:gd name="connsiteY28" fmla="*/ 223285 h 622508"/>
                <a:gd name="connsiteX29" fmla="*/ 0 w 591222"/>
                <a:gd name="connsiteY29" fmla="*/ 219014 h 622508"/>
                <a:gd name="connsiteX30" fmla="*/ 181341 w 591222"/>
                <a:gd name="connsiteY30" fmla="*/ 0 h 62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1222" h="622508">
                  <a:moveTo>
                    <a:pt x="181341" y="0"/>
                  </a:moveTo>
                  <a:lnTo>
                    <a:pt x="284326" y="88912"/>
                  </a:lnTo>
                  <a:lnTo>
                    <a:pt x="302499" y="105590"/>
                  </a:lnTo>
                  <a:lnTo>
                    <a:pt x="439042" y="258826"/>
                  </a:lnTo>
                  <a:lnTo>
                    <a:pt x="471594" y="300711"/>
                  </a:lnTo>
                  <a:lnTo>
                    <a:pt x="591221" y="477171"/>
                  </a:lnTo>
                  <a:lnTo>
                    <a:pt x="590685" y="476338"/>
                  </a:lnTo>
                  <a:lnTo>
                    <a:pt x="591222" y="477171"/>
                  </a:lnTo>
                  <a:lnTo>
                    <a:pt x="342863" y="622508"/>
                  </a:lnTo>
                  <a:cubicBezTo>
                    <a:pt x="320794" y="584794"/>
                    <a:pt x="297185" y="548174"/>
                    <a:pt x="272127" y="512724"/>
                  </a:cubicBezTo>
                  <a:lnTo>
                    <a:pt x="271328" y="511690"/>
                  </a:lnTo>
                  <a:lnTo>
                    <a:pt x="270659" y="510654"/>
                  </a:lnTo>
                  <a:lnTo>
                    <a:pt x="246618" y="479720"/>
                  </a:lnTo>
                  <a:lnTo>
                    <a:pt x="242099" y="473873"/>
                  </a:lnTo>
                  <a:lnTo>
                    <a:pt x="229501" y="455290"/>
                  </a:lnTo>
                  <a:lnTo>
                    <a:pt x="216192" y="440353"/>
                  </a:lnTo>
                  <a:lnTo>
                    <a:pt x="192699" y="409958"/>
                  </a:lnTo>
                  <a:lnTo>
                    <a:pt x="190773" y="407862"/>
                  </a:lnTo>
                  <a:lnTo>
                    <a:pt x="189118" y="405733"/>
                  </a:lnTo>
                  <a:lnTo>
                    <a:pt x="157378" y="371528"/>
                  </a:lnTo>
                  <a:lnTo>
                    <a:pt x="105120" y="314668"/>
                  </a:lnTo>
                  <a:lnTo>
                    <a:pt x="101736" y="311563"/>
                  </a:lnTo>
                  <a:lnTo>
                    <a:pt x="98733" y="308326"/>
                  </a:lnTo>
                  <a:lnTo>
                    <a:pt x="97780" y="307464"/>
                  </a:lnTo>
                  <a:lnTo>
                    <a:pt x="96848" y="306418"/>
                  </a:lnTo>
                  <a:lnTo>
                    <a:pt x="91930" y="302172"/>
                  </a:lnTo>
                  <a:lnTo>
                    <a:pt x="62266" y="275339"/>
                  </a:lnTo>
                  <a:lnTo>
                    <a:pt x="9932" y="227309"/>
                  </a:lnTo>
                  <a:lnTo>
                    <a:pt x="4722" y="223285"/>
                  </a:lnTo>
                  <a:lnTo>
                    <a:pt x="0" y="219014"/>
                  </a:lnTo>
                  <a:lnTo>
                    <a:pt x="181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9D947DF-7BDA-4474-B67A-0ABDE3BA248D}"/>
              </a:ext>
            </a:extLst>
          </p:cNvPr>
          <p:cNvGrpSpPr/>
          <p:nvPr/>
        </p:nvGrpSpPr>
        <p:grpSpPr>
          <a:xfrm flipV="1">
            <a:off x="2542650" y="4901711"/>
            <a:ext cx="1572481" cy="1040845"/>
            <a:chOff x="2897936" y="2198454"/>
            <a:chExt cx="1572481" cy="1040845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A61BF41F-53B1-46A3-B8DE-0CA67FEE8C0D}"/>
                </a:ext>
              </a:extLst>
            </p:cNvPr>
            <p:cNvSpPr/>
            <p:nvPr/>
          </p:nvSpPr>
          <p:spPr>
            <a:xfrm>
              <a:off x="3443132" y="2316164"/>
              <a:ext cx="617404" cy="523913"/>
            </a:xfrm>
            <a:custGeom>
              <a:avLst/>
              <a:gdLst>
                <a:gd name="connsiteX0" fmla="*/ 100120 w 617404"/>
                <a:gd name="connsiteY0" fmla="*/ 0 h 523913"/>
                <a:gd name="connsiteX1" fmla="*/ 132089 w 617404"/>
                <a:gd name="connsiteY1" fmla="*/ 10706 h 523913"/>
                <a:gd name="connsiteX2" fmla="*/ 176921 w 617404"/>
                <a:gd name="connsiteY2" fmla="*/ 29753 h 523913"/>
                <a:gd name="connsiteX3" fmla="*/ 339767 w 617404"/>
                <a:gd name="connsiteY3" fmla="*/ 109008 h 523913"/>
                <a:gd name="connsiteX4" fmla="*/ 368196 w 617404"/>
                <a:gd name="connsiteY4" fmla="*/ 124075 h 523913"/>
                <a:gd name="connsiteX5" fmla="*/ 539501 w 617404"/>
                <a:gd name="connsiteY5" fmla="*/ 236895 h 523913"/>
                <a:gd name="connsiteX6" fmla="*/ 578204 w 617404"/>
                <a:gd name="connsiteY6" fmla="*/ 266785 h 523913"/>
                <a:gd name="connsiteX7" fmla="*/ 617404 w 617404"/>
                <a:gd name="connsiteY7" fmla="*/ 300628 h 523913"/>
                <a:gd name="connsiteX8" fmla="*/ 436063 w 617404"/>
                <a:gd name="connsiteY8" fmla="*/ 519642 h 523913"/>
                <a:gd name="connsiteX9" fmla="*/ 440785 w 617404"/>
                <a:gd name="connsiteY9" fmla="*/ 523913 h 523913"/>
                <a:gd name="connsiteX10" fmla="*/ 401278 w 617404"/>
                <a:gd name="connsiteY10" fmla="*/ 493402 h 523913"/>
                <a:gd name="connsiteX11" fmla="*/ 383193 w 617404"/>
                <a:gd name="connsiteY11" fmla="*/ 477789 h 523913"/>
                <a:gd name="connsiteX12" fmla="*/ 368713 w 617404"/>
                <a:gd name="connsiteY12" fmla="*/ 468252 h 523913"/>
                <a:gd name="connsiteX13" fmla="*/ 343741 w 617404"/>
                <a:gd name="connsiteY13" fmla="*/ 448967 h 523913"/>
                <a:gd name="connsiteX14" fmla="*/ 234963 w 617404"/>
                <a:gd name="connsiteY14" fmla="*/ 378842 h 523913"/>
                <a:gd name="connsiteX15" fmla="*/ 224663 w 617404"/>
                <a:gd name="connsiteY15" fmla="*/ 373383 h 523913"/>
                <a:gd name="connsiteX16" fmla="*/ 218635 w 617404"/>
                <a:gd name="connsiteY16" fmla="*/ 369413 h 523913"/>
                <a:gd name="connsiteX17" fmla="*/ 200741 w 617404"/>
                <a:gd name="connsiteY17" fmla="*/ 360704 h 523913"/>
                <a:gd name="connsiteX18" fmla="*/ 120202 w 617404"/>
                <a:gd name="connsiteY18" fmla="*/ 318018 h 523913"/>
                <a:gd name="connsiteX19" fmla="*/ 63811 w 617404"/>
                <a:gd name="connsiteY19" fmla="*/ 294062 h 523913"/>
                <a:gd name="connsiteX20" fmla="*/ 41465 w 617404"/>
                <a:gd name="connsiteY20" fmla="*/ 283186 h 523913"/>
                <a:gd name="connsiteX21" fmla="*/ 26095 w 617404"/>
                <a:gd name="connsiteY21" fmla="*/ 278039 h 523913"/>
                <a:gd name="connsiteX22" fmla="*/ 0 w 617404"/>
                <a:gd name="connsiteY22" fmla="*/ 266953 h 523913"/>
                <a:gd name="connsiteX23" fmla="*/ 100120 w 617404"/>
                <a:gd name="connsiteY23" fmla="*/ 0 h 5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7404" h="523913">
                  <a:moveTo>
                    <a:pt x="100120" y="0"/>
                  </a:moveTo>
                  <a:lnTo>
                    <a:pt x="132089" y="10706"/>
                  </a:lnTo>
                  <a:lnTo>
                    <a:pt x="176921" y="29753"/>
                  </a:lnTo>
                  <a:lnTo>
                    <a:pt x="339767" y="109008"/>
                  </a:lnTo>
                  <a:lnTo>
                    <a:pt x="368196" y="124075"/>
                  </a:lnTo>
                  <a:lnTo>
                    <a:pt x="539501" y="236895"/>
                  </a:lnTo>
                  <a:lnTo>
                    <a:pt x="578204" y="266785"/>
                  </a:lnTo>
                  <a:lnTo>
                    <a:pt x="617404" y="300628"/>
                  </a:lnTo>
                  <a:lnTo>
                    <a:pt x="436063" y="519642"/>
                  </a:lnTo>
                  <a:lnTo>
                    <a:pt x="440785" y="523913"/>
                  </a:lnTo>
                  <a:lnTo>
                    <a:pt x="401278" y="493402"/>
                  </a:lnTo>
                  <a:lnTo>
                    <a:pt x="383193" y="477789"/>
                  </a:lnTo>
                  <a:lnTo>
                    <a:pt x="368713" y="468252"/>
                  </a:lnTo>
                  <a:lnTo>
                    <a:pt x="343741" y="448967"/>
                  </a:lnTo>
                  <a:cubicBezTo>
                    <a:pt x="308539" y="424092"/>
                    <a:pt x="272250" y="400692"/>
                    <a:pt x="234963" y="378842"/>
                  </a:cubicBezTo>
                  <a:lnTo>
                    <a:pt x="224663" y="373383"/>
                  </a:lnTo>
                  <a:lnTo>
                    <a:pt x="218635" y="369413"/>
                  </a:lnTo>
                  <a:lnTo>
                    <a:pt x="200741" y="360704"/>
                  </a:lnTo>
                  <a:lnTo>
                    <a:pt x="120202" y="318018"/>
                  </a:lnTo>
                  <a:lnTo>
                    <a:pt x="63811" y="294062"/>
                  </a:lnTo>
                  <a:lnTo>
                    <a:pt x="41465" y="283186"/>
                  </a:lnTo>
                  <a:lnTo>
                    <a:pt x="26095" y="278039"/>
                  </a:lnTo>
                  <a:lnTo>
                    <a:pt x="0" y="266953"/>
                  </a:lnTo>
                  <a:lnTo>
                    <a:pt x="10012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FDAA4DCE-858C-40BC-9201-22C4753B9406}"/>
                </a:ext>
              </a:extLst>
            </p:cNvPr>
            <p:cNvSpPr/>
            <p:nvPr/>
          </p:nvSpPr>
          <p:spPr>
            <a:xfrm>
              <a:off x="2897936" y="2198454"/>
              <a:ext cx="645316" cy="395749"/>
            </a:xfrm>
            <a:custGeom>
              <a:avLst/>
              <a:gdLst>
                <a:gd name="connsiteX0" fmla="*/ 0 w 645316"/>
                <a:gd name="connsiteY0" fmla="*/ 33 h 395749"/>
                <a:gd name="connsiteX1" fmla="*/ 472524 w 645316"/>
                <a:gd name="connsiteY1" fmla="*/ 59845 h 395749"/>
                <a:gd name="connsiteX2" fmla="*/ 645316 w 645316"/>
                <a:gd name="connsiteY2" fmla="*/ 117710 h 395749"/>
                <a:gd name="connsiteX3" fmla="*/ 545196 w 645316"/>
                <a:gd name="connsiteY3" fmla="*/ 384663 h 395749"/>
                <a:gd name="connsiteX4" fmla="*/ 571291 w 645316"/>
                <a:gd name="connsiteY4" fmla="*/ 395749 h 395749"/>
                <a:gd name="connsiteX5" fmla="*/ 399103 w 645316"/>
                <a:gd name="connsiteY5" fmla="*/ 338086 h 395749"/>
                <a:gd name="connsiteX6" fmla="*/ 1729 w 645316"/>
                <a:gd name="connsiteY6" fmla="*/ 287786 h 395749"/>
                <a:gd name="connsiteX7" fmla="*/ 0 w 645316"/>
                <a:gd name="connsiteY7" fmla="*/ 33 h 39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316" h="395749">
                  <a:moveTo>
                    <a:pt x="0" y="33"/>
                  </a:moveTo>
                  <a:cubicBezTo>
                    <a:pt x="161625" y="-938"/>
                    <a:pt x="320310" y="19670"/>
                    <a:pt x="472524" y="59845"/>
                  </a:cubicBezTo>
                  <a:lnTo>
                    <a:pt x="645316" y="117710"/>
                  </a:lnTo>
                  <a:lnTo>
                    <a:pt x="545196" y="384663"/>
                  </a:lnTo>
                  <a:lnTo>
                    <a:pt x="571291" y="395749"/>
                  </a:lnTo>
                  <a:lnTo>
                    <a:pt x="399103" y="338086"/>
                  </a:lnTo>
                  <a:cubicBezTo>
                    <a:pt x="271097" y="304300"/>
                    <a:pt x="137649" y="286970"/>
                    <a:pt x="1729" y="287786"/>
                  </a:cubicBezTo>
                  <a:cubicBezTo>
                    <a:pt x="1153" y="191868"/>
                    <a:pt x="576" y="95951"/>
                    <a:pt x="0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ED8B54CA-26E9-4D65-8E18-BCF2417E167A}"/>
                </a:ext>
              </a:extLst>
            </p:cNvPr>
            <p:cNvSpPr/>
            <p:nvPr/>
          </p:nvSpPr>
          <p:spPr>
            <a:xfrm>
              <a:off x="3879195" y="2616791"/>
              <a:ext cx="591222" cy="622508"/>
            </a:xfrm>
            <a:custGeom>
              <a:avLst/>
              <a:gdLst>
                <a:gd name="connsiteX0" fmla="*/ 181341 w 591222"/>
                <a:gd name="connsiteY0" fmla="*/ 0 h 622508"/>
                <a:gd name="connsiteX1" fmla="*/ 284326 w 591222"/>
                <a:gd name="connsiteY1" fmla="*/ 88912 h 622508"/>
                <a:gd name="connsiteX2" fmla="*/ 302499 w 591222"/>
                <a:gd name="connsiteY2" fmla="*/ 105590 h 622508"/>
                <a:gd name="connsiteX3" fmla="*/ 439042 w 591222"/>
                <a:gd name="connsiteY3" fmla="*/ 258826 h 622508"/>
                <a:gd name="connsiteX4" fmla="*/ 471594 w 591222"/>
                <a:gd name="connsiteY4" fmla="*/ 300711 h 622508"/>
                <a:gd name="connsiteX5" fmla="*/ 591221 w 591222"/>
                <a:gd name="connsiteY5" fmla="*/ 477171 h 622508"/>
                <a:gd name="connsiteX6" fmla="*/ 590685 w 591222"/>
                <a:gd name="connsiteY6" fmla="*/ 476338 h 622508"/>
                <a:gd name="connsiteX7" fmla="*/ 591222 w 591222"/>
                <a:gd name="connsiteY7" fmla="*/ 477171 h 622508"/>
                <a:gd name="connsiteX8" fmla="*/ 342863 w 591222"/>
                <a:gd name="connsiteY8" fmla="*/ 622508 h 622508"/>
                <a:gd name="connsiteX9" fmla="*/ 272127 w 591222"/>
                <a:gd name="connsiteY9" fmla="*/ 512724 h 622508"/>
                <a:gd name="connsiteX10" fmla="*/ 271328 w 591222"/>
                <a:gd name="connsiteY10" fmla="*/ 511690 h 622508"/>
                <a:gd name="connsiteX11" fmla="*/ 270659 w 591222"/>
                <a:gd name="connsiteY11" fmla="*/ 510654 h 622508"/>
                <a:gd name="connsiteX12" fmla="*/ 246618 w 591222"/>
                <a:gd name="connsiteY12" fmla="*/ 479720 h 622508"/>
                <a:gd name="connsiteX13" fmla="*/ 242099 w 591222"/>
                <a:gd name="connsiteY13" fmla="*/ 473873 h 622508"/>
                <a:gd name="connsiteX14" fmla="*/ 229501 w 591222"/>
                <a:gd name="connsiteY14" fmla="*/ 455290 h 622508"/>
                <a:gd name="connsiteX15" fmla="*/ 216192 w 591222"/>
                <a:gd name="connsiteY15" fmla="*/ 440353 h 622508"/>
                <a:gd name="connsiteX16" fmla="*/ 192699 w 591222"/>
                <a:gd name="connsiteY16" fmla="*/ 409958 h 622508"/>
                <a:gd name="connsiteX17" fmla="*/ 190773 w 591222"/>
                <a:gd name="connsiteY17" fmla="*/ 407862 h 622508"/>
                <a:gd name="connsiteX18" fmla="*/ 189118 w 591222"/>
                <a:gd name="connsiteY18" fmla="*/ 405733 h 622508"/>
                <a:gd name="connsiteX19" fmla="*/ 157378 w 591222"/>
                <a:gd name="connsiteY19" fmla="*/ 371528 h 622508"/>
                <a:gd name="connsiteX20" fmla="*/ 105120 w 591222"/>
                <a:gd name="connsiteY20" fmla="*/ 314668 h 622508"/>
                <a:gd name="connsiteX21" fmla="*/ 101736 w 591222"/>
                <a:gd name="connsiteY21" fmla="*/ 311563 h 622508"/>
                <a:gd name="connsiteX22" fmla="*/ 98733 w 591222"/>
                <a:gd name="connsiteY22" fmla="*/ 308326 h 622508"/>
                <a:gd name="connsiteX23" fmla="*/ 97780 w 591222"/>
                <a:gd name="connsiteY23" fmla="*/ 307464 h 622508"/>
                <a:gd name="connsiteX24" fmla="*/ 96848 w 591222"/>
                <a:gd name="connsiteY24" fmla="*/ 306418 h 622508"/>
                <a:gd name="connsiteX25" fmla="*/ 91930 w 591222"/>
                <a:gd name="connsiteY25" fmla="*/ 302172 h 622508"/>
                <a:gd name="connsiteX26" fmla="*/ 62266 w 591222"/>
                <a:gd name="connsiteY26" fmla="*/ 275339 h 622508"/>
                <a:gd name="connsiteX27" fmla="*/ 9932 w 591222"/>
                <a:gd name="connsiteY27" fmla="*/ 227309 h 622508"/>
                <a:gd name="connsiteX28" fmla="*/ 4722 w 591222"/>
                <a:gd name="connsiteY28" fmla="*/ 223285 h 622508"/>
                <a:gd name="connsiteX29" fmla="*/ 0 w 591222"/>
                <a:gd name="connsiteY29" fmla="*/ 219014 h 622508"/>
                <a:gd name="connsiteX30" fmla="*/ 181341 w 591222"/>
                <a:gd name="connsiteY30" fmla="*/ 0 h 62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1222" h="622508">
                  <a:moveTo>
                    <a:pt x="181341" y="0"/>
                  </a:moveTo>
                  <a:lnTo>
                    <a:pt x="284326" y="88912"/>
                  </a:lnTo>
                  <a:lnTo>
                    <a:pt x="302499" y="105590"/>
                  </a:lnTo>
                  <a:lnTo>
                    <a:pt x="439042" y="258826"/>
                  </a:lnTo>
                  <a:lnTo>
                    <a:pt x="471594" y="300711"/>
                  </a:lnTo>
                  <a:lnTo>
                    <a:pt x="591221" y="477171"/>
                  </a:lnTo>
                  <a:lnTo>
                    <a:pt x="590685" y="476338"/>
                  </a:lnTo>
                  <a:lnTo>
                    <a:pt x="591222" y="477171"/>
                  </a:lnTo>
                  <a:lnTo>
                    <a:pt x="342863" y="622508"/>
                  </a:lnTo>
                  <a:cubicBezTo>
                    <a:pt x="320794" y="584794"/>
                    <a:pt x="297185" y="548174"/>
                    <a:pt x="272127" y="512724"/>
                  </a:cubicBezTo>
                  <a:lnTo>
                    <a:pt x="271328" y="511690"/>
                  </a:lnTo>
                  <a:lnTo>
                    <a:pt x="270659" y="510654"/>
                  </a:lnTo>
                  <a:lnTo>
                    <a:pt x="246618" y="479720"/>
                  </a:lnTo>
                  <a:lnTo>
                    <a:pt x="242099" y="473873"/>
                  </a:lnTo>
                  <a:lnTo>
                    <a:pt x="229501" y="455290"/>
                  </a:lnTo>
                  <a:lnTo>
                    <a:pt x="216192" y="440353"/>
                  </a:lnTo>
                  <a:lnTo>
                    <a:pt x="192699" y="409958"/>
                  </a:lnTo>
                  <a:lnTo>
                    <a:pt x="190773" y="407862"/>
                  </a:lnTo>
                  <a:lnTo>
                    <a:pt x="189118" y="405733"/>
                  </a:lnTo>
                  <a:lnTo>
                    <a:pt x="157378" y="371528"/>
                  </a:lnTo>
                  <a:lnTo>
                    <a:pt x="105120" y="314668"/>
                  </a:lnTo>
                  <a:lnTo>
                    <a:pt x="101736" y="311563"/>
                  </a:lnTo>
                  <a:lnTo>
                    <a:pt x="98733" y="308326"/>
                  </a:lnTo>
                  <a:lnTo>
                    <a:pt x="97780" y="307464"/>
                  </a:lnTo>
                  <a:lnTo>
                    <a:pt x="96848" y="306418"/>
                  </a:lnTo>
                  <a:lnTo>
                    <a:pt x="91930" y="302172"/>
                  </a:lnTo>
                  <a:lnTo>
                    <a:pt x="62266" y="275339"/>
                  </a:lnTo>
                  <a:lnTo>
                    <a:pt x="9932" y="227309"/>
                  </a:lnTo>
                  <a:lnTo>
                    <a:pt x="4722" y="223285"/>
                  </a:lnTo>
                  <a:lnTo>
                    <a:pt x="0" y="219014"/>
                  </a:lnTo>
                  <a:lnTo>
                    <a:pt x="181341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타원 15">
            <a:extLst>
              <a:ext uri="{FF2B5EF4-FFF2-40B4-BE49-F238E27FC236}">
                <a16:creationId xmlns:a16="http://schemas.microsoft.com/office/drawing/2014/main" id="{5256D638-3BB3-4554-86EC-1B0244920F80}"/>
              </a:ext>
            </a:extLst>
          </p:cNvPr>
          <p:cNvSpPr/>
          <p:nvPr/>
        </p:nvSpPr>
        <p:spPr>
          <a:xfrm>
            <a:off x="4290589" y="2019330"/>
            <a:ext cx="848232" cy="848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5FFBA656-C6B4-48EE-BB9C-D8C3C42C0E06}"/>
              </a:ext>
            </a:extLst>
          </p:cNvPr>
          <p:cNvSpPr/>
          <p:nvPr/>
        </p:nvSpPr>
        <p:spPr>
          <a:xfrm>
            <a:off x="4896785" y="3711627"/>
            <a:ext cx="848232" cy="848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7DE1EBA7-501C-41A7-9F3F-ADB67D198BC8}"/>
              </a:ext>
            </a:extLst>
          </p:cNvPr>
          <p:cNvSpPr/>
          <p:nvPr/>
        </p:nvSpPr>
        <p:spPr>
          <a:xfrm>
            <a:off x="4290589" y="5403925"/>
            <a:ext cx="848232" cy="8482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Isosceles Triangle 41">
            <a:extLst>
              <a:ext uri="{FF2B5EF4-FFF2-40B4-BE49-F238E27FC236}">
                <a16:creationId xmlns:a16="http://schemas.microsoft.com/office/drawing/2014/main" id="{A9D97CF1-0058-45B3-8AD6-CEA34EDBE6EC}"/>
              </a:ext>
            </a:extLst>
          </p:cNvPr>
          <p:cNvSpPr/>
          <p:nvPr/>
        </p:nvSpPr>
        <p:spPr>
          <a:xfrm>
            <a:off x="4584559" y="2236432"/>
            <a:ext cx="260292" cy="373892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Isosceles Triangle 22">
            <a:extLst>
              <a:ext uri="{FF2B5EF4-FFF2-40B4-BE49-F238E27FC236}">
                <a16:creationId xmlns:a16="http://schemas.microsoft.com/office/drawing/2014/main" id="{06EBA3BF-4552-4C87-8B63-70D957C98EC3}"/>
              </a:ext>
            </a:extLst>
          </p:cNvPr>
          <p:cNvSpPr/>
          <p:nvPr/>
        </p:nvSpPr>
        <p:spPr>
          <a:xfrm rot="19800000">
            <a:off x="4526577" y="5639975"/>
            <a:ext cx="421175" cy="42110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Freeform 39">
            <a:extLst>
              <a:ext uri="{FF2B5EF4-FFF2-40B4-BE49-F238E27FC236}">
                <a16:creationId xmlns:a16="http://schemas.microsoft.com/office/drawing/2014/main" id="{C598DE1D-E494-4352-9649-8EC3DFE19A8A}"/>
              </a:ext>
            </a:extLst>
          </p:cNvPr>
          <p:cNvSpPr>
            <a:spLocks noChangeAspect="1"/>
          </p:cNvSpPr>
          <p:nvPr/>
        </p:nvSpPr>
        <p:spPr>
          <a:xfrm rot="8580000">
            <a:off x="5125278" y="3928772"/>
            <a:ext cx="391245" cy="390206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4" name="Group 63">
            <a:extLst>
              <a:ext uri="{FF2B5EF4-FFF2-40B4-BE49-F238E27FC236}">
                <a16:creationId xmlns:a16="http://schemas.microsoft.com/office/drawing/2014/main" id="{C0CAE8BC-DADA-4F5B-8FFE-E788DB224941}"/>
              </a:ext>
            </a:extLst>
          </p:cNvPr>
          <p:cNvGrpSpPr/>
          <p:nvPr/>
        </p:nvGrpSpPr>
        <p:grpSpPr>
          <a:xfrm>
            <a:off x="5326347" y="1989967"/>
            <a:ext cx="2416086" cy="918329"/>
            <a:chOff x="6457218" y="1772816"/>
            <a:chExt cx="2291246" cy="9183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281AAC-46B8-4BE7-ACF4-BB96E2A43BB2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6C13C18-042B-4702-8EA8-847A437BBF2C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66">
            <a:extLst>
              <a:ext uri="{FF2B5EF4-FFF2-40B4-BE49-F238E27FC236}">
                <a16:creationId xmlns:a16="http://schemas.microsoft.com/office/drawing/2014/main" id="{0BC2C6BF-CEA6-4203-B98C-63A22C30C83D}"/>
              </a:ext>
            </a:extLst>
          </p:cNvPr>
          <p:cNvGrpSpPr/>
          <p:nvPr/>
        </p:nvGrpSpPr>
        <p:grpSpPr>
          <a:xfrm>
            <a:off x="5945366" y="3690664"/>
            <a:ext cx="2416086" cy="918329"/>
            <a:chOff x="6889266" y="3284984"/>
            <a:chExt cx="1998238" cy="9183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6BB292-CE23-41F1-951B-244D0C6518A7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081BC8-960F-4A4F-9BA8-134E224281A5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69">
            <a:extLst>
              <a:ext uri="{FF2B5EF4-FFF2-40B4-BE49-F238E27FC236}">
                <a16:creationId xmlns:a16="http://schemas.microsoft.com/office/drawing/2014/main" id="{22E348B3-5057-4414-B3D8-A870E1D3DC5B}"/>
              </a:ext>
            </a:extLst>
          </p:cNvPr>
          <p:cNvGrpSpPr/>
          <p:nvPr/>
        </p:nvGrpSpPr>
        <p:grpSpPr>
          <a:xfrm>
            <a:off x="5326347" y="5391360"/>
            <a:ext cx="2416086" cy="918329"/>
            <a:chOff x="6673242" y="5020022"/>
            <a:chExt cx="2291246" cy="9183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9D4B32C-9843-486A-90AE-E9141DBAE84F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3C2DA-8EE6-465C-8E5D-BB43CA22B1F7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28A6C3A-44B8-4C83-A9E9-084C03230B11}"/>
              </a:ext>
            </a:extLst>
          </p:cNvPr>
          <p:cNvSpPr txBox="1"/>
          <p:nvPr/>
        </p:nvSpPr>
        <p:spPr>
          <a:xfrm>
            <a:off x="8717353" y="2193875"/>
            <a:ext cx="2643767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Create</a:t>
            </a:r>
          </a:p>
          <a:p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Quality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Professional </a:t>
            </a:r>
          </a:p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784A7E-FE8A-4A36-A741-1CCC2F43E3FB}"/>
              </a:ext>
            </a:extLst>
          </p:cNvPr>
          <p:cNvSpPr txBox="1"/>
          <p:nvPr/>
        </p:nvSpPr>
        <p:spPr>
          <a:xfrm>
            <a:off x="9157613" y="3389835"/>
            <a:ext cx="22035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1FF7EF12-9A33-43D8-8F98-FA32BADFEEFC}"/>
              </a:ext>
            </a:extLst>
          </p:cNvPr>
          <p:cNvGrpSpPr/>
          <p:nvPr/>
        </p:nvGrpSpPr>
        <p:grpSpPr>
          <a:xfrm>
            <a:off x="1680233" y="1721837"/>
            <a:ext cx="1864902" cy="3932661"/>
            <a:chOff x="1680233" y="1721837"/>
            <a:chExt cx="1864902" cy="3932661"/>
          </a:xfrm>
        </p:grpSpPr>
        <p:sp>
          <p:nvSpPr>
            <p:cNvPr id="46" name="Freeform: Shape 11">
              <a:extLst>
                <a:ext uri="{FF2B5EF4-FFF2-40B4-BE49-F238E27FC236}">
                  <a16:creationId xmlns:a16="http://schemas.microsoft.com/office/drawing/2014/main" id="{BAD91925-65F5-4882-9F8F-FB61758328D1}"/>
                </a:ext>
              </a:extLst>
            </p:cNvPr>
            <p:cNvSpPr/>
            <p:nvPr/>
          </p:nvSpPr>
          <p:spPr>
            <a:xfrm>
              <a:off x="1680233" y="2790191"/>
              <a:ext cx="1669742" cy="1890934"/>
            </a:xfrm>
            <a:custGeom>
              <a:avLst/>
              <a:gdLst>
                <a:gd name="connsiteX0" fmla="*/ 2697276 w 2697276"/>
                <a:gd name="connsiteY0" fmla="*/ 872871 h 3054585"/>
                <a:gd name="connsiteX1" fmla="*/ 2690863 w 2697276"/>
                <a:gd name="connsiteY1" fmla="*/ 685800 h 3054585"/>
                <a:gd name="connsiteX2" fmla="*/ 2666289 w 2697276"/>
                <a:gd name="connsiteY2" fmla="*/ 487553 h 3054585"/>
                <a:gd name="connsiteX3" fmla="*/ 2490838 w 2697276"/>
                <a:gd name="connsiteY3" fmla="*/ 241617 h 3054585"/>
                <a:gd name="connsiteX4" fmla="*/ 1889175 w 2697276"/>
                <a:gd name="connsiteY4" fmla="*/ 0 h 3054585"/>
                <a:gd name="connsiteX5" fmla="*/ 1747189 w 2697276"/>
                <a:gd name="connsiteY5" fmla="*/ 171958 h 3054585"/>
                <a:gd name="connsiteX6" fmla="*/ 1479029 w 2697276"/>
                <a:gd name="connsiteY6" fmla="*/ 259969 h 3054585"/>
                <a:gd name="connsiteX7" fmla="*/ 1106474 w 2697276"/>
                <a:gd name="connsiteY7" fmla="*/ 203073 h 3054585"/>
                <a:gd name="connsiteX8" fmla="*/ 837234 w 2697276"/>
                <a:gd name="connsiteY8" fmla="*/ 53658 h 3054585"/>
                <a:gd name="connsiteX9" fmla="*/ 490651 w 2697276"/>
                <a:gd name="connsiteY9" fmla="*/ 236982 h 3054585"/>
                <a:gd name="connsiteX10" fmla="*/ 325869 w 2697276"/>
                <a:gd name="connsiteY10" fmla="*/ 298767 h 3054585"/>
                <a:gd name="connsiteX11" fmla="*/ 111620 w 2697276"/>
                <a:gd name="connsiteY11" fmla="*/ 562292 h 3054585"/>
                <a:gd name="connsiteX12" fmla="*/ 6019 w 2697276"/>
                <a:gd name="connsiteY12" fmla="*/ 1274889 h 3054585"/>
                <a:gd name="connsiteX13" fmla="*/ 11607 w 2697276"/>
                <a:gd name="connsiteY13" fmla="*/ 1518285 h 3054585"/>
                <a:gd name="connsiteX14" fmla="*/ 8496 w 2697276"/>
                <a:gd name="connsiteY14" fmla="*/ 1686878 h 3054585"/>
                <a:gd name="connsiteX15" fmla="*/ 939 w 2697276"/>
                <a:gd name="connsiteY15" fmla="*/ 1914017 h 3054585"/>
                <a:gd name="connsiteX16" fmla="*/ 11734 w 2697276"/>
                <a:gd name="connsiteY16" fmla="*/ 2138299 h 3054585"/>
                <a:gd name="connsiteX17" fmla="*/ 21577 w 2697276"/>
                <a:gd name="connsiteY17" fmla="*/ 2370646 h 3054585"/>
                <a:gd name="connsiteX18" fmla="*/ 111937 w 2697276"/>
                <a:gd name="connsiteY18" fmla="*/ 2604770 h 3054585"/>
                <a:gd name="connsiteX19" fmla="*/ 241414 w 2697276"/>
                <a:gd name="connsiteY19" fmla="*/ 2669477 h 3054585"/>
                <a:gd name="connsiteX20" fmla="*/ 417817 w 2697276"/>
                <a:gd name="connsiteY20" fmla="*/ 2668461 h 3054585"/>
                <a:gd name="connsiteX21" fmla="*/ 516432 w 2697276"/>
                <a:gd name="connsiteY21" fmla="*/ 2673541 h 3054585"/>
                <a:gd name="connsiteX22" fmla="*/ 544880 w 2697276"/>
                <a:gd name="connsiteY22" fmla="*/ 2689416 h 3054585"/>
                <a:gd name="connsiteX23" fmla="*/ 605840 w 2697276"/>
                <a:gd name="connsiteY23" fmla="*/ 2778506 h 3054585"/>
                <a:gd name="connsiteX24" fmla="*/ 609587 w 2697276"/>
                <a:gd name="connsiteY24" fmla="*/ 2803144 h 3054585"/>
                <a:gd name="connsiteX25" fmla="*/ 615746 w 2697276"/>
                <a:gd name="connsiteY25" fmla="*/ 2830894 h 3054585"/>
                <a:gd name="connsiteX26" fmla="*/ 614540 w 2697276"/>
                <a:gd name="connsiteY26" fmla="*/ 2948559 h 3054585"/>
                <a:gd name="connsiteX27" fmla="*/ 666610 w 2697276"/>
                <a:gd name="connsiteY27" fmla="*/ 3000502 h 3054585"/>
                <a:gd name="connsiteX28" fmla="*/ 948867 w 2697276"/>
                <a:gd name="connsiteY28" fmla="*/ 3009456 h 3054585"/>
                <a:gd name="connsiteX29" fmla="*/ 1496428 w 2697276"/>
                <a:gd name="connsiteY29" fmla="*/ 3047556 h 3054585"/>
                <a:gd name="connsiteX30" fmla="*/ 2616441 w 2697276"/>
                <a:gd name="connsiteY30" fmla="*/ 2986151 h 3054585"/>
                <a:gd name="connsiteX31" fmla="*/ 2520937 w 2697276"/>
                <a:gd name="connsiteY31" fmla="*/ 2665159 h 3054585"/>
                <a:gd name="connsiteX32" fmla="*/ 2693339 w 2697276"/>
                <a:gd name="connsiteY32" fmla="*/ 877697 h 3054585"/>
                <a:gd name="connsiteX33" fmla="*/ 2697276 w 2697276"/>
                <a:gd name="connsiteY33" fmla="*/ 872871 h 3054585"/>
                <a:gd name="connsiteX34" fmla="*/ 2697276 w 2697276"/>
                <a:gd name="connsiteY34" fmla="*/ 872871 h 3054585"/>
                <a:gd name="connsiteX35" fmla="*/ 752017 w 2697276"/>
                <a:gd name="connsiteY35" fmla="*/ 2064512 h 3054585"/>
                <a:gd name="connsiteX36" fmla="*/ 653973 w 2697276"/>
                <a:gd name="connsiteY36" fmla="*/ 2073593 h 3054585"/>
                <a:gd name="connsiteX37" fmla="*/ 632066 w 2697276"/>
                <a:gd name="connsiteY37" fmla="*/ 2052447 h 3054585"/>
                <a:gd name="connsiteX38" fmla="*/ 575297 w 2697276"/>
                <a:gd name="connsiteY38" fmla="*/ 1933004 h 3054585"/>
                <a:gd name="connsiteX39" fmla="*/ 549960 w 2697276"/>
                <a:gd name="connsiteY39" fmla="*/ 1824926 h 3054585"/>
                <a:gd name="connsiteX40" fmla="*/ 578027 w 2697276"/>
                <a:gd name="connsiteY40" fmla="*/ 1634173 h 3054585"/>
                <a:gd name="connsiteX41" fmla="*/ 607047 w 2697276"/>
                <a:gd name="connsiteY41" fmla="*/ 1589723 h 3054585"/>
                <a:gd name="connsiteX42" fmla="*/ 635622 w 2697276"/>
                <a:gd name="connsiteY42" fmla="*/ 1625029 h 3054585"/>
                <a:gd name="connsiteX43" fmla="*/ 717854 w 2697276"/>
                <a:gd name="connsiteY43" fmla="*/ 1843659 h 3054585"/>
                <a:gd name="connsiteX44" fmla="*/ 734364 w 2697276"/>
                <a:gd name="connsiteY44" fmla="*/ 1882838 h 3054585"/>
                <a:gd name="connsiteX45" fmla="*/ 776592 w 2697276"/>
                <a:gd name="connsiteY45" fmla="*/ 2032635 h 3054585"/>
                <a:gd name="connsiteX46" fmla="*/ 752017 w 2697276"/>
                <a:gd name="connsiteY46" fmla="*/ 2064512 h 3054585"/>
                <a:gd name="connsiteX47" fmla="*/ 752017 w 2697276"/>
                <a:gd name="connsiteY47" fmla="*/ 2064512 h 305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97276" h="3054585">
                  <a:moveTo>
                    <a:pt x="2697276" y="872871"/>
                  </a:moveTo>
                  <a:cubicBezTo>
                    <a:pt x="2695372" y="810514"/>
                    <a:pt x="2695816" y="747967"/>
                    <a:pt x="2690863" y="685800"/>
                  </a:cubicBezTo>
                  <a:cubicBezTo>
                    <a:pt x="2685592" y="619506"/>
                    <a:pt x="2679306" y="552767"/>
                    <a:pt x="2666289" y="487553"/>
                  </a:cubicBezTo>
                  <a:cubicBezTo>
                    <a:pt x="2644889" y="380429"/>
                    <a:pt x="2567800" y="316294"/>
                    <a:pt x="2490838" y="241617"/>
                  </a:cubicBezTo>
                  <a:cubicBezTo>
                    <a:pt x="2362568" y="117285"/>
                    <a:pt x="2072627" y="37719"/>
                    <a:pt x="1889175" y="0"/>
                  </a:cubicBezTo>
                  <a:cubicBezTo>
                    <a:pt x="1878571" y="26543"/>
                    <a:pt x="1752015" y="167767"/>
                    <a:pt x="1747189" y="171958"/>
                  </a:cubicBezTo>
                  <a:cubicBezTo>
                    <a:pt x="1670037" y="238696"/>
                    <a:pt x="1576819" y="256604"/>
                    <a:pt x="1479029" y="259969"/>
                  </a:cubicBezTo>
                  <a:cubicBezTo>
                    <a:pt x="1409242" y="262319"/>
                    <a:pt x="1158862" y="226949"/>
                    <a:pt x="1106474" y="203073"/>
                  </a:cubicBezTo>
                  <a:cubicBezTo>
                    <a:pt x="1047165" y="176022"/>
                    <a:pt x="927468" y="124142"/>
                    <a:pt x="837234" y="53658"/>
                  </a:cubicBezTo>
                  <a:cubicBezTo>
                    <a:pt x="779830" y="102552"/>
                    <a:pt x="627240" y="179197"/>
                    <a:pt x="490651" y="236982"/>
                  </a:cubicBezTo>
                  <a:cubicBezTo>
                    <a:pt x="436613" y="259842"/>
                    <a:pt x="378701" y="272733"/>
                    <a:pt x="325869" y="298767"/>
                  </a:cubicBezTo>
                  <a:cubicBezTo>
                    <a:pt x="214172" y="353695"/>
                    <a:pt x="149720" y="445770"/>
                    <a:pt x="111620" y="562292"/>
                  </a:cubicBezTo>
                  <a:cubicBezTo>
                    <a:pt x="35928" y="794195"/>
                    <a:pt x="4940" y="1032066"/>
                    <a:pt x="6019" y="1274889"/>
                  </a:cubicBezTo>
                  <a:cubicBezTo>
                    <a:pt x="6400" y="1356042"/>
                    <a:pt x="9893" y="1437195"/>
                    <a:pt x="11607" y="1518285"/>
                  </a:cubicBezTo>
                  <a:cubicBezTo>
                    <a:pt x="12814" y="1574482"/>
                    <a:pt x="12052" y="1630617"/>
                    <a:pt x="8496" y="1686878"/>
                  </a:cubicBezTo>
                  <a:cubicBezTo>
                    <a:pt x="3733" y="1762506"/>
                    <a:pt x="-2363" y="1838071"/>
                    <a:pt x="939" y="1914017"/>
                  </a:cubicBezTo>
                  <a:cubicBezTo>
                    <a:pt x="4178" y="1988756"/>
                    <a:pt x="5067" y="2063813"/>
                    <a:pt x="11734" y="2138299"/>
                  </a:cubicBezTo>
                  <a:cubicBezTo>
                    <a:pt x="18719" y="2215706"/>
                    <a:pt x="10337" y="2293620"/>
                    <a:pt x="21577" y="2370646"/>
                  </a:cubicBezTo>
                  <a:cubicBezTo>
                    <a:pt x="33959" y="2455545"/>
                    <a:pt x="59423" y="2535492"/>
                    <a:pt x="111937" y="2604770"/>
                  </a:cubicBezTo>
                  <a:cubicBezTo>
                    <a:pt x="144259" y="2647506"/>
                    <a:pt x="183756" y="2673350"/>
                    <a:pt x="241414" y="2669477"/>
                  </a:cubicBezTo>
                  <a:cubicBezTo>
                    <a:pt x="299961" y="2665603"/>
                    <a:pt x="359016" y="2668651"/>
                    <a:pt x="417817" y="2668461"/>
                  </a:cubicBezTo>
                  <a:cubicBezTo>
                    <a:pt x="450773" y="2668334"/>
                    <a:pt x="483666" y="2668461"/>
                    <a:pt x="516432" y="2673541"/>
                  </a:cubicBezTo>
                  <a:cubicBezTo>
                    <a:pt x="528307" y="2675382"/>
                    <a:pt x="541642" y="2676843"/>
                    <a:pt x="544880" y="2689416"/>
                  </a:cubicBezTo>
                  <a:cubicBezTo>
                    <a:pt x="554469" y="2726881"/>
                    <a:pt x="579107" y="2753043"/>
                    <a:pt x="605840" y="2778506"/>
                  </a:cubicBezTo>
                  <a:cubicBezTo>
                    <a:pt x="612254" y="2784602"/>
                    <a:pt x="621207" y="2793048"/>
                    <a:pt x="609587" y="2803144"/>
                  </a:cubicBezTo>
                  <a:cubicBezTo>
                    <a:pt x="617651" y="2811018"/>
                    <a:pt x="615810" y="2821305"/>
                    <a:pt x="615746" y="2830894"/>
                  </a:cubicBezTo>
                  <a:cubicBezTo>
                    <a:pt x="615556" y="2870137"/>
                    <a:pt x="614540" y="2909316"/>
                    <a:pt x="614540" y="2948559"/>
                  </a:cubicBezTo>
                  <a:cubicBezTo>
                    <a:pt x="614540" y="3000248"/>
                    <a:pt x="615937" y="3002471"/>
                    <a:pt x="666610" y="3000502"/>
                  </a:cubicBezTo>
                  <a:cubicBezTo>
                    <a:pt x="760971" y="2996883"/>
                    <a:pt x="810564" y="3001645"/>
                    <a:pt x="948867" y="3009456"/>
                  </a:cubicBezTo>
                  <a:cubicBezTo>
                    <a:pt x="1087170" y="3017266"/>
                    <a:pt x="1322184" y="3039999"/>
                    <a:pt x="1496428" y="3047556"/>
                  </a:cubicBezTo>
                  <a:cubicBezTo>
                    <a:pt x="2280526" y="3091498"/>
                    <a:pt x="2594788" y="2912110"/>
                    <a:pt x="2616441" y="2986151"/>
                  </a:cubicBezTo>
                  <a:cubicBezTo>
                    <a:pt x="2641016" y="2958592"/>
                    <a:pt x="2557830" y="2742375"/>
                    <a:pt x="2520937" y="2665159"/>
                  </a:cubicBezTo>
                  <a:lnTo>
                    <a:pt x="2693339" y="877697"/>
                  </a:lnTo>
                  <a:cubicBezTo>
                    <a:pt x="2694673" y="876300"/>
                    <a:pt x="2696070" y="874776"/>
                    <a:pt x="2697276" y="872871"/>
                  </a:cubicBezTo>
                  <a:lnTo>
                    <a:pt x="2697276" y="872871"/>
                  </a:lnTo>
                  <a:close/>
                  <a:moveTo>
                    <a:pt x="752017" y="2064512"/>
                  </a:moveTo>
                  <a:cubicBezTo>
                    <a:pt x="719632" y="2071497"/>
                    <a:pt x="686993" y="2073783"/>
                    <a:pt x="653973" y="2073593"/>
                  </a:cubicBezTo>
                  <a:cubicBezTo>
                    <a:pt x="638797" y="2073466"/>
                    <a:pt x="632637" y="2065274"/>
                    <a:pt x="632066" y="2052447"/>
                  </a:cubicBezTo>
                  <a:cubicBezTo>
                    <a:pt x="629907" y="2004441"/>
                    <a:pt x="610158" y="1966595"/>
                    <a:pt x="575297" y="1933004"/>
                  </a:cubicBezTo>
                  <a:cubicBezTo>
                    <a:pt x="548627" y="1907350"/>
                    <a:pt x="551738" y="1869313"/>
                    <a:pt x="549960" y="1824926"/>
                  </a:cubicBezTo>
                  <a:cubicBezTo>
                    <a:pt x="560882" y="1767904"/>
                    <a:pt x="561327" y="1699895"/>
                    <a:pt x="578027" y="1634173"/>
                  </a:cubicBezTo>
                  <a:cubicBezTo>
                    <a:pt x="582599" y="1616138"/>
                    <a:pt x="588822" y="1592517"/>
                    <a:pt x="607047" y="1589723"/>
                  </a:cubicBezTo>
                  <a:cubicBezTo>
                    <a:pt x="619874" y="1587754"/>
                    <a:pt x="628764" y="1611122"/>
                    <a:pt x="635622" y="1625029"/>
                  </a:cubicBezTo>
                  <a:cubicBezTo>
                    <a:pt x="670293" y="1695069"/>
                    <a:pt x="707567" y="1764348"/>
                    <a:pt x="717854" y="1843659"/>
                  </a:cubicBezTo>
                  <a:cubicBezTo>
                    <a:pt x="719696" y="1858010"/>
                    <a:pt x="727570" y="1870329"/>
                    <a:pt x="734364" y="1882838"/>
                  </a:cubicBezTo>
                  <a:cubicBezTo>
                    <a:pt x="759828" y="1929575"/>
                    <a:pt x="777036" y="1978469"/>
                    <a:pt x="776592" y="2032635"/>
                  </a:cubicBezTo>
                  <a:cubicBezTo>
                    <a:pt x="776528" y="2050860"/>
                    <a:pt x="770115" y="2060638"/>
                    <a:pt x="752017" y="2064512"/>
                  </a:cubicBezTo>
                  <a:lnTo>
                    <a:pt x="752017" y="2064512"/>
                  </a:lnTo>
                  <a:close/>
                </a:path>
              </a:pathLst>
            </a:custGeom>
            <a:solidFill>
              <a:srgbClr val="F7932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92">
              <a:extLst>
                <a:ext uri="{FF2B5EF4-FFF2-40B4-BE49-F238E27FC236}">
                  <a16:creationId xmlns:a16="http://schemas.microsoft.com/office/drawing/2014/main" id="{21E566BD-D855-4130-8583-929DA70B39DB}"/>
                </a:ext>
              </a:extLst>
            </p:cNvPr>
            <p:cNvSpPr/>
            <p:nvPr/>
          </p:nvSpPr>
          <p:spPr>
            <a:xfrm>
              <a:off x="2538772" y="4253526"/>
              <a:ext cx="923993" cy="282086"/>
            </a:xfrm>
            <a:custGeom>
              <a:avLst/>
              <a:gdLst>
                <a:gd name="connsiteX0" fmla="*/ 1492332 w 1492604"/>
                <a:gd name="connsiteY0" fmla="*/ 122240 h 455678"/>
                <a:gd name="connsiteX1" fmla="*/ 1492332 w 1492604"/>
                <a:gd name="connsiteY1" fmla="*/ 122113 h 455678"/>
                <a:gd name="connsiteX2" fmla="*/ 1492332 w 1492604"/>
                <a:gd name="connsiteY2" fmla="*/ 121986 h 455678"/>
                <a:gd name="connsiteX3" fmla="*/ 1474997 w 1492604"/>
                <a:gd name="connsiteY3" fmla="*/ 11432 h 455678"/>
                <a:gd name="connsiteX4" fmla="*/ 1438357 w 1492604"/>
                <a:gd name="connsiteY4" fmla="*/ 193 h 455678"/>
                <a:gd name="connsiteX5" fmla="*/ 1276178 w 1492604"/>
                <a:gd name="connsiteY5" fmla="*/ 15306 h 455678"/>
                <a:gd name="connsiteX6" fmla="*/ 738651 w 1492604"/>
                <a:gd name="connsiteY6" fmla="*/ 56898 h 455678"/>
                <a:gd name="connsiteX7" fmla="*/ 552723 w 1492604"/>
                <a:gd name="connsiteY7" fmla="*/ 72837 h 455678"/>
                <a:gd name="connsiteX8" fmla="*/ 399243 w 1492604"/>
                <a:gd name="connsiteY8" fmla="*/ 107254 h 455678"/>
                <a:gd name="connsiteX9" fmla="*/ 12401 w 1492604"/>
                <a:gd name="connsiteY9" fmla="*/ 195963 h 455678"/>
                <a:gd name="connsiteX10" fmla="*/ 5162 w 1492604"/>
                <a:gd name="connsiteY10" fmla="*/ 219712 h 455678"/>
                <a:gd name="connsiteX11" fmla="*/ 16656 w 1492604"/>
                <a:gd name="connsiteY11" fmla="*/ 428945 h 455678"/>
                <a:gd name="connsiteX12" fmla="*/ 25927 w 1492604"/>
                <a:gd name="connsiteY12" fmla="*/ 455678 h 455678"/>
                <a:gd name="connsiteX13" fmla="*/ 513353 w 1492604"/>
                <a:gd name="connsiteY13" fmla="*/ 374589 h 455678"/>
                <a:gd name="connsiteX14" fmla="*/ 1053865 w 1492604"/>
                <a:gd name="connsiteY14" fmla="*/ 341696 h 455678"/>
                <a:gd name="connsiteX15" fmla="*/ 1198073 w 1492604"/>
                <a:gd name="connsiteY15" fmla="*/ 321693 h 455678"/>
                <a:gd name="connsiteX16" fmla="*/ 1451057 w 1492604"/>
                <a:gd name="connsiteY16" fmla="*/ 282323 h 455678"/>
                <a:gd name="connsiteX17" fmla="*/ 1484585 w 1492604"/>
                <a:gd name="connsiteY17" fmla="*/ 257749 h 455678"/>
                <a:gd name="connsiteX18" fmla="*/ 1492332 w 1492604"/>
                <a:gd name="connsiteY18" fmla="*/ 122240 h 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2604" h="455678">
                  <a:moveTo>
                    <a:pt x="1492332" y="122240"/>
                  </a:moveTo>
                  <a:lnTo>
                    <a:pt x="1492332" y="122113"/>
                  </a:lnTo>
                  <a:lnTo>
                    <a:pt x="1492332" y="121986"/>
                  </a:lnTo>
                  <a:cubicBezTo>
                    <a:pt x="1491189" y="84965"/>
                    <a:pt x="1486300" y="48072"/>
                    <a:pt x="1474997" y="11432"/>
                  </a:cubicBezTo>
                  <a:cubicBezTo>
                    <a:pt x="1465281" y="-442"/>
                    <a:pt x="1451882" y="-379"/>
                    <a:pt x="1438357" y="193"/>
                  </a:cubicBezTo>
                  <a:cubicBezTo>
                    <a:pt x="1384065" y="2479"/>
                    <a:pt x="1330090" y="9019"/>
                    <a:pt x="1276178" y="15306"/>
                  </a:cubicBezTo>
                  <a:cubicBezTo>
                    <a:pt x="1097489" y="36134"/>
                    <a:pt x="918356" y="49151"/>
                    <a:pt x="738651" y="56898"/>
                  </a:cubicBezTo>
                  <a:cubicBezTo>
                    <a:pt x="676611" y="59629"/>
                    <a:pt x="614063" y="61915"/>
                    <a:pt x="552723" y="72837"/>
                  </a:cubicBezTo>
                  <a:cubicBezTo>
                    <a:pt x="501160" y="82044"/>
                    <a:pt x="450360" y="95570"/>
                    <a:pt x="399243" y="107254"/>
                  </a:cubicBezTo>
                  <a:cubicBezTo>
                    <a:pt x="394100" y="108460"/>
                    <a:pt x="24275" y="191137"/>
                    <a:pt x="12401" y="195963"/>
                  </a:cubicBezTo>
                  <a:cubicBezTo>
                    <a:pt x="-617" y="201297"/>
                    <a:pt x="-3982" y="208282"/>
                    <a:pt x="5162" y="219712"/>
                  </a:cubicBezTo>
                  <a:cubicBezTo>
                    <a:pt x="12083" y="219204"/>
                    <a:pt x="21355" y="428818"/>
                    <a:pt x="16656" y="428945"/>
                  </a:cubicBezTo>
                  <a:cubicBezTo>
                    <a:pt x="11194" y="440883"/>
                    <a:pt x="12401" y="450471"/>
                    <a:pt x="25927" y="455678"/>
                  </a:cubicBezTo>
                  <a:cubicBezTo>
                    <a:pt x="58248" y="449836"/>
                    <a:pt x="513353" y="374589"/>
                    <a:pt x="513353" y="374589"/>
                  </a:cubicBezTo>
                  <a:cubicBezTo>
                    <a:pt x="513353" y="374589"/>
                    <a:pt x="908450" y="341442"/>
                    <a:pt x="1053865" y="341696"/>
                  </a:cubicBezTo>
                  <a:cubicBezTo>
                    <a:pt x="1084789" y="346966"/>
                    <a:pt x="1179849" y="324614"/>
                    <a:pt x="1198073" y="321693"/>
                  </a:cubicBezTo>
                  <a:cubicBezTo>
                    <a:pt x="1282338" y="308168"/>
                    <a:pt x="1366729" y="295531"/>
                    <a:pt x="1451057" y="282323"/>
                  </a:cubicBezTo>
                  <a:cubicBezTo>
                    <a:pt x="1466107" y="279974"/>
                    <a:pt x="1482426" y="277180"/>
                    <a:pt x="1484585" y="257749"/>
                  </a:cubicBezTo>
                  <a:cubicBezTo>
                    <a:pt x="1489538" y="212410"/>
                    <a:pt x="1493729" y="167198"/>
                    <a:pt x="1492332" y="122240"/>
                  </a:cubicBezTo>
                  <a:close/>
                </a:path>
              </a:pathLst>
            </a:custGeom>
            <a:solidFill>
              <a:srgbClr val="AB1F4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B57A77A1-FFA2-4071-B42E-B286A5C9ECC0}"/>
                </a:ext>
              </a:extLst>
            </p:cNvPr>
            <p:cNvSpPr/>
            <p:nvPr/>
          </p:nvSpPr>
          <p:spPr>
            <a:xfrm>
              <a:off x="1990472" y="4629181"/>
              <a:ext cx="1301964" cy="1025317"/>
            </a:xfrm>
            <a:custGeom>
              <a:avLst/>
              <a:gdLst>
                <a:gd name="connsiteX0" fmla="*/ 1276363 w 1301964"/>
                <a:gd name="connsiteY0" fmla="*/ 68 h 1025317"/>
                <a:gd name="connsiteX1" fmla="*/ 1297905 w 1301964"/>
                <a:gd name="connsiteY1" fmla="*/ 8480 h 1025317"/>
                <a:gd name="connsiteX2" fmla="*/ 1283636 w 1301964"/>
                <a:gd name="connsiteY2" fmla="*/ 569387 h 1025317"/>
                <a:gd name="connsiteX3" fmla="*/ 1247393 w 1301964"/>
                <a:gd name="connsiteY3" fmla="*/ 789678 h 1025317"/>
                <a:gd name="connsiteX4" fmla="*/ 1232943 w 1301964"/>
                <a:gd name="connsiteY4" fmla="*/ 872224 h 1025317"/>
                <a:gd name="connsiteX5" fmla="*/ 1163427 w 1301964"/>
                <a:gd name="connsiteY5" fmla="*/ 905481 h 1025317"/>
                <a:gd name="connsiteX6" fmla="*/ 565743 w 1301964"/>
                <a:gd name="connsiteY6" fmla="*/ 1025317 h 1025317"/>
                <a:gd name="connsiteX7" fmla="*/ 109134 w 1301964"/>
                <a:gd name="connsiteY7" fmla="*/ 956760 h 1025317"/>
                <a:gd name="connsiteX8" fmla="*/ 44036 w 1301964"/>
                <a:gd name="connsiteY8" fmla="*/ 933098 h 1025317"/>
                <a:gd name="connsiteX9" fmla="*/ 19638 w 1301964"/>
                <a:gd name="connsiteY9" fmla="*/ 834098 h 1025317"/>
                <a:gd name="connsiteX10" fmla="*/ 9142 w 1301964"/>
                <a:gd name="connsiteY10" fmla="*/ 477836 h 1025317"/>
                <a:gd name="connsiteX11" fmla="*/ 40983 w 1301964"/>
                <a:gd name="connsiteY11" fmla="*/ 233212 h 1025317"/>
                <a:gd name="connsiteX12" fmla="*/ 76636 w 1301964"/>
                <a:gd name="connsiteY12" fmla="*/ 7143 h 1025317"/>
                <a:gd name="connsiteX13" fmla="*/ 199990 w 1301964"/>
                <a:gd name="connsiteY13" fmla="*/ 10839 h 1025317"/>
                <a:gd name="connsiteX14" fmla="*/ 301920 w 1301964"/>
                <a:gd name="connsiteY14" fmla="*/ 18150 h 1025317"/>
                <a:gd name="connsiteX15" fmla="*/ 479520 w 1301964"/>
                <a:gd name="connsiteY15" fmla="*/ 33166 h 1025317"/>
                <a:gd name="connsiteX16" fmla="*/ 635854 w 1301964"/>
                <a:gd name="connsiteY16" fmla="*/ 44409 h 1025317"/>
                <a:gd name="connsiteX17" fmla="*/ 891327 w 1301964"/>
                <a:gd name="connsiteY17" fmla="*/ 42601 h 1025317"/>
                <a:gd name="connsiteX18" fmla="*/ 1158868 w 1301964"/>
                <a:gd name="connsiteY18" fmla="*/ 15949 h 1025317"/>
                <a:gd name="connsiteX19" fmla="*/ 1276363 w 1301964"/>
                <a:gd name="connsiteY19" fmla="*/ 68 h 102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1964" h="1025317">
                  <a:moveTo>
                    <a:pt x="1276363" y="68"/>
                  </a:moveTo>
                  <a:cubicBezTo>
                    <a:pt x="1284344" y="264"/>
                    <a:pt x="1293385" y="-1152"/>
                    <a:pt x="1297905" y="8480"/>
                  </a:cubicBezTo>
                  <a:cubicBezTo>
                    <a:pt x="1306121" y="195790"/>
                    <a:pt x="1302112" y="382903"/>
                    <a:pt x="1283636" y="569387"/>
                  </a:cubicBezTo>
                  <a:cubicBezTo>
                    <a:pt x="1276324" y="643289"/>
                    <a:pt x="1257259" y="715933"/>
                    <a:pt x="1247393" y="789678"/>
                  </a:cubicBezTo>
                  <a:lnTo>
                    <a:pt x="1232943" y="872224"/>
                  </a:lnTo>
                  <a:lnTo>
                    <a:pt x="1163427" y="905481"/>
                  </a:lnTo>
                  <a:cubicBezTo>
                    <a:pt x="979723" y="982647"/>
                    <a:pt x="777751" y="1025317"/>
                    <a:pt x="565743" y="1025317"/>
                  </a:cubicBezTo>
                  <a:cubicBezTo>
                    <a:pt x="406738" y="1025317"/>
                    <a:pt x="253377" y="1001315"/>
                    <a:pt x="109134" y="956760"/>
                  </a:cubicBezTo>
                  <a:lnTo>
                    <a:pt x="44036" y="933098"/>
                  </a:lnTo>
                  <a:lnTo>
                    <a:pt x="19638" y="834098"/>
                  </a:lnTo>
                  <a:cubicBezTo>
                    <a:pt x="-4538" y="715973"/>
                    <a:pt x="-4341" y="596983"/>
                    <a:pt x="9142" y="477836"/>
                  </a:cubicBezTo>
                  <a:cubicBezTo>
                    <a:pt x="18419" y="396151"/>
                    <a:pt x="28640" y="314504"/>
                    <a:pt x="40983" y="233212"/>
                  </a:cubicBezTo>
                  <a:cubicBezTo>
                    <a:pt x="51636" y="163163"/>
                    <a:pt x="70661" y="77508"/>
                    <a:pt x="76636" y="7143"/>
                  </a:cubicBezTo>
                  <a:cubicBezTo>
                    <a:pt x="122825" y="4352"/>
                    <a:pt x="164336" y="17521"/>
                    <a:pt x="199990" y="10839"/>
                  </a:cubicBezTo>
                  <a:cubicBezTo>
                    <a:pt x="234229" y="7301"/>
                    <a:pt x="267995" y="14887"/>
                    <a:pt x="301920" y="18150"/>
                  </a:cubicBezTo>
                  <a:cubicBezTo>
                    <a:pt x="361080" y="23811"/>
                    <a:pt x="420359" y="27859"/>
                    <a:pt x="479520" y="33166"/>
                  </a:cubicBezTo>
                  <a:cubicBezTo>
                    <a:pt x="531566" y="37844"/>
                    <a:pt x="583729" y="40753"/>
                    <a:pt x="635854" y="44409"/>
                  </a:cubicBezTo>
                  <a:cubicBezTo>
                    <a:pt x="641161" y="45863"/>
                    <a:pt x="811646" y="45981"/>
                    <a:pt x="891327" y="42601"/>
                  </a:cubicBezTo>
                  <a:cubicBezTo>
                    <a:pt x="980913" y="38827"/>
                    <a:pt x="1070421" y="31515"/>
                    <a:pt x="1158868" y="15949"/>
                  </a:cubicBezTo>
                  <a:cubicBezTo>
                    <a:pt x="1197902" y="9069"/>
                    <a:pt x="1236346" y="-916"/>
                    <a:pt x="1276363" y="68"/>
                  </a:cubicBezTo>
                  <a:close/>
                </a:path>
              </a:pathLst>
            </a:custGeom>
            <a:solidFill>
              <a:srgbClr val="13173A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59">
              <a:extLst>
                <a:ext uri="{FF2B5EF4-FFF2-40B4-BE49-F238E27FC236}">
                  <a16:creationId xmlns:a16="http://schemas.microsoft.com/office/drawing/2014/main" id="{DAE1B75E-39D7-45B6-A40C-86580663C087}"/>
                </a:ext>
              </a:extLst>
            </p:cNvPr>
            <p:cNvSpPr/>
            <p:nvPr/>
          </p:nvSpPr>
          <p:spPr>
            <a:xfrm>
              <a:off x="2491444" y="3585608"/>
              <a:ext cx="928453" cy="271864"/>
            </a:xfrm>
            <a:custGeom>
              <a:avLst/>
              <a:gdLst>
                <a:gd name="connsiteX0" fmla="*/ 75457 w 1499808"/>
                <a:gd name="connsiteY0" fmla="*/ 267416 h 439165"/>
                <a:gd name="connsiteX1" fmla="*/ 73933 w 1499808"/>
                <a:gd name="connsiteY1" fmla="*/ 253065 h 439165"/>
                <a:gd name="connsiteX2" fmla="*/ 91332 w 1499808"/>
                <a:gd name="connsiteY2" fmla="*/ 236428 h 439165"/>
                <a:gd name="connsiteX3" fmla="*/ 357841 w 1499808"/>
                <a:gd name="connsiteY3" fmla="*/ 169436 h 439165"/>
                <a:gd name="connsiteX4" fmla="*/ 783799 w 1499808"/>
                <a:gd name="connsiteY4" fmla="*/ 96030 h 439165"/>
                <a:gd name="connsiteX5" fmla="*/ 1356379 w 1499808"/>
                <a:gd name="connsiteY5" fmla="*/ 6813 h 439165"/>
                <a:gd name="connsiteX6" fmla="*/ 1416704 w 1499808"/>
                <a:gd name="connsiteY6" fmla="*/ 2875 h 439165"/>
                <a:gd name="connsiteX7" fmla="*/ 1469409 w 1499808"/>
                <a:gd name="connsiteY7" fmla="*/ 4717 h 439165"/>
                <a:gd name="connsiteX8" fmla="*/ 1498302 w 1499808"/>
                <a:gd name="connsiteY8" fmla="*/ 39197 h 439165"/>
                <a:gd name="connsiteX9" fmla="*/ 1446486 w 1499808"/>
                <a:gd name="connsiteY9" fmla="*/ 148037 h 439165"/>
                <a:gd name="connsiteX10" fmla="*/ 1426546 w 1499808"/>
                <a:gd name="connsiteY10" fmla="*/ 177056 h 439165"/>
                <a:gd name="connsiteX11" fmla="*/ 1463948 w 1499808"/>
                <a:gd name="connsiteY11" fmla="*/ 178961 h 439165"/>
                <a:gd name="connsiteX12" fmla="*/ 1438103 w 1499808"/>
                <a:gd name="connsiteY12" fmla="*/ 191344 h 439165"/>
                <a:gd name="connsiteX13" fmla="*/ 1146384 w 1499808"/>
                <a:gd name="connsiteY13" fmla="*/ 228491 h 439165"/>
                <a:gd name="connsiteX14" fmla="*/ 520655 w 1499808"/>
                <a:gd name="connsiteY14" fmla="*/ 327488 h 439165"/>
                <a:gd name="connsiteX15" fmla="*/ 159848 w 1499808"/>
                <a:gd name="connsiteY15" fmla="*/ 416007 h 439165"/>
                <a:gd name="connsiteX16" fmla="*/ 88855 w 1499808"/>
                <a:gd name="connsiteY16" fmla="*/ 423563 h 439165"/>
                <a:gd name="connsiteX17" fmla="*/ 24276 w 1499808"/>
                <a:gd name="connsiteY17" fmla="*/ 436708 h 439165"/>
                <a:gd name="connsiteX18" fmla="*/ 1035 w 1499808"/>
                <a:gd name="connsiteY18" fmla="*/ 417848 h 439165"/>
                <a:gd name="connsiteX19" fmla="*/ 44786 w 1499808"/>
                <a:gd name="connsiteY19" fmla="*/ 396512 h 439165"/>
                <a:gd name="connsiteX20" fmla="*/ 188804 w 1499808"/>
                <a:gd name="connsiteY20" fmla="*/ 369144 h 439165"/>
                <a:gd name="connsiteX21" fmla="*/ 546246 w 1499808"/>
                <a:gd name="connsiteY21" fmla="*/ 272115 h 439165"/>
                <a:gd name="connsiteX22" fmla="*/ 579647 w 1499808"/>
                <a:gd name="connsiteY22" fmla="*/ 262908 h 439165"/>
                <a:gd name="connsiteX23" fmla="*/ 1042562 w 1499808"/>
                <a:gd name="connsiteY23" fmla="*/ 196678 h 439165"/>
                <a:gd name="connsiteX24" fmla="*/ 1331296 w 1499808"/>
                <a:gd name="connsiteY24" fmla="*/ 156355 h 439165"/>
                <a:gd name="connsiteX25" fmla="*/ 1355172 w 1499808"/>
                <a:gd name="connsiteY25" fmla="*/ 153751 h 439165"/>
                <a:gd name="connsiteX26" fmla="*/ 1461344 w 1499808"/>
                <a:gd name="connsiteY26" fmla="*/ 58692 h 439165"/>
                <a:gd name="connsiteX27" fmla="*/ 1439881 w 1499808"/>
                <a:gd name="connsiteY27" fmla="*/ 39578 h 439165"/>
                <a:gd name="connsiteX28" fmla="*/ 1255033 w 1499808"/>
                <a:gd name="connsiteY28" fmla="*/ 64026 h 439165"/>
                <a:gd name="connsiteX29" fmla="*/ 809644 w 1499808"/>
                <a:gd name="connsiteY29" fmla="*/ 132733 h 439165"/>
                <a:gd name="connsiteX30" fmla="*/ 516465 w 1499808"/>
                <a:gd name="connsiteY30" fmla="*/ 174897 h 439165"/>
                <a:gd name="connsiteX31" fmla="*/ 262591 w 1499808"/>
                <a:gd name="connsiteY31" fmla="*/ 240175 h 439165"/>
                <a:gd name="connsiteX32" fmla="*/ 108159 w 1499808"/>
                <a:gd name="connsiteY32" fmla="*/ 272370 h 439165"/>
                <a:gd name="connsiteX33" fmla="*/ 75457 w 1499808"/>
                <a:gd name="connsiteY33" fmla="*/ 267416 h 439165"/>
                <a:gd name="connsiteX34" fmla="*/ 75457 w 1499808"/>
                <a:gd name="connsiteY34" fmla="*/ 267416 h 43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9808" h="439165">
                  <a:moveTo>
                    <a:pt x="75457" y="267416"/>
                  </a:moveTo>
                  <a:cubicBezTo>
                    <a:pt x="74949" y="262654"/>
                    <a:pt x="74441" y="257828"/>
                    <a:pt x="73933" y="253065"/>
                  </a:cubicBezTo>
                  <a:cubicBezTo>
                    <a:pt x="73742" y="241254"/>
                    <a:pt x="82886" y="237254"/>
                    <a:pt x="91332" y="236428"/>
                  </a:cubicBezTo>
                  <a:cubicBezTo>
                    <a:pt x="183470" y="227348"/>
                    <a:pt x="269005" y="191534"/>
                    <a:pt x="357841" y="169436"/>
                  </a:cubicBezTo>
                  <a:cubicBezTo>
                    <a:pt x="498176" y="134511"/>
                    <a:pt x="640607" y="114128"/>
                    <a:pt x="783799" y="96030"/>
                  </a:cubicBezTo>
                  <a:cubicBezTo>
                    <a:pt x="975506" y="71963"/>
                    <a:pt x="1165562" y="37038"/>
                    <a:pt x="1356379" y="6813"/>
                  </a:cubicBezTo>
                  <a:cubicBezTo>
                    <a:pt x="1376127" y="3701"/>
                    <a:pt x="1396066" y="-4237"/>
                    <a:pt x="1416704" y="2875"/>
                  </a:cubicBezTo>
                  <a:cubicBezTo>
                    <a:pt x="1434040" y="9353"/>
                    <a:pt x="1451819" y="3891"/>
                    <a:pt x="1469409" y="4717"/>
                  </a:cubicBezTo>
                  <a:cubicBezTo>
                    <a:pt x="1496079" y="6050"/>
                    <a:pt x="1503381" y="13035"/>
                    <a:pt x="1498302" y="39197"/>
                  </a:cubicBezTo>
                  <a:cubicBezTo>
                    <a:pt x="1490427" y="79710"/>
                    <a:pt x="1476584" y="117810"/>
                    <a:pt x="1446486" y="148037"/>
                  </a:cubicBezTo>
                  <a:cubicBezTo>
                    <a:pt x="1438612" y="155974"/>
                    <a:pt x="1429785" y="163594"/>
                    <a:pt x="1426546" y="177056"/>
                  </a:cubicBezTo>
                  <a:cubicBezTo>
                    <a:pt x="1439627" y="177754"/>
                    <a:pt x="1451756" y="178326"/>
                    <a:pt x="1463948" y="178961"/>
                  </a:cubicBezTo>
                  <a:cubicBezTo>
                    <a:pt x="1460202" y="193122"/>
                    <a:pt x="1447374" y="190200"/>
                    <a:pt x="1438103" y="191344"/>
                  </a:cubicBezTo>
                  <a:cubicBezTo>
                    <a:pt x="1340758" y="202837"/>
                    <a:pt x="1243031" y="212934"/>
                    <a:pt x="1146384" y="228491"/>
                  </a:cubicBezTo>
                  <a:cubicBezTo>
                    <a:pt x="937850" y="262083"/>
                    <a:pt x="725760" y="273513"/>
                    <a:pt x="520655" y="327488"/>
                  </a:cubicBezTo>
                  <a:cubicBezTo>
                    <a:pt x="400831" y="358983"/>
                    <a:pt x="281387" y="391622"/>
                    <a:pt x="159848" y="416007"/>
                  </a:cubicBezTo>
                  <a:cubicBezTo>
                    <a:pt x="136417" y="420706"/>
                    <a:pt x="112985" y="425785"/>
                    <a:pt x="88855" y="423563"/>
                  </a:cubicBezTo>
                  <a:cubicBezTo>
                    <a:pt x="66059" y="421214"/>
                    <a:pt x="45231" y="430421"/>
                    <a:pt x="24276" y="436708"/>
                  </a:cubicBezTo>
                  <a:cubicBezTo>
                    <a:pt x="4908" y="442486"/>
                    <a:pt x="-3029" y="438803"/>
                    <a:pt x="1035" y="417848"/>
                  </a:cubicBezTo>
                  <a:cubicBezTo>
                    <a:pt x="10496" y="400322"/>
                    <a:pt x="28530" y="399370"/>
                    <a:pt x="44786" y="396512"/>
                  </a:cubicBezTo>
                  <a:cubicBezTo>
                    <a:pt x="92919" y="388066"/>
                    <a:pt x="140798" y="378541"/>
                    <a:pt x="188804" y="369144"/>
                  </a:cubicBezTo>
                  <a:cubicBezTo>
                    <a:pt x="310280" y="345458"/>
                    <a:pt x="426993" y="304056"/>
                    <a:pt x="546246" y="272115"/>
                  </a:cubicBezTo>
                  <a:cubicBezTo>
                    <a:pt x="557359" y="269131"/>
                    <a:pt x="568407" y="265765"/>
                    <a:pt x="579647" y="262908"/>
                  </a:cubicBezTo>
                  <a:cubicBezTo>
                    <a:pt x="733190" y="235794"/>
                    <a:pt x="887685" y="215093"/>
                    <a:pt x="1042562" y="196678"/>
                  </a:cubicBezTo>
                  <a:cubicBezTo>
                    <a:pt x="1139018" y="185184"/>
                    <a:pt x="1234840" y="168039"/>
                    <a:pt x="1331296" y="156355"/>
                  </a:cubicBezTo>
                  <a:cubicBezTo>
                    <a:pt x="1339234" y="155403"/>
                    <a:pt x="1347171" y="154132"/>
                    <a:pt x="1355172" y="153751"/>
                  </a:cubicBezTo>
                  <a:cubicBezTo>
                    <a:pt x="1407115" y="151212"/>
                    <a:pt x="1452264" y="110318"/>
                    <a:pt x="1461344" y="58692"/>
                  </a:cubicBezTo>
                  <a:cubicBezTo>
                    <a:pt x="1464710" y="39325"/>
                    <a:pt x="1454550" y="37483"/>
                    <a:pt x="1439881" y="39578"/>
                  </a:cubicBezTo>
                  <a:cubicBezTo>
                    <a:pt x="1376890" y="37419"/>
                    <a:pt x="1316374" y="54438"/>
                    <a:pt x="1255033" y="64026"/>
                  </a:cubicBezTo>
                  <a:cubicBezTo>
                    <a:pt x="1106634" y="87203"/>
                    <a:pt x="958171" y="110063"/>
                    <a:pt x="809644" y="132733"/>
                  </a:cubicBezTo>
                  <a:cubicBezTo>
                    <a:pt x="712044" y="147592"/>
                    <a:pt x="613048" y="153815"/>
                    <a:pt x="516465" y="174897"/>
                  </a:cubicBezTo>
                  <a:cubicBezTo>
                    <a:pt x="431121" y="193503"/>
                    <a:pt x="347681" y="220045"/>
                    <a:pt x="262591" y="240175"/>
                  </a:cubicBezTo>
                  <a:cubicBezTo>
                    <a:pt x="211347" y="252240"/>
                    <a:pt x="160229" y="264369"/>
                    <a:pt x="108159" y="272370"/>
                  </a:cubicBezTo>
                  <a:cubicBezTo>
                    <a:pt x="96729" y="274084"/>
                    <a:pt x="84918" y="278084"/>
                    <a:pt x="75457" y="267416"/>
                  </a:cubicBezTo>
                  <a:lnTo>
                    <a:pt x="75457" y="267416"/>
                  </a:lnTo>
                  <a:close/>
                </a:path>
              </a:pathLst>
            </a:custGeom>
            <a:solidFill>
              <a:srgbClr val="E7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60">
              <a:extLst>
                <a:ext uri="{FF2B5EF4-FFF2-40B4-BE49-F238E27FC236}">
                  <a16:creationId xmlns:a16="http://schemas.microsoft.com/office/drawing/2014/main" id="{84D6D598-4D4A-4690-9E9B-504C22E39579}"/>
                </a:ext>
              </a:extLst>
            </p:cNvPr>
            <p:cNvSpPr/>
            <p:nvPr/>
          </p:nvSpPr>
          <p:spPr>
            <a:xfrm>
              <a:off x="2434933" y="3449132"/>
              <a:ext cx="983745" cy="311411"/>
            </a:xfrm>
            <a:custGeom>
              <a:avLst/>
              <a:gdLst>
                <a:gd name="connsiteX0" fmla="*/ 1507228 w 1589126"/>
                <a:gd name="connsiteY0" fmla="*/ 223782 h 503048"/>
                <a:gd name="connsiteX1" fmla="*/ 1305235 w 1589126"/>
                <a:gd name="connsiteY1" fmla="*/ 258643 h 503048"/>
                <a:gd name="connsiteX2" fmla="*/ 910074 w 1589126"/>
                <a:gd name="connsiteY2" fmla="*/ 320302 h 503048"/>
                <a:gd name="connsiteX3" fmla="*/ 664329 w 1589126"/>
                <a:gd name="connsiteY3" fmla="*/ 353576 h 503048"/>
                <a:gd name="connsiteX4" fmla="*/ 291584 w 1589126"/>
                <a:gd name="connsiteY4" fmla="*/ 444190 h 503048"/>
                <a:gd name="connsiteX5" fmla="*/ 197477 w 1589126"/>
                <a:gd name="connsiteY5" fmla="*/ 462478 h 503048"/>
                <a:gd name="connsiteX6" fmla="*/ 165791 w 1589126"/>
                <a:gd name="connsiteY6" fmla="*/ 474861 h 503048"/>
                <a:gd name="connsiteX7" fmla="*/ 30472 w 1589126"/>
                <a:gd name="connsiteY7" fmla="*/ 500833 h 503048"/>
                <a:gd name="connsiteX8" fmla="*/ 373 w 1589126"/>
                <a:gd name="connsiteY8" fmla="*/ 493593 h 503048"/>
                <a:gd name="connsiteX9" fmla="*/ 22535 w 1589126"/>
                <a:gd name="connsiteY9" fmla="*/ 474607 h 503048"/>
                <a:gd name="connsiteX10" fmla="*/ 91686 w 1589126"/>
                <a:gd name="connsiteY10" fmla="*/ 458414 h 503048"/>
                <a:gd name="connsiteX11" fmla="*/ 485640 w 1589126"/>
                <a:gd name="connsiteY11" fmla="*/ 361894 h 503048"/>
                <a:gd name="connsiteX12" fmla="*/ 680903 w 1589126"/>
                <a:gd name="connsiteY12" fmla="*/ 318206 h 503048"/>
                <a:gd name="connsiteX13" fmla="*/ 1292662 w 1589126"/>
                <a:gd name="connsiteY13" fmla="*/ 228417 h 503048"/>
                <a:gd name="connsiteX14" fmla="*/ 1448173 w 1589126"/>
                <a:gd name="connsiteY14" fmla="*/ 204033 h 503048"/>
                <a:gd name="connsiteX15" fmla="*/ 1547424 w 1589126"/>
                <a:gd name="connsiteY15" fmla="*/ 119832 h 503048"/>
                <a:gd name="connsiteX16" fmla="*/ 1498910 w 1589126"/>
                <a:gd name="connsiteY16" fmla="*/ 51506 h 503048"/>
                <a:gd name="connsiteX17" fmla="*/ 1483225 w 1589126"/>
                <a:gd name="connsiteY17" fmla="*/ 54364 h 503048"/>
                <a:gd name="connsiteX18" fmla="*/ 1122672 w 1589126"/>
                <a:gd name="connsiteY18" fmla="*/ 113165 h 503048"/>
                <a:gd name="connsiteX19" fmla="*/ 772978 w 1589126"/>
                <a:gd name="connsiteY19" fmla="*/ 172537 h 503048"/>
                <a:gd name="connsiteX20" fmla="*/ 401058 w 1589126"/>
                <a:gd name="connsiteY20" fmla="*/ 271597 h 503048"/>
                <a:gd name="connsiteX21" fmla="*/ 139946 w 1589126"/>
                <a:gd name="connsiteY21" fmla="*/ 340558 h 503048"/>
                <a:gd name="connsiteX22" fmla="*/ 109085 w 1589126"/>
                <a:gd name="connsiteY22" fmla="*/ 340749 h 503048"/>
                <a:gd name="connsiteX23" fmla="*/ 91940 w 1589126"/>
                <a:gd name="connsiteY23" fmla="*/ 331414 h 503048"/>
                <a:gd name="connsiteX24" fmla="*/ 107307 w 1589126"/>
                <a:gd name="connsiteY24" fmla="*/ 316174 h 503048"/>
                <a:gd name="connsiteX25" fmla="*/ 189413 w 1589126"/>
                <a:gd name="connsiteY25" fmla="*/ 286520 h 503048"/>
                <a:gd name="connsiteX26" fmla="*/ 211955 w 1589126"/>
                <a:gd name="connsiteY26" fmla="*/ 273629 h 503048"/>
                <a:gd name="connsiteX27" fmla="*/ 796219 w 1589126"/>
                <a:gd name="connsiteY27" fmla="*/ 124214 h 503048"/>
                <a:gd name="connsiteX28" fmla="*/ 1298250 w 1589126"/>
                <a:gd name="connsiteY28" fmla="*/ 36520 h 503048"/>
                <a:gd name="connsiteX29" fmla="*/ 1495354 w 1589126"/>
                <a:gd name="connsiteY29" fmla="*/ 2167 h 503048"/>
                <a:gd name="connsiteX30" fmla="*/ 1544757 w 1589126"/>
                <a:gd name="connsiteY30" fmla="*/ 12835 h 503048"/>
                <a:gd name="connsiteX31" fmla="*/ 1573459 w 1589126"/>
                <a:gd name="connsiteY31" fmla="*/ 141105 h 503048"/>
                <a:gd name="connsiteX32" fmla="*/ 1507228 w 1589126"/>
                <a:gd name="connsiteY32" fmla="*/ 223782 h 503048"/>
                <a:gd name="connsiteX33" fmla="*/ 1507228 w 1589126"/>
                <a:gd name="connsiteY33" fmla="*/ 223782 h 50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9126" h="503048">
                  <a:moveTo>
                    <a:pt x="1507228" y="223782"/>
                  </a:moveTo>
                  <a:cubicBezTo>
                    <a:pt x="1439918" y="235466"/>
                    <a:pt x="1372672" y="247785"/>
                    <a:pt x="1305235" y="258643"/>
                  </a:cubicBezTo>
                  <a:cubicBezTo>
                    <a:pt x="1173599" y="279725"/>
                    <a:pt x="1041900" y="300617"/>
                    <a:pt x="910074" y="320302"/>
                  </a:cubicBezTo>
                  <a:cubicBezTo>
                    <a:pt x="828286" y="332494"/>
                    <a:pt x="745800" y="339923"/>
                    <a:pt x="664329" y="353576"/>
                  </a:cubicBezTo>
                  <a:cubicBezTo>
                    <a:pt x="538028" y="374721"/>
                    <a:pt x="413758" y="405328"/>
                    <a:pt x="291584" y="444190"/>
                  </a:cubicBezTo>
                  <a:cubicBezTo>
                    <a:pt x="260914" y="453969"/>
                    <a:pt x="229291" y="459176"/>
                    <a:pt x="197477" y="462478"/>
                  </a:cubicBezTo>
                  <a:cubicBezTo>
                    <a:pt x="185539" y="463748"/>
                    <a:pt x="174871" y="466733"/>
                    <a:pt x="165791" y="474861"/>
                  </a:cubicBezTo>
                  <a:cubicBezTo>
                    <a:pt x="120452" y="482545"/>
                    <a:pt x="76446" y="497276"/>
                    <a:pt x="30472" y="500833"/>
                  </a:cubicBezTo>
                  <a:cubicBezTo>
                    <a:pt x="20249" y="501595"/>
                    <a:pt x="3993" y="508389"/>
                    <a:pt x="373" y="493593"/>
                  </a:cubicBezTo>
                  <a:cubicBezTo>
                    <a:pt x="-2802" y="480449"/>
                    <a:pt x="15105" y="481274"/>
                    <a:pt x="22535" y="474607"/>
                  </a:cubicBezTo>
                  <a:cubicBezTo>
                    <a:pt x="43617" y="461018"/>
                    <a:pt x="68763" y="462605"/>
                    <a:pt x="91686" y="458414"/>
                  </a:cubicBezTo>
                  <a:cubicBezTo>
                    <a:pt x="224909" y="433840"/>
                    <a:pt x="354068" y="392755"/>
                    <a:pt x="485640" y="361894"/>
                  </a:cubicBezTo>
                  <a:cubicBezTo>
                    <a:pt x="550601" y="346654"/>
                    <a:pt x="615053" y="329509"/>
                    <a:pt x="680903" y="318206"/>
                  </a:cubicBezTo>
                  <a:cubicBezTo>
                    <a:pt x="887468" y="306268"/>
                    <a:pt x="1089081" y="260104"/>
                    <a:pt x="1292662" y="228417"/>
                  </a:cubicBezTo>
                  <a:cubicBezTo>
                    <a:pt x="1344478" y="220416"/>
                    <a:pt x="1396421" y="212923"/>
                    <a:pt x="1448173" y="204033"/>
                  </a:cubicBezTo>
                  <a:cubicBezTo>
                    <a:pt x="1497894" y="195397"/>
                    <a:pt x="1528818" y="164536"/>
                    <a:pt x="1547424" y="119832"/>
                  </a:cubicBezTo>
                  <a:cubicBezTo>
                    <a:pt x="1566537" y="73795"/>
                    <a:pt x="1548694" y="49601"/>
                    <a:pt x="1498910" y="51506"/>
                  </a:cubicBezTo>
                  <a:cubicBezTo>
                    <a:pt x="1493512" y="51697"/>
                    <a:pt x="1488369" y="52903"/>
                    <a:pt x="1483225" y="54364"/>
                  </a:cubicBezTo>
                  <a:cubicBezTo>
                    <a:pt x="1362956" y="73350"/>
                    <a:pt x="1242751" y="93099"/>
                    <a:pt x="1122672" y="113165"/>
                  </a:cubicBezTo>
                  <a:cubicBezTo>
                    <a:pt x="1006023" y="132659"/>
                    <a:pt x="889246" y="151074"/>
                    <a:pt x="772978" y="172537"/>
                  </a:cubicBezTo>
                  <a:cubicBezTo>
                    <a:pt x="646613" y="195842"/>
                    <a:pt x="525074" y="238831"/>
                    <a:pt x="401058" y="271597"/>
                  </a:cubicBezTo>
                  <a:cubicBezTo>
                    <a:pt x="314000" y="294584"/>
                    <a:pt x="227068" y="318016"/>
                    <a:pt x="139946" y="340558"/>
                  </a:cubicBezTo>
                  <a:cubicBezTo>
                    <a:pt x="129850" y="343162"/>
                    <a:pt x="119372" y="347797"/>
                    <a:pt x="109085" y="340749"/>
                  </a:cubicBezTo>
                  <a:cubicBezTo>
                    <a:pt x="102481" y="339098"/>
                    <a:pt x="93210" y="340558"/>
                    <a:pt x="91940" y="331414"/>
                  </a:cubicBezTo>
                  <a:cubicBezTo>
                    <a:pt x="90416" y="320810"/>
                    <a:pt x="100005" y="318841"/>
                    <a:pt x="107307" y="316174"/>
                  </a:cubicBezTo>
                  <a:cubicBezTo>
                    <a:pt x="134612" y="306141"/>
                    <a:pt x="162044" y="296426"/>
                    <a:pt x="189413" y="286520"/>
                  </a:cubicBezTo>
                  <a:cubicBezTo>
                    <a:pt x="194493" y="278011"/>
                    <a:pt x="203383" y="275598"/>
                    <a:pt x="211955" y="273629"/>
                  </a:cubicBezTo>
                  <a:cubicBezTo>
                    <a:pt x="407789" y="227909"/>
                    <a:pt x="599305" y="164409"/>
                    <a:pt x="796219" y="124214"/>
                  </a:cubicBezTo>
                  <a:cubicBezTo>
                    <a:pt x="962589" y="90305"/>
                    <a:pt x="1131308" y="67889"/>
                    <a:pt x="1298250" y="36520"/>
                  </a:cubicBezTo>
                  <a:cubicBezTo>
                    <a:pt x="1363782" y="24201"/>
                    <a:pt x="1429949" y="15184"/>
                    <a:pt x="1495354" y="2167"/>
                  </a:cubicBezTo>
                  <a:cubicBezTo>
                    <a:pt x="1513261" y="-1389"/>
                    <a:pt x="1530787" y="-2215"/>
                    <a:pt x="1544757" y="12835"/>
                  </a:cubicBezTo>
                  <a:cubicBezTo>
                    <a:pt x="1594541" y="53856"/>
                    <a:pt x="1599875" y="80589"/>
                    <a:pt x="1573459" y="141105"/>
                  </a:cubicBezTo>
                  <a:cubicBezTo>
                    <a:pt x="1558727" y="174950"/>
                    <a:pt x="1533327" y="199398"/>
                    <a:pt x="1507228" y="223782"/>
                  </a:cubicBezTo>
                  <a:lnTo>
                    <a:pt x="1507228" y="223782"/>
                  </a:lnTo>
                  <a:close/>
                </a:path>
              </a:pathLst>
            </a:custGeom>
            <a:solidFill>
              <a:srgbClr val="7E435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61">
              <a:extLst>
                <a:ext uri="{FF2B5EF4-FFF2-40B4-BE49-F238E27FC236}">
                  <a16:creationId xmlns:a16="http://schemas.microsoft.com/office/drawing/2014/main" id="{21D300B3-3F93-4244-A0DD-9540BCCCAB62}"/>
                </a:ext>
              </a:extLst>
            </p:cNvPr>
            <p:cNvSpPr/>
            <p:nvPr/>
          </p:nvSpPr>
          <p:spPr>
            <a:xfrm>
              <a:off x="2464342" y="3329528"/>
              <a:ext cx="972467" cy="296698"/>
            </a:xfrm>
            <a:custGeom>
              <a:avLst/>
              <a:gdLst>
                <a:gd name="connsiteX0" fmla="*/ 1497821 w 1570909"/>
                <a:gd name="connsiteY0" fmla="*/ 206613 h 479282"/>
                <a:gd name="connsiteX1" fmla="*/ 1363773 w 1570909"/>
                <a:gd name="connsiteY1" fmla="*/ 218996 h 479282"/>
                <a:gd name="connsiteX2" fmla="*/ 779954 w 1570909"/>
                <a:gd name="connsiteY2" fmla="*/ 318310 h 479282"/>
                <a:gd name="connsiteX3" fmla="*/ 472233 w 1570909"/>
                <a:gd name="connsiteY3" fmla="*/ 395653 h 479282"/>
                <a:gd name="connsiteX4" fmla="*/ 141207 w 1570909"/>
                <a:gd name="connsiteY4" fmla="*/ 479282 h 479282"/>
                <a:gd name="connsiteX5" fmla="*/ 129142 w 1570909"/>
                <a:gd name="connsiteY5" fmla="*/ 463534 h 479282"/>
                <a:gd name="connsiteX6" fmla="*/ 147240 w 1570909"/>
                <a:gd name="connsiteY6" fmla="*/ 453311 h 479282"/>
                <a:gd name="connsiteX7" fmla="*/ 734678 w 1570909"/>
                <a:gd name="connsiteY7" fmla="*/ 295005 h 479282"/>
                <a:gd name="connsiteX8" fmla="*/ 1009189 w 1570909"/>
                <a:gd name="connsiteY8" fmla="*/ 250873 h 479282"/>
                <a:gd name="connsiteX9" fmla="*/ 1489503 w 1570909"/>
                <a:gd name="connsiteY9" fmla="*/ 171688 h 479282"/>
                <a:gd name="connsiteX10" fmla="*/ 1507918 w 1570909"/>
                <a:gd name="connsiteY10" fmla="*/ 168513 h 479282"/>
                <a:gd name="connsiteX11" fmla="*/ 1531603 w 1570909"/>
                <a:gd name="connsiteY11" fmla="*/ 128445 h 479282"/>
                <a:gd name="connsiteX12" fmla="*/ 1474453 w 1570909"/>
                <a:gd name="connsiteY12" fmla="*/ 40053 h 479282"/>
                <a:gd name="connsiteX13" fmla="*/ 1444608 w 1570909"/>
                <a:gd name="connsiteY13" fmla="*/ 33639 h 479282"/>
                <a:gd name="connsiteX14" fmla="*/ 839199 w 1570909"/>
                <a:gd name="connsiteY14" fmla="*/ 134160 h 479282"/>
                <a:gd name="connsiteX15" fmla="*/ 244268 w 1570909"/>
                <a:gd name="connsiteY15" fmla="*/ 285163 h 479282"/>
                <a:gd name="connsiteX16" fmla="*/ 66976 w 1570909"/>
                <a:gd name="connsiteY16" fmla="*/ 336090 h 479282"/>
                <a:gd name="connsiteX17" fmla="*/ 32749 w 1570909"/>
                <a:gd name="connsiteY17" fmla="*/ 339201 h 479282"/>
                <a:gd name="connsiteX18" fmla="*/ 174 w 1570909"/>
                <a:gd name="connsiteY18" fmla="*/ 331645 h 479282"/>
                <a:gd name="connsiteX19" fmla="*/ 28812 w 1570909"/>
                <a:gd name="connsiteY19" fmla="*/ 313166 h 479282"/>
                <a:gd name="connsiteX20" fmla="*/ 541956 w 1570909"/>
                <a:gd name="connsiteY20" fmla="*/ 161782 h 479282"/>
                <a:gd name="connsiteX21" fmla="*/ 956547 w 1570909"/>
                <a:gd name="connsiteY21" fmla="*/ 82534 h 479282"/>
                <a:gd name="connsiteX22" fmla="*/ 1351835 w 1570909"/>
                <a:gd name="connsiteY22" fmla="*/ 14780 h 479282"/>
                <a:gd name="connsiteX23" fmla="*/ 1430448 w 1570909"/>
                <a:gd name="connsiteY23" fmla="*/ 1762 h 479282"/>
                <a:gd name="connsiteX24" fmla="*/ 1526714 w 1570909"/>
                <a:gd name="connsiteY24" fmla="*/ 47927 h 479282"/>
                <a:gd name="connsiteX25" fmla="*/ 1566846 w 1570909"/>
                <a:gd name="connsiteY25" fmla="*/ 131683 h 479282"/>
                <a:gd name="connsiteX26" fmla="*/ 1526841 w 1570909"/>
                <a:gd name="connsiteY26" fmla="*/ 195120 h 479282"/>
                <a:gd name="connsiteX27" fmla="*/ 1497821 w 1570909"/>
                <a:gd name="connsiteY27" fmla="*/ 206613 h 479282"/>
                <a:gd name="connsiteX28" fmla="*/ 1497821 w 1570909"/>
                <a:gd name="connsiteY28" fmla="*/ 206613 h 47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0909" h="479282">
                  <a:moveTo>
                    <a:pt x="1497821" y="206613"/>
                  </a:moveTo>
                  <a:cubicBezTo>
                    <a:pt x="1451530" y="192643"/>
                    <a:pt x="1407905" y="211884"/>
                    <a:pt x="1363773" y="218996"/>
                  </a:cubicBezTo>
                  <a:cubicBezTo>
                    <a:pt x="1168955" y="250619"/>
                    <a:pt x="975153" y="288655"/>
                    <a:pt x="779954" y="318310"/>
                  </a:cubicBezTo>
                  <a:cubicBezTo>
                    <a:pt x="675052" y="334248"/>
                    <a:pt x="574849" y="369872"/>
                    <a:pt x="472233" y="395653"/>
                  </a:cubicBezTo>
                  <a:cubicBezTo>
                    <a:pt x="361933" y="423466"/>
                    <a:pt x="251570" y="451406"/>
                    <a:pt x="141207" y="479282"/>
                  </a:cubicBezTo>
                  <a:cubicBezTo>
                    <a:pt x="130984" y="478838"/>
                    <a:pt x="129015" y="471980"/>
                    <a:pt x="129142" y="463534"/>
                  </a:cubicBezTo>
                  <a:cubicBezTo>
                    <a:pt x="133270" y="456740"/>
                    <a:pt x="140445" y="455152"/>
                    <a:pt x="147240" y="453311"/>
                  </a:cubicBezTo>
                  <a:cubicBezTo>
                    <a:pt x="343010" y="400606"/>
                    <a:pt x="538209" y="345361"/>
                    <a:pt x="734678" y="295005"/>
                  </a:cubicBezTo>
                  <a:cubicBezTo>
                    <a:pt x="826753" y="283702"/>
                    <a:pt x="917749" y="265732"/>
                    <a:pt x="1009189" y="250873"/>
                  </a:cubicBezTo>
                  <a:cubicBezTo>
                    <a:pt x="1169336" y="224838"/>
                    <a:pt x="1329229" y="196961"/>
                    <a:pt x="1489503" y="171688"/>
                  </a:cubicBezTo>
                  <a:cubicBezTo>
                    <a:pt x="1495662" y="170736"/>
                    <a:pt x="1501822" y="169847"/>
                    <a:pt x="1507918" y="168513"/>
                  </a:cubicBezTo>
                  <a:cubicBezTo>
                    <a:pt x="1533572" y="162735"/>
                    <a:pt x="1539096" y="154226"/>
                    <a:pt x="1531603" y="128445"/>
                  </a:cubicBezTo>
                  <a:cubicBezTo>
                    <a:pt x="1521443" y="93393"/>
                    <a:pt x="1503727" y="62913"/>
                    <a:pt x="1474453" y="40053"/>
                  </a:cubicBezTo>
                  <a:cubicBezTo>
                    <a:pt x="1465627" y="32687"/>
                    <a:pt x="1456229" y="31734"/>
                    <a:pt x="1444608" y="33639"/>
                  </a:cubicBezTo>
                  <a:cubicBezTo>
                    <a:pt x="1242742" y="66786"/>
                    <a:pt x="1041828" y="106918"/>
                    <a:pt x="839199" y="134160"/>
                  </a:cubicBezTo>
                  <a:cubicBezTo>
                    <a:pt x="634475" y="161655"/>
                    <a:pt x="441943" y="232648"/>
                    <a:pt x="244268" y="285163"/>
                  </a:cubicBezTo>
                  <a:cubicBezTo>
                    <a:pt x="184832" y="300911"/>
                    <a:pt x="126602" y="320913"/>
                    <a:pt x="66976" y="336090"/>
                  </a:cubicBezTo>
                  <a:cubicBezTo>
                    <a:pt x="55736" y="338947"/>
                    <a:pt x="44497" y="341932"/>
                    <a:pt x="32749" y="339201"/>
                  </a:cubicBezTo>
                  <a:cubicBezTo>
                    <a:pt x="21510" y="336344"/>
                    <a:pt x="2714" y="347202"/>
                    <a:pt x="174" y="331645"/>
                  </a:cubicBezTo>
                  <a:cubicBezTo>
                    <a:pt x="-2049" y="317802"/>
                    <a:pt x="17573" y="316468"/>
                    <a:pt x="28812" y="313166"/>
                  </a:cubicBezTo>
                  <a:cubicBezTo>
                    <a:pt x="199881" y="262684"/>
                    <a:pt x="371776" y="214995"/>
                    <a:pt x="541956" y="161782"/>
                  </a:cubicBezTo>
                  <a:cubicBezTo>
                    <a:pt x="677465" y="119428"/>
                    <a:pt x="818181" y="107934"/>
                    <a:pt x="956547" y="82534"/>
                  </a:cubicBezTo>
                  <a:cubicBezTo>
                    <a:pt x="1088056" y="58404"/>
                    <a:pt x="1220009" y="37195"/>
                    <a:pt x="1351835" y="14780"/>
                  </a:cubicBezTo>
                  <a:cubicBezTo>
                    <a:pt x="1377997" y="10335"/>
                    <a:pt x="1404286" y="6080"/>
                    <a:pt x="1430448" y="1762"/>
                  </a:cubicBezTo>
                  <a:cubicBezTo>
                    <a:pt x="1473628" y="-5985"/>
                    <a:pt x="1503600" y="12240"/>
                    <a:pt x="1526714" y="47927"/>
                  </a:cubicBezTo>
                  <a:cubicBezTo>
                    <a:pt x="1543859" y="74279"/>
                    <a:pt x="1558972" y="101140"/>
                    <a:pt x="1566846" y="131683"/>
                  </a:cubicBezTo>
                  <a:cubicBezTo>
                    <a:pt x="1577514" y="172831"/>
                    <a:pt x="1568179" y="187436"/>
                    <a:pt x="1526841" y="195120"/>
                  </a:cubicBezTo>
                  <a:cubicBezTo>
                    <a:pt x="1516490" y="196961"/>
                    <a:pt x="1505759" y="198295"/>
                    <a:pt x="1497821" y="206613"/>
                  </a:cubicBezTo>
                  <a:lnTo>
                    <a:pt x="1497821" y="206613"/>
                  </a:lnTo>
                  <a:close/>
                </a:path>
              </a:pathLst>
            </a:custGeom>
            <a:solidFill>
              <a:srgbClr val="99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62">
              <a:extLst>
                <a:ext uri="{FF2B5EF4-FFF2-40B4-BE49-F238E27FC236}">
                  <a16:creationId xmlns:a16="http://schemas.microsoft.com/office/drawing/2014/main" id="{5F0D64FD-6F4F-4EB7-AD0F-838BF2CAD73E}"/>
                </a:ext>
              </a:extLst>
            </p:cNvPr>
            <p:cNvSpPr/>
            <p:nvPr/>
          </p:nvSpPr>
          <p:spPr>
            <a:xfrm>
              <a:off x="2573805" y="3797728"/>
              <a:ext cx="971330" cy="215520"/>
            </a:xfrm>
            <a:custGeom>
              <a:avLst/>
              <a:gdLst>
                <a:gd name="connsiteX0" fmla="*/ 47695 w 1569072"/>
                <a:gd name="connsiteY0" fmla="*/ 270329 h 348148"/>
                <a:gd name="connsiteX1" fmla="*/ 21596 w 1569072"/>
                <a:gd name="connsiteY1" fmla="*/ 269313 h 348148"/>
                <a:gd name="connsiteX2" fmla="*/ 832 w 1569072"/>
                <a:gd name="connsiteY2" fmla="*/ 244485 h 348148"/>
                <a:gd name="connsiteX3" fmla="*/ 26168 w 1569072"/>
                <a:gd name="connsiteY3" fmla="*/ 232293 h 348148"/>
                <a:gd name="connsiteX4" fmla="*/ 549345 w 1569072"/>
                <a:gd name="connsiteY4" fmla="*/ 123073 h 348148"/>
                <a:gd name="connsiteX5" fmla="*/ 805504 w 1569072"/>
                <a:gd name="connsiteY5" fmla="*/ 85163 h 348148"/>
                <a:gd name="connsiteX6" fmla="*/ 1282262 w 1569072"/>
                <a:gd name="connsiteY6" fmla="*/ 23822 h 348148"/>
                <a:gd name="connsiteX7" fmla="*/ 1449013 w 1569072"/>
                <a:gd name="connsiteY7" fmla="*/ 962 h 348148"/>
                <a:gd name="connsiteX8" fmla="*/ 1469841 w 1569072"/>
                <a:gd name="connsiteY8" fmla="*/ 2804 h 348148"/>
                <a:gd name="connsiteX9" fmla="*/ 1495431 w 1569072"/>
                <a:gd name="connsiteY9" fmla="*/ 2613 h 348148"/>
                <a:gd name="connsiteX10" fmla="*/ 1568774 w 1569072"/>
                <a:gd name="connsiteY10" fmla="*/ 66494 h 348148"/>
                <a:gd name="connsiteX11" fmla="*/ 1504194 w 1569072"/>
                <a:gd name="connsiteY11" fmla="*/ 216227 h 348148"/>
                <a:gd name="connsiteX12" fmla="*/ 1489335 w 1569072"/>
                <a:gd name="connsiteY12" fmla="*/ 220990 h 348148"/>
                <a:gd name="connsiteX13" fmla="*/ 1092587 w 1569072"/>
                <a:gd name="connsiteY13" fmla="*/ 248295 h 348148"/>
                <a:gd name="connsiteX14" fmla="*/ 694252 w 1569072"/>
                <a:gd name="connsiteY14" fmla="*/ 293951 h 348148"/>
                <a:gd name="connsiteX15" fmla="*/ 557854 w 1569072"/>
                <a:gd name="connsiteY15" fmla="*/ 331543 h 348148"/>
                <a:gd name="connsiteX16" fmla="*/ 480066 w 1569072"/>
                <a:gd name="connsiteY16" fmla="*/ 347482 h 348148"/>
                <a:gd name="connsiteX17" fmla="*/ 498735 w 1569072"/>
                <a:gd name="connsiteY17" fmla="*/ 306905 h 348148"/>
                <a:gd name="connsiteX18" fmla="*/ 714953 w 1569072"/>
                <a:gd name="connsiteY18" fmla="*/ 254581 h 348148"/>
                <a:gd name="connsiteX19" fmla="*/ 982542 w 1569072"/>
                <a:gd name="connsiteY19" fmla="*/ 223022 h 348148"/>
                <a:gd name="connsiteX20" fmla="*/ 1367542 w 1569072"/>
                <a:gd name="connsiteY20" fmla="*/ 185493 h 348148"/>
                <a:gd name="connsiteX21" fmla="*/ 1474095 w 1569072"/>
                <a:gd name="connsiteY21" fmla="*/ 182763 h 348148"/>
                <a:gd name="connsiteX22" fmla="*/ 1500257 w 1569072"/>
                <a:gd name="connsiteY22" fmla="*/ 171968 h 348148"/>
                <a:gd name="connsiteX23" fmla="*/ 1538103 w 1569072"/>
                <a:gd name="connsiteY23" fmla="*/ 57731 h 348148"/>
                <a:gd name="connsiteX24" fmla="*/ 1531499 w 1569072"/>
                <a:gd name="connsiteY24" fmla="*/ 43380 h 348148"/>
                <a:gd name="connsiteX25" fmla="*/ 1475175 w 1569072"/>
                <a:gd name="connsiteY25" fmla="*/ 37475 h 348148"/>
                <a:gd name="connsiteX26" fmla="*/ 1102493 w 1569072"/>
                <a:gd name="connsiteY26" fmla="*/ 91831 h 348148"/>
                <a:gd name="connsiteX27" fmla="*/ 940822 w 1569072"/>
                <a:gd name="connsiteY27" fmla="*/ 109674 h 348148"/>
                <a:gd name="connsiteX28" fmla="*/ 433394 w 1569072"/>
                <a:gd name="connsiteY28" fmla="*/ 199781 h 348148"/>
                <a:gd name="connsiteX29" fmla="*/ 129419 w 1569072"/>
                <a:gd name="connsiteY29" fmla="*/ 261884 h 348148"/>
                <a:gd name="connsiteX30" fmla="*/ 47695 w 1569072"/>
                <a:gd name="connsiteY30" fmla="*/ 270329 h 348148"/>
                <a:gd name="connsiteX31" fmla="*/ 47695 w 1569072"/>
                <a:gd name="connsiteY31" fmla="*/ 270329 h 34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9072" h="348148">
                  <a:moveTo>
                    <a:pt x="47695" y="270329"/>
                  </a:moveTo>
                  <a:cubicBezTo>
                    <a:pt x="38995" y="269948"/>
                    <a:pt x="30296" y="269440"/>
                    <a:pt x="21596" y="269313"/>
                  </a:cubicBezTo>
                  <a:cubicBezTo>
                    <a:pt x="4959" y="269059"/>
                    <a:pt x="-2661" y="261439"/>
                    <a:pt x="832" y="244485"/>
                  </a:cubicBezTo>
                  <a:cubicBezTo>
                    <a:pt x="6229" y="234134"/>
                    <a:pt x="16897" y="233944"/>
                    <a:pt x="26168" y="232293"/>
                  </a:cubicBezTo>
                  <a:cubicBezTo>
                    <a:pt x="201746" y="201432"/>
                    <a:pt x="374974" y="159331"/>
                    <a:pt x="549345" y="123073"/>
                  </a:cubicBezTo>
                  <a:cubicBezTo>
                    <a:pt x="633990" y="105420"/>
                    <a:pt x="719715" y="95133"/>
                    <a:pt x="805504" y="85163"/>
                  </a:cubicBezTo>
                  <a:cubicBezTo>
                    <a:pt x="964698" y="66621"/>
                    <a:pt x="1123829" y="48587"/>
                    <a:pt x="1282262" y="23822"/>
                  </a:cubicBezTo>
                  <a:cubicBezTo>
                    <a:pt x="1337697" y="15186"/>
                    <a:pt x="1393641" y="10233"/>
                    <a:pt x="1449013" y="962"/>
                  </a:cubicBezTo>
                  <a:cubicBezTo>
                    <a:pt x="1456061" y="-244"/>
                    <a:pt x="1463173" y="-943"/>
                    <a:pt x="1469841" y="2804"/>
                  </a:cubicBezTo>
                  <a:cubicBezTo>
                    <a:pt x="1478413" y="8201"/>
                    <a:pt x="1486732" y="4201"/>
                    <a:pt x="1495431" y="2613"/>
                  </a:cubicBezTo>
                  <a:cubicBezTo>
                    <a:pt x="1543945" y="-6086"/>
                    <a:pt x="1572330" y="16774"/>
                    <a:pt x="1568774" y="66494"/>
                  </a:cubicBezTo>
                  <a:cubicBezTo>
                    <a:pt x="1564773" y="123136"/>
                    <a:pt x="1550232" y="176921"/>
                    <a:pt x="1504194" y="216227"/>
                  </a:cubicBezTo>
                  <a:cubicBezTo>
                    <a:pt x="1499940" y="219974"/>
                    <a:pt x="1494796" y="221371"/>
                    <a:pt x="1489335" y="220990"/>
                  </a:cubicBezTo>
                  <a:cubicBezTo>
                    <a:pt x="1355795" y="211782"/>
                    <a:pt x="1224604" y="235595"/>
                    <a:pt x="1092587" y="248295"/>
                  </a:cubicBezTo>
                  <a:cubicBezTo>
                    <a:pt x="959491" y="261058"/>
                    <a:pt x="827792" y="284998"/>
                    <a:pt x="694252" y="293951"/>
                  </a:cubicBezTo>
                  <a:cubicBezTo>
                    <a:pt x="646690" y="297126"/>
                    <a:pt x="603066" y="317954"/>
                    <a:pt x="557854" y="331543"/>
                  </a:cubicBezTo>
                  <a:cubicBezTo>
                    <a:pt x="532517" y="339163"/>
                    <a:pt x="507816" y="351101"/>
                    <a:pt x="480066" y="347482"/>
                  </a:cubicBezTo>
                  <a:cubicBezTo>
                    <a:pt x="465969" y="324558"/>
                    <a:pt x="488258" y="318526"/>
                    <a:pt x="498735" y="306905"/>
                  </a:cubicBezTo>
                  <a:cubicBezTo>
                    <a:pt x="568839" y="281696"/>
                    <a:pt x="637610" y="255661"/>
                    <a:pt x="714953" y="254581"/>
                  </a:cubicBezTo>
                  <a:cubicBezTo>
                    <a:pt x="804678" y="253311"/>
                    <a:pt x="893070" y="230769"/>
                    <a:pt x="982542" y="223022"/>
                  </a:cubicBezTo>
                  <a:cubicBezTo>
                    <a:pt x="1111002" y="211909"/>
                    <a:pt x="1237748" y="184477"/>
                    <a:pt x="1367542" y="185493"/>
                  </a:cubicBezTo>
                  <a:cubicBezTo>
                    <a:pt x="1402912" y="185747"/>
                    <a:pt x="1438345" y="179207"/>
                    <a:pt x="1474095" y="182763"/>
                  </a:cubicBezTo>
                  <a:cubicBezTo>
                    <a:pt x="1484446" y="183779"/>
                    <a:pt x="1494098" y="180159"/>
                    <a:pt x="1500257" y="171968"/>
                  </a:cubicBezTo>
                  <a:cubicBezTo>
                    <a:pt x="1525911" y="138313"/>
                    <a:pt x="1537659" y="99768"/>
                    <a:pt x="1538103" y="57731"/>
                  </a:cubicBezTo>
                  <a:cubicBezTo>
                    <a:pt x="1538167" y="52334"/>
                    <a:pt x="1534611" y="47762"/>
                    <a:pt x="1531499" y="43380"/>
                  </a:cubicBezTo>
                  <a:cubicBezTo>
                    <a:pt x="1513973" y="29537"/>
                    <a:pt x="1493399" y="34490"/>
                    <a:pt x="1475175" y="37475"/>
                  </a:cubicBezTo>
                  <a:cubicBezTo>
                    <a:pt x="1351286" y="57985"/>
                    <a:pt x="1225429" y="64526"/>
                    <a:pt x="1102493" y="91831"/>
                  </a:cubicBezTo>
                  <a:cubicBezTo>
                    <a:pt x="1049407" y="103642"/>
                    <a:pt x="994607" y="101165"/>
                    <a:pt x="940822" y="109674"/>
                  </a:cubicBezTo>
                  <a:cubicBezTo>
                    <a:pt x="771023" y="136408"/>
                    <a:pt x="601161" y="161681"/>
                    <a:pt x="433394" y="199781"/>
                  </a:cubicBezTo>
                  <a:cubicBezTo>
                    <a:pt x="332556" y="222704"/>
                    <a:pt x="229876" y="236293"/>
                    <a:pt x="129419" y="261884"/>
                  </a:cubicBezTo>
                  <a:cubicBezTo>
                    <a:pt x="103257" y="268551"/>
                    <a:pt x="75444" y="272679"/>
                    <a:pt x="47695" y="270329"/>
                  </a:cubicBezTo>
                  <a:lnTo>
                    <a:pt x="47695" y="270329"/>
                  </a:lnTo>
                  <a:close/>
                </a:path>
              </a:pathLst>
            </a:custGeom>
            <a:solidFill>
              <a:srgbClr val="E7CA7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63">
              <a:extLst>
                <a:ext uri="{FF2B5EF4-FFF2-40B4-BE49-F238E27FC236}">
                  <a16:creationId xmlns:a16="http://schemas.microsoft.com/office/drawing/2014/main" id="{026A3D5A-6E73-4CB3-8828-A72E9E2215FB}"/>
                </a:ext>
              </a:extLst>
            </p:cNvPr>
            <p:cNvSpPr/>
            <p:nvPr/>
          </p:nvSpPr>
          <p:spPr>
            <a:xfrm>
              <a:off x="2535410" y="3688351"/>
              <a:ext cx="960111" cy="260567"/>
            </a:xfrm>
            <a:custGeom>
              <a:avLst/>
              <a:gdLst>
                <a:gd name="connsiteX0" fmla="*/ 1530911 w 1550949"/>
                <a:gd name="connsiteY0" fmla="*/ 178727 h 420916"/>
                <a:gd name="connsiteX1" fmla="*/ 1381432 w 1550949"/>
                <a:gd name="connsiteY1" fmla="*/ 202667 h 420916"/>
                <a:gd name="connsiteX2" fmla="*/ 1128194 w 1550949"/>
                <a:gd name="connsiteY2" fmla="*/ 238672 h 420916"/>
                <a:gd name="connsiteX3" fmla="*/ 963919 w 1550949"/>
                <a:gd name="connsiteY3" fmla="*/ 256642 h 420916"/>
                <a:gd name="connsiteX4" fmla="*/ 462460 w 1550949"/>
                <a:gd name="connsiteY4" fmla="*/ 338938 h 420916"/>
                <a:gd name="connsiteX5" fmla="*/ 63807 w 1550949"/>
                <a:gd name="connsiteY5" fmla="*/ 420917 h 420916"/>
                <a:gd name="connsiteX6" fmla="*/ 16563 w 1550949"/>
                <a:gd name="connsiteY6" fmla="*/ 419075 h 420916"/>
                <a:gd name="connsiteX7" fmla="*/ 53 w 1550949"/>
                <a:gd name="connsiteY7" fmla="*/ 410630 h 420916"/>
                <a:gd name="connsiteX8" fmla="*/ 16372 w 1550949"/>
                <a:gd name="connsiteY8" fmla="*/ 398183 h 420916"/>
                <a:gd name="connsiteX9" fmla="*/ 37327 w 1550949"/>
                <a:gd name="connsiteY9" fmla="*/ 396723 h 420916"/>
                <a:gd name="connsiteX10" fmla="*/ 115305 w 1550949"/>
                <a:gd name="connsiteY10" fmla="*/ 381927 h 420916"/>
                <a:gd name="connsiteX11" fmla="*/ 483351 w 1550949"/>
                <a:gd name="connsiteY11" fmla="*/ 304077 h 420916"/>
                <a:gd name="connsiteX12" fmla="*/ 642165 w 1550949"/>
                <a:gd name="connsiteY12" fmla="*/ 268390 h 420916"/>
                <a:gd name="connsiteX13" fmla="*/ 1467284 w 1550949"/>
                <a:gd name="connsiteY13" fmla="*/ 163107 h 420916"/>
                <a:gd name="connsiteX14" fmla="*/ 1517195 w 1550949"/>
                <a:gd name="connsiteY14" fmla="*/ 114656 h 420916"/>
                <a:gd name="connsiteX15" fmla="*/ 1508686 w 1550949"/>
                <a:gd name="connsiteY15" fmla="*/ 34456 h 420916"/>
                <a:gd name="connsiteX16" fmla="*/ 1485699 w 1550949"/>
                <a:gd name="connsiteY16" fmla="*/ 30074 h 420916"/>
                <a:gd name="connsiteX17" fmla="*/ 1280340 w 1550949"/>
                <a:gd name="connsiteY17" fmla="*/ 59792 h 420916"/>
                <a:gd name="connsiteX18" fmla="*/ 1135242 w 1550949"/>
                <a:gd name="connsiteY18" fmla="*/ 77191 h 420916"/>
                <a:gd name="connsiteX19" fmla="*/ 728779 w 1550949"/>
                <a:gd name="connsiteY19" fmla="*/ 130849 h 420916"/>
                <a:gd name="connsiteX20" fmla="*/ 228970 w 1550949"/>
                <a:gd name="connsiteY20" fmla="*/ 237910 h 420916"/>
                <a:gd name="connsiteX21" fmla="*/ 132768 w 1550949"/>
                <a:gd name="connsiteY21" fmla="*/ 260071 h 420916"/>
                <a:gd name="connsiteX22" fmla="*/ 112067 w 1550949"/>
                <a:gd name="connsiteY22" fmla="*/ 259055 h 420916"/>
                <a:gd name="connsiteX23" fmla="*/ 42217 w 1550949"/>
                <a:gd name="connsiteY23" fmla="*/ 263564 h 420916"/>
                <a:gd name="connsiteX24" fmla="*/ 18087 w 1550949"/>
                <a:gd name="connsiteY24" fmla="*/ 257722 h 420916"/>
                <a:gd name="connsiteX25" fmla="*/ 285422 w 1550949"/>
                <a:gd name="connsiteY25" fmla="*/ 197460 h 420916"/>
                <a:gd name="connsiteX26" fmla="*/ 595429 w 1550949"/>
                <a:gd name="connsiteY26" fmla="*/ 121641 h 420916"/>
                <a:gd name="connsiteX27" fmla="*/ 848540 w 1550949"/>
                <a:gd name="connsiteY27" fmla="*/ 86526 h 420916"/>
                <a:gd name="connsiteX28" fmla="*/ 1302311 w 1550949"/>
                <a:gd name="connsiteY28" fmla="*/ 24867 h 420916"/>
                <a:gd name="connsiteX29" fmla="*/ 1391592 w 1550949"/>
                <a:gd name="connsiteY29" fmla="*/ 12802 h 420916"/>
                <a:gd name="connsiteX30" fmla="*/ 1491541 w 1550949"/>
                <a:gd name="connsiteY30" fmla="*/ 356 h 420916"/>
                <a:gd name="connsiteX31" fmla="*/ 1549516 w 1550949"/>
                <a:gd name="connsiteY31" fmla="*/ 51283 h 420916"/>
                <a:gd name="connsiteX32" fmla="*/ 1530911 w 1550949"/>
                <a:gd name="connsiteY32" fmla="*/ 178727 h 420916"/>
                <a:gd name="connsiteX33" fmla="*/ 1530911 w 1550949"/>
                <a:gd name="connsiteY33" fmla="*/ 178727 h 42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50949" h="420916">
                  <a:moveTo>
                    <a:pt x="1530911" y="178727"/>
                  </a:moveTo>
                  <a:cubicBezTo>
                    <a:pt x="1482206" y="193714"/>
                    <a:pt x="1431533" y="197397"/>
                    <a:pt x="1381432" y="202667"/>
                  </a:cubicBezTo>
                  <a:cubicBezTo>
                    <a:pt x="1296469" y="211430"/>
                    <a:pt x="1212903" y="228956"/>
                    <a:pt x="1128194" y="238672"/>
                  </a:cubicBezTo>
                  <a:cubicBezTo>
                    <a:pt x="1073457" y="244958"/>
                    <a:pt x="1018656" y="250546"/>
                    <a:pt x="963919" y="256642"/>
                  </a:cubicBezTo>
                  <a:cubicBezTo>
                    <a:pt x="795390" y="275502"/>
                    <a:pt x="627496" y="298298"/>
                    <a:pt x="462460" y="338938"/>
                  </a:cubicBezTo>
                  <a:cubicBezTo>
                    <a:pt x="330634" y="371387"/>
                    <a:pt x="197284" y="396469"/>
                    <a:pt x="63807" y="420917"/>
                  </a:cubicBezTo>
                  <a:cubicBezTo>
                    <a:pt x="48059" y="420345"/>
                    <a:pt x="32311" y="419837"/>
                    <a:pt x="16563" y="419075"/>
                  </a:cubicBezTo>
                  <a:cubicBezTo>
                    <a:pt x="9895" y="418758"/>
                    <a:pt x="815" y="420472"/>
                    <a:pt x="53" y="410630"/>
                  </a:cubicBezTo>
                  <a:cubicBezTo>
                    <a:pt x="-773" y="399771"/>
                    <a:pt x="8244" y="398819"/>
                    <a:pt x="16372" y="398183"/>
                  </a:cubicBezTo>
                  <a:cubicBezTo>
                    <a:pt x="23357" y="397612"/>
                    <a:pt x="30342" y="397231"/>
                    <a:pt x="37327" y="396723"/>
                  </a:cubicBezTo>
                  <a:cubicBezTo>
                    <a:pt x="61902" y="384404"/>
                    <a:pt x="89207" y="386182"/>
                    <a:pt x="115305" y="381927"/>
                  </a:cubicBezTo>
                  <a:cubicBezTo>
                    <a:pt x="239194" y="361671"/>
                    <a:pt x="360796" y="330493"/>
                    <a:pt x="483351" y="304077"/>
                  </a:cubicBezTo>
                  <a:cubicBezTo>
                    <a:pt x="536437" y="292710"/>
                    <a:pt x="589269" y="280455"/>
                    <a:pt x="642165" y="268390"/>
                  </a:cubicBezTo>
                  <a:cubicBezTo>
                    <a:pt x="917564" y="235751"/>
                    <a:pt x="1192265" y="198603"/>
                    <a:pt x="1467284" y="163107"/>
                  </a:cubicBezTo>
                  <a:cubicBezTo>
                    <a:pt x="1502082" y="158598"/>
                    <a:pt x="1511035" y="149962"/>
                    <a:pt x="1517195" y="114656"/>
                  </a:cubicBezTo>
                  <a:cubicBezTo>
                    <a:pt x="1522021" y="87224"/>
                    <a:pt x="1524434" y="59792"/>
                    <a:pt x="1508686" y="34456"/>
                  </a:cubicBezTo>
                  <a:cubicBezTo>
                    <a:pt x="1501764" y="28931"/>
                    <a:pt x="1493509" y="28741"/>
                    <a:pt x="1485699" y="30074"/>
                  </a:cubicBezTo>
                  <a:cubicBezTo>
                    <a:pt x="1417436" y="41377"/>
                    <a:pt x="1348983" y="51474"/>
                    <a:pt x="1280340" y="59792"/>
                  </a:cubicBezTo>
                  <a:cubicBezTo>
                    <a:pt x="1232016" y="65634"/>
                    <a:pt x="1183566" y="71349"/>
                    <a:pt x="1135242" y="77191"/>
                  </a:cubicBezTo>
                  <a:cubicBezTo>
                    <a:pt x="999543" y="93574"/>
                    <a:pt x="864796" y="118149"/>
                    <a:pt x="728779" y="130849"/>
                  </a:cubicBezTo>
                  <a:cubicBezTo>
                    <a:pt x="557646" y="146851"/>
                    <a:pt x="394261" y="195873"/>
                    <a:pt x="228970" y="237910"/>
                  </a:cubicBezTo>
                  <a:cubicBezTo>
                    <a:pt x="197093" y="245974"/>
                    <a:pt x="164581" y="251435"/>
                    <a:pt x="132768" y="260071"/>
                  </a:cubicBezTo>
                  <a:cubicBezTo>
                    <a:pt x="125973" y="261913"/>
                    <a:pt x="118798" y="263373"/>
                    <a:pt x="112067" y="259055"/>
                  </a:cubicBezTo>
                  <a:cubicBezTo>
                    <a:pt x="88762" y="260579"/>
                    <a:pt x="65521" y="262484"/>
                    <a:pt x="42217" y="263564"/>
                  </a:cubicBezTo>
                  <a:cubicBezTo>
                    <a:pt x="33898" y="263945"/>
                    <a:pt x="24564" y="266040"/>
                    <a:pt x="18087" y="257722"/>
                  </a:cubicBezTo>
                  <a:cubicBezTo>
                    <a:pt x="107241" y="237783"/>
                    <a:pt x="196649" y="218987"/>
                    <a:pt x="285422" y="197460"/>
                  </a:cubicBezTo>
                  <a:cubicBezTo>
                    <a:pt x="388800" y="172314"/>
                    <a:pt x="489892" y="137580"/>
                    <a:pt x="595429" y="121641"/>
                  </a:cubicBezTo>
                  <a:cubicBezTo>
                    <a:pt x="679693" y="108941"/>
                    <a:pt x="764148" y="98019"/>
                    <a:pt x="848540" y="86526"/>
                  </a:cubicBezTo>
                  <a:cubicBezTo>
                    <a:pt x="999797" y="65888"/>
                    <a:pt x="1150990" y="45378"/>
                    <a:pt x="1302311" y="24867"/>
                  </a:cubicBezTo>
                  <a:cubicBezTo>
                    <a:pt x="1332092" y="20867"/>
                    <a:pt x="1362382" y="20422"/>
                    <a:pt x="1391592" y="12802"/>
                  </a:cubicBezTo>
                  <a:cubicBezTo>
                    <a:pt x="1424866" y="8484"/>
                    <a:pt x="1458140" y="2642"/>
                    <a:pt x="1491541" y="356"/>
                  </a:cubicBezTo>
                  <a:cubicBezTo>
                    <a:pt x="1532498" y="-2438"/>
                    <a:pt x="1546405" y="10897"/>
                    <a:pt x="1549516" y="51283"/>
                  </a:cubicBezTo>
                  <a:cubicBezTo>
                    <a:pt x="1553009" y="95098"/>
                    <a:pt x="1551294" y="138278"/>
                    <a:pt x="1530911" y="178727"/>
                  </a:cubicBezTo>
                  <a:lnTo>
                    <a:pt x="1530911" y="178727"/>
                  </a:lnTo>
                  <a:close/>
                </a:path>
              </a:pathLst>
            </a:custGeom>
            <a:solidFill>
              <a:srgbClr val="7D424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64">
              <a:extLst>
                <a:ext uri="{FF2B5EF4-FFF2-40B4-BE49-F238E27FC236}">
                  <a16:creationId xmlns:a16="http://schemas.microsoft.com/office/drawing/2014/main" id="{6F403E55-1B73-45F6-8EA3-3EBA244FE9C2}"/>
                </a:ext>
              </a:extLst>
            </p:cNvPr>
            <p:cNvSpPr/>
            <p:nvPr/>
          </p:nvSpPr>
          <p:spPr>
            <a:xfrm>
              <a:off x="2744081" y="3927486"/>
              <a:ext cx="770629" cy="217691"/>
            </a:xfrm>
            <a:custGeom>
              <a:avLst/>
              <a:gdLst>
                <a:gd name="connsiteX0" fmla="*/ 203101 w 1244863"/>
                <a:gd name="connsiteY0" fmla="*/ 133809 h 351655"/>
                <a:gd name="connsiteX1" fmla="*/ 312702 w 1244863"/>
                <a:gd name="connsiteY1" fmla="*/ 103266 h 351655"/>
                <a:gd name="connsiteX2" fmla="*/ 515775 w 1244863"/>
                <a:gd name="connsiteY2" fmla="*/ 66436 h 351655"/>
                <a:gd name="connsiteX3" fmla="*/ 708053 w 1244863"/>
                <a:gd name="connsiteY3" fmla="*/ 42750 h 351655"/>
                <a:gd name="connsiteX4" fmla="*/ 879440 w 1244863"/>
                <a:gd name="connsiteY4" fmla="*/ 22875 h 351655"/>
                <a:gd name="connsiteX5" fmla="*/ 1154839 w 1244863"/>
                <a:gd name="connsiteY5" fmla="*/ 142 h 351655"/>
                <a:gd name="connsiteX6" fmla="*/ 1228753 w 1244863"/>
                <a:gd name="connsiteY6" fmla="*/ 6682 h 351655"/>
                <a:gd name="connsiteX7" fmla="*/ 1236818 w 1244863"/>
                <a:gd name="connsiteY7" fmla="*/ 140667 h 351655"/>
                <a:gd name="connsiteX8" fmla="*/ 1165507 w 1244863"/>
                <a:gd name="connsiteY8" fmla="*/ 204421 h 351655"/>
                <a:gd name="connsiteX9" fmla="*/ 1122073 w 1244863"/>
                <a:gd name="connsiteY9" fmla="*/ 212867 h 351655"/>
                <a:gd name="connsiteX10" fmla="*/ 570194 w 1244863"/>
                <a:gd name="connsiteY10" fmla="*/ 267159 h 351655"/>
                <a:gd name="connsiteX11" fmla="*/ 344706 w 1244863"/>
                <a:gd name="connsiteY11" fmla="*/ 289575 h 351655"/>
                <a:gd name="connsiteX12" fmla="*/ 161509 w 1244863"/>
                <a:gd name="connsiteY12" fmla="*/ 325071 h 351655"/>
                <a:gd name="connsiteX13" fmla="*/ 49241 w 1244863"/>
                <a:gd name="connsiteY13" fmla="*/ 348693 h 351655"/>
                <a:gd name="connsiteX14" fmla="*/ 5044 w 1244863"/>
                <a:gd name="connsiteY14" fmla="*/ 345899 h 351655"/>
                <a:gd name="connsiteX15" fmla="*/ 2441 w 1244863"/>
                <a:gd name="connsiteY15" fmla="*/ 323357 h 351655"/>
                <a:gd name="connsiteX16" fmla="*/ 111725 w 1244863"/>
                <a:gd name="connsiteY16" fmla="*/ 294909 h 351655"/>
                <a:gd name="connsiteX17" fmla="*/ 160683 w 1244863"/>
                <a:gd name="connsiteY17" fmla="*/ 284114 h 351655"/>
                <a:gd name="connsiteX18" fmla="*/ 231422 w 1244863"/>
                <a:gd name="connsiteY18" fmla="*/ 270652 h 351655"/>
                <a:gd name="connsiteX19" fmla="*/ 516347 w 1244863"/>
                <a:gd name="connsiteY19" fmla="*/ 235917 h 351655"/>
                <a:gd name="connsiteX20" fmla="*/ 855437 w 1244863"/>
                <a:gd name="connsiteY20" fmla="*/ 199278 h 351655"/>
                <a:gd name="connsiteX21" fmla="*/ 1133947 w 1244863"/>
                <a:gd name="connsiteY21" fmla="*/ 170576 h 351655"/>
                <a:gd name="connsiteX22" fmla="*/ 1205893 w 1244863"/>
                <a:gd name="connsiteY22" fmla="*/ 96217 h 351655"/>
                <a:gd name="connsiteX23" fmla="*/ 1206337 w 1244863"/>
                <a:gd name="connsiteY23" fmla="*/ 51259 h 351655"/>
                <a:gd name="connsiteX24" fmla="*/ 1181763 w 1244863"/>
                <a:gd name="connsiteY24" fmla="*/ 40718 h 351655"/>
                <a:gd name="connsiteX25" fmla="*/ 1043460 w 1244863"/>
                <a:gd name="connsiteY25" fmla="*/ 47386 h 351655"/>
                <a:gd name="connsiteX26" fmla="*/ 733897 w 1244863"/>
                <a:gd name="connsiteY26" fmla="*/ 81295 h 351655"/>
                <a:gd name="connsiteX27" fmla="*/ 418937 w 1244863"/>
                <a:gd name="connsiteY27" fmla="*/ 117045 h 351655"/>
                <a:gd name="connsiteX28" fmla="*/ 364454 w 1244863"/>
                <a:gd name="connsiteY28" fmla="*/ 129618 h 351655"/>
                <a:gd name="connsiteX29" fmla="*/ 144935 w 1244863"/>
                <a:gd name="connsiteY29" fmla="*/ 186006 h 351655"/>
                <a:gd name="connsiteX30" fmla="*/ 117122 w 1244863"/>
                <a:gd name="connsiteY30" fmla="*/ 183212 h 351655"/>
                <a:gd name="connsiteX31" fmla="*/ 121948 w 1244863"/>
                <a:gd name="connsiteY31" fmla="*/ 168163 h 351655"/>
                <a:gd name="connsiteX32" fmla="*/ 203101 w 1244863"/>
                <a:gd name="connsiteY32" fmla="*/ 133809 h 351655"/>
                <a:gd name="connsiteX33" fmla="*/ 203101 w 1244863"/>
                <a:gd name="connsiteY33" fmla="*/ 133809 h 3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44863" h="351655">
                  <a:moveTo>
                    <a:pt x="203101" y="133809"/>
                  </a:moveTo>
                  <a:cubicBezTo>
                    <a:pt x="241328" y="129745"/>
                    <a:pt x="277396" y="117236"/>
                    <a:pt x="312702" y="103266"/>
                  </a:cubicBezTo>
                  <a:cubicBezTo>
                    <a:pt x="378107" y="77548"/>
                    <a:pt x="447004" y="70309"/>
                    <a:pt x="515775" y="66436"/>
                  </a:cubicBezTo>
                  <a:cubicBezTo>
                    <a:pt x="580609" y="62816"/>
                    <a:pt x="643918" y="50307"/>
                    <a:pt x="708053" y="42750"/>
                  </a:cubicBezTo>
                  <a:cubicBezTo>
                    <a:pt x="765203" y="36019"/>
                    <a:pt x="822290" y="29161"/>
                    <a:pt x="879440" y="22875"/>
                  </a:cubicBezTo>
                  <a:cubicBezTo>
                    <a:pt x="971006" y="12715"/>
                    <a:pt x="1062700" y="3507"/>
                    <a:pt x="1154839" y="142"/>
                  </a:cubicBezTo>
                  <a:cubicBezTo>
                    <a:pt x="1179922" y="-747"/>
                    <a:pt x="1204306" y="2682"/>
                    <a:pt x="1228753" y="6682"/>
                  </a:cubicBezTo>
                  <a:cubicBezTo>
                    <a:pt x="1250280" y="50180"/>
                    <a:pt x="1247295" y="95773"/>
                    <a:pt x="1236818" y="140667"/>
                  </a:cubicBezTo>
                  <a:cubicBezTo>
                    <a:pt x="1228309" y="177243"/>
                    <a:pt x="1199162" y="194261"/>
                    <a:pt x="1165507" y="204421"/>
                  </a:cubicBezTo>
                  <a:cubicBezTo>
                    <a:pt x="1152744" y="216042"/>
                    <a:pt x="1136742" y="210898"/>
                    <a:pt x="1122073" y="212867"/>
                  </a:cubicBezTo>
                  <a:cubicBezTo>
                    <a:pt x="938749" y="237441"/>
                    <a:pt x="753900" y="246268"/>
                    <a:pt x="570194" y="267159"/>
                  </a:cubicBezTo>
                  <a:cubicBezTo>
                    <a:pt x="495074" y="275732"/>
                    <a:pt x="420017" y="282971"/>
                    <a:pt x="344706" y="289575"/>
                  </a:cubicBezTo>
                  <a:cubicBezTo>
                    <a:pt x="283111" y="294972"/>
                    <a:pt x="222722" y="313514"/>
                    <a:pt x="161509" y="325071"/>
                  </a:cubicBezTo>
                  <a:cubicBezTo>
                    <a:pt x="123916" y="332120"/>
                    <a:pt x="86578" y="340502"/>
                    <a:pt x="49241" y="348693"/>
                  </a:cubicBezTo>
                  <a:cubicBezTo>
                    <a:pt x="34445" y="351932"/>
                    <a:pt x="19332" y="354281"/>
                    <a:pt x="5044" y="345899"/>
                  </a:cubicBezTo>
                  <a:cubicBezTo>
                    <a:pt x="-1052" y="338978"/>
                    <a:pt x="-1242" y="331358"/>
                    <a:pt x="2441" y="323357"/>
                  </a:cubicBezTo>
                  <a:cubicBezTo>
                    <a:pt x="36731" y="305704"/>
                    <a:pt x="74958" y="302783"/>
                    <a:pt x="111725" y="294909"/>
                  </a:cubicBezTo>
                  <a:cubicBezTo>
                    <a:pt x="128044" y="291480"/>
                    <a:pt x="144681" y="289448"/>
                    <a:pt x="160683" y="284114"/>
                  </a:cubicBezTo>
                  <a:cubicBezTo>
                    <a:pt x="184559" y="281066"/>
                    <a:pt x="208753" y="277637"/>
                    <a:pt x="231422" y="270652"/>
                  </a:cubicBezTo>
                  <a:cubicBezTo>
                    <a:pt x="324386" y="241759"/>
                    <a:pt x="421350" y="245442"/>
                    <a:pt x="516347" y="235917"/>
                  </a:cubicBezTo>
                  <a:cubicBezTo>
                    <a:pt x="629503" y="224614"/>
                    <a:pt x="742470" y="211978"/>
                    <a:pt x="855437" y="199278"/>
                  </a:cubicBezTo>
                  <a:cubicBezTo>
                    <a:pt x="948083" y="188927"/>
                    <a:pt x="1041428" y="183720"/>
                    <a:pt x="1133947" y="170576"/>
                  </a:cubicBezTo>
                  <a:cubicBezTo>
                    <a:pt x="1188367" y="162892"/>
                    <a:pt x="1200940" y="150129"/>
                    <a:pt x="1205893" y="96217"/>
                  </a:cubicBezTo>
                  <a:cubicBezTo>
                    <a:pt x="1207290" y="81295"/>
                    <a:pt x="1212243" y="66245"/>
                    <a:pt x="1206337" y="51259"/>
                  </a:cubicBezTo>
                  <a:cubicBezTo>
                    <a:pt x="1202019" y="38559"/>
                    <a:pt x="1191225" y="41036"/>
                    <a:pt x="1181763" y="40718"/>
                  </a:cubicBezTo>
                  <a:cubicBezTo>
                    <a:pt x="1135472" y="39067"/>
                    <a:pt x="1089561" y="43830"/>
                    <a:pt x="1043460" y="47386"/>
                  </a:cubicBezTo>
                  <a:cubicBezTo>
                    <a:pt x="939828" y="55387"/>
                    <a:pt x="837212" y="73167"/>
                    <a:pt x="733897" y="81295"/>
                  </a:cubicBezTo>
                  <a:cubicBezTo>
                    <a:pt x="628360" y="89550"/>
                    <a:pt x="524665" y="111902"/>
                    <a:pt x="418937" y="117045"/>
                  </a:cubicBezTo>
                  <a:cubicBezTo>
                    <a:pt x="400332" y="117934"/>
                    <a:pt x="382171" y="123903"/>
                    <a:pt x="364454" y="129618"/>
                  </a:cubicBezTo>
                  <a:cubicBezTo>
                    <a:pt x="292382" y="152923"/>
                    <a:pt x="217388" y="164289"/>
                    <a:pt x="144935" y="186006"/>
                  </a:cubicBezTo>
                  <a:cubicBezTo>
                    <a:pt x="135473" y="188864"/>
                    <a:pt x="125758" y="190705"/>
                    <a:pt x="117122" y="183212"/>
                  </a:cubicBezTo>
                  <a:cubicBezTo>
                    <a:pt x="113248" y="176418"/>
                    <a:pt x="115662" y="170131"/>
                    <a:pt x="121948" y="168163"/>
                  </a:cubicBezTo>
                  <a:cubicBezTo>
                    <a:pt x="150206" y="159082"/>
                    <a:pt x="174272" y="140731"/>
                    <a:pt x="203101" y="133809"/>
                  </a:cubicBezTo>
                  <a:lnTo>
                    <a:pt x="203101" y="133809"/>
                  </a:lnTo>
                  <a:close/>
                </a:path>
              </a:pathLst>
            </a:custGeom>
            <a:solidFill>
              <a:srgbClr val="98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65">
              <a:extLst>
                <a:ext uri="{FF2B5EF4-FFF2-40B4-BE49-F238E27FC236}">
                  <a16:creationId xmlns:a16="http://schemas.microsoft.com/office/drawing/2014/main" id="{9575670B-5AF1-4936-A367-788FAD4C6873}"/>
                </a:ext>
              </a:extLst>
            </p:cNvPr>
            <p:cNvSpPr/>
            <p:nvPr/>
          </p:nvSpPr>
          <p:spPr>
            <a:xfrm>
              <a:off x="2756517" y="4147510"/>
              <a:ext cx="719798" cy="181610"/>
            </a:xfrm>
            <a:custGeom>
              <a:avLst/>
              <a:gdLst>
                <a:gd name="connsiteX0" fmla="*/ 1122939 w 1162750"/>
                <a:gd name="connsiteY0" fmla="*/ 182054 h 293370"/>
                <a:gd name="connsiteX1" fmla="*/ 977079 w 1162750"/>
                <a:gd name="connsiteY1" fmla="*/ 188976 h 293370"/>
                <a:gd name="connsiteX2" fmla="*/ 602747 w 1162750"/>
                <a:gd name="connsiteY2" fmla="*/ 223710 h 293370"/>
                <a:gd name="connsiteX3" fmla="*/ 227462 w 1162750"/>
                <a:gd name="connsiteY3" fmla="*/ 247523 h 293370"/>
                <a:gd name="connsiteX4" fmla="*/ 22484 w 1162750"/>
                <a:gd name="connsiteY4" fmla="*/ 293370 h 293370"/>
                <a:gd name="connsiteX5" fmla="*/ 17848 w 1162750"/>
                <a:gd name="connsiteY5" fmla="*/ 269430 h 293370"/>
                <a:gd name="connsiteX6" fmla="*/ 294962 w 1162750"/>
                <a:gd name="connsiteY6" fmla="*/ 215836 h 293370"/>
                <a:gd name="connsiteX7" fmla="*/ 584967 w 1162750"/>
                <a:gd name="connsiteY7" fmla="*/ 196596 h 293370"/>
                <a:gd name="connsiteX8" fmla="*/ 978159 w 1162750"/>
                <a:gd name="connsiteY8" fmla="*/ 161734 h 293370"/>
                <a:gd name="connsiteX9" fmla="*/ 1089665 w 1162750"/>
                <a:gd name="connsiteY9" fmla="*/ 150685 h 293370"/>
                <a:gd name="connsiteX10" fmla="*/ 1122621 w 1162750"/>
                <a:gd name="connsiteY10" fmla="*/ 123761 h 293370"/>
                <a:gd name="connsiteX11" fmla="*/ 1128209 w 1162750"/>
                <a:gd name="connsiteY11" fmla="*/ 100330 h 293370"/>
                <a:gd name="connsiteX12" fmla="*/ 1082997 w 1162750"/>
                <a:gd name="connsiteY12" fmla="*/ 48959 h 293370"/>
                <a:gd name="connsiteX13" fmla="*/ 963046 w 1162750"/>
                <a:gd name="connsiteY13" fmla="*/ 53848 h 293370"/>
                <a:gd name="connsiteX14" fmla="*/ 576013 w 1162750"/>
                <a:gd name="connsiteY14" fmla="*/ 96584 h 293370"/>
                <a:gd name="connsiteX15" fmla="*/ 358081 w 1162750"/>
                <a:gd name="connsiteY15" fmla="*/ 108776 h 293370"/>
                <a:gd name="connsiteX16" fmla="*/ 284040 w 1162750"/>
                <a:gd name="connsiteY16" fmla="*/ 116840 h 293370"/>
                <a:gd name="connsiteX17" fmla="*/ 48773 w 1162750"/>
                <a:gd name="connsiteY17" fmla="*/ 164846 h 293370"/>
                <a:gd name="connsiteX18" fmla="*/ 4831 w 1162750"/>
                <a:gd name="connsiteY18" fmla="*/ 160909 h 293370"/>
                <a:gd name="connsiteX19" fmla="*/ 4132 w 1162750"/>
                <a:gd name="connsiteY19" fmla="*/ 132588 h 293370"/>
                <a:gd name="connsiteX20" fmla="*/ 86936 w 1162750"/>
                <a:gd name="connsiteY20" fmla="*/ 115888 h 293370"/>
                <a:gd name="connsiteX21" fmla="*/ 296550 w 1162750"/>
                <a:gd name="connsiteY21" fmla="*/ 74676 h 293370"/>
                <a:gd name="connsiteX22" fmla="*/ 386847 w 1162750"/>
                <a:gd name="connsiteY22" fmla="*/ 66802 h 293370"/>
                <a:gd name="connsiteX23" fmla="*/ 676597 w 1162750"/>
                <a:gd name="connsiteY23" fmla="*/ 42735 h 293370"/>
                <a:gd name="connsiteX24" fmla="*/ 1016640 w 1162750"/>
                <a:gd name="connsiteY24" fmla="*/ 11557 h 293370"/>
                <a:gd name="connsiteX25" fmla="*/ 1127828 w 1162750"/>
                <a:gd name="connsiteY25" fmla="*/ 0 h 293370"/>
                <a:gd name="connsiteX26" fmla="*/ 1143703 w 1162750"/>
                <a:gd name="connsiteY26" fmla="*/ 9271 h 293370"/>
                <a:gd name="connsiteX27" fmla="*/ 1122939 w 1162750"/>
                <a:gd name="connsiteY27" fmla="*/ 182054 h 293370"/>
                <a:gd name="connsiteX28" fmla="*/ 1122939 w 1162750"/>
                <a:gd name="connsiteY28" fmla="*/ 182054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750" h="293370">
                  <a:moveTo>
                    <a:pt x="1122939" y="182054"/>
                  </a:moveTo>
                  <a:cubicBezTo>
                    <a:pt x="1073790" y="172657"/>
                    <a:pt x="1025403" y="183896"/>
                    <a:pt x="977079" y="188976"/>
                  </a:cubicBezTo>
                  <a:cubicBezTo>
                    <a:pt x="852429" y="202184"/>
                    <a:pt x="727905" y="216281"/>
                    <a:pt x="602747" y="223710"/>
                  </a:cubicBezTo>
                  <a:cubicBezTo>
                    <a:pt x="477588" y="231140"/>
                    <a:pt x="352048" y="235140"/>
                    <a:pt x="227462" y="247523"/>
                  </a:cubicBezTo>
                  <a:cubicBezTo>
                    <a:pt x="158183" y="254445"/>
                    <a:pt x="89920" y="274002"/>
                    <a:pt x="22484" y="293370"/>
                  </a:cubicBezTo>
                  <a:cubicBezTo>
                    <a:pt x="11054" y="287274"/>
                    <a:pt x="9847" y="279273"/>
                    <a:pt x="17848" y="269430"/>
                  </a:cubicBezTo>
                  <a:cubicBezTo>
                    <a:pt x="109351" y="247142"/>
                    <a:pt x="200347" y="222504"/>
                    <a:pt x="294962" y="215836"/>
                  </a:cubicBezTo>
                  <a:cubicBezTo>
                    <a:pt x="391609" y="209042"/>
                    <a:pt x="488129" y="199390"/>
                    <a:pt x="584967" y="196596"/>
                  </a:cubicBezTo>
                  <a:cubicBezTo>
                    <a:pt x="716856" y="192786"/>
                    <a:pt x="846460" y="166307"/>
                    <a:pt x="978159" y="161734"/>
                  </a:cubicBezTo>
                  <a:cubicBezTo>
                    <a:pt x="1015433" y="160465"/>
                    <a:pt x="1052327" y="152971"/>
                    <a:pt x="1089665" y="150685"/>
                  </a:cubicBezTo>
                  <a:cubicBezTo>
                    <a:pt x="1106683" y="149670"/>
                    <a:pt x="1117160" y="139509"/>
                    <a:pt x="1122621" y="123761"/>
                  </a:cubicBezTo>
                  <a:cubicBezTo>
                    <a:pt x="1125225" y="116141"/>
                    <a:pt x="1126812" y="108267"/>
                    <a:pt x="1128209" y="100330"/>
                  </a:cubicBezTo>
                  <a:cubicBezTo>
                    <a:pt x="1136845" y="52070"/>
                    <a:pt x="1130749" y="45529"/>
                    <a:pt x="1082997" y="48959"/>
                  </a:cubicBezTo>
                  <a:cubicBezTo>
                    <a:pt x="1043056" y="51816"/>
                    <a:pt x="1003114" y="51626"/>
                    <a:pt x="963046" y="53848"/>
                  </a:cubicBezTo>
                  <a:cubicBezTo>
                    <a:pt x="833188" y="61151"/>
                    <a:pt x="704791" y="81090"/>
                    <a:pt x="576013" y="96584"/>
                  </a:cubicBezTo>
                  <a:cubicBezTo>
                    <a:pt x="503432" y="105283"/>
                    <a:pt x="431043" y="110680"/>
                    <a:pt x="358081" y="108776"/>
                  </a:cubicBezTo>
                  <a:cubicBezTo>
                    <a:pt x="332998" y="108077"/>
                    <a:pt x="308424" y="110680"/>
                    <a:pt x="284040" y="116840"/>
                  </a:cubicBezTo>
                  <a:cubicBezTo>
                    <a:pt x="206379" y="136334"/>
                    <a:pt x="127068" y="148399"/>
                    <a:pt x="48773" y="164846"/>
                  </a:cubicBezTo>
                  <a:cubicBezTo>
                    <a:pt x="33977" y="167958"/>
                    <a:pt x="18737" y="170307"/>
                    <a:pt x="4831" y="160909"/>
                  </a:cubicBezTo>
                  <a:cubicBezTo>
                    <a:pt x="-1456" y="151574"/>
                    <a:pt x="-1519" y="142113"/>
                    <a:pt x="4132" y="132588"/>
                  </a:cubicBezTo>
                  <a:cubicBezTo>
                    <a:pt x="30104" y="119380"/>
                    <a:pt x="59377" y="121666"/>
                    <a:pt x="86936" y="115888"/>
                  </a:cubicBezTo>
                  <a:cubicBezTo>
                    <a:pt x="156595" y="101346"/>
                    <a:pt x="225747" y="83439"/>
                    <a:pt x="296550" y="74676"/>
                  </a:cubicBezTo>
                  <a:cubicBezTo>
                    <a:pt x="326585" y="70929"/>
                    <a:pt x="356875" y="65786"/>
                    <a:pt x="386847" y="66802"/>
                  </a:cubicBezTo>
                  <a:cubicBezTo>
                    <a:pt x="484510" y="70231"/>
                    <a:pt x="580014" y="50673"/>
                    <a:pt x="676597" y="42735"/>
                  </a:cubicBezTo>
                  <a:cubicBezTo>
                    <a:pt x="790008" y="33338"/>
                    <a:pt x="902085" y="10922"/>
                    <a:pt x="1016640" y="11557"/>
                  </a:cubicBezTo>
                  <a:cubicBezTo>
                    <a:pt x="1053533" y="11747"/>
                    <a:pt x="1091379" y="9779"/>
                    <a:pt x="1127828" y="0"/>
                  </a:cubicBezTo>
                  <a:cubicBezTo>
                    <a:pt x="1134877" y="64"/>
                    <a:pt x="1140719" y="2286"/>
                    <a:pt x="1143703" y="9271"/>
                  </a:cubicBezTo>
                  <a:cubicBezTo>
                    <a:pt x="1175199" y="69469"/>
                    <a:pt x="1167198" y="135446"/>
                    <a:pt x="1122939" y="182054"/>
                  </a:cubicBezTo>
                  <a:lnTo>
                    <a:pt x="1122939" y="182054"/>
                  </a:lnTo>
                  <a:close/>
                </a:path>
              </a:pathLst>
            </a:custGeom>
            <a:solidFill>
              <a:srgbClr val="83A7A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66">
              <a:extLst>
                <a:ext uri="{FF2B5EF4-FFF2-40B4-BE49-F238E27FC236}">
                  <a16:creationId xmlns:a16="http://schemas.microsoft.com/office/drawing/2014/main" id="{B011CC0B-84C1-472A-AFCF-37F464EADC5C}"/>
                </a:ext>
              </a:extLst>
            </p:cNvPr>
            <p:cNvSpPr/>
            <p:nvPr/>
          </p:nvSpPr>
          <p:spPr>
            <a:xfrm>
              <a:off x="2740682" y="4053796"/>
              <a:ext cx="739026" cy="107220"/>
            </a:xfrm>
            <a:custGeom>
              <a:avLst/>
              <a:gdLst>
                <a:gd name="connsiteX0" fmla="*/ 1169917 w 1193812"/>
                <a:gd name="connsiteY0" fmla="*/ 159957 h 173202"/>
                <a:gd name="connsiteX1" fmla="*/ 1158677 w 1193812"/>
                <a:gd name="connsiteY1" fmla="*/ 154559 h 173202"/>
                <a:gd name="connsiteX2" fmla="*/ 1157661 w 1193812"/>
                <a:gd name="connsiteY2" fmla="*/ 118745 h 173202"/>
                <a:gd name="connsiteX3" fmla="*/ 1160329 w 1193812"/>
                <a:gd name="connsiteY3" fmla="*/ 57849 h 173202"/>
                <a:gd name="connsiteX4" fmla="*/ 1120196 w 1193812"/>
                <a:gd name="connsiteY4" fmla="*/ 28194 h 173202"/>
                <a:gd name="connsiteX5" fmla="*/ 876356 w 1193812"/>
                <a:gd name="connsiteY5" fmla="*/ 56198 h 173202"/>
                <a:gd name="connsiteX6" fmla="*/ 481259 w 1193812"/>
                <a:gd name="connsiteY6" fmla="*/ 97917 h 173202"/>
                <a:gd name="connsiteX7" fmla="*/ 55936 w 1193812"/>
                <a:gd name="connsiteY7" fmla="*/ 168085 h 173202"/>
                <a:gd name="connsiteX8" fmla="*/ 11233 w 1193812"/>
                <a:gd name="connsiteY8" fmla="*/ 170879 h 173202"/>
                <a:gd name="connsiteX9" fmla="*/ 10407 w 1193812"/>
                <a:gd name="connsiteY9" fmla="*/ 139764 h 173202"/>
                <a:gd name="connsiteX10" fmla="*/ 174999 w 1193812"/>
                <a:gd name="connsiteY10" fmla="*/ 110173 h 173202"/>
                <a:gd name="connsiteX11" fmla="*/ 458590 w 1193812"/>
                <a:gd name="connsiteY11" fmla="*/ 68517 h 173202"/>
                <a:gd name="connsiteX12" fmla="*/ 672585 w 1193812"/>
                <a:gd name="connsiteY12" fmla="*/ 44641 h 173202"/>
                <a:gd name="connsiteX13" fmla="*/ 866133 w 1193812"/>
                <a:gd name="connsiteY13" fmla="*/ 27115 h 173202"/>
                <a:gd name="connsiteX14" fmla="*/ 1107179 w 1193812"/>
                <a:gd name="connsiteY14" fmla="*/ 3429 h 173202"/>
                <a:gd name="connsiteX15" fmla="*/ 1170933 w 1193812"/>
                <a:gd name="connsiteY15" fmla="*/ 0 h 173202"/>
                <a:gd name="connsiteX16" fmla="*/ 1169917 w 1193812"/>
                <a:gd name="connsiteY16" fmla="*/ 159957 h 173202"/>
                <a:gd name="connsiteX17" fmla="*/ 1169917 w 1193812"/>
                <a:gd name="connsiteY17" fmla="*/ 159957 h 1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3812" h="173202">
                  <a:moveTo>
                    <a:pt x="1169917" y="159957"/>
                  </a:moveTo>
                  <a:cubicBezTo>
                    <a:pt x="1166171" y="158179"/>
                    <a:pt x="1162424" y="156337"/>
                    <a:pt x="1158677" y="154559"/>
                  </a:cubicBezTo>
                  <a:cubicBezTo>
                    <a:pt x="1149914" y="142875"/>
                    <a:pt x="1154296" y="130620"/>
                    <a:pt x="1157661" y="118745"/>
                  </a:cubicBezTo>
                  <a:cubicBezTo>
                    <a:pt x="1163377" y="98616"/>
                    <a:pt x="1164202" y="78296"/>
                    <a:pt x="1160329" y="57849"/>
                  </a:cubicBezTo>
                  <a:cubicBezTo>
                    <a:pt x="1155185" y="30671"/>
                    <a:pt x="1147565" y="24574"/>
                    <a:pt x="1120196" y="28194"/>
                  </a:cubicBezTo>
                  <a:cubicBezTo>
                    <a:pt x="1039107" y="38862"/>
                    <a:pt x="957636" y="48324"/>
                    <a:pt x="876356" y="56198"/>
                  </a:cubicBezTo>
                  <a:cubicBezTo>
                    <a:pt x="744467" y="68961"/>
                    <a:pt x="613212" y="88265"/>
                    <a:pt x="481259" y="97917"/>
                  </a:cubicBezTo>
                  <a:cubicBezTo>
                    <a:pt x="336924" y="108458"/>
                    <a:pt x="195446" y="130810"/>
                    <a:pt x="55936" y="168085"/>
                  </a:cubicBezTo>
                  <a:cubicBezTo>
                    <a:pt x="41331" y="172022"/>
                    <a:pt x="26536" y="175768"/>
                    <a:pt x="11233" y="170879"/>
                  </a:cubicBezTo>
                  <a:cubicBezTo>
                    <a:pt x="-3182" y="160909"/>
                    <a:pt x="-4007" y="150559"/>
                    <a:pt x="10407" y="139764"/>
                  </a:cubicBezTo>
                  <a:cubicBezTo>
                    <a:pt x="66922" y="139383"/>
                    <a:pt x="120071" y="120015"/>
                    <a:pt x="174999" y="110173"/>
                  </a:cubicBezTo>
                  <a:cubicBezTo>
                    <a:pt x="269106" y="93282"/>
                    <a:pt x="362133" y="72327"/>
                    <a:pt x="458590" y="68517"/>
                  </a:cubicBezTo>
                  <a:cubicBezTo>
                    <a:pt x="530091" y="65659"/>
                    <a:pt x="601211" y="52134"/>
                    <a:pt x="672585" y="44641"/>
                  </a:cubicBezTo>
                  <a:cubicBezTo>
                    <a:pt x="736974" y="37846"/>
                    <a:pt x="801553" y="31941"/>
                    <a:pt x="866133" y="27115"/>
                  </a:cubicBezTo>
                  <a:cubicBezTo>
                    <a:pt x="946651" y="21082"/>
                    <a:pt x="1027169" y="14224"/>
                    <a:pt x="1107179" y="3429"/>
                  </a:cubicBezTo>
                  <a:cubicBezTo>
                    <a:pt x="1128579" y="572"/>
                    <a:pt x="1149724" y="762"/>
                    <a:pt x="1170933" y="0"/>
                  </a:cubicBezTo>
                  <a:cubicBezTo>
                    <a:pt x="1201858" y="44069"/>
                    <a:pt x="1201349" y="123761"/>
                    <a:pt x="1169917" y="159957"/>
                  </a:cubicBezTo>
                  <a:lnTo>
                    <a:pt x="1169917" y="159957"/>
                  </a:lnTo>
                  <a:close/>
                </a:path>
              </a:pathLst>
            </a:custGeom>
            <a:solidFill>
              <a:srgbClr val="E6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67">
              <a:extLst>
                <a:ext uri="{FF2B5EF4-FFF2-40B4-BE49-F238E27FC236}">
                  <a16:creationId xmlns:a16="http://schemas.microsoft.com/office/drawing/2014/main" id="{B5B5319F-B2C5-40FC-A182-80C3456DFDE0}"/>
                </a:ext>
              </a:extLst>
            </p:cNvPr>
            <p:cNvSpPr/>
            <p:nvPr/>
          </p:nvSpPr>
          <p:spPr>
            <a:xfrm>
              <a:off x="2198077" y="1970078"/>
              <a:ext cx="581032" cy="702882"/>
            </a:xfrm>
            <a:custGeom>
              <a:avLst/>
              <a:gdLst>
                <a:gd name="connsiteX0" fmla="*/ 47262 w 938590"/>
                <a:gd name="connsiteY0" fmla="*/ 756599 h 1135424"/>
                <a:gd name="connsiteX1" fmla="*/ 4145 w 938590"/>
                <a:gd name="connsiteY1" fmla="*/ 704148 h 1135424"/>
                <a:gd name="connsiteX2" fmla="*/ 14051 w 938590"/>
                <a:gd name="connsiteY2" fmla="*/ 545335 h 1135424"/>
                <a:gd name="connsiteX3" fmla="*/ 49929 w 938590"/>
                <a:gd name="connsiteY3" fmla="*/ 486788 h 1135424"/>
                <a:gd name="connsiteX4" fmla="*/ 88918 w 938590"/>
                <a:gd name="connsiteY4" fmla="*/ 418081 h 1135424"/>
                <a:gd name="connsiteX5" fmla="*/ 136987 w 938590"/>
                <a:gd name="connsiteY5" fmla="*/ 226501 h 1135424"/>
                <a:gd name="connsiteX6" fmla="*/ 202011 w 938590"/>
                <a:gd name="connsiteY6" fmla="*/ 114868 h 1135424"/>
                <a:gd name="connsiteX7" fmla="*/ 304500 w 938590"/>
                <a:gd name="connsiteY7" fmla="*/ 29016 h 1135424"/>
                <a:gd name="connsiteX8" fmla="*/ 410672 w 938590"/>
                <a:gd name="connsiteY8" fmla="*/ 14919 h 1135424"/>
                <a:gd name="connsiteX9" fmla="*/ 531449 w 938590"/>
                <a:gd name="connsiteY9" fmla="*/ 11744 h 1135424"/>
                <a:gd name="connsiteX10" fmla="*/ 693628 w 938590"/>
                <a:gd name="connsiteY10" fmla="*/ 54162 h 1135424"/>
                <a:gd name="connsiteX11" fmla="*/ 763034 w 938590"/>
                <a:gd name="connsiteY11" fmla="*/ 164144 h 1135424"/>
                <a:gd name="connsiteX12" fmla="*/ 902543 w 938590"/>
                <a:gd name="connsiteY12" fmla="*/ 522474 h 1135424"/>
                <a:gd name="connsiteX13" fmla="*/ 935436 w 938590"/>
                <a:gd name="connsiteY13" fmla="*/ 628646 h 1135424"/>
                <a:gd name="connsiteX14" fmla="*/ 928769 w 938590"/>
                <a:gd name="connsiteY14" fmla="*/ 715388 h 1135424"/>
                <a:gd name="connsiteX15" fmla="*/ 906290 w 938590"/>
                <a:gd name="connsiteY15" fmla="*/ 814574 h 1135424"/>
                <a:gd name="connsiteX16" fmla="*/ 804246 w 938590"/>
                <a:gd name="connsiteY16" fmla="*/ 984882 h 1135424"/>
                <a:gd name="connsiteX17" fmla="*/ 708487 w 938590"/>
                <a:gd name="connsiteY17" fmla="*/ 1061653 h 1135424"/>
                <a:gd name="connsiteX18" fmla="*/ 360825 w 938590"/>
                <a:gd name="connsiteY18" fmla="*/ 1098737 h 1135424"/>
                <a:gd name="connsiteX19" fmla="*/ 190581 w 938590"/>
                <a:gd name="connsiteY19" fmla="*/ 994089 h 1135424"/>
                <a:gd name="connsiteX20" fmla="*/ 163911 w 938590"/>
                <a:gd name="connsiteY20" fmla="*/ 983929 h 1135424"/>
                <a:gd name="connsiteX21" fmla="*/ 79012 w 938590"/>
                <a:gd name="connsiteY21" fmla="*/ 840737 h 1135424"/>
                <a:gd name="connsiteX22" fmla="*/ 47262 w 938590"/>
                <a:gd name="connsiteY22" fmla="*/ 756599 h 1135424"/>
                <a:gd name="connsiteX23" fmla="*/ 47262 w 938590"/>
                <a:gd name="connsiteY23" fmla="*/ 756599 h 11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590" h="1135424">
                  <a:moveTo>
                    <a:pt x="47262" y="756599"/>
                  </a:moveTo>
                  <a:cubicBezTo>
                    <a:pt x="18052" y="751329"/>
                    <a:pt x="8082" y="730818"/>
                    <a:pt x="4145" y="704148"/>
                  </a:cubicBezTo>
                  <a:cubicBezTo>
                    <a:pt x="-3729" y="650427"/>
                    <a:pt x="-363" y="597468"/>
                    <a:pt x="14051" y="545335"/>
                  </a:cubicBezTo>
                  <a:cubicBezTo>
                    <a:pt x="20338" y="522601"/>
                    <a:pt x="32339" y="502726"/>
                    <a:pt x="49929" y="486788"/>
                  </a:cubicBezTo>
                  <a:cubicBezTo>
                    <a:pt x="70439" y="468055"/>
                    <a:pt x="82250" y="444496"/>
                    <a:pt x="88918" y="418081"/>
                  </a:cubicBezTo>
                  <a:cubicBezTo>
                    <a:pt x="104983" y="354263"/>
                    <a:pt x="120604" y="290255"/>
                    <a:pt x="136987" y="226501"/>
                  </a:cubicBezTo>
                  <a:cubicBezTo>
                    <a:pt x="148036" y="183258"/>
                    <a:pt x="168928" y="145348"/>
                    <a:pt x="202011" y="114868"/>
                  </a:cubicBezTo>
                  <a:cubicBezTo>
                    <a:pt x="234841" y="84705"/>
                    <a:pt x="268051" y="55051"/>
                    <a:pt x="304500" y="29016"/>
                  </a:cubicBezTo>
                  <a:cubicBezTo>
                    <a:pt x="337520" y="5521"/>
                    <a:pt x="373144" y="-575"/>
                    <a:pt x="410672" y="14919"/>
                  </a:cubicBezTo>
                  <a:cubicBezTo>
                    <a:pt x="451820" y="31937"/>
                    <a:pt x="490111" y="30730"/>
                    <a:pt x="531449" y="11744"/>
                  </a:cubicBezTo>
                  <a:cubicBezTo>
                    <a:pt x="595013" y="-17339"/>
                    <a:pt x="647210" y="11680"/>
                    <a:pt x="693628" y="54162"/>
                  </a:cubicBezTo>
                  <a:cubicBezTo>
                    <a:pt x="726585" y="84325"/>
                    <a:pt x="745698" y="123758"/>
                    <a:pt x="763034" y="164144"/>
                  </a:cubicBezTo>
                  <a:cubicBezTo>
                    <a:pt x="813771" y="281937"/>
                    <a:pt x="859617" y="401698"/>
                    <a:pt x="902543" y="522474"/>
                  </a:cubicBezTo>
                  <a:cubicBezTo>
                    <a:pt x="914926" y="557336"/>
                    <a:pt x="937913" y="589086"/>
                    <a:pt x="935436" y="628646"/>
                  </a:cubicBezTo>
                  <a:cubicBezTo>
                    <a:pt x="944009" y="658301"/>
                    <a:pt x="932833" y="686813"/>
                    <a:pt x="928769" y="715388"/>
                  </a:cubicBezTo>
                  <a:cubicBezTo>
                    <a:pt x="924006" y="748789"/>
                    <a:pt x="914862" y="781682"/>
                    <a:pt x="906290" y="814574"/>
                  </a:cubicBezTo>
                  <a:cubicBezTo>
                    <a:pt x="888827" y="881377"/>
                    <a:pt x="850981" y="935796"/>
                    <a:pt x="804246" y="984882"/>
                  </a:cubicBezTo>
                  <a:cubicBezTo>
                    <a:pt x="771289" y="1009202"/>
                    <a:pt x="740555" y="1036253"/>
                    <a:pt x="708487" y="1061653"/>
                  </a:cubicBezTo>
                  <a:cubicBezTo>
                    <a:pt x="600474" y="1147505"/>
                    <a:pt x="483697" y="1156459"/>
                    <a:pt x="360825" y="1098737"/>
                  </a:cubicBezTo>
                  <a:cubicBezTo>
                    <a:pt x="300309" y="1070353"/>
                    <a:pt x="243667" y="1034920"/>
                    <a:pt x="190581" y="994089"/>
                  </a:cubicBezTo>
                  <a:cubicBezTo>
                    <a:pt x="182390" y="987803"/>
                    <a:pt x="174071" y="983929"/>
                    <a:pt x="163911" y="983929"/>
                  </a:cubicBezTo>
                  <a:cubicBezTo>
                    <a:pt x="132796" y="937892"/>
                    <a:pt x="99776" y="892807"/>
                    <a:pt x="79012" y="840737"/>
                  </a:cubicBezTo>
                  <a:cubicBezTo>
                    <a:pt x="67836" y="812860"/>
                    <a:pt x="51389" y="787016"/>
                    <a:pt x="47262" y="756599"/>
                  </a:cubicBezTo>
                  <a:lnTo>
                    <a:pt x="47262" y="75659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68">
              <a:extLst>
                <a:ext uri="{FF2B5EF4-FFF2-40B4-BE49-F238E27FC236}">
                  <a16:creationId xmlns:a16="http://schemas.microsoft.com/office/drawing/2014/main" id="{C83A3979-10B3-4086-84C0-4FC97035FB04}"/>
                </a:ext>
              </a:extLst>
            </p:cNvPr>
            <p:cNvSpPr/>
            <p:nvPr/>
          </p:nvSpPr>
          <p:spPr>
            <a:xfrm>
              <a:off x="2259015" y="2573616"/>
              <a:ext cx="441101" cy="256073"/>
            </a:xfrm>
            <a:custGeom>
              <a:avLst/>
              <a:gdLst>
                <a:gd name="connsiteX0" fmla="*/ 66046 w 712547"/>
                <a:gd name="connsiteY0" fmla="*/ 6698 h 413657"/>
                <a:gd name="connsiteX1" fmla="*/ 93859 w 712547"/>
                <a:gd name="connsiteY1" fmla="*/ 11080 h 413657"/>
                <a:gd name="connsiteX2" fmla="*/ 302202 w 712547"/>
                <a:gd name="connsiteY2" fmla="*/ 132492 h 413657"/>
                <a:gd name="connsiteX3" fmla="*/ 629545 w 712547"/>
                <a:gd name="connsiteY3" fmla="*/ 62134 h 413657"/>
                <a:gd name="connsiteX4" fmla="*/ 703078 w 712547"/>
                <a:gd name="connsiteY4" fmla="*/ 6825 h 413657"/>
                <a:gd name="connsiteX5" fmla="*/ 703014 w 712547"/>
                <a:gd name="connsiteY5" fmla="*/ 103155 h 413657"/>
                <a:gd name="connsiteX6" fmla="*/ 675138 w 712547"/>
                <a:gd name="connsiteY6" fmla="*/ 223551 h 413657"/>
                <a:gd name="connsiteX7" fmla="*/ 665295 w 712547"/>
                <a:gd name="connsiteY7" fmla="*/ 333596 h 413657"/>
                <a:gd name="connsiteX8" fmla="*/ 643007 w 712547"/>
                <a:gd name="connsiteY8" fmla="*/ 340581 h 413657"/>
                <a:gd name="connsiteX9" fmla="*/ 556456 w 712547"/>
                <a:gd name="connsiteY9" fmla="*/ 370744 h 413657"/>
                <a:gd name="connsiteX10" fmla="*/ 328682 w 712547"/>
                <a:gd name="connsiteY10" fmla="*/ 377030 h 413657"/>
                <a:gd name="connsiteX11" fmla="*/ 230066 w 712547"/>
                <a:gd name="connsiteY11" fmla="*/ 330739 h 413657"/>
                <a:gd name="connsiteX12" fmla="*/ 35439 w 712547"/>
                <a:gd name="connsiteY12" fmla="*/ 355059 h 413657"/>
                <a:gd name="connsiteX13" fmla="*/ 22866 w 712547"/>
                <a:gd name="connsiteY13" fmla="*/ 359377 h 413657"/>
                <a:gd name="connsiteX14" fmla="*/ 69 w 712547"/>
                <a:gd name="connsiteY14" fmla="*/ 332834 h 413657"/>
                <a:gd name="connsiteX15" fmla="*/ 23310 w 712547"/>
                <a:gd name="connsiteY15" fmla="*/ 289273 h 413657"/>
                <a:gd name="connsiteX16" fmla="*/ 69411 w 712547"/>
                <a:gd name="connsiteY16" fmla="*/ 159606 h 413657"/>
                <a:gd name="connsiteX17" fmla="*/ 81794 w 712547"/>
                <a:gd name="connsiteY17" fmla="*/ 134587 h 413657"/>
                <a:gd name="connsiteX18" fmla="*/ 83635 w 712547"/>
                <a:gd name="connsiteY18" fmla="*/ 146652 h 413657"/>
                <a:gd name="connsiteX19" fmla="*/ 83699 w 712547"/>
                <a:gd name="connsiteY19" fmla="*/ 86708 h 413657"/>
                <a:gd name="connsiteX20" fmla="*/ 78365 w 712547"/>
                <a:gd name="connsiteY20" fmla="*/ 93566 h 413657"/>
                <a:gd name="connsiteX21" fmla="*/ 66046 w 712547"/>
                <a:gd name="connsiteY21" fmla="*/ 6698 h 413657"/>
                <a:gd name="connsiteX22" fmla="*/ 66046 w 712547"/>
                <a:gd name="connsiteY22" fmla="*/ 6698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2547" h="413657">
                  <a:moveTo>
                    <a:pt x="66046" y="6698"/>
                  </a:moveTo>
                  <a:cubicBezTo>
                    <a:pt x="77793" y="-7653"/>
                    <a:pt x="85223" y="4539"/>
                    <a:pt x="93859" y="11080"/>
                  </a:cubicBezTo>
                  <a:cubicBezTo>
                    <a:pt x="158502" y="59848"/>
                    <a:pt x="225748" y="105187"/>
                    <a:pt x="302202" y="132492"/>
                  </a:cubicBezTo>
                  <a:cubicBezTo>
                    <a:pt x="424694" y="176180"/>
                    <a:pt x="533533" y="148684"/>
                    <a:pt x="629545" y="62134"/>
                  </a:cubicBezTo>
                  <a:cubicBezTo>
                    <a:pt x="652214" y="41750"/>
                    <a:pt x="674312" y="19589"/>
                    <a:pt x="703078" y="6825"/>
                  </a:cubicBezTo>
                  <a:cubicBezTo>
                    <a:pt x="715651" y="38956"/>
                    <a:pt x="715778" y="71087"/>
                    <a:pt x="703014" y="103155"/>
                  </a:cubicBezTo>
                  <a:cubicBezTo>
                    <a:pt x="700474" y="144874"/>
                    <a:pt x="691013" y="184752"/>
                    <a:pt x="675138" y="223551"/>
                  </a:cubicBezTo>
                  <a:cubicBezTo>
                    <a:pt x="660723" y="258857"/>
                    <a:pt x="666375" y="296703"/>
                    <a:pt x="665295" y="333596"/>
                  </a:cubicBezTo>
                  <a:cubicBezTo>
                    <a:pt x="659199" y="340010"/>
                    <a:pt x="651071" y="340581"/>
                    <a:pt x="643007" y="340581"/>
                  </a:cubicBezTo>
                  <a:cubicBezTo>
                    <a:pt x="610558" y="340581"/>
                    <a:pt x="580650" y="350106"/>
                    <a:pt x="556456" y="370744"/>
                  </a:cubicBezTo>
                  <a:cubicBezTo>
                    <a:pt x="481717" y="434561"/>
                    <a:pt x="405644" y="419067"/>
                    <a:pt x="328682" y="377030"/>
                  </a:cubicBezTo>
                  <a:cubicBezTo>
                    <a:pt x="296678" y="359568"/>
                    <a:pt x="266579" y="337978"/>
                    <a:pt x="230066" y="330739"/>
                  </a:cubicBezTo>
                  <a:cubicBezTo>
                    <a:pt x="162629" y="317340"/>
                    <a:pt x="97351" y="323309"/>
                    <a:pt x="35439" y="355059"/>
                  </a:cubicBezTo>
                  <a:cubicBezTo>
                    <a:pt x="31438" y="357091"/>
                    <a:pt x="27120" y="358107"/>
                    <a:pt x="22866" y="359377"/>
                  </a:cubicBezTo>
                  <a:cubicBezTo>
                    <a:pt x="8070" y="356710"/>
                    <a:pt x="-883" y="349027"/>
                    <a:pt x="69" y="332834"/>
                  </a:cubicBezTo>
                  <a:cubicBezTo>
                    <a:pt x="450" y="314419"/>
                    <a:pt x="12896" y="301846"/>
                    <a:pt x="23310" y="289273"/>
                  </a:cubicBezTo>
                  <a:cubicBezTo>
                    <a:pt x="54616" y="251427"/>
                    <a:pt x="70364" y="208819"/>
                    <a:pt x="69411" y="159606"/>
                  </a:cubicBezTo>
                  <a:cubicBezTo>
                    <a:pt x="69221" y="150081"/>
                    <a:pt x="66681" y="137381"/>
                    <a:pt x="81794" y="134587"/>
                  </a:cubicBezTo>
                  <a:cubicBezTo>
                    <a:pt x="85159" y="140112"/>
                    <a:pt x="83572" y="145509"/>
                    <a:pt x="83635" y="146652"/>
                  </a:cubicBezTo>
                  <a:cubicBezTo>
                    <a:pt x="82111" y="127920"/>
                    <a:pt x="75698" y="104488"/>
                    <a:pt x="83699" y="86708"/>
                  </a:cubicBezTo>
                  <a:cubicBezTo>
                    <a:pt x="83635" y="86391"/>
                    <a:pt x="85413" y="92169"/>
                    <a:pt x="78365" y="93566"/>
                  </a:cubicBezTo>
                  <a:cubicBezTo>
                    <a:pt x="64522" y="66007"/>
                    <a:pt x="60140" y="37051"/>
                    <a:pt x="66046" y="6698"/>
                  </a:cubicBezTo>
                  <a:lnTo>
                    <a:pt x="66046" y="6698"/>
                  </a:lnTo>
                  <a:close/>
                </a:path>
              </a:pathLst>
            </a:custGeom>
            <a:solidFill>
              <a:srgbClr val="DCB17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69">
              <a:extLst>
                <a:ext uri="{FF2B5EF4-FFF2-40B4-BE49-F238E27FC236}">
                  <a16:creationId xmlns:a16="http://schemas.microsoft.com/office/drawing/2014/main" id="{6AA90B6C-394B-4699-8E6E-00934034B4E9}"/>
                </a:ext>
              </a:extLst>
            </p:cNvPr>
            <p:cNvSpPr/>
            <p:nvPr/>
          </p:nvSpPr>
          <p:spPr>
            <a:xfrm>
              <a:off x="2273642" y="2769931"/>
              <a:ext cx="498681" cy="187275"/>
            </a:xfrm>
            <a:custGeom>
              <a:avLst/>
              <a:gdLst>
                <a:gd name="connsiteX0" fmla="*/ 0 w 805561"/>
                <a:gd name="connsiteY0" fmla="*/ 43141 h 302521"/>
                <a:gd name="connsiteX1" fmla="*/ 80518 w 805561"/>
                <a:gd name="connsiteY1" fmla="*/ 7264 h 302521"/>
                <a:gd name="connsiteX2" fmla="*/ 315468 w 805561"/>
                <a:gd name="connsiteY2" fmla="*/ 56984 h 302521"/>
                <a:gd name="connsiteX3" fmla="*/ 459677 w 805561"/>
                <a:gd name="connsiteY3" fmla="*/ 87210 h 302521"/>
                <a:gd name="connsiteX4" fmla="*/ 519747 w 805561"/>
                <a:gd name="connsiteY4" fmla="*/ 53873 h 302521"/>
                <a:gd name="connsiteX5" fmla="*/ 641604 w 805561"/>
                <a:gd name="connsiteY5" fmla="*/ 17424 h 302521"/>
                <a:gd name="connsiteX6" fmla="*/ 805561 w 805561"/>
                <a:gd name="connsiteY6" fmla="*/ 198399 h 302521"/>
                <a:gd name="connsiteX7" fmla="*/ 599313 w 805561"/>
                <a:gd name="connsiteY7" fmla="*/ 294982 h 302521"/>
                <a:gd name="connsiteX8" fmla="*/ 347472 w 805561"/>
                <a:gd name="connsiteY8" fmla="*/ 285330 h 302521"/>
                <a:gd name="connsiteX9" fmla="*/ 314769 w 805561"/>
                <a:gd name="connsiteY9" fmla="*/ 269773 h 302521"/>
                <a:gd name="connsiteX10" fmla="*/ 341249 w 805561"/>
                <a:gd name="connsiteY10" fmla="*/ 253961 h 302521"/>
                <a:gd name="connsiteX11" fmla="*/ 296291 w 805561"/>
                <a:gd name="connsiteY11" fmla="*/ 250532 h 302521"/>
                <a:gd name="connsiteX12" fmla="*/ 150876 w 805561"/>
                <a:gd name="connsiteY12" fmla="*/ 172999 h 302521"/>
                <a:gd name="connsiteX13" fmla="*/ 61913 w 805561"/>
                <a:gd name="connsiteY13" fmla="*/ 84670 h 302521"/>
                <a:gd name="connsiteX14" fmla="*/ 0 w 805561"/>
                <a:gd name="connsiteY14" fmla="*/ 43141 h 302521"/>
                <a:gd name="connsiteX15" fmla="*/ 0 w 805561"/>
                <a:gd name="connsiteY15" fmla="*/ 43141 h 30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5561" h="302521">
                  <a:moveTo>
                    <a:pt x="0" y="43141"/>
                  </a:moveTo>
                  <a:cubicBezTo>
                    <a:pt x="19875" y="15773"/>
                    <a:pt x="51943" y="13995"/>
                    <a:pt x="80518" y="7264"/>
                  </a:cubicBezTo>
                  <a:cubicBezTo>
                    <a:pt x="166179" y="-12993"/>
                    <a:pt x="242379" y="10883"/>
                    <a:pt x="315468" y="56984"/>
                  </a:cubicBezTo>
                  <a:cubicBezTo>
                    <a:pt x="358267" y="83972"/>
                    <a:pt x="407099" y="98577"/>
                    <a:pt x="459677" y="87210"/>
                  </a:cubicBezTo>
                  <a:cubicBezTo>
                    <a:pt x="483171" y="82130"/>
                    <a:pt x="501523" y="67525"/>
                    <a:pt x="519747" y="53873"/>
                  </a:cubicBezTo>
                  <a:cubicBezTo>
                    <a:pt x="556260" y="26441"/>
                    <a:pt x="596138" y="13169"/>
                    <a:pt x="641604" y="17424"/>
                  </a:cubicBezTo>
                  <a:cubicBezTo>
                    <a:pt x="673735" y="98196"/>
                    <a:pt x="736219" y="151472"/>
                    <a:pt x="805561" y="198399"/>
                  </a:cubicBezTo>
                  <a:cubicBezTo>
                    <a:pt x="750380" y="259613"/>
                    <a:pt x="676719" y="282790"/>
                    <a:pt x="599313" y="294982"/>
                  </a:cubicBezTo>
                  <a:cubicBezTo>
                    <a:pt x="515112" y="308254"/>
                    <a:pt x="430784" y="303364"/>
                    <a:pt x="347472" y="285330"/>
                  </a:cubicBezTo>
                  <a:cubicBezTo>
                    <a:pt x="335597" y="282790"/>
                    <a:pt x="322516" y="281647"/>
                    <a:pt x="314769" y="269773"/>
                  </a:cubicBezTo>
                  <a:cubicBezTo>
                    <a:pt x="322326" y="264375"/>
                    <a:pt x="334264" y="267042"/>
                    <a:pt x="341249" y="253961"/>
                  </a:cubicBezTo>
                  <a:cubicBezTo>
                    <a:pt x="324930" y="252755"/>
                    <a:pt x="310515" y="252501"/>
                    <a:pt x="296291" y="250532"/>
                  </a:cubicBezTo>
                  <a:cubicBezTo>
                    <a:pt x="238442" y="242468"/>
                    <a:pt x="191579" y="213448"/>
                    <a:pt x="150876" y="172999"/>
                  </a:cubicBezTo>
                  <a:cubicBezTo>
                    <a:pt x="121221" y="143598"/>
                    <a:pt x="92011" y="113626"/>
                    <a:pt x="61913" y="84670"/>
                  </a:cubicBezTo>
                  <a:cubicBezTo>
                    <a:pt x="43815" y="67271"/>
                    <a:pt x="21653" y="55460"/>
                    <a:pt x="0" y="43141"/>
                  </a:cubicBezTo>
                  <a:lnTo>
                    <a:pt x="0" y="43141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70">
              <a:extLst>
                <a:ext uri="{FF2B5EF4-FFF2-40B4-BE49-F238E27FC236}">
                  <a16:creationId xmlns:a16="http://schemas.microsoft.com/office/drawing/2014/main" id="{E727984D-7AC2-4A3B-8FD3-640EF86CA9FA}"/>
                </a:ext>
              </a:extLst>
            </p:cNvPr>
            <p:cNvSpPr/>
            <p:nvPr/>
          </p:nvSpPr>
          <p:spPr>
            <a:xfrm>
              <a:off x="2210504" y="2438267"/>
              <a:ext cx="101528" cy="341822"/>
            </a:xfrm>
            <a:custGeom>
              <a:avLst/>
              <a:gdLst>
                <a:gd name="connsiteX0" fmla="*/ 145298 w 164006"/>
                <a:gd name="connsiteY0" fmla="*/ 225721 h 552174"/>
                <a:gd name="connsiteX1" fmla="*/ 159966 w 164006"/>
                <a:gd name="connsiteY1" fmla="*/ 312970 h 552174"/>
                <a:gd name="connsiteX2" fmla="*/ 160093 w 164006"/>
                <a:gd name="connsiteY2" fmla="*/ 353292 h 552174"/>
                <a:gd name="connsiteX3" fmla="*/ 158061 w 164006"/>
                <a:gd name="connsiteY3" fmla="*/ 358118 h 552174"/>
                <a:gd name="connsiteX4" fmla="*/ 78940 w 164006"/>
                <a:gd name="connsiteY4" fmla="*/ 552174 h 552174"/>
                <a:gd name="connsiteX5" fmla="*/ 70368 w 164006"/>
                <a:gd name="connsiteY5" fmla="*/ 521504 h 552174"/>
                <a:gd name="connsiteX6" fmla="*/ 80274 w 164006"/>
                <a:gd name="connsiteY6" fmla="*/ 324781 h 552174"/>
                <a:gd name="connsiteX7" fmla="*/ 32141 w 164006"/>
                <a:gd name="connsiteY7" fmla="*/ 117771 h 552174"/>
                <a:gd name="connsiteX8" fmla="*/ 1724 w 164006"/>
                <a:gd name="connsiteY8" fmla="*/ 35411 h 552174"/>
                <a:gd name="connsiteX9" fmla="*/ 27378 w 164006"/>
                <a:gd name="connsiteY9" fmla="*/ 42 h 552174"/>
                <a:gd name="connsiteX10" fmla="*/ 42428 w 164006"/>
                <a:gd name="connsiteY10" fmla="*/ 27283 h 552174"/>
                <a:gd name="connsiteX11" fmla="*/ 122755 w 164006"/>
                <a:gd name="connsiteY11" fmla="*/ 183493 h 552174"/>
                <a:gd name="connsiteX12" fmla="*/ 145298 w 164006"/>
                <a:gd name="connsiteY12" fmla="*/ 225721 h 552174"/>
                <a:gd name="connsiteX13" fmla="*/ 145298 w 164006"/>
                <a:gd name="connsiteY13" fmla="*/ 225721 h 5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006" h="552174">
                  <a:moveTo>
                    <a:pt x="145298" y="225721"/>
                  </a:moveTo>
                  <a:cubicBezTo>
                    <a:pt x="150187" y="254804"/>
                    <a:pt x="155077" y="283887"/>
                    <a:pt x="159966" y="312970"/>
                  </a:cubicBezTo>
                  <a:cubicBezTo>
                    <a:pt x="165427" y="326368"/>
                    <a:pt x="165237" y="339830"/>
                    <a:pt x="160093" y="353292"/>
                  </a:cubicBezTo>
                  <a:cubicBezTo>
                    <a:pt x="159395" y="354880"/>
                    <a:pt x="157998" y="356594"/>
                    <a:pt x="158061" y="358118"/>
                  </a:cubicBezTo>
                  <a:cubicBezTo>
                    <a:pt x="163014" y="435461"/>
                    <a:pt x="125676" y="495723"/>
                    <a:pt x="78940" y="552174"/>
                  </a:cubicBezTo>
                  <a:cubicBezTo>
                    <a:pt x="65859" y="544808"/>
                    <a:pt x="66431" y="532045"/>
                    <a:pt x="70368" y="521504"/>
                  </a:cubicBezTo>
                  <a:cubicBezTo>
                    <a:pt x="94371" y="456797"/>
                    <a:pt x="94371" y="391646"/>
                    <a:pt x="80274" y="324781"/>
                  </a:cubicBezTo>
                  <a:cubicBezTo>
                    <a:pt x="65669" y="255439"/>
                    <a:pt x="60589" y="184065"/>
                    <a:pt x="32141" y="117771"/>
                  </a:cubicBezTo>
                  <a:cubicBezTo>
                    <a:pt x="20647" y="90974"/>
                    <a:pt x="7439" y="64939"/>
                    <a:pt x="1724" y="35411"/>
                  </a:cubicBezTo>
                  <a:cubicBezTo>
                    <a:pt x="-3102" y="10646"/>
                    <a:pt x="1216" y="-784"/>
                    <a:pt x="27378" y="42"/>
                  </a:cubicBezTo>
                  <a:cubicBezTo>
                    <a:pt x="37919" y="6074"/>
                    <a:pt x="38745" y="17695"/>
                    <a:pt x="42428" y="27283"/>
                  </a:cubicBezTo>
                  <a:cubicBezTo>
                    <a:pt x="63256" y="82401"/>
                    <a:pt x="88338" y="135233"/>
                    <a:pt x="122755" y="183493"/>
                  </a:cubicBezTo>
                  <a:cubicBezTo>
                    <a:pt x="132026" y="196384"/>
                    <a:pt x="137932" y="211560"/>
                    <a:pt x="145298" y="225721"/>
                  </a:cubicBezTo>
                  <a:lnTo>
                    <a:pt x="145298" y="225721"/>
                  </a:lnTo>
                  <a:close/>
                </a:path>
              </a:pathLst>
            </a:custGeom>
            <a:solidFill>
              <a:srgbClr val="4B27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71">
              <a:extLst>
                <a:ext uri="{FF2B5EF4-FFF2-40B4-BE49-F238E27FC236}">
                  <a16:creationId xmlns:a16="http://schemas.microsoft.com/office/drawing/2014/main" id="{BD58B8C8-414A-453B-97BB-22B6B9B95EE6}"/>
                </a:ext>
              </a:extLst>
            </p:cNvPr>
            <p:cNvSpPr/>
            <p:nvPr/>
          </p:nvSpPr>
          <p:spPr>
            <a:xfrm>
              <a:off x="2692233" y="2358143"/>
              <a:ext cx="98135" cy="293364"/>
            </a:xfrm>
            <a:custGeom>
              <a:avLst/>
              <a:gdLst>
                <a:gd name="connsiteX0" fmla="*/ 2311 w 158525"/>
                <a:gd name="connsiteY0" fmla="*/ 450718 h 473895"/>
                <a:gd name="connsiteX1" fmla="*/ 2375 w 158525"/>
                <a:gd name="connsiteY1" fmla="*/ 354579 h 473895"/>
                <a:gd name="connsiteX2" fmla="*/ 12789 w 158525"/>
                <a:gd name="connsiteY2" fmla="*/ 339212 h 473895"/>
                <a:gd name="connsiteX3" fmla="*/ 131216 w 158525"/>
                <a:gd name="connsiteY3" fmla="*/ 38412 h 473895"/>
                <a:gd name="connsiteX4" fmla="*/ 137185 w 158525"/>
                <a:gd name="connsiteY4" fmla="*/ 1709 h 473895"/>
                <a:gd name="connsiteX5" fmla="*/ 152362 w 158525"/>
                <a:gd name="connsiteY5" fmla="*/ 15743 h 473895"/>
                <a:gd name="connsiteX6" fmla="*/ 150203 w 158525"/>
                <a:gd name="connsiteY6" fmla="*/ 139568 h 473895"/>
                <a:gd name="connsiteX7" fmla="*/ 15519 w 158525"/>
                <a:gd name="connsiteY7" fmla="*/ 470974 h 473895"/>
                <a:gd name="connsiteX8" fmla="*/ 10820 w 158525"/>
                <a:gd name="connsiteY8" fmla="*/ 473895 h 473895"/>
                <a:gd name="connsiteX9" fmla="*/ 2311 w 158525"/>
                <a:gd name="connsiteY9" fmla="*/ 450718 h 473895"/>
                <a:gd name="connsiteX10" fmla="*/ 2311 w 158525"/>
                <a:gd name="connsiteY10" fmla="*/ 450718 h 47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525" h="473895">
                  <a:moveTo>
                    <a:pt x="2311" y="450718"/>
                  </a:moveTo>
                  <a:cubicBezTo>
                    <a:pt x="-3340" y="418650"/>
                    <a:pt x="3264" y="386583"/>
                    <a:pt x="2375" y="354579"/>
                  </a:cubicBezTo>
                  <a:cubicBezTo>
                    <a:pt x="5804" y="349372"/>
                    <a:pt x="8471" y="343466"/>
                    <a:pt x="12789" y="339212"/>
                  </a:cubicBezTo>
                  <a:cubicBezTo>
                    <a:pt x="95466" y="255773"/>
                    <a:pt x="115087" y="147823"/>
                    <a:pt x="131216" y="38412"/>
                  </a:cubicBezTo>
                  <a:cubicBezTo>
                    <a:pt x="132994" y="26157"/>
                    <a:pt x="135217" y="13965"/>
                    <a:pt x="137185" y="1709"/>
                  </a:cubicBezTo>
                  <a:cubicBezTo>
                    <a:pt x="152489" y="-4768"/>
                    <a:pt x="150520" y="8758"/>
                    <a:pt x="152362" y="15743"/>
                  </a:cubicBezTo>
                  <a:cubicBezTo>
                    <a:pt x="163728" y="57145"/>
                    <a:pt x="157188" y="98547"/>
                    <a:pt x="150203" y="139568"/>
                  </a:cubicBezTo>
                  <a:cubicBezTo>
                    <a:pt x="129629" y="259710"/>
                    <a:pt x="67843" y="363469"/>
                    <a:pt x="15519" y="470974"/>
                  </a:cubicBezTo>
                  <a:cubicBezTo>
                    <a:pt x="14884" y="472244"/>
                    <a:pt x="12662" y="472816"/>
                    <a:pt x="10820" y="473895"/>
                  </a:cubicBezTo>
                  <a:cubicBezTo>
                    <a:pt x="2756" y="467990"/>
                    <a:pt x="11074" y="456115"/>
                    <a:pt x="2311" y="450718"/>
                  </a:cubicBezTo>
                  <a:lnTo>
                    <a:pt x="2311" y="450718"/>
                  </a:lnTo>
                  <a:close/>
                </a:path>
              </a:pathLst>
            </a:custGeom>
            <a:solidFill>
              <a:srgbClr val="4B29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72">
              <a:extLst>
                <a:ext uri="{FF2B5EF4-FFF2-40B4-BE49-F238E27FC236}">
                  <a16:creationId xmlns:a16="http://schemas.microsoft.com/office/drawing/2014/main" id="{2713B954-C5A0-4FA4-9B80-0C480818697E}"/>
                </a:ext>
              </a:extLst>
            </p:cNvPr>
            <p:cNvSpPr/>
            <p:nvPr/>
          </p:nvSpPr>
          <p:spPr>
            <a:xfrm>
              <a:off x="1962243" y="1721837"/>
              <a:ext cx="1243346" cy="1400113"/>
            </a:xfrm>
            <a:custGeom>
              <a:avLst/>
              <a:gdLst>
                <a:gd name="connsiteX0" fmla="*/ 1986388 w 2008482"/>
                <a:gd name="connsiteY0" fmla="*/ 2224024 h 2261721"/>
                <a:gd name="connsiteX1" fmla="*/ 1889741 w 2008482"/>
                <a:gd name="connsiteY1" fmla="*/ 2077974 h 2261721"/>
                <a:gd name="connsiteX2" fmla="*/ 1854499 w 2008482"/>
                <a:gd name="connsiteY2" fmla="*/ 1954467 h 2261721"/>
                <a:gd name="connsiteX3" fmla="*/ 1824781 w 2008482"/>
                <a:gd name="connsiteY3" fmla="*/ 1880616 h 2261721"/>
                <a:gd name="connsiteX4" fmla="*/ 1796968 w 2008482"/>
                <a:gd name="connsiteY4" fmla="*/ 1838135 h 2261721"/>
                <a:gd name="connsiteX5" fmla="*/ 1679747 w 2008482"/>
                <a:gd name="connsiteY5" fmla="*/ 1764729 h 2261721"/>
                <a:gd name="connsiteX6" fmla="*/ 1591799 w 2008482"/>
                <a:gd name="connsiteY6" fmla="*/ 1777937 h 2261721"/>
                <a:gd name="connsiteX7" fmla="*/ 1452734 w 2008482"/>
                <a:gd name="connsiteY7" fmla="*/ 1796733 h 2261721"/>
                <a:gd name="connsiteX8" fmla="*/ 1412983 w 2008482"/>
                <a:gd name="connsiteY8" fmla="*/ 1790446 h 2261721"/>
                <a:gd name="connsiteX9" fmla="*/ 1433557 w 2008482"/>
                <a:gd name="connsiteY9" fmla="*/ 1769872 h 2261721"/>
                <a:gd name="connsiteX10" fmla="*/ 1444606 w 2008482"/>
                <a:gd name="connsiteY10" fmla="*/ 1729740 h 2261721"/>
                <a:gd name="connsiteX11" fmla="*/ 1427144 w 2008482"/>
                <a:gd name="connsiteY11" fmla="*/ 1706055 h 2261721"/>
                <a:gd name="connsiteX12" fmla="*/ 1441050 w 2008482"/>
                <a:gd name="connsiteY12" fmla="*/ 1673416 h 2261721"/>
                <a:gd name="connsiteX13" fmla="*/ 1448988 w 2008482"/>
                <a:gd name="connsiteY13" fmla="*/ 1672590 h 2261721"/>
                <a:gd name="connsiteX14" fmla="*/ 1485437 w 2008482"/>
                <a:gd name="connsiteY14" fmla="*/ 1676083 h 2261721"/>
                <a:gd name="connsiteX15" fmla="*/ 1463593 w 2008482"/>
                <a:gd name="connsiteY15" fmla="*/ 1706118 h 2261721"/>
                <a:gd name="connsiteX16" fmla="*/ 1453687 w 2008482"/>
                <a:gd name="connsiteY16" fmla="*/ 1726438 h 2261721"/>
                <a:gd name="connsiteX17" fmla="*/ 1477626 w 2008482"/>
                <a:gd name="connsiteY17" fmla="*/ 1724279 h 2261721"/>
                <a:gd name="connsiteX18" fmla="*/ 1490771 w 2008482"/>
                <a:gd name="connsiteY18" fmla="*/ 1715072 h 2261721"/>
                <a:gd name="connsiteX19" fmla="*/ 1513821 w 2008482"/>
                <a:gd name="connsiteY19" fmla="*/ 1551750 h 2261721"/>
                <a:gd name="connsiteX20" fmla="*/ 1526775 w 2008482"/>
                <a:gd name="connsiteY20" fmla="*/ 1491361 h 2261721"/>
                <a:gd name="connsiteX21" fmla="*/ 1547349 w 2008482"/>
                <a:gd name="connsiteY21" fmla="*/ 1421448 h 2261721"/>
                <a:gd name="connsiteX22" fmla="*/ 1521949 w 2008482"/>
                <a:gd name="connsiteY22" fmla="*/ 1380617 h 2261721"/>
                <a:gd name="connsiteX23" fmla="*/ 1513313 w 2008482"/>
                <a:gd name="connsiteY23" fmla="*/ 1325372 h 2261721"/>
                <a:gd name="connsiteX24" fmla="*/ 1517060 w 2008482"/>
                <a:gd name="connsiteY24" fmla="*/ 1267143 h 2261721"/>
                <a:gd name="connsiteX25" fmla="*/ 1527791 w 2008482"/>
                <a:gd name="connsiteY25" fmla="*/ 1183894 h 2261721"/>
                <a:gd name="connsiteX26" fmla="*/ 1558335 w 2008482"/>
                <a:gd name="connsiteY26" fmla="*/ 974408 h 2261721"/>
                <a:gd name="connsiteX27" fmla="*/ 1510075 w 2008482"/>
                <a:gd name="connsiteY27" fmla="*/ 763334 h 2261721"/>
                <a:gd name="connsiteX28" fmla="*/ 1478325 w 2008482"/>
                <a:gd name="connsiteY28" fmla="*/ 672846 h 2261721"/>
                <a:gd name="connsiteX29" fmla="*/ 1449750 w 2008482"/>
                <a:gd name="connsiteY29" fmla="*/ 581406 h 2261721"/>
                <a:gd name="connsiteX30" fmla="*/ 1418635 w 2008482"/>
                <a:gd name="connsiteY30" fmla="*/ 449072 h 2261721"/>
                <a:gd name="connsiteX31" fmla="*/ 1131678 w 2008482"/>
                <a:gd name="connsiteY31" fmla="*/ 96139 h 2261721"/>
                <a:gd name="connsiteX32" fmla="*/ 1091800 w 2008482"/>
                <a:gd name="connsiteY32" fmla="*/ 74930 h 2261721"/>
                <a:gd name="connsiteX33" fmla="*/ 855771 w 2008482"/>
                <a:gd name="connsiteY33" fmla="*/ 0 h 2261721"/>
                <a:gd name="connsiteX34" fmla="*/ 780841 w 2008482"/>
                <a:gd name="connsiteY34" fmla="*/ 0 h 2261721"/>
                <a:gd name="connsiteX35" fmla="*/ 763569 w 2008482"/>
                <a:gd name="connsiteY35" fmla="*/ 5461 h 2261721"/>
                <a:gd name="connsiteX36" fmla="*/ 493821 w 2008482"/>
                <a:gd name="connsiteY36" fmla="*/ 136970 h 2261721"/>
                <a:gd name="connsiteX37" fmla="*/ 307131 w 2008482"/>
                <a:gd name="connsiteY37" fmla="*/ 385001 h 2261721"/>
                <a:gd name="connsiteX38" fmla="*/ 150032 w 2008482"/>
                <a:gd name="connsiteY38" fmla="*/ 826770 h 2261721"/>
                <a:gd name="connsiteX39" fmla="*/ 139110 w 2008482"/>
                <a:gd name="connsiteY39" fmla="*/ 1057275 h 2261721"/>
                <a:gd name="connsiteX40" fmla="*/ 153016 w 2008482"/>
                <a:gd name="connsiteY40" fmla="*/ 1235710 h 2261721"/>
                <a:gd name="connsiteX41" fmla="*/ 140824 w 2008482"/>
                <a:gd name="connsiteY41" fmla="*/ 1292606 h 2261721"/>
                <a:gd name="connsiteX42" fmla="*/ 53194 w 2008482"/>
                <a:gd name="connsiteY42" fmla="*/ 1451674 h 2261721"/>
                <a:gd name="connsiteX43" fmla="*/ 42717 w 2008482"/>
                <a:gd name="connsiteY43" fmla="*/ 1684973 h 2261721"/>
                <a:gd name="connsiteX44" fmla="*/ 39605 w 2008482"/>
                <a:gd name="connsiteY44" fmla="*/ 1734185 h 2261721"/>
                <a:gd name="connsiteX45" fmla="*/ 64116 w 2008482"/>
                <a:gd name="connsiteY45" fmla="*/ 1946085 h 2261721"/>
                <a:gd name="connsiteX46" fmla="*/ 84754 w 2008482"/>
                <a:gd name="connsiteY46" fmla="*/ 1961642 h 2261721"/>
                <a:gd name="connsiteX47" fmla="*/ 330689 w 2008482"/>
                <a:gd name="connsiteY47" fmla="*/ 1990217 h 2261721"/>
                <a:gd name="connsiteX48" fmla="*/ 348977 w 2008482"/>
                <a:gd name="connsiteY48" fmla="*/ 1991995 h 2261721"/>
                <a:gd name="connsiteX49" fmla="*/ 493249 w 2008482"/>
                <a:gd name="connsiteY49" fmla="*/ 2012379 h 2261721"/>
                <a:gd name="connsiteX50" fmla="*/ 606406 w 2008482"/>
                <a:gd name="connsiteY50" fmla="*/ 1957070 h 2261721"/>
                <a:gd name="connsiteX51" fmla="*/ 663556 w 2008482"/>
                <a:gd name="connsiteY51" fmla="*/ 1941259 h 2261721"/>
                <a:gd name="connsiteX52" fmla="*/ 815067 w 2008482"/>
                <a:gd name="connsiteY52" fmla="*/ 1967738 h 2261721"/>
                <a:gd name="connsiteX53" fmla="*/ 843769 w 2008482"/>
                <a:gd name="connsiteY53" fmla="*/ 1949450 h 2261721"/>
                <a:gd name="connsiteX54" fmla="*/ 812400 w 2008482"/>
                <a:gd name="connsiteY54" fmla="*/ 1938464 h 2261721"/>
                <a:gd name="connsiteX55" fmla="*/ 697084 w 2008482"/>
                <a:gd name="connsiteY55" fmla="*/ 1893062 h 2261721"/>
                <a:gd name="connsiteX56" fmla="*/ 595103 w 2008482"/>
                <a:gd name="connsiteY56" fmla="*/ 1795336 h 2261721"/>
                <a:gd name="connsiteX57" fmla="*/ 507092 w 2008482"/>
                <a:gd name="connsiteY57" fmla="*/ 1731328 h 2261721"/>
                <a:gd name="connsiteX58" fmla="*/ 482899 w 2008482"/>
                <a:gd name="connsiteY58" fmla="*/ 1704086 h 2261721"/>
                <a:gd name="connsiteX59" fmla="*/ 483978 w 2008482"/>
                <a:gd name="connsiteY59" fmla="*/ 1665224 h 2261721"/>
                <a:gd name="connsiteX60" fmla="*/ 491852 w 2008482"/>
                <a:gd name="connsiteY60" fmla="*/ 1501585 h 2261721"/>
                <a:gd name="connsiteX61" fmla="*/ 478581 w 2008482"/>
                <a:gd name="connsiteY61" fmla="*/ 1422527 h 2261721"/>
                <a:gd name="connsiteX62" fmla="*/ 443529 w 2008482"/>
                <a:gd name="connsiteY62" fmla="*/ 1280160 h 2261721"/>
                <a:gd name="connsiteX63" fmla="*/ 412477 w 2008482"/>
                <a:gd name="connsiteY63" fmla="*/ 1197864 h 2261721"/>
                <a:gd name="connsiteX64" fmla="*/ 427019 w 2008482"/>
                <a:gd name="connsiteY64" fmla="*/ 1159447 h 2261721"/>
                <a:gd name="connsiteX65" fmla="*/ 425368 w 2008482"/>
                <a:gd name="connsiteY65" fmla="*/ 1150303 h 2261721"/>
                <a:gd name="connsiteX66" fmla="*/ 391332 w 2008482"/>
                <a:gd name="connsiteY66" fmla="*/ 1088263 h 2261721"/>
                <a:gd name="connsiteX67" fmla="*/ 398444 w 2008482"/>
                <a:gd name="connsiteY67" fmla="*/ 963613 h 2261721"/>
                <a:gd name="connsiteX68" fmla="*/ 433940 w 2008482"/>
                <a:gd name="connsiteY68" fmla="*/ 895858 h 2261721"/>
                <a:gd name="connsiteX69" fmla="*/ 479470 w 2008482"/>
                <a:gd name="connsiteY69" fmla="*/ 812356 h 2261721"/>
                <a:gd name="connsiteX70" fmla="*/ 515792 w 2008482"/>
                <a:gd name="connsiteY70" fmla="*/ 666941 h 2261721"/>
                <a:gd name="connsiteX71" fmla="*/ 540239 w 2008482"/>
                <a:gd name="connsiteY71" fmla="*/ 587820 h 2261721"/>
                <a:gd name="connsiteX72" fmla="*/ 670922 w 2008482"/>
                <a:gd name="connsiteY72" fmla="*/ 448882 h 2261721"/>
                <a:gd name="connsiteX73" fmla="*/ 802304 w 2008482"/>
                <a:gd name="connsiteY73" fmla="*/ 425514 h 2261721"/>
                <a:gd name="connsiteX74" fmla="*/ 910698 w 2008482"/>
                <a:gd name="connsiteY74" fmla="*/ 419735 h 2261721"/>
                <a:gd name="connsiteX75" fmla="*/ 967785 w 2008482"/>
                <a:gd name="connsiteY75" fmla="*/ 409004 h 2261721"/>
                <a:gd name="connsiteX76" fmla="*/ 1085387 w 2008482"/>
                <a:gd name="connsiteY76" fmla="*/ 475806 h 2261721"/>
                <a:gd name="connsiteX77" fmla="*/ 1155745 w 2008482"/>
                <a:gd name="connsiteY77" fmla="*/ 610362 h 2261721"/>
                <a:gd name="connsiteX78" fmla="*/ 1313415 w 2008482"/>
                <a:gd name="connsiteY78" fmla="*/ 1028002 h 2261721"/>
                <a:gd name="connsiteX79" fmla="*/ 1328592 w 2008482"/>
                <a:gd name="connsiteY79" fmla="*/ 1122617 h 2261721"/>
                <a:gd name="connsiteX80" fmla="*/ 1191241 w 2008482"/>
                <a:gd name="connsiteY80" fmla="*/ 1491615 h 2261721"/>
                <a:gd name="connsiteX81" fmla="*/ 1187495 w 2008482"/>
                <a:gd name="connsiteY81" fmla="*/ 1479995 h 2261721"/>
                <a:gd name="connsiteX82" fmla="*/ 1178795 w 2008482"/>
                <a:gd name="connsiteY82" fmla="*/ 1481709 h 2261721"/>
                <a:gd name="connsiteX83" fmla="*/ 1158285 w 2008482"/>
                <a:gd name="connsiteY83" fmla="*/ 1566736 h 2261721"/>
                <a:gd name="connsiteX84" fmla="*/ 1138409 w 2008482"/>
                <a:gd name="connsiteY84" fmla="*/ 1704785 h 2261721"/>
                <a:gd name="connsiteX85" fmla="*/ 1147553 w 2008482"/>
                <a:gd name="connsiteY85" fmla="*/ 1729613 h 2261721"/>
                <a:gd name="connsiteX86" fmla="*/ 1312272 w 2008482"/>
                <a:gd name="connsiteY86" fmla="*/ 1896809 h 2261721"/>
                <a:gd name="connsiteX87" fmla="*/ 1413364 w 2008482"/>
                <a:gd name="connsiteY87" fmla="*/ 1970532 h 2261721"/>
                <a:gd name="connsiteX88" fmla="*/ 1477182 w 2008482"/>
                <a:gd name="connsiteY88" fmla="*/ 2034477 h 2261721"/>
                <a:gd name="connsiteX89" fmla="*/ 1726546 w 2008482"/>
                <a:gd name="connsiteY89" fmla="*/ 2104009 h 2261721"/>
                <a:gd name="connsiteX90" fmla="*/ 1741342 w 2008482"/>
                <a:gd name="connsiteY90" fmla="*/ 2095817 h 2261721"/>
                <a:gd name="connsiteX91" fmla="*/ 1732261 w 2008482"/>
                <a:gd name="connsiteY91" fmla="*/ 2078355 h 2261721"/>
                <a:gd name="connsiteX92" fmla="*/ 1688573 w 2008482"/>
                <a:gd name="connsiteY92" fmla="*/ 2067560 h 2261721"/>
                <a:gd name="connsiteX93" fmla="*/ 1568558 w 2008482"/>
                <a:gd name="connsiteY93" fmla="*/ 2043430 h 2261721"/>
                <a:gd name="connsiteX94" fmla="*/ 1451909 w 2008482"/>
                <a:gd name="connsiteY94" fmla="*/ 1946148 h 2261721"/>
                <a:gd name="connsiteX95" fmla="*/ 1462005 w 2008482"/>
                <a:gd name="connsiteY95" fmla="*/ 1925764 h 2261721"/>
                <a:gd name="connsiteX96" fmla="*/ 1527093 w 2008482"/>
                <a:gd name="connsiteY96" fmla="*/ 1911858 h 2261721"/>
                <a:gd name="connsiteX97" fmla="*/ 1641774 w 2008482"/>
                <a:gd name="connsiteY97" fmla="*/ 1887411 h 2261721"/>
                <a:gd name="connsiteX98" fmla="*/ 1758550 w 2008482"/>
                <a:gd name="connsiteY98" fmla="*/ 1982026 h 2261721"/>
                <a:gd name="connsiteX99" fmla="*/ 1775251 w 2008482"/>
                <a:gd name="connsiteY99" fmla="*/ 2060385 h 2261721"/>
                <a:gd name="connsiteX100" fmla="*/ 1970767 w 2008482"/>
                <a:gd name="connsiteY100" fmla="*/ 2253615 h 2261721"/>
                <a:gd name="connsiteX101" fmla="*/ 2006518 w 2008482"/>
                <a:gd name="connsiteY101" fmla="*/ 2253933 h 2261721"/>
                <a:gd name="connsiteX102" fmla="*/ 1986388 w 2008482"/>
                <a:gd name="connsiteY102" fmla="*/ 2224024 h 2261721"/>
                <a:gd name="connsiteX103" fmla="*/ 1986388 w 2008482"/>
                <a:gd name="connsiteY103" fmla="*/ 2224024 h 2261721"/>
                <a:gd name="connsiteX104" fmla="*/ 1525315 w 2008482"/>
                <a:gd name="connsiteY104" fmla="*/ 1074357 h 2261721"/>
                <a:gd name="connsiteX105" fmla="*/ 1510646 w 2008482"/>
                <a:gd name="connsiteY105" fmla="*/ 1175830 h 2261721"/>
                <a:gd name="connsiteX106" fmla="*/ 1525315 w 2008482"/>
                <a:gd name="connsiteY106" fmla="*/ 1074357 h 2261721"/>
                <a:gd name="connsiteX107" fmla="*/ 1525315 w 2008482"/>
                <a:gd name="connsiteY107" fmla="*/ 1074357 h 2261721"/>
                <a:gd name="connsiteX108" fmla="*/ 157080 w 2008482"/>
                <a:gd name="connsiteY108" fmla="*/ 1811592 h 2261721"/>
                <a:gd name="connsiteX109" fmla="*/ 150413 w 2008482"/>
                <a:gd name="connsiteY109" fmla="*/ 1694180 h 2261721"/>
                <a:gd name="connsiteX110" fmla="*/ 157080 w 2008482"/>
                <a:gd name="connsiteY110" fmla="*/ 1811592 h 2261721"/>
                <a:gd name="connsiteX111" fmla="*/ 157080 w 2008482"/>
                <a:gd name="connsiteY111" fmla="*/ 1811592 h 2261721"/>
                <a:gd name="connsiteX112" fmla="*/ 111741 w 2008482"/>
                <a:gd name="connsiteY112" fmla="*/ 1930591 h 2261721"/>
                <a:gd name="connsiteX113" fmla="*/ 96120 w 2008482"/>
                <a:gd name="connsiteY113" fmla="*/ 1752600 h 2261721"/>
                <a:gd name="connsiteX114" fmla="*/ 143428 w 2008482"/>
                <a:gd name="connsiteY114" fmla="*/ 1918462 h 2261721"/>
                <a:gd name="connsiteX115" fmla="*/ 111741 w 2008482"/>
                <a:gd name="connsiteY115" fmla="*/ 1930591 h 2261721"/>
                <a:gd name="connsiteX116" fmla="*/ 111741 w 2008482"/>
                <a:gd name="connsiteY116" fmla="*/ 1930591 h 2261721"/>
                <a:gd name="connsiteX117" fmla="*/ 147301 w 2008482"/>
                <a:gd name="connsiteY117" fmla="*/ 1952752 h 2261721"/>
                <a:gd name="connsiteX118" fmla="*/ 237408 w 2008482"/>
                <a:gd name="connsiteY118" fmla="*/ 1907604 h 2261721"/>
                <a:gd name="connsiteX119" fmla="*/ 253537 w 2008482"/>
                <a:gd name="connsiteY119" fmla="*/ 1912557 h 2261721"/>
                <a:gd name="connsiteX120" fmla="*/ 309988 w 2008482"/>
                <a:gd name="connsiteY120" fmla="*/ 1972056 h 2261721"/>
                <a:gd name="connsiteX121" fmla="*/ 147301 w 2008482"/>
                <a:gd name="connsiteY121" fmla="*/ 1952752 h 2261721"/>
                <a:gd name="connsiteX122" fmla="*/ 147301 w 2008482"/>
                <a:gd name="connsiteY122" fmla="*/ 1952752 h 2261721"/>
                <a:gd name="connsiteX123" fmla="*/ 407397 w 2008482"/>
                <a:gd name="connsiteY123" fmla="*/ 1798574 h 2261721"/>
                <a:gd name="connsiteX124" fmla="*/ 471977 w 2008482"/>
                <a:gd name="connsiteY124" fmla="*/ 1850517 h 2261721"/>
                <a:gd name="connsiteX125" fmla="*/ 610788 w 2008482"/>
                <a:gd name="connsiteY125" fmla="*/ 1913319 h 2261721"/>
                <a:gd name="connsiteX126" fmla="*/ 390570 w 2008482"/>
                <a:gd name="connsiteY126" fmla="*/ 1969897 h 2261721"/>
                <a:gd name="connsiteX127" fmla="*/ 290875 w 2008482"/>
                <a:gd name="connsiteY127" fmla="*/ 1902778 h 2261721"/>
                <a:gd name="connsiteX128" fmla="*/ 289224 w 2008482"/>
                <a:gd name="connsiteY128" fmla="*/ 1864297 h 2261721"/>
                <a:gd name="connsiteX129" fmla="*/ 327324 w 2008482"/>
                <a:gd name="connsiteY129" fmla="*/ 1860804 h 2261721"/>
                <a:gd name="connsiteX130" fmla="*/ 361360 w 2008482"/>
                <a:gd name="connsiteY130" fmla="*/ 1875854 h 2261721"/>
                <a:gd name="connsiteX131" fmla="*/ 382315 w 2008482"/>
                <a:gd name="connsiteY131" fmla="*/ 1875345 h 2261721"/>
                <a:gd name="connsiteX132" fmla="*/ 369170 w 2008482"/>
                <a:gd name="connsiteY132" fmla="*/ 1861566 h 2261721"/>
                <a:gd name="connsiteX133" fmla="*/ 349803 w 2008482"/>
                <a:gd name="connsiteY133" fmla="*/ 1847533 h 2261721"/>
                <a:gd name="connsiteX134" fmla="*/ 342373 w 2008482"/>
                <a:gd name="connsiteY134" fmla="*/ 1823784 h 2261721"/>
                <a:gd name="connsiteX135" fmla="*/ 372472 w 2008482"/>
                <a:gd name="connsiteY135" fmla="*/ 1823530 h 2261721"/>
                <a:gd name="connsiteX136" fmla="*/ 478581 w 2008482"/>
                <a:gd name="connsiteY136" fmla="*/ 1899793 h 2261721"/>
                <a:gd name="connsiteX137" fmla="*/ 492487 w 2008482"/>
                <a:gd name="connsiteY137" fmla="*/ 1907667 h 2261721"/>
                <a:gd name="connsiteX138" fmla="*/ 518586 w 2008482"/>
                <a:gd name="connsiteY138" fmla="*/ 1907731 h 2261721"/>
                <a:gd name="connsiteX139" fmla="*/ 502901 w 2008482"/>
                <a:gd name="connsiteY139" fmla="*/ 1888045 h 2261721"/>
                <a:gd name="connsiteX140" fmla="*/ 391840 w 2008482"/>
                <a:gd name="connsiteY140" fmla="*/ 1819339 h 2261721"/>
                <a:gd name="connsiteX141" fmla="*/ 381870 w 2008482"/>
                <a:gd name="connsiteY141" fmla="*/ 1796225 h 2261721"/>
                <a:gd name="connsiteX142" fmla="*/ 407397 w 2008482"/>
                <a:gd name="connsiteY142" fmla="*/ 1798574 h 2261721"/>
                <a:gd name="connsiteX143" fmla="*/ 407397 w 2008482"/>
                <a:gd name="connsiteY143" fmla="*/ 1798574 h 2261721"/>
                <a:gd name="connsiteX144" fmla="*/ 1386567 w 2008482"/>
                <a:gd name="connsiteY144" fmla="*/ 1619695 h 2261721"/>
                <a:gd name="connsiteX145" fmla="*/ 1406252 w 2008482"/>
                <a:gd name="connsiteY145" fmla="*/ 1553274 h 2261721"/>
                <a:gd name="connsiteX146" fmla="*/ 1449559 w 2008482"/>
                <a:gd name="connsiteY146" fmla="*/ 1610805 h 2261721"/>
                <a:gd name="connsiteX147" fmla="*/ 1442130 w 2008482"/>
                <a:gd name="connsiteY147" fmla="*/ 1645348 h 2261721"/>
                <a:gd name="connsiteX148" fmla="*/ 1435272 w 2008482"/>
                <a:gd name="connsiteY148" fmla="*/ 1649286 h 2261721"/>
                <a:gd name="connsiteX149" fmla="*/ 1386567 w 2008482"/>
                <a:gd name="connsiteY149" fmla="*/ 1619695 h 2261721"/>
                <a:gd name="connsiteX150" fmla="*/ 1386567 w 2008482"/>
                <a:gd name="connsiteY150" fmla="*/ 1619695 h 22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008482" h="2261721">
                  <a:moveTo>
                    <a:pt x="1986388" y="2224024"/>
                  </a:moveTo>
                  <a:cubicBezTo>
                    <a:pt x="1934318" y="2188337"/>
                    <a:pt x="1905045" y="2138109"/>
                    <a:pt x="1889741" y="2077974"/>
                  </a:cubicBezTo>
                  <a:cubicBezTo>
                    <a:pt x="1879200" y="2036509"/>
                    <a:pt x="1867262" y="1995297"/>
                    <a:pt x="1854499" y="1954467"/>
                  </a:cubicBezTo>
                  <a:cubicBezTo>
                    <a:pt x="1846625" y="1929257"/>
                    <a:pt x="1842561" y="1902079"/>
                    <a:pt x="1824781" y="1880616"/>
                  </a:cubicBezTo>
                  <a:cubicBezTo>
                    <a:pt x="1815510" y="1866456"/>
                    <a:pt x="1805731" y="1852613"/>
                    <a:pt x="1796968" y="1838135"/>
                  </a:cubicBezTo>
                  <a:cubicBezTo>
                    <a:pt x="1770298" y="1794066"/>
                    <a:pt x="1722038" y="1782191"/>
                    <a:pt x="1679747" y="1764729"/>
                  </a:cubicBezTo>
                  <a:cubicBezTo>
                    <a:pt x="1652315" y="1753362"/>
                    <a:pt x="1619739" y="1764919"/>
                    <a:pt x="1591799" y="1777937"/>
                  </a:cubicBezTo>
                  <a:cubicBezTo>
                    <a:pt x="1547286" y="1798574"/>
                    <a:pt x="1500042" y="1797812"/>
                    <a:pt x="1452734" y="1796733"/>
                  </a:cubicBezTo>
                  <a:cubicBezTo>
                    <a:pt x="1444289" y="1796542"/>
                    <a:pt x="1418508" y="1796733"/>
                    <a:pt x="1412983" y="1790446"/>
                  </a:cubicBezTo>
                  <a:cubicBezTo>
                    <a:pt x="1407586" y="1784287"/>
                    <a:pt x="1420730" y="1775587"/>
                    <a:pt x="1433557" y="1769872"/>
                  </a:cubicBezTo>
                  <a:cubicBezTo>
                    <a:pt x="1460227" y="1757934"/>
                    <a:pt x="1461116" y="1752664"/>
                    <a:pt x="1444606" y="1729740"/>
                  </a:cubicBezTo>
                  <a:cubicBezTo>
                    <a:pt x="1438891" y="1721803"/>
                    <a:pt x="1432859" y="1714056"/>
                    <a:pt x="1427144" y="1706055"/>
                  </a:cubicBezTo>
                  <a:cubicBezTo>
                    <a:pt x="1408475" y="1679766"/>
                    <a:pt x="1408729" y="1679258"/>
                    <a:pt x="1441050" y="1673416"/>
                  </a:cubicBezTo>
                  <a:cubicBezTo>
                    <a:pt x="1443654" y="1672908"/>
                    <a:pt x="1446384" y="1672400"/>
                    <a:pt x="1448988" y="1672590"/>
                  </a:cubicBezTo>
                  <a:cubicBezTo>
                    <a:pt x="1461624" y="1673479"/>
                    <a:pt x="1479912" y="1663192"/>
                    <a:pt x="1485437" y="1676083"/>
                  </a:cubicBezTo>
                  <a:cubicBezTo>
                    <a:pt x="1490771" y="1688529"/>
                    <a:pt x="1472737" y="1696911"/>
                    <a:pt x="1463593" y="1706118"/>
                  </a:cubicBezTo>
                  <a:cubicBezTo>
                    <a:pt x="1458132" y="1711642"/>
                    <a:pt x="1444860" y="1715580"/>
                    <a:pt x="1453687" y="1726438"/>
                  </a:cubicBezTo>
                  <a:cubicBezTo>
                    <a:pt x="1460735" y="1735138"/>
                    <a:pt x="1470006" y="1728724"/>
                    <a:pt x="1477626" y="1724279"/>
                  </a:cubicBezTo>
                  <a:cubicBezTo>
                    <a:pt x="1482198" y="1721612"/>
                    <a:pt x="1486453" y="1718247"/>
                    <a:pt x="1490771" y="1715072"/>
                  </a:cubicBezTo>
                  <a:cubicBezTo>
                    <a:pt x="1564939" y="1660779"/>
                    <a:pt x="1570209" y="1623441"/>
                    <a:pt x="1513821" y="1551750"/>
                  </a:cubicBezTo>
                  <a:cubicBezTo>
                    <a:pt x="1484230" y="1514094"/>
                    <a:pt x="1484675" y="1511872"/>
                    <a:pt x="1526775" y="1491361"/>
                  </a:cubicBezTo>
                  <a:cubicBezTo>
                    <a:pt x="1562843" y="1473835"/>
                    <a:pt x="1568050" y="1456309"/>
                    <a:pt x="1547349" y="1421448"/>
                  </a:cubicBezTo>
                  <a:cubicBezTo>
                    <a:pt x="1539158" y="1407668"/>
                    <a:pt x="1531093" y="1393762"/>
                    <a:pt x="1521949" y="1380617"/>
                  </a:cubicBezTo>
                  <a:cubicBezTo>
                    <a:pt x="1509948" y="1363409"/>
                    <a:pt x="1505312" y="1346264"/>
                    <a:pt x="1513313" y="1325372"/>
                  </a:cubicBezTo>
                  <a:cubicBezTo>
                    <a:pt x="1520425" y="1306830"/>
                    <a:pt x="1521187" y="1286510"/>
                    <a:pt x="1517060" y="1267143"/>
                  </a:cubicBezTo>
                  <a:cubicBezTo>
                    <a:pt x="1510773" y="1237742"/>
                    <a:pt x="1516171" y="1211009"/>
                    <a:pt x="1527791" y="1183894"/>
                  </a:cubicBezTo>
                  <a:cubicBezTo>
                    <a:pt x="1556493" y="1116965"/>
                    <a:pt x="1565637" y="1047179"/>
                    <a:pt x="1558335" y="974408"/>
                  </a:cubicBezTo>
                  <a:cubicBezTo>
                    <a:pt x="1551096" y="901827"/>
                    <a:pt x="1522775" y="834454"/>
                    <a:pt x="1510075" y="763334"/>
                  </a:cubicBezTo>
                  <a:cubicBezTo>
                    <a:pt x="1504423" y="731520"/>
                    <a:pt x="1493819" y="701167"/>
                    <a:pt x="1478325" y="672846"/>
                  </a:cubicBezTo>
                  <a:cubicBezTo>
                    <a:pt x="1462640" y="644271"/>
                    <a:pt x="1454703" y="613347"/>
                    <a:pt x="1449750" y="581406"/>
                  </a:cubicBezTo>
                  <a:cubicBezTo>
                    <a:pt x="1442765" y="536512"/>
                    <a:pt x="1435653" y="492062"/>
                    <a:pt x="1418635" y="449072"/>
                  </a:cubicBezTo>
                  <a:cubicBezTo>
                    <a:pt x="1359961" y="300863"/>
                    <a:pt x="1251884" y="193675"/>
                    <a:pt x="1131678" y="96139"/>
                  </a:cubicBezTo>
                  <a:cubicBezTo>
                    <a:pt x="1120185" y="86805"/>
                    <a:pt x="1105707" y="80518"/>
                    <a:pt x="1091800" y="74930"/>
                  </a:cubicBezTo>
                  <a:cubicBezTo>
                    <a:pt x="1015029" y="44006"/>
                    <a:pt x="937241" y="16193"/>
                    <a:pt x="855771" y="0"/>
                  </a:cubicBezTo>
                  <a:cubicBezTo>
                    <a:pt x="830815" y="0"/>
                    <a:pt x="805796" y="0"/>
                    <a:pt x="780841" y="0"/>
                  </a:cubicBezTo>
                  <a:cubicBezTo>
                    <a:pt x="776269" y="5588"/>
                    <a:pt x="769411" y="4128"/>
                    <a:pt x="763569" y="5461"/>
                  </a:cubicBezTo>
                  <a:cubicBezTo>
                    <a:pt x="663747" y="28829"/>
                    <a:pt x="570592" y="63056"/>
                    <a:pt x="493821" y="136970"/>
                  </a:cubicBezTo>
                  <a:cubicBezTo>
                    <a:pt x="417811" y="210185"/>
                    <a:pt x="346691" y="286957"/>
                    <a:pt x="307131" y="385001"/>
                  </a:cubicBezTo>
                  <a:cubicBezTo>
                    <a:pt x="248584" y="529781"/>
                    <a:pt x="176384" y="669608"/>
                    <a:pt x="150032" y="826770"/>
                  </a:cubicBezTo>
                  <a:cubicBezTo>
                    <a:pt x="137141" y="903986"/>
                    <a:pt x="123235" y="979424"/>
                    <a:pt x="139110" y="1057275"/>
                  </a:cubicBezTo>
                  <a:cubicBezTo>
                    <a:pt x="151175" y="1116140"/>
                    <a:pt x="152635" y="1175893"/>
                    <a:pt x="153016" y="1235710"/>
                  </a:cubicBezTo>
                  <a:cubicBezTo>
                    <a:pt x="153143" y="1255586"/>
                    <a:pt x="150032" y="1274636"/>
                    <a:pt x="140824" y="1292606"/>
                  </a:cubicBezTo>
                  <a:cubicBezTo>
                    <a:pt x="113265" y="1346581"/>
                    <a:pt x="85198" y="1400112"/>
                    <a:pt x="53194" y="1451674"/>
                  </a:cubicBezTo>
                  <a:cubicBezTo>
                    <a:pt x="6649" y="1526667"/>
                    <a:pt x="-10179" y="1604582"/>
                    <a:pt x="42717" y="1684973"/>
                  </a:cubicBezTo>
                  <a:cubicBezTo>
                    <a:pt x="53702" y="1701673"/>
                    <a:pt x="52051" y="1717612"/>
                    <a:pt x="39605" y="1734185"/>
                  </a:cubicBezTo>
                  <a:cubicBezTo>
                    <a:pt x="-20402" y="1814195"/>
                    <a:pt x="-12211" y="1882140"/>
                    <a:pt x="64116" y="1946085"/>
                  </a:cubicBezTo>
                  <a:cubicBezTo>
                    <a:pt x="67863" y="1955419"/>
                    <a:pt x="76372" y="1958975"/>
                    <a:pt x="84754" y="1961642"/>
                  </a:cubicBezTo>
                  <a:cubicBezTo>
                    <a:pt x="164827" y="1987233"/>
                    <a:pt x="246361" y="2001139"/>
                    <a:pt x="330689" y="1990217"/>
                  </a:cubicBezTo>
                  <a:cubicBezTo>
                    <a:pt x="337103" y="1989392"/>
                    <a:pt x="343199" y="1989582"/>
                    <a:pt x="348977" y="1991995"/>
                  </a:cubicBezTo>
                  <a:cubicBezTo>
                    <a:pt x="395269" y="2011553"/>
                    <a:pt x="444037" y="2012188"/>
                    <a:pt x="493249" y="2012379"/>
                  </a:cubicBezTo>
                  <a:cubicBezTo>
                    <a:pt x="540938" y="2012569"/>
                    <a:pt x="578403" y="1992884"/>
                    <a:pt x="606406" y="1957070"/>
                  </a:cubicBezTo>
                  <a:cubicBezTo>
                    <a:pt x="623361" y="1935480"/>
                    <a:pt x="639109" y="1932559"/>
                    <a:pt x="663556" y="1941259"/>
                  </a:cubicBezTo>
                  <a:cubicBezTo>
                    <a:pt x="712388" y="1958658"/>
                    <a:pt x="762489" y="1970913"/>
                    <a:pt x="815067" y="1967738"/>
                  </a:cubicBezTo>
                  <a:cubicBezTo>
                    <a:pt x="826815" y="1964373"/>
                    <a:pt x="845039" y="1963293"/>
                    <a:pt x="843769" y="1949450"/>
                  </a:cubicBezTo>
                  <a:cubicBezTo>
                    <a:pt x="842372" y="1933766"/>
                    <a:pt x="823703" y="1940306"/>
                    <a:pt x="812400" y="1938464"/>
                  </a:cubicBezTo>
                  <a:cubicBezTo>
                    <a:pt x="770681" y="1931607"/>
                    <a:pt x="731311" y="1919161"/>
                    <a:pt x="697084" y="1893062"/>
                  </a:cubicBezTo>
                  <a:cubicBezTo>
                    <a:pt x="659429" y="1864360"/>
                    <a:pt x="628822" y="1828165"/>
                    <a:pt x="595103" y="1795336"/>
                  </a:cubicBezTo>
                  <a:cubicBezTo>
                    <a:pt x="568751" y="1769682"/>
                    <a:pt x="540176" y="1747457"/>
                    <a:pt x="507092" y="1731328"/>
                  </a:cubicBezTo>
                  <a:cubicBezTo>
                    <a:pt x="493948" y="1726756"/>
                    <a:pt x="487280" y="1716405"/>
                    <a:pt x="482899" y="1704086"/>
                  </a:cubicBezTo>
                  <a:cubicBezTo>
                    <a:pt x="476358" y="1690942"/>
                    <a:pt x="480486" y="1678305"/>
                    <a:pt x="483978" y="1665224"/>
                  </a:cubicBezTo>
                  <a:cubicBezTo>
                    <a:pt x="498393" y="1611313"/>
                    <a:pt x="505314" y="1557147"/>
                    <a:pt x="491852" y="1501585"/>
                  </a:cubicBezTo>
                  <a:cubicBezTo>
                    <a:pt x="485566" y="1475677"/>
                    <a:pt x="482200" y="1449070"/>
                    <a:pt x="478581" y="1422527"/>
                  </a:cubicBezTo>
                  <a:cubicBezTo>
                    <a:pt x="471977" y="1373823"/>
                    <a:pt x="460610" y="1326388"/>
                    <a:pt x="443529" y="1280160"/>
                  </a:cubicBezTo>
                  <a:cubicBezTo>
                    <a:pt x="433369" y="1252728"/>
                    <a:pt x="417811" y="1227392"/>
                    <a:pt x="412477" y="1197864"/>
                  </a:cubicBezTo>
                  <a:cubicBezTo>
                    <a:pt x="409429" y="1181037"/>
                    <a:pt x="411080" y="1168083"/>
                    <a:pt x="427019" y="1159447"/>
                  </a:cubicBezTo>
                  <a:cubicBezTo>
                    <a:pt x="429114" y="1155891"/>
                    <a:pt x="428987" y="1151890"/>
                    <a:pt x="425368" y="1150303"/>
                  </a:cubicBezTo>
                  <a:cubicBezTo>
                    <a:pt x="398126" y="1138238"/>
                    <a:pt x="395586" y="1113409"/>
                    <a:pt x="391332" y="1088263"/>
                  </a:cubicBezTo>
                  <a:cubicBezTo>
                    <a:pt x="384156" y="1046036"/>
                    <a:pt x="390824" y="1004761"/>
                    <a:pt x="398444" y="963613"/>
                  </a:cubicBezTo>
                  <a:cubicBezTo>
                    <a:pt x="403270" y="937768"/>
                    <a:pt x="414827" y="914591"/>
                    <a:pt x="433940" y="895858"/>
                  </a:cubicBezTo>
                  <a:cubicBezTo>
                    <a:pt x="457626" y="872680"/>
                    <a:pt x="471405" y="844105"/>
                    <a:pt x="479470" y="812356"/>
                  </a:cubicBezTo>
                  <a:cubicBezTo>
                    <a:pt x="491725" y="763969"/>
                    <a:pt x="503536" y="715328"/>
                    <a:pt x="515792" y="666941"/>
                  </a:cubicBezTo>
                  <a:cubicBezTo>
                    <a:pt x="522523" y="640144"/>
                    <a:pt x="528365" y="613220"/>
                    <a:pt x="540239" y="587820"/>
                  </a:cubicBezTo>
                  <a:cubicBezTo>
                    <a:pt x="568687" y="526987"/>
                    <a:pt x="622281" y="490284"/>
                    <a:pt x="670922" y="448882"/>
                  </a:cubicBezTo>
                  <a:cubicBezTo>
                    <a:pt x="710038" y="415607"/>
                    <a:pt x="752647" y="404749"/>
                    <a:pt x="802304" y="425514"/>
                  </a:cubicBezTo>
                  <a:cubicBezTo>
                    <a:pt x="838435" y="440690"/>
                    <a:pt x="875329" y="439039"/>
                    <a:pt x="910698" y="419735"/>
                  </a:cubicBezTo>
                  <a:cubicBezTo>
                    <a:pt x="928351" y="410083"/>
                    <a:pt x="947782" y="407289"/>
                    <a:pt x="967785" y="409004"/>
                  </a:cubicBezTo>
                  <a:cubicBezTo>
                    <a:pt x="1017188" y="413195"/>
                    <a:pt x="1054335" y="439547"/>
                    <a:pt x="1085387" y="475806"/>
                  </a:cubicBezTo>
                  <a:cubicBezTo>
                    <a:pt x="1119105" y="515112"/>
                    <a:pt x="1135806" y="563626"/>
                    <a:pt x="1155745" y="610362"/>
                  </a:cubicBezTo>
                  <a:cubicBezTo>
                    <a:pt x="1214292" y="747332"/>
                    <a:pt x="1264901" y="887222"/>
                    <a:pt x="1313415" y="1028002"/>
                  </a:cubicBezTo>
                  <a:cubicBezTo>
                    <a:pt x="1336974" y="1056513"/>
                    <a:pt x="1331386" y="1090295"/>
                    <a:pt x="1328592" y="1122617"/>
                  </a:cubicBezTo>
                  <a:cubicBezTo>
                    <a:pt x="1316844" y="1258380"/>
                    <a:pt x="1248582" y="1372997"/>
                    <a:pt x="1191241" y="1491615"/>
                  </a:cubicBezTo>
                  <a:cubicBezTo>
                    <a:pt x="1192702" y="1487297"/>
                    <a:pt x="1191114" y="1483424"/>
                    <a:pt x="1187495" y="1479995"/>
                  </a:cubicBezTo>
                  <a:cubicBezTo>
                    <a:pt x="1184193" y="1476820"/>
                    <a:pt x="1181208" y="1478661"/>
                    <a:pt x="1178795" y="1481709"/>
                  </a:cubicBezTo>
                  <a:cubicBezTo>
                    <a:pt x="1167048" y="1508824"/>
                    <a:pt x="1170921" y="1539685"/>
                    <a:pt x="1158285" y="1566736"/>
                  </a:cubicBezTo>
                  <a:cubicBezTo>
                    <a:pt x="1137774" y="1610614"/>
                    <a:pt x="1134218" y="1657223"/>
                    <a:pt x="1138409" y="1704785"/>
                  </a:cubicBezTo>
                  <a:cubicBezTo>
                    <a:pt x="1139743" y="1713738"/>
                    <a:pt x="1143807" y="1721612"/>
                    <a:pt x="1147553" y="1729613"/>
                  </a:cubicBezTo>
                  <a:cubicBezTo>
                    <a:pt x="1182542" y="1805051"/>
                    <a:pt x="1241533" y="1856740"/>
                    <a:pt x="1312272" y="1896809"/>
                  </a:cubicBezTo>
                  <a:cubicBezTo>
                    <a:pt x="1358056" y="1904619"/>
                    <a:pt x="1391012" y="1927733"/>
                    <a:pt x="1413364" y="1970532"/>
                  </a:cubicBezTo>
                  <a:cubicBezTo>
                    <a:pt x="1427144" y="1996948"/>
                    <a:pt x="1452226" y="2016697"/>
                    <a:pt x="1477182" y="2034477"/>
                  </a:cubicBezTo>
                  <a:cubicBezTo>
                    <a:pt x="1551921" y="2087753"/>
                    <a:pt x="1640186" y="2092452"/>
                    <a:pt x="1726546" y="2104009"/>
                  </a:cubicBezTo>
                  <a:cubicBezTo>
                    <a:pt x="1732896" y="2104835"/>
                    <a:pt x="1739373" y="2103565"/>
                    <a:pt x="1741342" y="2095817"/>
                  </a:cubicBezTo>
                  <a:cubicBezTo>
                    <a:pt x="1743437" y="2087499"/>
                    <a:pt x="1738929" y="2081975"/>
                    <a:pt x="1732261" y="2078355"/>
                  </a:cubicBezTo>
                  <a:cubicBezTo>
                    <a:pt x="1718672" y="2070989"/>
                    <a:pt x="1703750" y="2067560"/>
                    <a:pt x="1688573" y="2067560"/>
                  </a:cubicBezTo>
                  <a:cubicBezTo>
                    <a:pt x="1646917" y="2067560"/>
                    <a:pt x="1607357" y="2056511"/>
                    <a:pt x="1568558" y="2043430"/>
                  </a:cubicBezTo>
                  <a:cubicBezTo>
                    <a:pt x="1517441" y="2026222"/>
                    <a:pt x="1479722" y="1991932"/>
                    <a:pt x="1451909" y="1946148"/>
                  </a:cubicBezTo>
                  <a:cubicBezTo>
                    <a:pt x="1444225" y="1933512"/>
                    <a:pt x="1445622" y="1925955"/>
                    <a:pt x="1462005" y="1925764"/>
                  </a:cubicBezTo>
                  <a:cubicBezTo>
                    <a:pt x="1484611" y="1925447"/>
                    <a:pt x="1506011" y="1919224"/>
                    <a:pt x="1527093" y="1911858"/>
                  </a:cubicBezTo>
                  <a:cubicBezTo>
                    <a:pt x="1564304" y="1898841"/>
                    <a:pt x="1602658" y="1891284"/>
                    <a:pt x="1641774" y="1887411"/>
                  </a:cubicBezTo>
                  <a:cubicBezTo>
                    <a:pt x="1708893" y="1880680"/>
                    <a:pt x="1751565" y="1914970"/>
                    <a:pt x="1758550" y="1982026"/>
                  </a:cubicBezTo>
                  <a:cubicBezTo>
                    <a:pt x="1761344" y="2008759"/>
                    <a:pt x="1766107" y="2034985"/>
                    <a:pt x="1775251" y="2060385"/>
                  </a:cubicBezTo>
                  <a:cubicBezTo>
                    <a:pt x="1809731" y="2155889"/>
                    <a:pt x="1879772" y="2215515"/>
                    <a:pt x="1970767" y="2253615"/>
                  </a:cubicBezTo>
                  <a:cubicBezTo>
                    <a:pt x="1982388" y="2258441"/>
                    <a:pt x="1998453" y="2268982"/>
                    <a:pt x="2006518" y="2253933"/>
                  </a:cubicBezTo>
                  <a:cubicBezTo>
                    <a:pt x="2014392" y="2239010"/>
                    <a:pt x="1996739" y="2231073"/>
                    <a:pt x="1986388" y="2224024"/>
                  </a:cubicBezTo>
                  <a:lnTo>
                    <a:pt x="1986388" y="2224024"/>
                  </a:lnTo>
                  <a:close/>
                  <a:moveTo>
                    <a:pt x="1525315" y="1074357"/>
                  </a:moveTo>
                  <a:cubicBezTo>
                    <a:pt x="1534205" y="1108393"/>
                    <a:pt x="1528744" y="1150366"/>
                    <a:pt x="1510646" y="1175830"/>
                  </a:cubicBezTo>
                  <a:cubicBezTo>
                    <a:pt x="1506646" y="1138238"/>
                    <a:pt x="1510646" y="1106424"/>
                    <a:pt x="1525315" y="1074357"/>
                  </a:cubicBezTo>
                  <a:lnTo>
                    <a:pt x="1525315" y="1074357"/>
                  </a:lnTo>
                  <a:close/>
                  <a:moveTo>
                    <a:pt x="157080" y="1811592"/>
                  </a:moveTo>
                  <a:cubicBezTo>
                    <a:pt x="153651" y="1772539"/>
                    <a:pt x="150921" y="1733423"/>
                    <a:pt x="150413" y="1694180"/>
                  </a:cubicBezTo>
                  <a:cubicBezTo>
                    <a:pt x="166351" y="1732598"/>
                    <a:pt x="157017" y="1772285"/>
                    <a:pt x="157080" y="1811592"/>
                  </a:cubicBezTo>
                  <a:lnTo>
                    <a:pt x="157080" y="1811592"/>
                  </a:lnTo>
                  <a:close/>
                  <a:moveTo>
                    <a:pt x="111741" y="1930591"/>
                  </a:moveTo>
                  <a:cubicBezTo>
                    <a:pt x="58973" y="1879854"/>
                    <a:pt x="52432" y="1812544"/>
                    <a:pt x="96120" y="1752600"/>
                  </a:cubicBezTo>
                  <a:cubicBezTo>
                    <a:pt x="129204" y="1803654"/>
                    <a:pt x="144317" y="1858709"/>
                    <a:pt x="143428" y="1918462"/>
                  </a:cubicBezTo>
                  <a:cubicBezTo>
                    <a:pt x="135046" y="1928305"/>
                    <a:pt x="125902" y="1936179"/>
                    <a:pt x="111741" y="1930591"/>
                  </a:cubicBezTo>
                  <a:lnTo>
                    <a:pt x="111741" y="1930591"/>
                  </a:lnTo>
                  <a:close/>
                  <a:moveTo>
                    <a:pt x="147301" y="1952752"/>
                  </a:moveTo>
                  <a:cubicBezTo>
                    <a:pt x="181274" y="1938782"/>
                    <a:pt x="211373" y="1926844"/>
                    <a:pt x="237408" y="1907604"/>
                  </a:cubicBezTo>
                  <a:cubicBezTo>
                    <a:pt x="243567" y="1903032"/>
                    <a:pt x="249092" y="1907921"/>
                    <a:pt x="253537" y="1912557"/>
                  </a:cubicBezTo>
                  <a:cubicBezTo>
                    <a:pt x="271571" y="1931543"/>
                    <a:pt x="289605" y="1950530"/>
                    <a:pt x="309988" y="1972056"/>
                  </a:cubicBezTo>
                  <a:cubicBezTo>
                    <a:pt x="254553" y="1974342"/>
                    <a:pt x="203245" y="1969834"/>
                    <a:pt x="147301" y="1952752"/>
                  </a:cubicBezTo>
                  <a:lnTo>
                    <a:pt x="147301" y="1952752"/>
                  </a:lnTo>
                  <a:close/>
                  <a:moveTo>
                    <a:pt x="407397" y="1798574"/>
                  </a:moveTo>
                  <a:cubicBezTo>
                    <a:pt x="429114" y="1815656"/>
                    <a:pt x="450196" y="1833436"/>
                    <a:pt x="471977" y="1850517"/>
                  </a:cubicBezTo>
                  <a:cubicBezTo>
                    <a:pt x="511728" y="1881823"/>
                    <a:pt x="556432" y="1903095"/>
                    <a:pt x="610788" y="1913319"/>
                  </a:cubicBezTo>
                  <a:cubicBezTo>
                    <a:pt x="546145" y="1983295"/>
                    <a:pt x="471342" y="1989138"/>
                    <a:pt x="390570" y="1969897"/>
                  </a:cubicBezTo>
                  <a:cubicBezTo>
                    <a:pt x="349231" y="1960055"/>
                    <a:pt x="315449" y="1938528"/>
                    <a:pt x="290875" y="1902778"/>
                  </a:cubicBezTo>
                  <a:cubicBezTo>
                    <a:pt x="281667" y="1889379"/>
                    <a:pt x="278111" y="1878013"/>
                    <a:pt x="289224" y="1864297"/>
                  </a:cubicBezTo>
                  <a:cubicBezTo>
                    <a:pt x="301098" y="1849628"/>
                    <a:pt x="313671" y="1853819"/>
                    <a:pt x="327324" y="1860804"/>
                  </a:cubicBezTo>
                  <a:cubicBezTo>
                    <a:pt x="338373" y="1866456"/>
                    <a:pt x="349612" y="1872107"/>
                    <a:pt x="361360" y="1875854"/>
                  </a:cubicBezTo>
                  <a:cubicBezTo>
                    <a:pt x="367900" y="1877949"/>
                    <a:pt x="377806" y="1885950"/>
                    <a:pt x="382315" y="1875345"/>
                  </a:cubicBezTo>
                  <a:cubicBezTo>
                    <a:pt x="385934" y="1866773"/>
                    <a:pt x="374314" y="1865630"/>
                    <a:pt x="369170" y="1861566"/>
                  </a:cubicBezTo>
                  <a:cubicBezTo>
                    <a:pt x="362884" y="1856613"/>
                    <a:pt x="355454" y="1853057"/>
                    <a:pt x="349803" y="1847533"/>
                  </a:cubicBezTo>
                  <a:cubicBezTo>
                    <a:pt x="343516" y="1841310"/>
                    <a:pt x="331642" y="1835531"/>
                    <a:pt x="342373" y="1823784"/>
                  </a:cubicBezTo>
                  <a:cubicBezTo>
                    <a:pt x="352089" y="1813179"/>
                    <a:pt x="362439" y="1813497"/>
                    <a:pt x="372472" y="1823530"/>
                  </a:cubicBezTo>
                  <a:cubicBezTo>
                    <a:pt x="403714" y="1854708"/>
                    <a:pt x="440735" y="1877822"/>
                    <a:pt x="478581" y="1899793"/>
                  </a:cubicBezTo>
                  <a:cubicBezTo>
                    <a:pt x="483216" y="1902460"/>
                    <a:pt x="487598" y="1905698"/>
                    <a:pt x="492487" y="1907667"/>
                  </a:cubicBezTo>
                  <a:cubicBezTo>
                    <a:pt x="501187" y="1911160"/>
                    <a:pt x="512553" y="1919161"/>
                    <a:pt x="518586" y="1907731"/>
                  </a:cubicBezTo>
                  <a:cubicBezTo>
                    <a:pt x="525444" y="1894777"/>
                    <a:pt x="510204" y="1892427"/>
                    <a:pt x="502901" y="1888045"/>
                  </a:cubicBezTo>
                  <a:cubicBezTo>
                    <a:pt x="465627" y="1865567"/>
                    <a:pt x="424288" y="1849692"/>
                    <a:pt x="391840" y="1819339"/>
                  </a:cubicBezTo>
                  <a:cubicBezTo>
                    <a:pt x="385045" y="1813052"/>
                    <a:pt x="372790" y="1808289"/>
                    <a:pt x="381870" y="1796225"/>
                  </a:cubicBezTo>
                  <a:cubicBezTo>
                    <a:pt x="390633" y="1784795"/>
                    <a:pt x="399841" y="1792605"/>
                    <a:pt x="407397" y="1798574"/>
                  </a:cubicBezTo>
                  <a:lnTo>
                    <a:pt x="407397" y="1798574"/>
                  </a:lnTo>
                  <a:close/>
                  <a:moveTo>
                    <a:pt x="1386567" y="1619695"/>
                  </a:moveTo>
                  <a:cubicBezTo>
                    <a:pt x="1386250" y="1597279"/>
                    <a:pt x="1394505" y="1576769"/>
                    <a:pt x="1406252" y="1553274"/>
                  </a:cubicBezTo>
                  <a:cubicBezTo>
                    <a:pt x="1422127" y="1574356"/>
                    <a:pt x="1435653" y="1592707"/>
                    <a:pt x="1449559" y="1610805"/>
                  </a:cubicBezTo>
                  <a:cubicBezTo>
                    <a:pt x="1460926" y="1625537"/>
                    <a:pt x="1457814" y="1636649"/>
                    <a:pt x="1442130" y="1645348"/>
                  </a:cubicBezTo>
                  <a:cubicBezTo>
                    <a:pt x="1439844" y="1646619"/>
                    <a:pt x="1437558" y="1648016"/>
                    <a:pt x="1435272" y="1649286"/>
                  </a:cubicBezTo>
                  <a:cubicBezTo>
                    <a:pt x="1400918" y="1668526"/>
                    <a:pt x="1387139" y="1660525"/>
                    <a:pt x="1386567" y="1619695"/>
                  </a:cubicBezTo>
                  <a:lnTo>
                    <a:pt x="1386567" y="1619695"/>
                  </a:lnTo>
                  <a:close/>
                </a:path>
              </a:pathLst>
            </a:custGeom>
            <a:solidFill>
              <a:srgbClr val="974D2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73">
              <a:extLst>
                <a:ext uri="{FF2B5EF4-FFF2-40B4-BE49-F238E27FC236}">
                  <a16:creationId xmlns:a16="http://schemas.microsoft.com/office/drawing/2014/main" id="{5CC241D7-9DB7-4AB1-BA7D-5F23792DFC69}"/>
                </a:ext>
              </a:extLst>
            </p:cNvPr>
            <p:cNvSpPr/>
            <p:nvPr/>
          </p:nvSpPr>
          <p:spPr>
            <a:xfrm>
              <a:off x="2031102" y="2908709"/>
              <a:ext cx="20290" cy="19175"/>
            </a:xfrm>
            <a:custGeom>
              <a:avLst/>
              <a:gdLst>
                <a:gd name="connsiteX0" fmla="*/ 0 w 32776"/>
                <a:gd name="connsiteY0" fmla="*/ 12255 h 30975"/>
                <a:gd name="connsiteX1" fmla="*/ 31750 w 32776"/>
                <a:gd name="connsiteY1" fmla="*/ 0 h 30975"/>
                <a:gd name="connsiteX2" fmla="*/ 32194 w 32776"/>
                <a:gd name="connsiteY2" fmla="*/ 2604 h 30975"/>
                <a:gd name="connsiteX3" fmla="*/ 26225 w 32776"/>
                <a:gd name="connsiteY3" fmla="*/ 30417 h 30975"/>
                <a:gd name="connsiteX4" fmla="*/ 0 w 32776"/>
                <a:gd name="connsiteY4" fmla="*/ 12255 h 30975"/>
                <a:gd name="connsiteX5" fmla="*/ 0 w 32776"/>
                <a:gd name="connsiteY5" fmla="*/ 12255 h 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76" h="30975">
                  <a:moveTo>
                    <a:pt x="0" y="12255"/>
                  </a:moveTo>
                  <a:cubicBezTo>
                    <a:pt x="10541" y="8128"/>
                    <a:pt x="21209" y="4127"/>
                    <a:pt x="31750" y="0"/>
                  </a:cubicBezTo>
                  <a:cubicBezTo>
                    <a:pt x="31877" y="889"/>
                    <a:pt x="32258" y="1715"/>
                    <a:pt x="32194" y="2604"/>
                  </a:cubicBezTo>
                  <a:cubicBezTo>
                    <a:pt x="31623" y="12510"/>
                    <a:pt x="36258" y="27559"/>
                    <a:pt x="26225" y="30417"/>
                  </a:cubicBezTo>
                  <a:cubicBezTo>
                    <a:pt x="15875" y="33528"/>
                    <a:pt x="5651" y="23114"/>
                    <a:pt x="0" y="12255"/>
                  </a:cubicBezTo>
                  <a:lnTo>
                    <a:pt x="0" y="12255"/>
                  </a:lnTo>
                  <a:close/>
                </a:path>
              </a:pathLst>
            </a:custGeom>
            <a:solidFill>
              <a:srgbClr val="A18A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74">
              <a:extLst>
                <a:ext uri="{FF2B5EF4-FFF2-40B4-BE49-F238E27FC236}">
                  <a16:creationId xmlns:a16="http://schemas.microsoft.com/office/drawing/2014/main" id="{C35838F1-0D17-4C0F-ABDB-0A920E6524F0}"/>
                </a:ext>
              </a:extLst>
            </p:cNvPr>
            <p:cNvSpPr/>
            <p:nvPr/>
          </p:nvSpPr>
          <p:spPr>
            <a:xfrm>
              <a:off x="2484615" y="3344267"/>
              <a:ext cx="894685" cy="271896"/>
            </a:xfrm>
            <a:custGeom>
              <a:avLst/>
              <a:gdLst>
                <a:gd name="connsiteX0" fmla="*/ 0 w 1445260"/>
                <a:gd name="connsiteY0" fmla="*/ 314756 h 439216"/>
                <a:gd name="connsiteX1" fmla="*/ 231330 w 1445260"/>
                <a:gd name="connsiteY1" fmla="*/ 246113 h 439216"/>
                <a:gd name="connsiteX2" fmla="*/ 580835 w 1445260"/>
                <a:gd name="connsiteY2" fmla="*/ 144830 h 439216"/>
                <a:gd name="connsiteX3" fmla="*/ 783907 w 1445260"/>
                <a:gd name="connsiteY3" fmla="*/ 106349 h 439216"/>
                <a:gd name="connsiteX4" fmla="*/ 1024573 w 1445260"/>
                <a:gd name="connsiteY4" fmla="*/ 66979 h 439216"/>
                <a:gd name="connsiteX5" fmla="*/ 1332929 w 1445260"/>
                <a:gd name="connsiteY5" fmla="*/ 14909 h 439216"/>
                <a:gd name="connsiteX6" fmla="*/ 1411288 w 1445260"/>
                <a:gd name="connsiteY6" fmla="*/ 1574 h 439216"/>
                <a:gd name="connsiteX7" fmla="*/ 1445260 w 1445260"/>
                <a:gd name="connsiteY7" fmla="*/ 9448 h 439216"/>
                <a:gd name="connsiteX8" fmla="*/ 1401064 w 1445260"/>
                <a:gd name="connsiteY8" fmla="*/ 25196 h 439216"/>
                <a:gd name="connsiteX9" fmla="*/ 631825 w 1445260"/>
                <a:gd name="connsiteY9" fmla="*/ 153276 h 439216"/>
                <a:gd name="connsiteX10" fmla="*/ 597027 w 1445260"/>
                <a:gd name="connsiteY10" fmla="*/ 167690 h 439216"/>
                <a:gd name="connsiteX11" fmla="*/ 618617 w 1445260"/>
                <a:gd name="connsiteY11" fmla="*/ 201155 h 439216"/>
                <a:gd name="connsiteX12" fmla="*/ 681673 w 1445260"/>
                <a:gd name="connsiteY12" fmla="*/ 245986 h 439216"/>
                <a:gd name="connsiteX13" fmla="*/ 701421 w 1445260"/>
                <a:gd name="connsiteY13" fmla="*/ 277101 h 439216"/>
                <a:gd name="connsiteX14" fmla="*/ 276288 w 1445260"/>
                <a:gd name="connsiteY14" fmla="*/ 393306 h 439216"/>
                <a:gd name="connsiteX15" fmla="*/ 96393 w 1445260"/>
                <a:gd name="connsiteY15" fmla="*/ 439216 h 439216"/>
                <a:gd name="connsiteX16" fmla="*/ 0 w 1445260"/>
                <a:gd name="connsiteY16" fmla="*/ 314756 h 439216"/>
                <a:gd name="connsiteX17" fmla="*/ 0 w 1445260"/>
                <a:gd name="connsiteY17" fmla="*/ 314756 h 4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5260" h="439216">
                  <a:moveTo>
                    <a:pt x="0" y="314756"/>
                  </a:moveTo>
                  <a:cubicBezTo>
                    <a:pt x="77152" y="291833"/>
                    <a:pt x="154114" y="268655"/>
                    <a:pt x="231330" y="246113"/>
                  </a:cubicBezTo>
                  <a:cubicBezTo>
                    <a:pt x="347789" y="212140"/>
                    <a:pt x="464502" y="179057"/>
                    <a:pt x="580835" y="144830"/>
                  </a:cubicBezTo>
                  <a:cubicBezTo>
                    <a:pt x="647319" y="125272"/>
                    <a:pt x="716089" y="118224"/>
                    <a:pt x="783907" y="106349"/>
                  </a:cubicBezTo>
                  <a:cubicBezTo>
                    <a:pt x="863981" y="92379"/>
                    <a:pt x="944372" y="80378"/>
                    <a:pt x="1024573" y="66979"/>
                  </a:cubicBezTo>
                  <a:cubicBezTo>
                    <a:pt x="1127442" y="49834"/>
                    <a:pt x="1230122" y="32245"/>
                    <a:pt x="1332929" y="14909"/>
                  </a:cubicBezTo>
                  <a:cubicBezTo>
                    <a:pt x="1359027" y="10528"/>
                    <a:pt x="1385443" y="7416"/>
                    <a:pt x="1411288" y="1574"/>
                  </a:cubicBezTo>
                  <a:cubicBezTo>
                    <a:pt x="1424940" y="-1537"/>
                    <a:pt x="1435608" y="-585"/>
                    <a:pt x="1445260" y="9448"/>
                  </a:cubicBezTo>
                  <a:cubicBezTo>
                    <a:pt x="1433513" y="22974"/>
                    <a:pt x="1416431" y="22656"/>
                    <a:pt x="1401064" y="25196"/>
                  </a:cubicBezTo>
                  <a:cubicBezTo>
                    <a:pt x="1144714" y="68186"/>
                    <a:pt x="888301" y="110858"/>
                    <a:pt x="631825" y="153276"/>
                  </a:cubicBezTo>
                  <a:cubicBezTo>
                    <a:pt x="619252" y="155371"/>
                    <a:pt x="601663" y="152641"/>
                    <a:pt x="597027" y="167690"/>
                  </a:cubicBezTo>
                  <a:cubicBezTo>
                    <a:pt x="592010" y="184010"/>
                    <a:pt x="608330" y="192265"/>
                    <a:pt x="618617" y="201155"/>
                  </a:cubicBezTo>
                  <a:cubicBezTo>
                    <a:pt x="638111" y="218109"/>
                    <a:pt x="659955" y="232079"/>
                    <a:pt x="681673" y="245986"/>
                  </a:cubicBezTo>
                  <a:cubicBezTo>
                    <a:pt x="692785" y="253098"/>
                    <a:pt x="705167" y="260146"/>
                    <a:pt x="701421" y="277101"/>
                  </a:cubicBezTo>
                  <a:cubicBezTo>
                    <a:pt x="559752" y="315899"/>
                    <a:pt x="418148" y="354952"/>
                    <a:pt x="276288" y="393306"/>
                  </a:cubicBezTo>
                  <a:cubicBezTo>
                    <a:pt x="216535" y="409435"/>
                    <a:pt x="156337" y="423976"/>
                    <a:pt x="96393" y="439216"/>
                  </a:cubicBezTo>
                  <a:cubicBezTo>
                    <a:pt x="54356" y="405371"/>
                    <a:pt x="20828" y="365048"/>
                    <a:pt x="0" y="314756"/>
                  </a:cubicBezTo>
                  <a:lnTo>
                    <a:pt x="0" y="31475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75">
              <a:extLst>
                <a:ext uri="{FF2B5EF4-FFF2-40B4-BE49-F238E27FC236}">
                  <a16:creationId xmlns:a16="http://schemas.microsoft.com/office/drawing/2014/main" id="{FC83D7DC-B2A1-401D-9C34-B155507D1145}"/>
                </a:ext>
              </a:extLst>
            </p:cNvPr>
            <p:cNvSpPr/>
            <p:nvPr/>
          </p:nvSpPr>
          <p:spPr>
            <a:xfrm>
              <a:off x="2557965" y="3701846"/>
              <a:ext cx="914906" cy="232370"/>
            </a:xfrm>
            <a:custGeom>
              <a:avLst/>
              <a:gdLst>
                <a:gd name="connsiteX0" fmla="*/ 604396 w 1477925"/>
                <a:gd name="connsiteY0" fmla="*/ 252876 h 375367"/>
                <a:gd name="connsiteX1" fmla="*/ 431422 w 1477925"/>
                <a:gd name="connsiteY1" fmla="*/ 294088 h 375367"/>
                <a:gd name="connsiteX2" fmla="*/ 119002 w 1477925"/>
                <a:gd name="connsiteY2" fmla="*/ 361779 h 375367"/>
                <a:gd name="connsiteX3" fmla="*/ 3 w 1477925"/>
                <a:gd name="connsiteY3" fmla="*/ 375368 h 375367"/>
                <a:gd name="connsiteX4" fmla="*/ 19434 w 1477925"/>
                <a:gd name="connsiteY4" fmla="*/ 268243 h 375367"/>
                <a:gd name="connsiteX5" fmla="*/ 46231 w 1477925"/>
                <a:gd name="connsiteY5" fmla="*/ 247479 h 375367"/>
                <a:gd name="connsiteX6" fmla="*/ 74933 w 1477925"/>
                <a:gd name="connsiteY6" fmla="*/ 237827 h 375367"/>
                <a:gd name="connsiteX7" fmla="*/ 611698 w 1477925"/>
                <a:gd name="connsiteY7" fmla="*/ 112287 h 375367"/>
                <a:gd name="connsiteX8" fmla="*/ 825566 w 1477925"/>
                <a:gd name="connsiteY8" fmla="*/ 86760 h 375367"/>
                <a:gd name="connsiteX9" fmla="*/ 1037529 w 1477925"/>
                <a:gd name="connsiteY9" fmla="*/ 56661 h 375367"/>
                <a:gd name="connsiteX10" fmla="*/ 1238253 w 1477925"/>
                <a:gd name="connsiteY10" fmla="*/ 32976 h 375367"/>
                <a:gd name="connsiteX11" fmla="*/ 1442088 w 1477925"/>
                <a:gd name="connsiteY11" fmla="*/ 3194 h 375367"/>
                <a:gd name="connsiteX12" fmla="*/ 1477711 w 1477925"/>
                <a:gd name="connsiteY12" fmla="*/ 5353 h 375367"/>
                <a:gd name="connsiteX13" fmla="*/ 1455169 w 1477925"/>
                <a:gd name="connsiteY13" fmla="*/ 24594 h 375367"/>
                <a:gd name="connsiteX14" fmla="*/ 1229998 w 1477925"/>
                <a:gd name="connsiteY14" fmla="*/ 55518 h 375367"/>
                <a:gd name="connsiteX15" fmla="*/ 702821 w 1477925"/>
                <a:gd name="connsiteY15" fmla="*/ 126130 h 375367"/>
                <a:gd name="connsiteX16" fmla="*/ 665102 w 1477925"/>
                <a:gd name="connsiteY16" fmla="*/ 155467 h 375367"/>
                <a:gd name="connsiteX17" fmla="*/ 604396 w 1477925"/>
                <a:gd name="connsiteY17" fmla="*/ 252876 h 375367"/>
                <a:gd name="connsiteX18" fmla="*/ 604396 w 1477925"/>
                <a:gd name="connsiteY18" fmla="*/ 252876 h 37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7925" h="375367">
                  <a:moveTo>
                    <a:pt x="604396" y="252876"/>
                  </a:moveTo>
                  <a:cubicBezTo>
                    <a:pt x="547944" y="271608"/>
                    <a:pt x="489207" y="280752"/>
                    <a:pt x="431422" y="294088"/>
                  </a:cubicBezTo>
                  <a:cubicBezTo>
                    <a:pt x="327599" y="317964"/>
                    <a:pt x="223332" y="340125"/>
                    <a:pt x="119002" y="361779"/>
                  </a:cubicBezTo>
                  <a:cubicBezTo>
                    <a:pt x="79949" y="369907"/>
                    <a:pt x="40135" y="374669"/>
                    <a:pt x="3" y="375368"/>
                  </a:cubicBezTo>
                  <a:cubicBezTo>
                    <a:pt x="-251" y="338474"/>
                    <a:pt x="16513" y="304692"/>
                    <a:pt x="19434" y="268243"/>
                  </a:cubicBezTo>
                  <a:cubicBezTo>
                    <a:pt x="20513" y="254908"/>
                    <a:pt x="31245" y="246907"/>
                    <a:pt x="46231" y="247479"/>
                  </a:cubicBezTo>
                  <a:cubicBezTo>
                    <a:pt x="56835" y="247860"/>
                    <a:pt x="68011" y="248812"/>
                    <a:pt x="74933" y="237827"/>
                  </a:cubicBezTo>
                  <a:cubicBezTo>
                    <a:pt x="253749" y="195345"/>
                    <a:pt x="429136" y="136862"/>
                    <a:pt x="611698" y="112287"/>
                  </a:cubicBezTo>
                  <a:cubicBezTo>
                    <a:pt x="682628" y="102762"/>
                    <a:pt x="754827" y="97111"/>
                    <a:pt x="825566" y="86760"/>
                  </a:cubicBezTo>
                  <a:cubicBezTo>
                    <a:pt x="896051" y="76410"/>
                    <a:pt x="966917" y="66885"/>
                    <a:pt x="1037529" y="56661"/>
                  </a:cubicBezTo>
                  <a:cubicBezTo>
                    <a:pt x="1104141" y="47073"/>
                    <a:pt x="1171451" y="40596"/>
                    <a:pt x="1238253" y="32976"/>
                  </a:cubicBezTo>
                  <a:cubicBezTo>
                    <a:pt x="1306261" y="25165"/>
                    <a:pt x="1374460" y="15196"/>
                    <a:pt x="1442088" y="3194"/>
                  </a:cubicBezTo>
                  <a:cubicBezTo>
                    <a:pt x="1453835" y="1099"/>
                    <a:pt x="1466408" y="-3791"/>
                    <a:pt x="1477711" y="5353"/>
                  </a:cubicBezTo>
                  <a:cubicBezTo>
                    <a:pt x="1479807" y="23070"/>
                    <a:pt x="1466091" y="22308"/>
                    <a:pt x="1455169" y="24594"/>
                  </a:cubicBezTo>
                  <a:cubicBezTo>
                    <a:pt x="1380810" y="40024"/>
                    <a:pt x="1304991" y="44533"/>
                    <a:pt x="1229998" y="55518"/>
                  </a:cubicBezTo>
                  <a:cubicBezTo>
                    <a:pt x="1054547" y="81045"/>
                    <a:pt x="878144" y="99587"/>
                    <a:pt x="702821" y="126130"/>
                  </a:cubicBezTo>
                  <a:cubicBezTo>
                    <a:pt x="683580" y="129051"/>
                    <a:pt x="672849" y="138640"/>
                    <a:pt x="665102" y="155467"/>
                  </a:cubicBezTo>
                  <a:cubicBezTo>
                    <a:pt x="649163" y="190456"/>
                    <a:pt x="628145" y="222587"/>
                    <a:pt x="604396" y="252876"/>
                  </a:cubicBezTo>
                  <a:lnTo>
                    <a:pt x="604396" y="25287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76">
              <a:extLst>
                <a:ext uri="{FF2B5EF4-FFF2-40B4-BE49-F238E27FC236}">
                  <a16:creationId xmlns:a16="http://schemas.microsoft.com/office/drawing/2014/main" id="{F03D74B9-7846-40AF-9F85-F26A84AE905F}"/>
                </a:ext>
              </a:extLst>
            </p:cNvPr>
            <p:cNvSpPr/>
            <p:nvPr/>
          </p:nvSpPr>
          <p:spPr>
            <a:xfrm>
              <a:off x="2448490" y="3479602"/>
              <a:ext cx="925188" cy="262824"/>
            </a:xfrm>
            <a:custGeom>
              <a:avLst/>
              <a:gdLst>
                <a:gd name="connsiteX0" fmla="*/ 86677 w 1494535"/>
                <a:gd name="connsiteY0" fmla="*/ 291274 h 424561"/>
                <a:gd name="connsiteX1" fmla="*/ 697801 w 1494535"/>
                <a:gd name="connsiteY1" fmla="*/ 127889 h 424561"/>
                <a:gd name="connsiteX2" fmla="*/ 894842 w 1494535"/>
                <a:gd name="connsiteY2" fmla="*/ 92710 h 424561"/>
                <a:gd name="connsiteX3" fmla="*/ 1192720 w 1494535"/>
                <a:gd name="connsiteY3" fmla="*/ 42101 h 424561"/>
                <a:gd name="connsiteX4" fmla="*/ 1414589 w 1494535"/>
                <a:gd name="connsiteY4" fmla="*/ 7112 h 424561"/>
                <a:gd name="connsiteX5" fmla="*/ 1461135 w 1494535"/>
                <a:gd name="connsiteY5" fmla="*/ 0 h 424561"/>
                <a:gd name="connsiteX6" fmla="*/ 1494536 w 1494535"/>
                <a:gd name="connsiteY6" fmla="*/ 7938 h 424561"/>
                <a:gd name="connsiteX7" fmla="*/ 1462469 w 1494535"/>
                <a:gd name="connsiteY7" fmla="*/ 22606 h 424561"/>
                <a:gd name="connsiteX8" fmla="*/ 1224851 w 1494535"/>
                <a:gd name="connsiteY8" fmla="*/ 58674 h 424561"/>
                <a:gd name="connsiteX9" fmla="*/ 893508 w 1494535"/>
                <a:gd name="connsiteY9" fmla="*/ 117729 h 424561"/>
                <a:gd name="connsiteX10" fmla="*/ 769493 w 1494535"/>
                <a:gd name="connsiteY10" fmla="*/ 136716 h 424561"/>
                <a:gd name="connsiteX11" fmla="*/ 730123 w 1494535"/>
                <a:gd name="connsiteY11" fmla="*/ 160464 h 424561"/>
                <a:gd name="connsiteX12" fmla="*/ 666179 w 1494535"/>
                <a:gd name="connsiteY12" fmla="*/ 252603 h 424561"/>
                <a:gd name="connsiteX13" fmla="*/ 659638 w 1494535"/>
                <a:gd name="connsiteY13" fmla="*/ 274701 h 424561"/>
                <a:gd name="connsiteX14" fmla="*/ 42545 w 1494535"/>
                <a:gd name="connsiteY14" fmla="*/ 422275 h 424561"/>
                <a:gd name="connsiteX15" fmla="*/ 0 w 1494535"/>
                <a:gd name="connsiteY15" fmla="*/ 424561 h 424561"/>
                <a:gd name="connsiteX16" fmla="*/ 39433 w 1494535"/>
                <a:gd name="connsiteY16" fmla="*/ 367157 h 424561"/>
                <a:gd name="connsiteX17" fmla="*/ 86677 w 1494535"/>
                <a:gd name="connsiteY17" fmla="*/ 291274 h 424561"/>
                <a:gd name="connsiteX18" fmla="*/ 86677 w 1494535"/>
                <a:gd name="connsiteY18" fmla="*/ 291274 h 4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535" h="424561">
                  <a:moveTo>
                    <a:pt x="86677" y="291274"/>
                  </a:moveTo>
                  <a:cubicBezTo>
                    <a:pt x="291655" y="241554"/>
                    <a:pt x="493268" y="179388"/>
                    <a:pt x="697801" y="127889"/>
                  </a:cubicBezTo>
                  <a:cubicBezTo>
                    <a:pt x="762508" y="111570"/>
                    <a:pt x="829310" y="104648"/>
                    <a:pt x="894842" y="92710"/>
                  </a:cubicBezTo>
                  <a:cubicBezTo>
                    <a:pt x="993966" y="74613"/>
                    <a:pt x="1093470" y="59118"/>
                    <a:pt x="1192720" y="42101"/>
                  </a:cubicBezTo>
                  <a:cubicBezTo>
                    <a:pt x="1266508" y="29464"/>
                    <a:pt x="1339977" y="15113"/>
                    <a:pt x="1414589" y="7112"/>
                  </a:cubicBezTo>
                  <a:cubicBezTo>
                    <a:pt x="1429766" y="5461"/>
                    <a:pt x="1445133" y="127"/>
                    <a:pt x="1461135" y="0"/>
                  </a:cubicBezTo>
                  <a:cubicBezTo>
                    <a:pt x="1471867" y="2985"/>
                    <a:pt x="1484630" y="-3175"/>
                    <a:pt x="1494536" y="7938"/>
                  </a:cubicBezTo>
                  <a:cubicBezTo>
                    <a:pt x="1487678" y="21336"/>
                    <a:pt x="1473835" y="20129"/>
                    <a:pt x="1462469" y="22606"/>
                  </a:cubicBezTo>
                  <a:cubicBezTo>
                    <a:pt x="1384110" y="39814"/>
                    <a:pt x="1304290" y="47689"/>
                    <a:pt x="1224851" y="58674"/>
                  </a:cubicBezTo>
                  <a:cubicBezTo>
                    <a:pt x="1113600" y="74041"/>
                    <a:pt x="1003872" y="97473"/>
                    <a:pt x="893508" y="117729"/>
                  </a:cubicBezTo>
                  <a:cubicBezTo>
                    <a:pt x="852297" y="125286"/>
                    <a:pt x="811276" y="133414"/>
                    <a:pt x="769493" y="136716"/>
                  </a:cubicBezTo>
                  <a:cubicBezTo>
                    <a:pt x="751904" y="138113"/>
                    <a:pt x="738823" y="145605"/>
                    <a:pt x="730123" y="160464"/>
                  </a:cubicBezTo>
                  <a:cubicBezTo>
                    <a:pt x="711327" y="192913"/>
                    <a:pt x="688975" y="222948"/>
                    <a:pt x="666179" y="252603"/>
                  </a:cubicBezTo>
                  <a:cubicBezTo>
                    <a:pt x="661098" y="259207"/>
                    <a:pt x="657352" y="266001"/>
                    <a:pt x="659638" y="274701"/>
                  </a:cubicBezTo>
                  <a:cubicBezTo>
                    <a:pt x="452311" y="316992"/>
                    <a:pt x="249999" y="380301"/>
                    <a:pt x="42545" y="422275"/>
                  </a:cubicBezTo>
                  <a:cubicBezTo>
                    <a:pt x="28765" y="425069"/>
                    <a:pt x="14224" y="423926"/>
                    <a:pt x="0" y="424561"/>
                  </a:cubicBezTo>
                  <a:cubicBezTo>
                    <a:pt x="1079" y="397320"/>
                    <a:pt x="25781" y="385889"/>
                    <a:pt x="39433" y="367157"/>
                  </a:cubicBezTo>
                  <a:cubicBezTo>
                    <a:pt x="57023" y="342900"/>
                    <a:pt x="78549" y="321373"/>
                    <a:pt x="86677" y="291274"/>
                  </a:cubicBezTo>
                  <a:lnTo>
                    <a:pt x="86677" y="291274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77">
              <a:extLst>
                <a:ext uri="{FF2B5EF4-FFF2-40B4-BE49-F238E27FC236}">
                  <a16:creationId xmlns:a16="http://schemas.microsoft.com/office/drawing/2014/main" id="{EEE366C4-B6B0-44D0-83C9-D951B296B0CC}"/>
                </a:ext>
              </a:extLst>
            </p:cNvPr>
            <p:cNvSpPr/>
            <p:nvPr/>
          </p:nvSpPr>
          <p:spPr>
            <a:xfrm>
              <a:off x="2492471" y="3605945"/>
              <a:ext cx="890196" cy="239117"/>
            </a:xfrm>
            <a:custGeom>
              <a:avLst/>
              <a:gdLst>
                <a:gd name="connsiteX0" fmla="*/ 74878 w 1438009"/>
                <a:gd name="connsiteY0" fmla="*/ 235898 h 386266"/>
                <a:gd name="connsiteX1" fmla="*/ 254519 w 1438009"/>
                <a:gd name="connsiteY1" fmla="*/ 202434 h 386266"/>
                <a:gd name="connsiteX2" fmla="*/ 553287 w 1438009"/>
                <a:gd name="connsiteY2" fmla="*/ 127821 h 386266"/>
                <a:gd name="connsiteX3" fmla="*/ 742707 w 1438009"/>
                <a:gd name="connsiteY3" fmla="*/ 103374 h 386266"/>
                <a:gd name="connsiteX4" fmla="*/ 1083766 w 1438009"/>
                <a:gd name="connsiteY4" fmla="*/ 52066 h 386266"/>
                <a:gd name="connsiteX5" fmla="*/ 1389963 w 1438009"/>
                <a:gd name="connsiteY5" fmla="*/ 1329 h 386266"/>
                <a:gd name="connsiteX6" fmla="*/ 1437969 w 1438009"/>
                <a:gd name="connsiteY6" fmla="*/ 567 h 386266"/>
                <a:gd name="connsiteX7" fmla="*/ 1416696 w 1438009"/>
                <a:gd name="connsiteY7" fmla="*/ 18474 h 386266"/>
                <a:gd name="connsiteX8" fmla="*/ 835290 w 1438009"/>
                <a:gd name="connsiteY8" fmla="*/ 112962 h 386266"/>
                <a:gd name="connsiteX9" fmla="*/ 677239 w 1438009"/>
                <a:gd name="connsiteY9" fmla="*/ 137219 h 386266"/>
                <a:gd name="connsiteX10" fmla="*/ 627836 w 1438009"/>
                <a:gd name="connsiteY10" fmla="*/ 172271 h 386266"/>
                <a:gd name="connsiteX11" fmla="*/ 577290 w 1438009"/>
                <a:gd name="connsiteY11" fmla="*/ 236914 h 386266"/>
                <a:gd name="connsiteX12" fmla="*/ 343419 w 1438009"/>
                <a:gd name="connsiteY12" fmla="*/ 306319 h 386266"/>
                <a:gd name="connsiteX13" fmla="*/ 30047 w 1438009"/>
                <a:gd name="connsiteY13" fmla="*/ 375281 h 386266"/>
                <a:gd name="connsiteX14" fmla="*/ 329 w 1438009"/>
                <a:gd name="connsiteY14" fmla="*/ 386266 h 386266"/>
                <a:gd name="connsiteX15" fmla="*/ 25983 w 1438009"/>
                <a:gd name="connsiteY15" fmla="*/ 317877 h 386266"/>
                <a:gd name="connsiteX16" fmla="*/ 74878 w 1438009"/>
                <a:gd name="connsiteY16" fmla="*/ 235898 h 386266"/>
                <a:gd name="connsiteX17" fmla="*/ 74878 w 1438009"/>
                <a:gd name="connsiteY17" fmla="*/ 235898 h 38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8009" h="386266">
                  <a:moveTo>
                    <a:pt x="74878" y="235898"/>
                  </a:moveTo>
                  <a:cubicBezTo>
                    <a:pt x="136282" y="232977"/>
                    <a:pt x="195020" y="215578"/>
                    <a:pt x="254519" y="202434"/>
                  </a:cubicBezTo>
                  <a:cubicBezTo>
                    <a:pt x="354722" y="180209"/>
                    <a:pt x="452068" y="145855"/>
                    <a:pt x="553287" y="127821"/>
                  </a:cubicBezTo>
                  <a:cubicBezTo>
                    <a:pt x="616025" y="116645"/>
                    <a:pt x="679715" y="113788"/>
                    <a:pt x="742707" y="103374"/>
                  </a:cubicBezTo>
                  <a:cubicBezTo>
                    <a:pt x="856118" y="84641"/>
                    <a:pt x="970228" y="69846"/>
                    <a:pt x="1083766" y="52066"/>
                  </a:cubicBezTo>
                  <a:cubicBezTo>
                    <a:pt x="1185937" y="36064"/>
                    <a:pt x="1287855" y="17839"/>
                    <a:pt x="1389963" y="1329"/>
                  </a:cubicBezTo>
                  <a:cubicBezTo>
                    <a:pt x="1405584" y="-1211"/>
                    <a:pt x="1421903" y="694"/>
                    <a:pt x="1437969" y="567"/>
                  </a:cubicBezTo>
                  <a:cubicBezTo>
                    <a:pt x="1438794" y="15934"/>
                    <a:pt x="1426983" y="16633"/>
                    <a:pt x="1416696" y="18474"/>
                  </a:cubicBezTo>
                  <a:cubicBezTo>
                    <a:pt x="1223339" y="52701"/>
                    <a:pt x="1029156" y="81974"/>
                    <a:pt x="835290" y="112962"/>
                  </a:cubicBezTo>
                  <a:cubicBezTo>
                    <a:pt x="782712" y="121344"/>
                    <a:pt x="730071" y="129726"/>
                    <a:pt x="677239" y="137219"/>
                  </a:cubicBezTo>
                  <a:cubicBezTo>
                    <a:pt x="654188" y="140521"/>
                    <a:pt x="638123" y="150491"/>
                    <a:pt x="627836" y="172271"/>
                  </a:cubicBezTo>
                  <a:cubicBezTo>
                    <a:pt x="616025" y="197354"/>
                    <a:pt x="599515" y="219642"/>
                    <a:pt x="577290" y="236914"/>
                  </a:cubicBezTo>
                  <a:cubicBezTo>
                    <a:pt x="500709" y="264791"/>
                    <a:pt x="420826" y="281237"/>
                    <a:pt x="343419" y="306319"/>
                  </a:cubicBezTo>
                  <a:cubicBezTo>
                    <a:pt x="241184" y="339467"/>
                    <a:pt x="134885" y="354072"/>
                    <a:pt x="30047" y="375281"/>
                  </a:cubicBezTo>
                  <a:cubicBezTo>
                    <a:pt x="19252" y="377440"/>
                    <a:pt x="9981" y="381948"/>
                    <a:pt x="329" y="386266"/>
                  </a:cubicBezTo>
                  <a:cubicBezTo>
                    <a:pt x="-2592" y="359152"/>
                    <a:pt x="14616" y="339594"/>
                    <a:pt x="25983" y="317877"/>
                  </a:cubicBezTo>
                  <a:cubicBezTo>
                    <a:pt x="40842" y="289746"/>
                    <a:pt x="56272" y="261933"/>
                    <a:pt x="74878" y="235898"/>
                  </a:cubicBezTo>
                  <a:lnTo>
                    <a:pt x="74878" y="235898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78">
              <a:extLst>
                <a:ext uri="{FF2B5EF4-FFF2-40B4-BE49-F238E27FC236}">
                  <a16:creationId xmlns:a16="http://schemas.microsoft.com/office/drawing/2014/main" id="{2B494F59-A309-433D-B759-D69AC38281DA}"/>
                </a:ext>
              </a:extLst>
            </p:cNvPr>
            <p:cNvSpPr/>
            <p:nvPr/>
          </p:nvSpPr>
          <p:spPr>
            <a:xfrm>
              <a:off x="2574966" y="3814656"/>
              <a:ext cx="951037" cy="216638"/>
            </a:xfrm>
            <a:custGeom>
              <a:avLst/>
              <a:gdLst>
                <a:gd name="connsiteX0" fmla="*/ 491716 w 1536290"/>
                <a:gd name="connsiteY0" fmla="*/ 236760 h 349954"/>
                <a:gd name="connsiteX1" fmla="*/ 444853 w 1536290"/>
                <a:gd name="connsiteY1" fmla="*/ 221647 h 349954"/>
                <a:gd name="connsiteX2" fmla="*/ 351952 w 1536290"/>
                <a:gd name="connsiteY2" fmla="*/ 215297 h 349954"/>
                <a:gd name="connsiteX3" fmla="*/ 258861 w 1536290"/>
                <a:gd name="connsiteY3" fmla="*/ 244570 h 349954"/>
                <a:gd name="connsiteX4" fmla="*/ 148435 w 1536290"/>
                <a:gd name="connsiteY4" fmla="*/ 288957 h 349954"/>
                <a:gd name="connsiteX5" fmla="*/ 125575 w 1536290"/>
                <a:gd name="connsiteY5" fmla="*/ 300895 h 349954"/>
                <a:gd name="connsiteX6" fmla="*/ 226 w 1536290"/>
                <a:gd name="connsiteY6" fmla="*/ 349663 h 349954"/>
                <a:gd name="connsiteX7" fmla="*/ 19657 w 1536290"/>
                <a:gd name="connsiteY7" fmla="*/ 296768 h 349954"/>
                <a:gd name="connsiteX8" fmla="*/ 47216 w 1536290"/>
                <a:gd name="connsiteY8" fmla="*/ 242856 h 349954"/>
                <a:gd name="connsiteX9" fmla="*/ 158912 w 1536290"/>
                <a:gd name="connsiteY9" fmla="*/ 221330 h 349954"/>
                <a:gd name="connsiteX10" fmla="*/ 622335 w 1536290"/>
                <a:gd name="connsiteY10" fmla="*/ 125381 h 349954"/>
                <a:gd name="connsiteX11" fmla="*/ 997938 w 1536290"/>
                <a:gd name="connsiteY11" fmla="*/ 67215 h 349954"/>
                <a:gd name="connsiteX12" fmla="*/ 1419578 w 1536290"/>
                <a:gd name="connsiteY12" fmla="*/ 10129 h 349954"/>
                <a:gd name="connsiteX13" fmla="*/ 1511970 w 1536290"/>
                <a:gd name="connsiteY13" fmla="*/ 159 h 349954"/>
                <a:gd name="connsiteX14" fmla="*/ 1536291 w 1536290"/>
                <a:gd name="connsiteY14" fmla="*/ 10764 h 349954"/>
                <a:gd name="connsiteX15" fmla="*/ 1505303 w 1536290"/>
                <a:gd name="connsiteY15" fmla="*/ 23908 h 349954"/>
                <a:gd name="connsiteX16" fmla="*/ 1352141 w 1536290"/>
                <a:gd name="connsiteY16" fmla="*/ 44355 h 349954"/>
                <a:gd name="connsiteX17" fmla="*/ 1095664 w 1536290"/>
                <a:gd name="connsiteY17" fmla="*/ 79026 h 349954"/>
                <a:gd name="connsiteX18" fmla="*/ 804390 w 1536290"/>
                <a:gd name="connsiteY18" fmla="*/ 114650 h 349954"/>
                <a:gd name="connsiteX19" fmla="*/ 680819 w 1536290"/>
                <a:gd name="connsiteY19" fmla="*/ 177133 h 349954"/>
                <a:gd name="connsiteX20" fmla="*/ 612747 w 1536290"/>
                <a:gd name="connsiteY20" fmla="*/ 215678 h 349954"/>
                <a:gd name="connsiteX21" fmla="*/ 491716 w 1536290"/>
                <a:gd name="connsiteY21" fmla="*/ 236760 h 349954"/>
                <a:gd name="connsiteX22" fmla="*/ 491716 w 1536290"/>
                <a:gd name="connsiteY22" fmla="*/ 236760 h 3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6290" h="349954">
                  <a:moveTo>
                    <a:pt x="491716" y="236760"/>
                  </a:moveTo>
                  <a:cubicBezTo>
                    <a:pt x="479016" y="222790"/>
                    <a:pt x="460791" y="222600"/>
                    <a:pt x="444853" y="221647"/>
                  </a:cubicBezTo>
                  <a:cubicBezTo>
                    <a:pt x="413865" y="219742"/>
                    <a:pt x="382877" y="218663"/>
                    <a:pt x="351952" y="215297"/>
                  </a:cubicBezTo>
                  <a:cubicBezTo>
                    <a:pt x="317218" y="211551"/>
                    <a:pt x="286801" y="219615"/>
                    <a:pt x="258861" y="244570"/>
                  </a:cubicBezTo>
                  <a:cubicBezTo>
                    <a:pt x="228445" y="271749"/>
                    <a:pt x="185900" y="275558"/>
                    <a:pt x="148435" y="288957"/>
                  </a:cubicBezTo>
                  <a:cubicBezTo>
                    <a:pt x="139862" y="292005"/>
                    <a:pt x="132242" y="294482"/>
                    <a:pt x="125575" y="300895"/>
                  </a:cubicBezTo>
                  <a:cubicBezTo>
                    <a:pt x="90523" y="334233"/>
                    <a:pt x="49375" y="352520"/>
                    <a:pt x="226" y="349663"/>
                  </a:cubicBezTo>
                  <a:cubicBezTo>
                    <a:pt x="-1679" y="328899"/>
                    <a:pt x="8798" y="313341"/>
                    <a:pt x="19657" y="296768"/>
                  </a:cubicBezTo>
                  <a:cubicBezTo>
                    <a:pt x="30706" y="280067"/>
                    <a:pt x="38199" y="260954"/>
                    <a:pt x="47216" y="242856"/>
                  </a:cubicBezTo>
                  <a:cubicBezTo>
                    <a:pt x="82395" y="225457"/>
                    <a:pt x="121765" y="229521"/>
                    <a:pt x="158912" y="221330"/>
                  </a:cubicBezTo>
                  <a:cubicBezTo>
                    <a:pt x="312963" y="187357"/>
                    <a:pt x="467268" y="154274"/>
                    <a:pt x="622335" y="125381"/>
                  </a:cubicBezTo>
                  <a:cubicBezTo>
                    <a:pt x="746859" y="102204"/>
                    <a:pt x="872081" y="80169"/>
                    <a:pt x="997938" y="67215"/>
                  </a:cubicBezTo>
                  <a:cubicBezTo>
                    <a:pt x="1139225" y="52610"/>
                    <a:pt x="1277909" y="21305"/>
                    <a:pt x="1419578" y="10129"/>
                  </a:cubicBezTo>
                  <a:cubicBezTo>
                    <a:pt x="1450312" y="7716"/>
                    <a:pt x="1480665" y="-1301"/>
                    <a:pt x="1511970" y="159"/>
                  </a:cubicBezTo>
                  <a:cubicBezTo>
                    <a:pt x="1521368" y="604"/>
                    <a:pt x="1532417" y="-2508"/>
                    <a:pt x="1536291" y="10764"/>
                  </a:cubicBezTo>
                  <a:cubicBezTo>
                    <a:pt x="1528480" y="21114"/>
                    <a:pt x="1516542" y="21686"/>
                    <a:pt x="1505303" y="23908"/>
                  </a:cubicBezTo>
                  <a:cubicBezTo>
                    <a:pt x="1454693" y="34132"/>
                    <a:pt x="1403576" y="39656"/>
                    <a:pt x="1352141" y="44355"/>
                  </a:cubicBezTo>
                  <a:cubicBezTo>
                    <a:pt x="1266225" y="52166"/>
                    <a:pt x="1181262" y="68231"/>
                    <a:pt x="1095664" y="79026"/>
                  </a:cubicBezTo>
                  <a:cubicBezTo>
                    <a:pt x="998636" y="91282"/>
                    <a:pt x="901418" y="102585"/>
                    <a:pt x="804390" y="114650"/>
                  </a:cubicBezTo>
                  <a:cubicBezTo>
                    <a:pt x="754796" y="120809"/>
                    <a:pt x="710791" y="132112"/>
                    <a:pt x="680819" y="177133"/>
                  </a:cubicBezTo>
                  <a:cubicBezTo>
                    <a:pt x="665452" y="200120"/>
                    <a:pt x="639925" y="211233"/>
                    <a:pt x="612747" y="215678"/>
                  </a:cubicBezTo>
                  <a:cubicBezTo>
                    <a:pt x="572234" y="222345"/>
                    <a:pt x="531911" y="229204"/>
                    <a:pt x="491716" y="236760"/>
                  </a:cubicBezTo>
                  <a:lnTo>
                    <a:pt x="491716" y="236760"/>
                  </a:lnTo>
                  <a:close/>
                </a:path>
              </a:pathLst>
            </a:custGeom>
            <a:solidFill>
              <a:srgbClr val="D9D8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id="{5A06E513-8401-4539-8E02-AD909F29AA86}"/>
                </a:ext>
              </a:extLst>
            </p:cNvPr>
            <p:cNvSpPr/>
            <p:nvPr/>
          </p:nvSpPr>
          <p:spPr>
            <a:xfrm>
              <a:off x="1709602" y="3068900"/>
              <a:ext cx="1594098" cy="1609961"/>
            </a:xfrm>
            <a:custGeom>
              <a:avLst/>
              <a:gdLst>
                <a:gd name="connsiteX0" fmla="*/ 2483464 w 2575082"/>
                <a:gd name="connsiteY0" fmla="*/ 2244400 h 2600706"/>
                <a:gd name="connsiteX1" fmla="*/ 2573252 w 2575082"/>
                <a:gd name="connsiteY1" fmla="*/ 2493193 h 2600706"/>
                <a:gd name="connsiteX2" fmla="*/ 2542963 w 2575082"/>
                <a:gd name="connsiteY2" fmla="*/ 2529833 h 2600706"/>
                <a:gd name="connsiteX3" fmla="*/ 2493814 w 2575082"/>
                <a:gd name="connsiteY3" fmla="*/ 2534405 h 2600706"/>
                <a:gd name="connsiteX4" fmla="*/ 2223304 w 2575082"/>
                <a:gd name="connsiteY4" fmla="*/ 2563170 h 2600706"/>
                <a:gd name="connsiteX5" fmla="*/ 1917933 w 2575082"/>
                <a:gd name="connsiteY5" fmla="*/ 2593460 h 2600706"/>
                <a:gd name="connsiteX6" fmla="*/ 1586589 w 2575082"/>
                <a:gd name="connsiteY6" fmla="*/ 2600571 h 2600706"/>
                <a:gd name="connsiteX7" fmla="*/ 1447842 w 2575082"/>
                <a:gd name="connsiteY7" fmla="*/ 2580442 h 2600706"/>
                <a:gd name="connsiteX8" fmla="*/ 1419839 w 2575082"/>
                <a:gd name="connsiteY8" fmla="*/ 2538405 h 2600706"/>
                <a:gd name="connsiteX9" fmla="*/ 1365228 w 2575082"/>
                <a:gd name="connsiteY9" fmla="*/ 2368924 h 2600706"/>
                <a:gd name="connsiteX10" fmla="*/ 1980861 w 2575082"/>
                <a:gd name="connsiteY10" fmla="*/ 2269165 h 2600706"/>
                <a:gd name="connsiteX11" fmla="*/ 2483464 w 2575082"/>
                <a:gd name="connsiteY11" fmla="*/ 2244400 h 2600706"/>
                <a:gd name="connsiteX12" fmla="*/ 2483464 w 2575082"/>
                <a:gd name="connsiteY12" fmla="*/ 2244400 h 2600706"/>
                <a:gd name="connsiteX13" fmla="*/ 1217654 w 2575082"/>
                <a:gd name="connsiteY13" fmla="*/ 2008878 h 2600706"/>
                <a:gd name="connsiteX14" fmla="*/ 1224449 w 2575082"/>
                <a:gd name="connsiteY14" fmla="*/ 2015356 h 2600706"/>
                <a:gd name="connsiteX15" fmla="*/ 1209781 w 2575082"/>
                <a:gd name="connsiteY15" fmla="*/ 2043296 h 2600706"/>
                <a:gd name="connsiteX16" fmla="*/ 1098782 w 2575082"/>
                <a:gd name="connsiteY16" fmla="*/ 2111114 h 2600706"/>
                <a:gd name="connsiteX17" fmla="*/ 1031663 w 2575082"/>
                <a:gd name="connsiteY17" fmla="*/ 2125655 h 2600706"/>
                <a:gd name="connsiteX18" fmla="*/ 915394 w 2575082"/>
                <a:gd name="connsiteY18" fmla="*/ 2160072 h 2600706"/>
                <a:gd name="connsiteX19" fmla="*/ 683937 w 2575082"/>
                <a:gd name="connsiteY19" fmla="*/ 2224588 h 2600706"/>
                <a:gd name="connsiteX20" fmla="*/ 596751 w 2575082"/>
                <a:gd name="connsiteY20" fmla="*/ 2233161 h 2600706"/>
                <a:gd name="connsiteX21" fmla="*/ 563096 w 2575082"/>
                <a:gd name="connsiteY21" fmla="*/ 2220778 h 2600706"/>
                <a:gd name="connsiteX22" fmla="*/ 628755 w 2575082"/>
                <a:gd name="connsiteY22" fmla="*/ 2213857 h 2600706"/>
                <a:gd name="connsiteX23" fmla="*/ 948541 w 2575082"/>
                <a:gd name="connsiteY23" fmla="*/ 2132831 h 2600706"/>
                <a:gd name="connsiteX24" fmla="*/ 1194604 w 2575082"/>
                <a:gd name="connsiteY24" fmla="*/ 2017007 h 2600706"/>
                <a:gd name="connsiteX25" fmla="*/ 1210034 w 2575082"/>
                <a:gd name="connsiteY25" fmla="*/ 2009069 h 2600706"/>
                <a:gd name="connsiteX26" fmla="*/ 1217654 w 2575082"/>
                <a:gd name="connsiteY26" fmla="*/ 2008878 h 2600706"/>
                <a:gd name="connsiteX27" fmla="*/ 1217654 w 2575082"/>
                <a:gd name="connsiteY27" fmla="*/ 2008878 h 2600706"/>
                <a:gd name="connsiteX28" fmla="*/ 418761 w 2575082"/>
                <a:gd name="connsiteY28" fmla="*/ 1536121 h 2600706"/>
                <a:gd name="connsiteX29" fmla="*/ 504867 w 2575082"/>
                <a:gd name="connsiteY29" fmla="*/ 1538344 h 2600706"/>
                <a:gd name="connsiteX30" fmla="*/ 564176 w 2575082"/>
                <a:gd name="connsiteY30" fmla="*/ 1578095 h 2600706"/>
                <a:gd name="connsiteX31" fmla="*/ 563223 w 2575082"/>
                <a:gd name="connsiteY31" fmla="*/ 1602796 h 2600706"/>
                <a:gd name="connsiteX32" fmla="*/ 541252 w 2575082"/>
                <a:gd name="connsiteY32" fmla="*/ 1601590 h 2600706"/>
                <a:gd name="connsiteX33" fmla="*/ 414760 w 2575082"/>
                <a:gd name="connsiteY33" fmla="*/ 1553012 h 2600706"/>
                <a:gd name="connsiteX34" fmla="*/ 375898 w 2575082"/>
                <a:gd name="connsiteY34" fmla="*/ 1551996 h 2600706"/>
                <a:gd name="connsiteX35" fmla="*/ 139424 w 2575082"/>
                <a:gd name="connsiteY35" fmla="*/ 1727193 h 2600706"/>
                <a:gd name="connsiteX36" fmla="*/ 94784 w 2575082"/>
                <a:gd name="connsiteY36" fmla="*/ 1799900 h 2600706"/>
                <a:gd name="connsiteX37" fmla="*/ 54525 w 2575082"/>
                <a:gd name="connsiteY37" fmla="*/ 1960047 h 2600706"/>
                <a:gd name="connsiteX38" fmla="*/ 39856 w 2575082"/>
                <a:gd name="connsiteY38" fmla="*/ 1990971 h 2600706"/>
                <a:gd name="connsiteX39" fmla="*/ 16742 w 2575082"/>
                <a:gd name="connsiteY39" fmla="*/ 1970334 h 2600706"/>
                <a:gd name="connsiteX40" fmla="*/ 33443 w 2575082"/>
                <a:gd name="connsiteY40" fmla="*/ 1823522 h 2600706"/>
                <a:gd name="connsiteX41" fmla="*/ 166793 w 2575082"/>
                <a:gd name="connsiteY41" fmla="*/ 1657533 h 2600706"/>
                <a:gd name="connsiteX42" fmla="*/ 249279 w 2575082"/>
                <a:gd name="connsiteY42" fmla="*/ 1574983 h 2600706"/>
                <a:gd name="connsiteX43" fmla="*/ 205147 w 2575082"/>
                <a:gd name="connsiteY43" fmla="*/ 1598351 h 2600706"/>
                <a:gd name="connsiteX44" fmla="*/ 27474 w 2575082"/>
                <a:gd name="connsiteY44" fmla="*/ 1790121 h 2600706"/>
                <a:gd name="connsiteX45" fmla="*/ 8297 w 2575082"/>
                <a:gd name="connsiteY45" fmla="*/ 1801551 h 2600706"/>
                <a:gd name="connsiteX46" fmla="*/ 3725 w 2575082"/>
                <a:gd name="connsiteY46" fmla="*/ 1778120 h 2600706"/>
                <a:gd name="connsiteX47" fmla="*/ 168126 w 2575082"/>
                <a:gd name="connsiteY47" fmla="*/ 1583492 h 2600706"/>
                <a:gd name="connsiteX48" fmla="*/ 418761 w 2575082"/>
                <a:gd name="connsiteY48" fmla="*/ 1536121 h 2600706"/>
                <a:gd name="connsiteX49" fmla="*/ 418761 w 2575082"/>
                <a:gd name="connsiteY49" fmla="*/ 1536121 h 2600706"/>
                <a:gd name="connsiteX50" fmla="*/ 1125770 w 2575082"/>
                <a:gd name="connsiteY50" fmla="*/ 1100257 h 2600706"/>
                <a:gd name="connsiteX51" fmla="*/ 1140629 w 2575082"/>
                <a:gd name="connsiteY51" fmla="*/ 1139056 h 2600706"/>
                <a:gd name="connsiteX52" fmla="*/ 1140692 w 2575082"/>
                <a:gd name="connsiteY52" fmla="*/ 1181791 h 2600706"/>
                <a:gd name="connsiteX53" fmla="*/ 1108053 w 2575082"/>
                <a:gd name="connsiteY53" fmla="*/ 1318570 h 2600706"/>
                <a:gd name="connsiteX54" fmla="*/ 1019407 w 2575082"/>
                <a:gd name="connsiteY54" fmla="*/ 1386197 h 2600706"/>
                <a:gd name="connsiteX55" fmla="*/ 919839 w 2575082"/>
                <a:gd name="connsiteY55" fmla="*/ 1461953 h 2600706"/>
                <a:gd name="connsiteX56" fmla="*/ 889296 w 2575082"/>
                <a:gd name="connsiteY56" fmla="*/ 1527231 h 2600706"/>
                <a:gd name="connsiteX57" fmla="*/ 889296 w 2575082"/>
                <a:gd name="connsiteY57" fmla="*/ 1610289 h 2600706"/>
                <a:gd name="connsiteX58" fmla="*/ 873929 w 2575082"/>
                <a:gd name="connsiteY58" fmla="*/ 1634038 h 2600706"/>
                <a:gd name="connsiteX59" fmla="*/ 764836 w 2575082"/>
                <a:gd name="connsiteY59" fmla="*/ 1638610 h 2600706"/>
                <a:gd name="connsiteX60" fmla="*/ 741404 w 2575082"/>
                <a:gd name="connsiteY60" fmla="*/ 1628895 h 2600706"/>
                <a:gd name="connsiteX61" fmla="*/ 752898 w 2575082"/>
                <a:gd name="connsiteY61" fmla="*/ 1607114 h 2600706"/>
                <a:gd name="connsiteX62" fmla="*/ 899964 w 2575082"/>
                <a:gd name="connsiteY62" fmla="*/ 1414582 h 2600706"/>
                <a:gd name="connsiteX63" fmla="*/ 1098656 w 2575082"/>
                <a:gd name="connsiteY63" fmla="*/ 1124387 h 2600706"/>
                <a:gd name="connsiteX64" fmla="*/ 1125770 w 2575082"/>
                <a:gd name="connsiteY64" fmla="*/ 1100257 h 2600706"/>
                <a:gd name="connsiteX65" fmla="*/ 1125770 w 2575082"/>
                <a:gd name="connsiteY65" fmla="*/ 1100257 h 2600706"/>
                <a:gd name="connsiteX66" fmla="*/ 799443 w 2575082"/>
                <a:gd name="connsiteY66" fmla="*/ 476751 h 2600706"/>
                <a:gd name="connsiteX67" fmla="*/ 809921 w 2575082"/>
                <a:gd name="connsiteY67" fmla="*/ 479291 h 2600706"/>
                <a:gd name="connsiteX68" fmla="*/ 800904 w 2575082"/>
                <a:gd name="connsiteY68" fmla="*/ 497832 h 2600706"/>
                <a:gd name="connsiteX69" fmla="*/ 738547 w 2575082"/>
                <a:gd name="connsiteY69" fmla="*/ 617911 h 2600706"/>
                <a:gd name="connsiteX70" fmla="*/ 676507 w 2575082"/>
                <a:gd name="connsiteY70" fmla="*/ 711383 h 2600706"/>
                <a:gd name="connsiteX71" fmla="*/ 633137 w 2575082"/>
                <a:gd name="connsiteY71" fmla="*/ 754309 h 2600706"/>
                <a:gd name="connsiteX72" fmla="*/ 629073 w 2575082"/>
                <a:gd name="connsiteY72" fmla="*/ 774185 h 2600706"/>
                <a:gd name="connsiteX73" fmla="*/ 647297 w 2575082"/>
                <a:gd name="connsiteY73" fmla="*/ 779709 h 2600706"/>
                <a:gd name="connsiteX74" fmla="*/ 666919 w 2575082"/>
                <a:gd name="connsiteY74" fmla="*/ 788472 h 2600706"/>
                <a:gd name="connsiteX75" fmla="*/ 664569 w 2575082"/>
                <a:gd name="connsiteY75" fmla="*/ 810634 h 2600706"/>
                <a:gd name="connsiteX76" fmla="*/ 605260 w 2575082"/>
                <a:gd name="connsiteY76" fmla="*/ 968241 h 2600706"/>
                <a:gd name="connsiteX77" fmla="*/ 584115 w 2575082"/>
                <a:gd name="connsiteY77" fmla="*/ 1088509 h 2600706"/>
                <a:gd name="connsiteX78" fmla="*/ 575161 w 2575082"/>
                <a:gd name="connsiteY78" fmla="*/ 1104384 h 2600706"/>
                <a:gd name="connsiteX79" fmla="*/ 562144 w 2575082"/>
                <a:gd name="connsiteY79" fmla="*/ 1111560 h 2600706"/>
                <a:gd name="connsiteX80" fmla="*/ 559159 w 2575082"/>
                <a:gd name="connsiteY80" fmla="*/ 1095240 h 2600706"/>
                <a:gd name="connsiteX81" fmla="*/ 594148 w 2575082"/>
                <a:gd name="connsiteY81" fmla="*/ 760659 h 2600706"/>
                <a:gd name="connsiteX82" fmla="*/ 651679 w 2575082"/>
                <a:gd name="connsiteY82" fmla="*/ 589717 h 2600706"/>
                <a:gd name="connsiteX83" fmla="*/ 787759 w 2575082"/>
                <a:gd name="connsiteY83" fmla="*/ 481767 h 2600706"/>
                <a:gd name="connsiteX84" fmla="*/ 799443 w 2575082"/>
                <a:gd name="connsiteY84" fmla="*/ 476751 h 2600706"/>
                <a:gd name="connsiteX85" fmla="*/ 799443 w 2575082"/>
                <a:gd name="connsiteY85" fmla="*/ 476751 h 2600706"/>
                <a:gd name="connsiteX86" fmla="*/ 2509562 w 2575082"/>
                <a:gd name="connsiteY86" fmla="*/ 1326 h 2600706"/>
                <a:gd name="connsiteX87" fmla="*/ 2526961 w 2575082"/>
                <a:gd name="connsiteY87" fmla="*/ 4438 h 2600706"/>
                <a:gd name="connsiteX88" fmla="*/ 2528549 w 2575082"/>
                <a:gd name="connsiteY88" fmla="*/ 21329 h 2600706"/>
                <a:gd name="connsiteX89" fmla="*/ 2480860 w 2575082"/>
                <a:gd name="connsiteY89" fmla="*/ 161981 h 2600706"/>
                <a:gd name="connsiteX90" fmla="*/ 2480860 w 2575082"/>
                <a:gd name="connsiteY90" fmla="*/ 201351 h 2600706"/>
                <a:gd name="connsiteX91" fmla="*/ 2468097 w 2575082"/>
                <a:gd name="connsiteY91" fmla="*/ 395217 h 2600706"/>
                <a:gd name="connsiteX92" fmla="*/ 2456539 w 2575082"/>
                <a:gd name="connsiteY92" fmla="*/ 439032 h 2600706"/>
                <a:gd name="connsiteX93" fmla="*/ 2426060 w 2575082"/>
                <a:gd name="connsiteY93" fmla="*/ 331717 h 2600706"/>
                <a:gd name="connsiteX94" fmla="*/ 2447078 w 2575082"/>
                <a:gd name="connsiteY94" fmla="*/ 325748 h 2600706"/>
                <a:gd name="connsiteX95" fmla="*/ 2470954 w 2575082"/>
                <a:gd name="connsiteY95" fmla="*/ 352418 h 2600706"/>
                <a:gd name="connsiteX96" fmla="*/ 2476733 w 2575082"/>
                <a:gd name="connsiteY96" fmla="*/ 232466 h 2600706"/>
                <a:gd name="connsiteX97" fmla="*/ 2463271 w 2575082"/>
                <a:gd name="connsiteY97" fmla="*/ 116769 h 2600706"/>
                <a:gd name="connsiteX98" fmla="*/ 2492036 w 2575082"/>
                <a:gd name="connsiteY98" fmla="*/ 20630 h 2600706"/>
                <a:gd name="connsiteX99" fmla="*/ 2509562 w 2575082"/>
                <a:gd name="connsiteY99" fmla="*/ 1326 h 2600706"/>
                <a:gd name="connsiteX100" fmla="*/ 2509562 w 2575082"/>
                <a:gd name="connsiteY100" fmla="*/ 1326 h 260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575082" h="2600706">
                  <a:moveTo>
                    <a:pt x="2483464" y="2244400"/>
                  </a:moveTo>
                  <a:cubicBezTo>
                    <a:pt x="2496735" y="2244464"/>
                    <a:pt x="2558521" y="2429820"/>
                    <a:pt x="2573252" y="2493193"/>
                  </a:cubicBezTo>
                  <a:cubicBezTo>
                    <a:pt x="2579285" y="2519165"/>
                    <a:pt x="2570713" y="2527610"/>
                    <a:pt x="2542963" y="2529833"/>
                  </a:cubicBezTo>
                  <a:cubicBezTo>
                    <a:pt x="2526580" y="2531166"/>
                    <a:pt x="2509372" y="2524308"/>
                    <a:pt x="2493814" y="2534405"/>
                  </a:cubicBezTo>
                  <a:cubicBezTo>
                    <a:pt x="2464350" y="2523229"/>
                    <a:pt x="2284264" y="2556249"/>
                    <a:pt x="2223304" y="2563170"/>
                  </a:cubicBezTo>
                  <a:cubicBezTo>
                    <a:pt x="2121641" y="2574791"/>
                    <a:pt x="2020104" y="2586538"/>
                    <a:pt x="1917933" y="2593460"/>
                  </a:cubicBezTo>
                  <a:cubicBezTo>
                    <a:pt x="1807570" y="2600953"/>
                    <a:pt x="1697016" y="2597460"/>
                    <a:pt x="1586589" y="2600571"/>
                  </a:cubicBezTo>
                  <a:cubicBezTo>
                    <a:pt x="1539790" y="2601905"/>
                    <a:pt x="1457176" y="2593269"/>
                    <a:pt x="1447842" y="2580442"/>
                  </a:cubicBezTo>
                  <a:cubicBezTo>
                    <a:pt x="1437936" y="2566790"/>
                    <a:pt x="1429998" y="2551804"/>
                    <a:pt x="1419839" y="2538405"/>
                  </a:cubicBezTo>
                  <a:cubicBezTo>
                    <a:pt x="1381929" y="2488177"/>
                    <a:pt x="1369991" y="2429757"/>
                    <a:pt x="1365228" y="2368924"/>
                  </a:cubicBezTo>
                  <a:cubicBezTo>
                    <a:pt x="1373356" y="2357367"/>
                    <a:pt x="1972924" y="2270181"/>
                    <a:pt x="1980861" y="2269165"/>
                  </a:cubicBezTo>
                  <a:cubicBezTo>
                    <a:pt x="2103480" y="2253925"/>
                    <a:pt x="2359892" y="2244019"/>
                    <a:pt x="2483464" y="2244400"/>
                  </a:cubicBezTo>
                  <a:lnTo>
                    <a:pt x="2483464" y="2244400"/>
                  </a:lnTo>
                  <a:close/>
                  <a:moveTo>
                    <a:pt x="1217654" y="2008878"/>
                  </a:moveTo>
                  <a:cubicBezTo>
                    <a:pt x="1220067" y="2009768"/>
                    <a:pt x="1222417" y="2011736"/>
                    <a:pt x="1224449" y="2015356"/>
                  </a:cubicBezTo>
                  <a:cubicBezTo>
                    <a:pt x="1231688" y="2027992"/>
                    <a:pt x="1219051" y="2037200"/>
                    <a:pt x="1209781" y="2043296"/>
                  </a:cubicBezTo>
                  <a:cubicBezTo>
                    <a:pt x="1173585" y="2067171"/>
                    <a:pt x="1140057" y="2095175"/>
                    <a:pt x="1098782" y="2111114"/>
                  </a:cubicBezTo>
                  <a:cubicBezTo>
                    <a:pt x="1076811" y="2119623"/>
                    <a:pt x="1053951" y="2125846"/>
                    <a:pt x="1031663" y="2125655"/>
                  </a:cubicBezTo>
                  <a:cubicBezTo>
                    <a:pt x="988610" y="2125211"/>
                    <a:pt x="951653" y="2142356"/>
                    <a:pt x="915394" y="2160072"/>
                  </a:cubicBezTo>
                  <a:cubicBezTo>
                    <a:pt x="841925" y="2195886"/>
                    <a:pt x="765090" y="2215952"/>
                    <a:pt x="683937" y="2224588"/>
                  </a:cubicBezTo>
                  <a:cubicBezTo>
                    <a:pt x="655044" y="2227700"/>
                    <a:pt x="625453" y="2224715"/>
                    <a:pt x="596751" y="2233161"/>
                  </a:cubicBezTo>
                  <a:cubicBezTo>
                    <a:pt x="586083" y="2236272"/>
                    <a:pt x="573701" y="2235510"/>
                    <a:pt x="563096" y="2220778"/>
                  </a:cubicBezTo>
                  <a:cubicBezTo>
                    <a:pt x="586845" y="2216016"/>
                    <a:pt x="608562" y="2213666"/>
                    <a:pt x="628755" y="2213857"/>
                  </a:cubicBezTo>
                  <a:cubicBezTo>
                    <a:pt x="742801" y="2214619"/>
                    <a:pt x="845354" y="2174487"/>
                    <a:pt x="948541" y="2132831"/>
                  </a:cubicBezTo>
                  <a:cubicBezTo>
                    <a:pt x="1032933" y="2098795"/>
                    <a:pt x="1113006" y="2056631"/>
                    <a:pt x="1194604" y="2017007"/>
                  </a:cubicBezTo>
                  <a:cubicBezTo>
                    <a:pt x="1199367" y="2014721"/>
                    <a:pt x="1204764" y="2010657"/>
                    <a:pt x="1210034" y="2009069"/>
                  </a:cubicBezTo>
                  <a:cubicBezTo>
                    <a:pt x="1212638" y="2008180"/>
                    <a:pt x="1215242" y="2007990"/>
                    <a:pt x="1217654" y="2008878"/>
                  </a:cubicBezTo>
                  <a:lnTo>
                    <a:pt x="1217654" y="2008878"/>
                  </a:lnTo>
                  <a:close/>
                  <a:moveTo>
                    <a:pt x="418761" y="1536121"/>
                  </a:moveTo>
                  <a:cubicBezTo>
                    <a:pt x="447463" y="1536439"/>
                    <a:pt x="476228" y="1537582"/>
                    <a:pt x="504867" y="1538344"/>
                  </a:cubicBezTo>
                  <a:cubicBezTo>
                    <a:pt x="530457" y="1539042"/>
                    <a:pt x="552111" y="1553330"/>
                    <a:pt x="564176" y="1578095"/>
                  </a:cubicBezTo>
                  <a:cubicBezTo>
                    <a:pt x="568303" y="1586540"/>
                    <a:pt x="570780" y="1595176"/>
                    <a:pt x="563223" y="1602796"/>
                  </a:cubicBezTo>
                  <a:cubicBezTo>
                    <a:pt x="555794" y="1610289"/>
                    <a:pt x="548301" y="1605146"/>
                    <a:pt x="541252" y="1601590"/>
                  </a:cubicBezTo>
                  <a:cubicBezTo>
                    <a:pt x="500739" y="1581079"/>
                    <a:pt x="458385" y="1565521"/>
                    <a:pt x="414760" y="1553012"/>
                  </a:cubicBezTo>
                  <a:cubicBezTo>
                    <a:pt x="401489" y="1549202"/>
                    <a:pt x="389551" y="1549583"/>
                    <a:pt x="375898" y="1551996"/>
                  </a:cubicBezTo>
                  <a:cubicBezTo>
                    <a:pt x="267377" y="1570665"/>
                    <a:pt x="196638" y="1639690"/>
                    <a:pt x="139424" y="1727193"/>
                  </a:cubicBezTo>
                  <a:cubicBezTo>
                    <a:pt x="123867" y="1751005"/>
                    <a:pt x="109452" y="1775516"/>
                    <a:pt x="94784" y="1799900"/>
                  </a:cubicBezTo>
                  <a:cubicBezTo>
                    <a:pt x="65256" y="1849176"/>
                    <a:pt x="47730" y="1901500"/>
                    <a:pt x="54525" y="1960047"/>
                  </a:cubicBezTo>
                  <a:cubicBezTo>
                    <a:pt x="56049" y="1973128"/>
                    <a:pt x="54334" y="1986844"/>
                    <a:pt x="39856" y="1990971"/>
                  </a:cubicBezTo>
                  <a:cubicBezTo>
                    <a:pt x="23981" y="1995544"/>
                    <a:pt x="22457" y="1979542"/>
                    <a:pt x="16742" y="1970334"/>
                  </a:cubicBezTo>
                  <a:cubicBezTo>
                    <a:pt x="-16151" y="1917058"/>
                    <a:pt x="4804" y="1870068"/>
                    <a:pt x="33443" y="1823522"/>
                  </a:cubicBezTo>
                  <a:cubicBezTo>
                    <a:pt x="70971" y="1762562"/>
                    <a:pt x="123867" y="1714048"/>
                    <a:pt x="166793" y="1657533"/>
                  </a:cubicBezTo>
                  <a:cubicBezTo>
                    <a:pt x="189272" y="1627942"/>
                    <a:pt x="219625" y="1606225"/>
                    <a:pt x="249279" y="1574983"/>
                  </a:cubicBezTo>
                  <a:cubicBezTo>
                    <a:pt x="228070" y="1579936"/>
                    <a:pt x="215815" y="1587556"/>
                    <a:pt x="205147" y="1598351"/>
                  </a:cubicBezTo>
                  <a:cubicBezTo>
                    <a:pt x="143806" y="1660327"/>
                    <a:pt x="79163" y="1719192"/>
                    <a:pt x="27474" y="1790121"/>
                  </a:cubicBezTo>
                  <a:cubicBezTo>
                    <a:pt x="22521" y="1796979"/>
                    <a:pt x="15790" y="1804536"/>
                    <a:pt x="8297" y="1801551"/>
                  </a:cubicBezTo>
                  <a:cubicBezTo>
                    <a:pt x="-2181" y="1797424"/>
                    <a:pt x="2709" y="1787009"/>
                    <a:pt x="3725" y="1778120"/>
                  </a:cubicBezTo>
                  <a:cubicBezTo>
                    <a:pt x="15091" y="1676393"/>
                    <a:pt x="88878" y="1626037"/>
                    <a:pt x="168126" y="1583492"/>
                  </a:cubicBezTo>
                  <a:cubicBezTo>
                    <a:pt x="247374" y="1540947"/>
                    <a:pt x="332718" y="1535105"/>
                    <a:pt x="418761" y="1536121"/>
                  </a:cubicBezTo>
                  <a:lnTo>
                    <a:pt x="418761" y="1536121"/>
                  </a:lnTo>
                  <a:close/>
                  <a:moveTo>
                    <a:pt x="1125770" y="1100257"/>
                  </a:moveTo>
                  <a:cubicBezTo>
                    <a:pt x="1144566" y="1105782"/>
                    <a:pt x="1140502" y="1124196"/>
                    <a:pt x="1140629" y="1139056"/>
                  </a:cubicBezTo>
                  <a:cubicBezTo>
                    <a:pt x="1140756" y="1153216"/>
                    <a:pt x="1140692" y="1167503"/>
                    <a:pt x="1140692" y="1181791"/>
                  </a:cubicBezTo>
                  <a:cubicBezTo>
                    <a:pt x="1144503" y="1230940"/>
                    <a:pt x="1140692" y="1278502"/>
                    <a:pt x="1108053" y="1318570"/>
                  </a:cubicBezTo>
                  <a:cubicBezTo>
                    <a:pt x="1084050" y="1348034"/>
                    <a:pt x="1048363" y="1362703"/>
                    <a:pt x="1019407" y="1386197"/>
                  </a:cubicBezTo>
                  <a:cubicBezTo>
                    <a:pt x="987086" y="1412487"/>
                    <a:pt x="952859" y="1436490"/>
                    <a:pt x="919839" y="1461953"/>
                  </a:cubicBezTo>
                  <a:cubicBezTo>
                    <a:pt x="898694" y="1478272"/>
                    <a:pt x="889296" y="1500688"/>
                    <a:pt x="889296" y="1527231"/>
                  </a:cubicBezTo>
                  <a:cubicBezTo>
                    <a:pt x="889296" y="1554917"/>
                    <a:pt x="889232" y="1582603"/>
                    <a:pt x="889296" y="1610289"/>
                  </a:cubicBezTo>
                  <a:cubicBezTo>
                    <a:pt x="889296" y="1621592"/>
                    <a:pt x="888470" y="1631562"/>
                    <a:pt x="873929" y="1634038"/>
                  </a:cubicBezTo>
                  <a:cubicBezTo>
                    <a:pt x="837734" y="1640134"/>
                    <a:pt x="801285" y="1640071"/>
                    <a:pt x="764836" y="1638610"/>
                  </a:cubicBezTo>
                  <a:cubicBezTo>
                    <a:pt x="756454" y="1638293"/>
                    <a:pt x="745468" y="1637467"/>
                    <a:pt x="741404" y="1628895"/>
                  </a:cubicBezTo>
                  <a:cubicBezTo>
                    <a:pt x="736515" y="1618608"/>
                    <a:pt x="746929" y="1613020"/>
                    <a:pt x="752898" y="1607114"/>
                  </a:cubicBezTo>
                  <a:cubicBezTo>
                    <a:pt x="810556" y="1549520"/>
                    <a:pt x="848084" y="1476495"/>
                    <a:pt x="899964" y="1414582"/>
                  </a:cubicBezTo>
                  <a:cubicBezTo>
                    <a:pt x="975656" y="1324349"/>
                    <a:pt x="1034076" y="1222304"/>
                    <a:pt x="1098656" y="1124387"/>
                  </a:cubicBezTo>
                  <a:cubicBezTo>
                    <a:pt x="1105196" y="1114545"/>
                    <a:pt x="1108117" y="1095050"/>
                    <a:pt x="1125770" y="1100257"/>
                  </a:cubicBezTo>
                  <a:lnTo>
                    <a:pt x="1125770" y="1100257"/>
                  </a:lnTo>
                  <a:close/>
                  <a:moveTo>
                    <a:pt x="799443" y="476751"/>
                  </a:moveTo>
                  <a:cubicBezTo>
                    <a:pt x="803317" y="475671"/>
                    <a:pt x="807063" y="475862"/>
                    <a:pt x="809921" y="479291"/>
                  </a:cubicBezTo>
                  <a:cubicBezTo>
                    <a:pt x="817541" y="488244"/>
                    <a:pt x="805984" y="493578"/>
                    <a:pt x="800904" y="497832"/>
                  </a:cubicBezTo>
                  <a:cubicBezTo>
                    <a:pt x="763185" y="529265"/>
                    <a:pt x="746548" y="570540"/>
                    <a:pt x="738547" y="617911"/>
                  </a:cubicBezTo>
                  <a:cubicBezTo>
                    <a:pt x="732006" y="657281"/>
                    <a:pt x="707368" y="687253"/>
                    <a:pt x="676507" y="711383"/>
                  </a:cubicBezTo>
                  <a:cubicBezTo>
                    <a:pt x="660251" y="724147"/>
                    <a:pt x="645138" y="737672"/>
                    <a:pt x="633137" y="754309"/>
                  </a:cubicBezTo>
                  <a:cubicBezTo>
                    <a:pt x="629263" y="759707"/>
                    <a:pt x="624945" y="766628"/>
                    <a:pt x="629073" y="774185"/>
                  </a:cubicBezTo>
                  <a:cubicBezTo>
                    <a:pt x="633200" y="781805"/>
                    <a:pt x="639741" y="782821"/>
                    <a:pt x="647297" y="779709"/>
                  </a:cubicBezTo>
                  <a:cubicBezTo>
                    <a:pt x="657140" y="775201"/>
                    <a:pt x="662664" y="781614"/>
                    <a:pt x="666919" y="788472"/>
                  </a:cubicBezTo>
                  <a:cubicBezTo>
                    <a:pt x="671554" y="795965"/>
                    <a:pt x="671300" y="804919"/>
                    <a:pt x="664569" y="810634"/>
                  </a:cubicBezTo>
                  <a:cubicBezTo>
                    <a:pt x="615293" y="852163"/>
                    <a:pt x="614023" y="911472"/>
                    <a:pt x="605260" y="968241"/>
                  </a:cubicBezTo>
                  <a:cubicBezTo>
                    <a:pt x="599037" y="1008436"/>
                    <a:pt x="591036" y="1048378"/>
                    <a:pt x="584115" y="1088509"/>
                  </a:cubicBezTo>
                  <a:cubicBezTo>
                    <a:pt x="582972" y="1095177"/>
                    <a:pt x="579797" y="1100130"/>
                    <a:pt x="575161" y="1104384"/>
                  </a:cubicBezTo>
                  <a:cubicBezTo>
                    <a:pt x="571415" y="1107877"/>
                    <a:pt x="567986" y="1114100"/>
                    <a:pt x="562144" y="1111560"/>
                  </a:cubicBezTo>
                  <a:cubicBezTo>
                    <a:pt x="554524" y="1108258"/>
                    <a:pt x="557127" y="1100765"/>
                    <a:pt x="559159" y="1095240"/>
                  </a:cubicBezTo>
                  <a:cubicBezTo>
                    <a:pt x="599164" y="986719"/>
                    <a:pt x="597132" y="873499"/>
                    <a:pt x="594148" y="760659"/>
                  </a:cubicBezTo>
                  <a:cubicBezTo>
                    <a:pt x="592433" y="695445"/>
                    <a:pt x="616627" y="640898"/>
                    <a:pt x="651679" y="589717"/>
                  </a:cubicBezTo>
                  <a:cubicBezTo>
                    <a:pt x="685651" y="540124"/>
                    <a:pt x="733594" y="506596"/>
                    <a:pt x="787759" y="481767"/>
                  </a:cubicBezTo>
                  <a:cubicBezTo>
                    <a:pt x="791442" y="480179"/>
                    <a:pt x="795570" y="477830"/>
                    <a:pt x="799443" y="476751"/>
                  </a:cubicBezTo>
                  <a:lnTo>
                    <a:pt x="799443" y="476751"/>
                  </a:lnTo>
                  <a:close/>
                  <a:moveTo>
                    <a:pt x="2509562" y="1326"/>
                  </a:moveTo>
                  <a:cubicBezTo>
                    <a:pt x="2515595" y="-960"/>
                    <a:pt x="2521881" y="-515"/>
                    <a:pt x="2526961" y="4438"/>
                  </a:cubicBezTo>
                  <a:cubicBezTo>
                    <a:pt x="2532232" y="9581"/>
                    <a:pt x="2532549" y="15360"/>
                    <a:pt x="2528549" y="21329"/>
                  </a:cubicBezTo>
                  <a:cubicBezTo>
                    <a:pt x="2499974" y="63873"/>
                    <a:pt x="2496164" y="114864"/>
                    <a:pt x="2480860" y="161981"/>
                  </a:cubicBezTo>
                  <a:cubicBezTo>
                    <a:pt x="2476669" y="174935"/>
                    <a:pt x="2474891" y="189540"/>
                    <a:pt x="2480860" y="201351"/>
                  </a:cubicBezTo>
                  <a:cubicBezTo>
                    <a:pt x="2515086" y="268852"/>
                    <a:pt x="2499466" y="332415"/>
                    <a:pt x="2468097" y="395217"/>
                  </a:cubicBezTo>
                  <a:cubicBezTo>
                    <a:pt x="2461747" y="407726"/>
                    <a:pt x="2455270" y="420299"/>
                    <a:pt x="2456539" y="439032"/>
                  </a:cubicBezTo>
                  <a:cubicBezTo>
                    <a:pt x="2428536" y="413632"/>
                    <a:pt x="2414630" y="358958"/>
                    <a:pt x="2426060" y="331717"/>
                  </a:cubicBezTo>
                  <a:cubicBezTo>
                    <a:pt x="2430441" y="321239"/>
                    <a:pt x="2438379" y="318191"/>
                    <a:pt x="2447078" y="325748"/>
                  </a:cubicBezTo>
                  <a:cubicBezTo>
                    <a:pt x="2454952" y="332606"/>
                    <a:pt x="2461239" y="341369"/>
                    <a:pt x="2470954" y="352418"/>
                  </a:cubicBezTo>
                  <a:cubicBezTo>
                    <a:pt x="2485813" y="311333"/>
                    <a:pt x="2499910" y="269677"/>
                    <a:pt x="2476733" y="232466"/>
                  </a:cubicBezTo>
                  <a:cubicBezTo>
                    <a:pt x="2452602" y="193795"/>
                    <a:pt x="2459143" y="155695"/>
                    <a:pt x="2463271" y="116769"/>
                  </a:cubicBezTo>
                  <a:cubicBezTo>
                    <a:pt x="2466763" y="83432"/>
                    <a:pt x="2473113" y="49904"/>
                    <a:pt x="2492036" y="20630"/>
                  </a:cubicBezTo>
                  <a:cubicBezTo>
                    <a:pt x="2496926" y="13073"/>
                    <a:pt x="2500672" y="4755"/>
                    <a:pt x="2509562" y="1326"/>
                  </a:cubicBezTo>
                  <a:lnTo>
                    <a:pt x="2509562" y="1326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80">
              <a:extLst>
                <a:ext uri="{FF2B5EF4-FFF2-40B4-BE49-F238E27FC236}">
                  <a16:creationId xmlns:a16="http://schemas.microsoft.com/office/drawing/2014/main" id="{EC139916-3040-4604-B8D8-6813FA5148C5}"/>
                </a:ext>
              </a:extLst>
            </p:cNvPr>
            <p:cNvSpPr/>
            <p:nvPr/>
          </p:nvSpPr>
          <p:spPr>
            <a:xfrm>
              <a:off x="2850154" y="3604769"/>
              <a:ext cx="552852" cy="147837"/>
            </a:xfrm>
            <a:custGeom>
              <a:avLst/>
              <a:gdLst>
                <a:gd name="connsiteX0" fmla="*/ 0 w 893068"/>
                <a:gd name="connsiteY0" fmla="*/ 238813 h 238813"/>
                <a:gd name="connsiteX1" fmla="*/ 60389 w 893068"/>
                <a:gd name="connsiteY1" fmla="*/ 145977 h 238813"/>
                <a:gd name="connsiteX2" fmla="*/ 132461 w 893068"/>
                <a:gd name="connsiteY2" fmla="*/ 126482 h 238813"/>
                <a:gd name="connsiteX3" fmla="*/ 522224 w 893068"/>
                <a:gd name="connsiteY3" fmla="*/ 63935 h 238813"/>
                <a:gd name="connsiteX4" fmla="*/ 747522 w 893068"/>
                <a:gd name="connsiteY4" fmla="*/ 29835 h 238813"/>
                <a:gd name="connsiteX5" fmla="*/ 849440 w 893068"/>
                <a:gd name="connsiteY5" fmla="*/ 12754 h 238813"/>
                <a:gd name="connsiteX6" fmla="*/ 860933 w 893068"/>
                <a:gd name="connsiteY6" fmla="*/ 2657 h 238813"/>
                <a:gd name="connsiteX7" fmla="*/ 889064 w 893068"/>
                <a:gd name="connsiteY7" fmla="*/ 32185 h 238813"/>
                <a:gd name="connsiteX8" fmla="*/ 857568 w 893068"/>
                <a:gd name="connsiteY8" fmla="*/ 93526 h 238813"/>
                <a:gd name="connsiteX9" fmla="*/ 783590 w 893068"/>
                <a:gd name="connsiteY9" fmla="*/ 132451 h 238813"/>
                <a:gd name="connsiteX10" fmla="*/ 530924 w 893068"/>
                <a:gd name="connsiteY10" fmla="*/ 165407 h 238813"/>
                <a:gd name="connsiteX11" fmla="*/ 333439 w 893068"/>
                <a:gd name="connsiteY11" fmla="*/ 190490 h 238813"/>
                <a:gd name="connsiteX12" fmla="*/ 18605 w 893068"/>
                <a:gd name="connsiteY12" fmla="*/ 237861 h 238813"/>
                <a:gd name="connsiteX13" fmla="*/ 0 w 893068"/>
                <a:gd name="connsiteY13" fmla="*/ 238813 h 238813"/>
                <a:gd name="connsiteX14" fmla="*/ 0 w 893068"/>
                <a:gd name="connsiteY14" fmla="*/ 238813 h 23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068" h="238813">
                  <a:moveTo>
                    <a:pt x="0" y="238813"/>
                  </a:moveTo>
                  <a:cubicBezTo>
                    <a:pt x="17843" y="206365"/>
                    <a:pt x="39688" y="176329"/>
                    <a:pt x="60389" y="145977"/>
                  </a:cubicBezTo>
                  <a:cubicBezTo>
                    <a:pt x="74803" y="124831"/>
                    <a:pt x="107696" y="130927"/>
                    <a:pt x="132461" y="126482"/>
                  </a:cubicBezTo>
                  <a:cubicBezTo>
                    <a:pt x="262001" y="103241"/>
                    <a:pt x="392938" y="89335"/>
                    <a:pt x="522224" y="63935"/>
                  </a:cubicBezTo>
                  <a:cubicBezTo>
                    <a:pt x="596710" y="49329"/>
                    <a:pt x="672338" y="40757"/>
                    <a:pt x="747522" y="29835"/>
                  </a:cubicBezTo>
                  <a:cubicBezTo>
                    <a:pt x="781622" y="24882"/>
                    <a:pt x="814324" y="11928"/>
                    <a:pt x="849440" y="12754"/>
                  </a:cubicBezTo>
                  <a:cubicBezTo>
                    <a:pt x="855027" y="12881"/>
                    <a:pt x="858583" y="7737"/>
                    <a:pt x="860933" y="2657"/>
                  </a:cubicBezTo>
                  <a:cubicBezTo>
                    <a:pt x="892683" y="-4391"/>
                    <a:pt x="898271" y="1641"/>
                    <a:pt x="889064" y="32185"/>
                  </a:cubicBezTo>
                  <a:cubicBezTo>
                    <a:pt x="882269" y="54600"/>
                    <a:pt x="871474" y="74984"/>
                    <a:pt x="857568" y="93526"/>
                  </a:cubicBezTo>
                  <a:cubicBezTo>
                    <a:pt x="839216" y="117973"/>
                    <a:pt x="816927" y="130737"/>
                    <a:pt x="783590" y="132451"/>
                  </a:cubicBezTo>
                  <a:cubicBezTo>
                    <a:pt x="698754" y="136896"/>
                    <a:pt x="615188" y="154359"/>
                    <a:pt x="530924" y="165407"/>
                  </a:cubicBezTo>
                  <a:cubicBezTo>
                    <a:pt x="465138" y="174044"/>
                    <a:pt x="398717" y="179187"/>
                    <a:pt x="333439" y="190490"/>
                  </a:cubicBezTo>
                  <a:cubicBezTo>
                    <a:pt x="228791" y="208588"/>
                    <a:pt x="122365" y="214112"/>
                    <a:pt x="18605" y="237861"/>
                  </a:cubicBezTo>
                  <a:cubicBezTo>
                    <a:pt x="12636" y="239322"/>
                    <a:pt x="6223" y="238560"/>
                    <a:pt x="0" y="238813"/>
                  </a:cubicBezTo>
                  <a:lnTo>
                    <a:pt x="0" y="23881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81">
              <a:extLst>
                <a:ext uri="{FF2B5EF4-FFF2-40B4-BE49-F238E27FC236}">
                  <a16:creationId xmlns:a16="http://schemas.microsoft.com/office/drawing/2014/main" id="{1480BC2E-4954-4866-9847-CF09B2AFFEEB}"/>
                </a:ext>
              </a:extLst>
            </p:cNvPr>
            <p:cNvSpPr/>
            <p:nvPr/>
          </p:nvSpPr>
          <p:spPr>
            <a:xfrm>
              <a:off x="2847921" y="3477379"/>
              <a:ext cx="556144" cy="172550"/>
            </a:xfrm>
            <a:custGeom>
              <a:avLst/>
              <a:gdLst>
                <a:gd name="connsiteX0" fmla="*/ 13703 w 898387"/>
                <a:gd name="connsiteY0" fmla="*/ 278736 h 278735"/>
                <a:gd name="connsiteX1" fmla="*/ 4306 w 898387"/>
                <a:gd name="connsiteY1" fmla="*/ 263814 h 278735"/>
                <a:gd name="connsiteX2" fmla="*/ 82347 w 898387"/>
                <a:gd name="connsiteY2" fmla="*/ 153006 h 278735"/>
                <a:gd name="connsiteX3" fmla="*/ 112192 w 898387"/>
                <a:gd name="connsiteY3" fmla="*/ 133257 h 278735"/>
                <a:gd name="connsiteX4" fmla="*/ 326568 w 898387"/>
                <a:gd name="connsiteY4" fmla="*/ 98904 h 278735"/>
                <a:gd name="connsiteX5" fmla="*/ 642798 w 898387"/>
                <a:gd name="connsiteY5" fmla="*/ 46961 h 278735"/>
                <a:gd name="connsiteX6" fmla="*/ 842252 w 898387"/>
                <a:gd name="connsiteY6" fmla="*/ 13242 h 278735"/>
                <a:gd name="connsiteX7" fmla="*/ 814629 w 898387"/>
                <a:gd name="connsiteY7" fmla="*/ 3908 h 278735"/>
                <a:gd name="connsiteX8" fmla="*/ 888987 w 898387"/>
                <a:gd name="connsiteY8" fmla="*/ 16545 h 278735"/>
                <a:gd name="connsiteX9" fmla="*/ 880669 w 898387"/>
                <a:gd name="connsiteY9" fmla="*/ 91348 h 278735"/>
                <a:gd name="connsiteX10" fmla="*/ 783260 w 898387"/>
                <a:gd name="connsiteY10" fmla="*/ 166023 h 278735"/>
                <a:gd name="connsiteX11" fmla="*/ 175628 w 898387"/>
                <a:gd name="connsiteY11" fmla="*/ 265592 h 278735"/>
                <a:gd name="connsiteX12" fmla="*/ 13703 w 898387"/>
                <a:gd name="connsiteY12" fmla="*/ 278736 h 278735"/>
                <a:gd name="connsiteX13" fmla="*/ 13703 w 898387"/>
                <a:gd name="connsiteY13" fmla="*/ 278736 h 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8387" h="278735">
                  <a:moveTo>
                    <a:pt x="13703" y="278736"/>
                  </a:moveTo>
                  <a:cubicBezTo>
                    <a:pt x="3162" y="278355"/>
                    <a:pt x="-5537" y="275498"/>
                    <a:pt x="4306" y="263814"/>
                  </a:cubicBezTo>
                  <a:cubicBezTo>
                    <a:pt x="33452" y="229079"/>
                    <a:pt x="59360" y="192185"/>
                    <a:pt x="82347" y="153006"/>
                  </a:cubicBezTo>
                  <a:cubicBezTo>
                    <a:pt x="88253" y="142973"/>
                    <a:pt x="97397" y="133639"/>
                    <a:pt x="112192" y="133257"/>
                  </a:cubicBezTo>
                  <a:cubicBezTo>
                    <a:pt x="185027" y="131162"/>
                    <a:pt x="255321" y="111414"/>
                    <a:pt x="326568" y="98904"/>
                  </a:cubicBezTo>
                  <a:cubicBezTo>
                    <a:pt x="431851" y="80489"/>
                    <a:pt x="536436" y="59026"/>
                    <a:pt x="642798" y="46961"/>
                  </a:cubicBezTo>
                  <a:cubicBezTo>
                    <a:pt x="709283" y="39404"/>
                    <a:pt x="775831" y="29626"/>
                    <a:pt x="842252" y="13242"/>
                  </a:cubicBezTo>
                  <a:cubicBezTo>
                    <a:pt x="833870" y="6194"/>
                    <a:pt x="820534" y="14957"/>
                    <a:pt x="814629" y="3908"/>
                  </a:cubicBezTo>
                  <a:cubicBezTo>
                    <a:pt x="840855" y="352"/>
                    <a:pt x="869874" y="-6887"/>
                    <a:pt x="888987" y="16545"/>
                  </a:cubicBezTo>
                  <a:cubicBezTo>
                    <a:pt x="909434" y="41564"/>
                    <a:pt x="891782" y="67535"/>
                    <a:pt x="880669" y="91348"/>
                  </a:cubicBezTo>
                  <a:cubicBezTo>
                    <a:pt x="861365" y="132876"/>
                    <a:pt x="829043" y="158467"/>
                    <a:pt x="783260" y="166023"/>
                  </a:cubicBezTo>
                  <a:cubicBezTo>
                    <a:pt x="580759" y="199361"/>
                    <a:pt x="378448" y="233778"/>
                    <a:pt x="175628" y="265592"/>
                  </a:cubicBezTo>
                  <a:cubicBezTo>
                    <a:pt x="122415" y="273847"/>
                    <a:pt x="67742" y="274545"/>
                    <a:pt x="13703" y="278736"/>
                  </a:cubicBezTo>
                  <a:lnTo>
                    <a:pt x="13703" y="278736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82">
              <a:extLst>
                <a:ext uri="{FF2B5EF4-FFF2-40B4-BE49-F238E27FC236}">
                  <a16:creationId xmlns:a16="http://schemas.microsoft.com/office/drawing/2014/main" id="{70431B77-125E-4A27-9898-419176D0B783}"/>
                </a:ext>
              </a:extLst>
            </p:cNvPr>
            <p:cNvSpPr/>
            <p:nvPr/>
          </p:nvSpPr>
          <p:spPr>
            <a:xfrm>
              <a:off x="2846813" y="3350981"/>
              <a:ext cx="573114" cy="165807"/>
            </a:xfrm>
            <a:custGeom>
              <a:avLst/>
              <a:gdLst>
                <a:gd name="connsiteX0" fmla="*/ 117603 w 925800"/>
                <a:gd name="connsiteY0" fmla="*/ 267843 h 267842"/>
                <a:gd name="connsiteX1" fmla="*/ 92647 w 925800"/>
                <a:gd name="connsiteY1" fmla="*/ 241681 h 267842"/>
                <a:gd name="connsiteX2" fmla="*/ 13907 w 925800"/>
                <a:gd name="connsiteY2" fmla="*/ 183070 h 267842"/>
                <a:gd name="connsiteX3" fmla="*/ 1842 w 925800"/>
                <a:gd name="connsiteY3" fmla="*/ 153416 h 267842"/>
                <a:gd name="connsiteX4" fmla="*/ 28195 w 925800"/>
                <a:gd name="connsiteY4" fmla="*/ 139192 h 267842"/>
                <a:gd name="connsiteX5" fmla="*/ 398908 w 925800"/>
                <a:gd name="connsiteY5" fmla="*/ 76835 h 267842"/>
                <a:gd name="connsiteX6" fmla="*/ 707328 w 925800"/>
                <a:gd name="connsiteY6" fmla="*/ 26797 h 267842"/>
                <a:gd name="connsiteX7" fmla="*/ 861251 w 925800"/>
                <a:gd name="connsiteY7" fmla="*/ 0 h 267842"/>
                <a:gd name="connsiteX8" fmla="*/ 925260 w 925800"/>
                <a:gd name="connsiteY8" fmla="*/ 112586 h 267842"/>
                <a:gd name="connsiteX9" fmla="*/ 902844 w 925800"/>
                <a:gd name="connsiteY9" fmla="*/ 140526 h 267842"/>
                <a:gd name="connsiteX10" fmla="*/ 484125 w 925800"/>
                <a:gd name="connsiteY10" fmla="*/ 209423 h 267842"/>
                <a:gd name="connsiteX11" fmla="*/ 146813 w 925800"/>
                <a:gd name="connsiteY11" fmla="*/ 266510 h 267842"/>
                <a:gd name="connsiteX12" fmla="*/ 117603 w 925800"/>
                <a:gd name="connsiteY12" fmla="*/ 267843 h 267842"/>
                <a:gd name="connsiteX13" fmla="*/ 117603 w 925800"/>
                <a:gd name="connsiteY13" fmla="*/ 267843 h 2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5800" h="267842">
                  <a:moveTo>
                    <a:pt x="117603" y="267843"/>
                  </a:moveTo>
                  <a:cubicBezTo>
                    <a:pt x="112904" y="255651"/>
                    <a:pt x="103951" y="248412"/>
                    <a:pt x="92647" y="241681"/>
                  </a:cubicBezTo>
                  <a:cubicBezTo>
                    <a:pt x="64454" y="224980"/>
                    <a:pt x="37022" y="206820"/>
                    <a:pt x="13907" y="183070"/>
                  </a:cubicBezTo>
                  <a:cubicBezTo>
                    <a:pt x="5843" y="174752"/>
                    <a:pt x="-4190" y="166942"/>
                    <a:pt x="1842" y="153416"/>
                  </a:cubicBezTo>
                  <a:cubicBezTo>
                    <a:pt x="6795" y="142304"/>
                    <a:pt x="16955" y="141033"/>
                    <a:pt x="28195" y="139192"/>
                  </a:cubicBezTo>
                  <a:cubicBezTo>
                    <a:pt x="151829" y="118872"/>
                    <a:pt x="275337" y="97345"/>
                    <a:pt x="398908" y="76835"/>
                  </a:cubicBezTo>
                  <a:cubicBezTo>
                    <a:pt x="501651" y="59817"/>
                    <a:pt x="604585" y="43815"/>
                    <a:pt x="707328" y="26797"/>
                  </a:cubicBezTo>
                  <a:cubicBezTo>
                    <a:pt x="758699" y="18351"/>
                    <a:pt x="809880" y="8954"/>
                    <a:pt x="861251" y="0"/>
                  </a:cubicBezTo>
                  <a:cubicBezTo>
                    <a:pt x="898463" y="28385"/>
                    <a:pt x="918465" y="66865"/>
                    <a:pt x="925260" y="112586"/>
                  </a:cubicBezTo>
                  <a:cubicBezTo>
                    <a:pt x="927736" y="129159"/>
                    <a:pt x="921957" y="137477"/>
                    <a:pt x="902844" y="140526"/>
                  </a:cubicBezTo>
                  <a:cubicBezTo>
                    <a:pt x="763207" y="162623"/>
                    <a:pt x="623698" y="186118"/>
                    <a:pt x="484125" y="209423"/>
                  </a:cubicBezTo>
                  <a:cubicBezTo>
                    <a:pt x="371666" y="228219"/>
                    <a:pt x="259272" y="247650"/>
                    <a:pt x="146813" y="266510"/>
                  </a:cubicBezTo>
                  <a:cubicBezTo>
                    <a:pt x="137224" y="268097"/>
                    <a:pt x="127319" y="267526"/>
                    <a:pt x="117603" y="267843"/>
                  </a:cubicBezTo>
                  <a:lnTo>
                    <a:pt x="117603" y="26784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83">
              <a:extLst>
                <a:ext uri="{FF2B5EF4-FFF2-40B4-BE49-F238E27FC236}">
                  <a16:creationId xmlns:a16="http://schemas.microsoft.com/office/drawing/2014/main" id="{66A306E5-D1E9-4A1B-9282-204FAE60F3DF}"/>
                </a:ext>
              </a:extLst>
            </p:cNvPr>
            <p:cNvSpPr/>
            <p:nvPr/>
          </p:nvSpPr>
          <p:spPr>
            <a:xfrm>
              <a:off x="2879519" y="3821398"/>
              <a:ext cx="653248" cy="169306"/>
            </a:xfrm>
            <a:custGeom>
              <a:avLst/>
              <a:gdLst>
                <a:gd name="connsiteX0" fmla="*/ 0 w 1055247"/>
                <a:gd name="connsiteY0" fmla="*/ 226123 h 273494"/>
                <a:gd name="connsiteX1" fmla="*/ 15113 w 1055247"/>
                <a:gd name="connsiteY1" fmla="*/ 214821 h 273494"/>
                <a:gd name="connsiteX2" fmla="*/ 119698 w 1055247"/>
                <a:gd name="connsiteY2" fmla="*/ 198438 h 273494"/>
                <a:gd name="connsiteX3" fmla="*/ 186690 w 1055247"/>
                <a:gd name="connsiteY3" fmla="*/ 158496 h 273494"/>
                <a:gd name="connsiteX4" fmla="*/ 304102 w 1055247"/>
                <a:gd name="connsiteY4" fmla="*/ 96965 h 273494"/>
                <a:gd name="connsiteX5" fmla="*/ 550926 w 1055247"/>
                <a:gd name="connsiteY5" fmla="*/ 66294 h 273494"/>
                <a:gd name="connsiteX6" fmla="*/ 805434 w 1055247"/>
                <a:gd name="connsiteY6" fmla="*/ 32258 h 273494"/>
                <a:gd name="connsiteX7" fmla="*/ 1044004 w 1055247"/>
                <a:gd name="connsiteY7" fmla="*/ 0 h 273494"/>
                <a:gd name="connsiteX8" fmla="*/ 1053021 w 1055247"/>
                <a:gd name="connsiteY8" fmla="*/ 39370 h 273494"/>
                <a:gd name="connsiteX9" fmla="*/ 1023811 w 1055247"/>
                <a:gd name="connsiteY9" fmla="*/ 125032 h 273494"/>
                <a:gd name="connsiteX10" fmla="*/ 970217 w 1055247"/>
                <a:gd name="connsiteY10" fmla="*/ 152908 h 273494"/>
                <a:gd name="connsiteX11" fmla="*/ 773557 w 1055247"/>
                <a:gd name="connsiteY11" fmla="*/ 158686 h 273494"/>
                <a:gd name="connsiteX12" fmla="*/ 522923 w 1055247"/>
                <a:gd name="connsiteY12" fmla="*/ 188151 h 273494"/>
                <a:gd name="connsiteX13" fmla="*/ 301752 w 1055247"/>
                <a:gd name="connsiteY13" fmla="*/ 217361 h 273494"/>
                <a:gd name="connsiteX14" fmla="*/ 241110 w 1055247"/>
                <a:gd name="connsiteY14" fmla="*/ 224218 h 273494"/>
                <a:gd name="connsiteX15" fmla="*/ 18733 w 1055247"/>
                <a:gd name="connsiteY15" fmla="*/ 270447 h 273494"/>
                <a:gd name="connsiteX16" fmla="*/ 5905 w 1055247"/>
                <a:gd name="connsiteY16" fmla="*/ 273495 h 273494"/>
                <a:gd name="connsiteX17" fmla="*/ 0 w 1055247"/>
                <a:gd name="connsiteY17" fmla="*/ 226123 h 273494"/>
                <a:gd name="connsiteX18" fmla="*/ 0 w 1055247"/>
                <a:gd name="connsiteY18" fmla="*/ 226123 h 27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247" h="273494">
                  <a:moveTo>
                    <a:pt x="0" y="226123"/>
                  </a:moveTo>
                  <a:cubicBezTo>
                    <a:pt x="1080" y="216980"/>
                    <a:pt x="7302" y="215964"/>
                    <a:pt x="15113" y="214821"/>
                  </a:cubicBezTo>
                  <a:cubicBezTo>
                    <a:pt x="50038" y="209867"/>
                    <a:pt x="84963" y="204724"/>
                    <a:pt x="119698" y="198438"/>
                  </a:cubicBezTo>
                  <a:cubicBezTo>
                    <a:pt x="146685" y="193548"/>
                    <a:pt x="172276" y="182182"/>
                    <a:pt x="186690" y="158496"/>
                  </a:cubicBezTo>
                  <a:cubicBezTo>
                    <a:pt x="214122" y="113474"/>
                    <a:pt x="257048" y="102616"/>
                    <a:pt x="304102" y="96965"/>
                  </a:cubicBezTo>
                  <a:cubicBezTo>
                    <a:pt x="386398" y="87059"/>
                    <a:pt x="468439" y="74486"/>
                    <a:pt x="550926" y="66294"/>
                  </a:cubicBezTo>
                  <a:cubicBezTo>
                    <a:pt x="636207" y="57912"/>
                    <a:pt x="720408" y="42545"/>
                    <a:pt x="805434" y="32258"/>
                  </a:cubicBezTo>
                  <a:cubicBezTo>
                    <a:pt x="885127" y="22670"/>
                    <a:pt x="965454" y="18034"/>
                    <a:pt x="1044004" y="0"/>
                  </a:cubicBezTo>
                  <a:cubicBezTo>
                    <a:pt x="1057974" y="10541"/>
                    <a:pt x="1056196" y="26162"/>
                    <a:pt x="1053021" y="39370"/>
                  </a:cubicBezTo>
                  <a:cubicBezTo>
                    <a:pt x="1045972" y="68707"/>
                    <a:pt x="1038543" y="98108"/>
                    <a:pt x="1023811" y="125032"/>
                  </a:cubicBezTo>
                  <a:cubicBezTo>
                    <a:pt x="1012000" y="146685"/>
                    <a:pt x="997204" y="153797"/>
                    <a:pt x="970217" y="152908"/>
                  </a:cubicBezTo>
                  <a:cubicBezTo>
                    <a:pt x="904748" y="150813"/>
                    <a:pt x="838772" y="153098"/>
                    <a:pt x="773557" y="158686"/>
                  </a:cubicBezTo>
                  <a:cubicBezTo>
                    <a:pt x="689737" y="165862"/>
                    <a:pt x="606425" y="177673"/>
                    <a:pt x="522923" y="188151"/>
                  </a:cubicBezTo>
                  <a:cubicBezTo>
                    <a:pt x="449136" y="197422"/>
                    <a:pt x="375412" y="207582"/>
                    <a:pt x="301752" y="217361"/>
                  </a:cubicBezTo>
                  <a:cubicBezTo>
                    <a:pt x="281559" y="220028"/>
                    <a:pt x="261049" y="225870"/>
                    <a:pt x="241110" y="224218"/>
                  </a:cubicBezTo>
                  <a:cubicBezTo>
                    <a:pt x="162179" y="217805"/>
                    <a:pt x="91186" y="247079"/>
                    <a:pt x="18733" y="270447"/>
                  </a:cubicBezTo>
                  <a:cubicBezTo>
                    <a:pt x="14542" y="271780"/>
                    <a:pt x="10224" y="272479"/>
                    <a:pt x="5905" y="273495"/>
                  </a:cubicBezTo>
                  <a:cubicBezTo>
                    <a:pt x="-2985" y="258445"/>
                    <a:pt x="2349" y="241808"/>
                    <a:pt x="0" y="226123"/>
                  </a:cubicBezTo>
                  <a:lnTo>
                    <a:pt x="0" y="22612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84">
              <a:extLst>
                <a:ext uri="{FF2B5EF4-FFF2-40B4-BE49-F238E27FC236}">
                  <a16:creationId xmlns:a16="http://schemas.microsoft.com/office/drawing/2014/main" id="{13B17A32-D8EE-485F-A7FC-481453733F25}"/>
                </a:ext>
              </a:extLst>
            </p:cNvPr>
            <p:cNvSpPr/>
            <p:nvPr/>
          </p:nvSpPr>
          <p:spPr>
            <a:xfrm>
              <a:off x="2932547" y="3705199"/>
              <a:ext cx="550496" cy="153459"/>
            </a:xfrm>
            <a:custGeom>
              <a:avLst/>
              <a:gdLst>
                <a:gd name="connsiteX0" fmla="*/ 0 w 889263"/>
                <a:gd name="connsiteY0" fmla="*/ 247841 h 247896"/>
                <a:gd name="connsiteX1" fmla="*/ 40259 w 889263"/>
                <a:gd name="connsiteY1" fmla="*/ 173799 h 247896"/>
                <a:gd name="connsiteX2" fmla="*/ 54356 w 889263"/>
                <a:gd name="connsiteY2" fmla="*/ 145352 h 247896"/>
                <a:gd name="connsiteX3" fmla="*/ 99886 w 889263"/>
                <a:gd name="connsiteY3" fmla="*/ 112586 h 247896"/>
                <a:gd name="connsiteX4" fmla="*/ 299085 w 889263"/>
                <a:gd name="connsiteY4" fmla="*/ 84328 h 247896"/>
                <a:gd name="connsiteX5" fmla="*/ 420116 w 889263"/>
                <a:gd name="connsiteY5" fmla="*/ 69977 h 247896"/>
                <a:gd name="connsiteX6" fmla="*/ 556641 w 889263"/>
                <a:gd name="connsiteY6" fmla="*/ 51879 h 247896"/>
                <a:gd name="connsiteX7" fmla="*/ 751078 w 889263"/>
                <a:gd name="connsiteY7" fmla="*/ 27368 h 247896"/>
                <a:gd name="connsiteX8" fmla="*/ 863791 w 889263"/>
                <a:gd name="connsiteY8" fmla="*/ 11367 h 247896"/>
                <a:gd name="connsiteX9" fmla="*/ 873252 w 889263"/>
                <a:gd name="connsiteY9" fmla="*/ 0 h 247896"/>
                <a:gd name="connsiteX10" fmla="*/ 874459 w 889263"/>
                <a:gd name="connsiteY10" fmla="*/ 125222 h 247896"/>
                <a:gd name="connsiteX11" fmla="*/ 840359 w 889263"/>
                <a:gd name="connsiteY11" fmla="*/ 142494 h 247896"/>
                <a:gd name="connsiteX12" fmla="*/ 581470 w 889263"/>
                <a:gd name="connsiteY12" fmla="*/ 177419 h 247896"/>
                <a:gd name="connsiteX13" fmla="*/ 113665 w 889263"/>
                <a:gd name="connsiteY13" fmla="*/ 238379 h 247896"/>
                <a:gd name="connsiteX14" fmla="*/ 0 w 889263"/>
                <a:gd name="connsiteY14" fmla="*/ 247841 h 247896"/>
                <a:gd name="connsiteX15" fmla="*/ 0 w 889263"/>
                <a:gd name="connsiteY15" fmla="*/ 247841 h 2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9263" h="247896">
                  <a:moveTo>
                    <a:pt x="0" y="247841"/>
                  </a:moveTo>
                  <a:cubicBezTo>
                    <a:pt x="3556" y="217868"/>
                    <a:pt x="29147" y="199835"/>
                    <a:pt x="40259" y="173799"/>
                  </a:cubicBezTo>
                  <a:cubicBezTo>
                    <a:pt x="44387" y="164211"/>
                    <a:pt x="50864" y="155639"/>
                    <a:pt x="54356" y="145352"/>
                  </a:cubicBezTo>
                  <a:cubicBezTo>
                    <a:pt x="61595" y="124016"/>
                    <a:pt x="75184" y="114173"/>
                    <a:pt x="99886" y="112586"/>
                  </a:cubicBezTo>
                  <a:cubicBezTo>
                    <a:pt x="166878" y="108267"/>
                    <a:pt x="232791" y="94298"/>
                    <a:pt x="299085" y="84328"/>
                  </a:cubicBezTo>
                  <a:cubicBezTo>
                    <a:pt x="339217" y="78296"/>
                    <a:pt x="379095" y="70485"/>
                    <a:pt x="420116" y="69977"/>
                  </a:cubicBezTo>
                  <a:cubicBezTo>
                    <a:pt x="466154" y="69533"/>
                    <a:pt x="511112" y="58420"/>
                    <a:pt x="556641" y="51879"/>
                  </a:cubicBezTo>
                  <a:cubicBezTo>
                    <a:pt x="621348" y="42609"/>
                    <a:pt x="686372" y="35687"/>
                    <a:pt x="751078" y="27368"/>
                  </a:cubicBezTo>
                  <a:cubicBezTo>
                    <a:pt x="788670" y="22479"/>
                    <a:pt x="826199" y="16574"/>
                    <a:pt x="863791" y="11367"/>
                  </a:cubicBezTo>
                  <a:cubicBezTo>
                    <a:pt x="870966" y="10351"/>
                    <a:pt x="867791" y="1842"/>
                    <a:pt x="873252" y="0"/>
                  </a:cubicBezTo>
                  <a:cubicBezTo>
                    <a:pt x="899097" y="41465"/>
                    <a:pt x="889254" y="83693"/>
                    <a:pt x="874459" y="125222"/>
                  </a:cubicBezTo>
                  <a:cubicBezTo>
                    <a:pt x="869506" y="139129"/>
                    <a:pt x="853694" y="140716"/>
                    <a:pt x="840359" y="142494"/>
                  </a:cubicBezTo>
                  <a:cubicBezTo>
                    <a:pt x="754063" y="154242"/>
                    <a:pt x="667893" y="166497"/>
                    <a:pt x="581470" y="177419"/>
                  </a:cubicBezTo>
                  <a:cubicBezTo>
                    <a:pt x="425450" y="197104"/>
                    <a:pt x="268986" y="213360"/>
                    <a:pt x="113665" y="238379"/>
                  </a:cubicBezTo>
                  <a:cubicBezTo>
                    <a:pt x="76264" y="244539"/>
                    <a:pt x="38227" y="248412"/>
                    <a:pt x="0" y="247841"/>
                  </a:cubicBezTo>
                  <a:lnTo>
                    <a:pt x="0" y="247841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85">
              <a:extLst>
                <a:ext uri="{FF2B5EF4-FFF2-40B4-BE49-F238E27FC236}">
                  <a16:creationId xmlns:a16="http://schemas.microsoft.com/office/drawing/2014/main" id="{3BB0C94A-2BB4-4899-8194-C8F66FFB95B0}"/>
                </a:ext>
              </a:extLst>
            </p:cNvPr>
            <p:cNvSpPr/>
            <p:nvPr/>
          </p:nvSpPr>
          <p:spPr>
            <a:xfrm>
              <a:off x="2843393" y="3952290"/>
              <a:ext cx="653246" cy="154609"/>
            </a:xfrm>
            <a:custGeom>
              <a:avLst/>
              <a:gdLst>
                <a:gd name="connsiteX0" fmla="*/ 1053529 w 1055244"/>
                <a:gd name="connsiteY0" fmla="*/ 8588 h 249753"/>
                <a:gd name="connsiteX1" fmla="*/ 974280 w 1055244"/>
                <a:gd name="connsiteY1" fmla="*/ 139207 h 249753"/>
                <a:gd name="connsiteX2" fmla="*/ 654558 w 1055244"/>
                <a:gd name="connsiteY2" fmla="*/ 171338 h 249753"/>
                <a:gd name="connsiteX3" fmla="*/ 245301 w 1055244"/>
                <a:gd name="connsiteY3" fmla="*/ 213121 h 249753"/>
                <a:gd name="connsiteX4" fmla="*/ 16002 w 1055244"/>
                <a:gd name="connsiteY4" fmla="*/ 249443 h 249753"/>
                <a:gd name="connsiteX5" fmla="*/ 0 w 1055244"/>
                <a:gd name="connsiteY5" fmla="*/ 249443 h 249753"/>
                <a:gd name="connsiteX6" fmla="*/ 78423 w 1055244"/>
                <a:gd name="connsiteY6" fmla="*/ 130889 h 249753"/>
                <a:gd name="connsiteX7" fmla="*/ 107950 w 1055244"/>
                <a:gd name="connsiteY7" fmla="*/ 119967 h 249753"/>
                <a:gd name="connsiteX8" fmla="*/ 275590 w 1055244"/>
                <a:gd name="connsiteY8" fmla="*/ 87518 h 249753"/>
                <a:gd name="connsiteX9" fmla="*/ 510604 w 1055244"/>
                <a:gd name="connsiteY9" fmla="*/ 51640 h 249753"/>
                <a:gd name="connsiteX10" fmla="*/ 892683 w 1055244"/>
                <a:gd name="connsiteY10" fmla="*/ 11127 h 249753"/>
                <a:gd name="connsiteX11" fmla="*/ 999173 w 1055244"/>
                <a:gd name="connsiteY11" fmla="*/ 2555 h 249753"/>
                <a:gd name="connsiteX12" fmla="*/ 1053529 w 1055244"/>
                <a:gd name="connsiteY12" fmla="*/ 8588 h 249753"/>
                <a:gd name="connsiteX13" fmla="*/ 1053529 w 1055244"/>
                <a:gd name="connsiteY13" fmla="*/ 8588 h 24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244" h="249753">
                  <a:moveTo>
                    <a:pt x="1053529" y="8588"/>
                  </a:moveTo>
                  <a:cubicBezTo>
                    <a:pt x="1059053" y="75580"/>
                    <a:pt x="1055688" y="131587"/>
                    <a:pt x="974280" y="139207"/>
                  </a:cubicBezTo>
                  <a:cubicBezTo>
                    <a:pt x="867664" y="149177"/>
                    <a:pt x="759905" y="153812"/>
                    <a:pt x="654558" y="171338"/>
                  </a:cubicBezTo>
                  <a:cubicBezTo>
                    <a:pt x="518732" y="193944"/>
                    <a:pt x="381571" y="200548"/>
                    <a:pt x="245301" y="213121"/>
                  </a:cubicBezTo>
                  <a:cubicBezTo>
                    <a:pt x="167259" y="220296"/>
                    <a:pt x="92710" y="239601"/>
                    <a:pt x="16002" y="249443"/>
                  </a:cubicBezTo>
                  <a:cubicBezTo>
                    <a:pt x="10732" y="250142"/>
                    <a:pt x="5334" y="249443"/>
                    <a:pt x="0" y="249443"/>
                  </a:cubicBezTo>
                  <a:cubicBezTo>
                    <a:pt x="21273" y="206708"/>
                    <a:pt x="52959" y="170894"/>
                    <a:pt x="78423" y="130889"/>
                  </a:cubicBezTo>
                  <a:cubicBezTo>
                    <a:pt x="83883" y="122380"/>
                    <a:pt x="97599" y="122697"/>
                    <a:pt x="107950" y="119967"/>
                  </a:cubicBezTo>
                  <a:cubicBezTo>
                    <a:pt x="163132" y="105425"/>
                    <a:pt x="219456" y="97361"/>
                    <a:pt x="275590" y="87518"/>
                  </a:cubicBezTo>
                  <a:cubicBezTo>
                    <a:pt x="353758" y="73739"/>
                    <a:pt x="432308" y="63833"/>
                    <a:pt x="510604" y="51640"/>
                  </a:cubicBezTo>
                  <a:cubicBezTo>
                    <a:pt x="637413" y="31892"/>
                    <a:pt x="765620" y="26621"/>
                    <a:pt x="892683" y="11127"/>
                  </a:cubicBezTo>
                  <a:cubicBezTo>
                    <a:pt x="928116" y="6809"/>
                    <a:pt x="963803" y="7635"/>
                    <a:pt x="999173" y="2555"/>
                  </a:cubicBezTo>
                  <a:cubicBezTo>
                    <a:pt x="1017207" y="-112"/>
                    <a:pt x="1036574" y="-3477"/>
                    <a:pt x="1053529" y="8588"/>
                  </a:cubicBezTo>
                  <a:lnTo>
                    <a:pt x="1053529" y="8588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86">
              <a:extLst>
                <a:ext uri="{FF2B5EF4-FFF2-40B4-BE49-F238E27FC236}">
                  <a16:creationId xmlns:a16="http://schemas.microsoft.com/office/drawing/2014/main" id="{5D0C2CB2-C10C-4203-81A6-BDF819C86008}"/>
                </a:ext>
              </a:extLst>
            </p:cNvPr>
            <p:cNvSpPr/>
            <p:nvPr/>
          </p:nvSpPr>
          <p:spPr>
            <a:xfrm>
              <a:off x="2746319" y="3946660"/>
              <a:ext cx="749179" cy="180548"/>
            </a:xfrm>
            <a:custGeom>
              <a:avLst/>
              <a:gdLst>
                <a:gd name="connsiteX0" fmla="*/ 1210214 w 1210213"/>
                <a:gd name="connsiteY0" fmla="*/ 17173 h 291654"/>
                <a:gd name="connsiteX1" fmla="*/ 961802 w 1210213"/>
                <a:gd name="connsiteY1" fmla="*/ 37683 h 291654"/>
                <a:gd name="connsiteX2" fmla="*/ 821721 w 1210213"/>
                <a:gd name="connsiteY2" fmla="*/ 48860 h 291654"/>
                <a:gd name="connsiteX3" fmla="*/ 677068 w 1210213"/>
                <a:gd name="connsiteY3" fmla="*/ 66767 h 291654"/>
                <a:gd name="connsiteX4" fmla="*/ 530319 w 1210213"/>
                <a:gd name="connsiteY4" fmla="*/ 87468 h 291654"/>
                <a:gd name="connsiteX5" fmla="*/ 288003 w 1210213"/>
                <a:gd name="connsiteY5" fmla="*/ 131156 h 291654"/>
                <a:gd name="connsiteX6" fmla="*/ 267366 w 1210213"/>
                <a:gd name="connsiteY6" fmla="*/ 135537 h 291654"/>
                <a:gd name="connsiteX7" fmla="*/ 219995 w 1210213"/>
                <a:gd name="connsiteY7" fmla="*/ 171224 h 291654"/>
                <a:gd name="connsiteX8" fmla="*/ 155606 w 1210213"/>
                <a:gd name="connsiteY8" fmla="*/ 258791 h 291654"/>
                <a:gd name="connsiteX9" fmla="*/ 37432 w 1210213"/>
                <a:gd name="connsiteY9" fmla="*/ 285714 h 291654"/>
                <a:gd name="connsiteX10" fmla="*/ 856 w 1210213"/>
                <a:gd name="connsiteY10" fmla="*/ 291112 h 291654"/>
                <a:gd name="connsiteX11" fmla="*/ 8603 w 1210213"/>
                <a:gd name="connsiteY11" fmla="*/ 225771 h 291654"/>
                <a:gd name="connsiteX12" fmla="*/ 111664 w 1210213"/>
                <a:gd name="connsiteY12" fmla="*/ 145633 h 291654"/>
                <a:gd name="connsiteX13" fmla="*/ 135921 w 1210213"/>
                <a:gd name="connsiteY13" fmla="*/ 148047 h 291654"/>
                <a:gd name="connsiteX14" fmla="*/ 390492 w 1210213"/>
                <a:gd name="connsiteY14" fmla="*/ 82451 h 291654"/>
                <a:gd name="connsiteX15" fmla="*/ 519270 w 1210213"/>
                <a:gd name="connsiteY15" fmla="*/ 65814 h 291654"/>
                <a:gd name="connsiteX16" fmla="*/ 648112 w 1210213"/>
                <a:gd name="connsiteY16" fmla="*/ 48923 h 291654"/>
                <a:gd name="connsiteX17" fmla="*/ 798543 w 1210213"/>
                <a:gd name="connsiteY17" fmla="*/ 33874 h 291654"/>
                <a:gd name="connsiteX18" fmla="*/ 1091151 w 1210213"/>
                <a:gd name="connsiteY18" fmla="*/ 1996 h 291654"/>
                <a:gd name="connsiteX19" fmla="*/ 1192561 w 1210213"/>
                <a:gd name="connsiteY19" fmla="*/ 1108 h 291654"/>
                <a:gd name="connsiteX20" fmla="*/ 1210214 w 1210213"/>
                <a:gd name="connsiteY20" fmla="*/ 17173 h 291654"/>
                <a:gd name="connsiteX21" fmla="*/ 1210214 w 1210213"/>
                <a:gd name="connsiteY21" fmla="*/ 17173 h 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0213" h="291654">
                  <a:moveTo>
                    <a:pt x="1210214" y="17173"/>
                  </a:moveTo>
                  <a:cubicBezTo>
                    <a:pt x="1127092" y="20094"/>
                    <a:pt x="1044352" y="26127"/>
                    <a:pt x="961802" y="37683"/>
                  </a:cubicBezTo>
                  <a:cubicBezTo>
                    <a:pt x="915447" y="44161"/>
                    <a:pt x="868520" y="47780"/>
                    <a:pt x="821721" y="48860"/>
                  </a:cubicBezTo>
                  <a:cubicBezTo>
                    <a:pt x="772699" y="50002"/>
                    <a:pt x="725518" y="62449"/>
                    <a:pt x="677068" y="66767"/>
                  </a:cubicBezTo>
                  <a:cubicBezTo>
                    <a:pt x="627919" y="71148"/>
                    <a:pt x="578706" y="77625"/>
                    <a:pt x="530319" y="87468"/>
                  </a:cubicBezTo>
                  <a:cubicBezTo>
                    <a:pt x="449865" y="103914"/>
                    <a:pt x="367251" y="108042"/>
                    <a:pt x="288003" y="131156"/>
                  </a:cubicBezTo>
                  <a:cubicBezTo>
                    <a:pt x="281272" y="133124"/>
                    <a:pt x="274287" y="134712"/>
                    <a:pt x="267366" y="135537"/>
                  </a:cubicBezTo>
                  <a:cubicBezTo>
                    <a:pt x="244633" y="138204"/>
                    <a:pt x="228948" y="148174"/>
                    <a:pt x="219995" y="171224"/>
                  </a:cubicBezTo>
                  <a:cubicBezTo>
                    <a:pt x="206533" y="205832"/>
                    <a:pt x="179545" y="231486"/>
                    <a:pt x="155606" y="258791"/>
                  </a:cubicBezTo>
                  <a:cubicBezTo>
                    <a:pt x="118077" y="276063"/>
                    <a:pt x="75977" y="272888"/>
                    <a:pt x="37432" y="285714"/>
                  </a:cubicBezTo>
                  <a:cubicBezTo>
                    <a:pt x="25748" y="289588"/>
                    <a:pt x="13620" y="293017"/>
                    <a:pt x="856" y="291112"/>
                  </a:cubicBezTo>
                  <a:cubicBezTo>
                    <a:pt x="-1874" y="268697"/>
                    <a:pt x="2253" y="247107"/>
                    <a:pt x="8603" y="225771"/>
                  </a:cubicBezTo>
                  <a:cubicBezTo>
                    <a:pt x="25875" y="168113"/>
                    <a:pt x="51148" y="148427"/>
                    <a:pt x="111664" y="145633"/>
                  </a:cubicBezTo>
                  <a:cubicBezTo>
                    <a:pt x="118966" y="154460"/>
                    <a:pt x="127158" y="150333"/>
                    <a:pt x="135921" y="148047"/>
                  </a:cubicBezTo>
                  <a:cubicBezTo>
                    <a:pt x="220630" y="125695"/>
                    <a:pt x="305085" y="102009"/>
                    <a:pt x="390492" y="82451"/>
                  </a:cubicBezTo>
                  <a:cubicBezTo>
                    <a:pt x="432529" y="72863"/>
                    <a:pt x="476281" y="71212"/>
                    <a:pt x="519270" y="65814"/>
                  </a:cubicBezTo>
                  <a:cubicBezTo>
                    <a:pt x="562260" y="60417"/>
                    <a:pt x="605313" y="55781"/>
                    <a:pt x="648112" y="48923"/>
                  </a:cubicBezTo>
                  <a:cubicBezTo>
                    <a:pt x="698023" y="41049"/>
                    <a:pt x="748569" y="43081"/>
                    <a:pt x="798543" y="33874"/>
                  </a:cubicBezTo>
                  <a:cubicBezTo>
                    <a:pt x="895127" y="16157"/>
                    <a:pt x="993679" y="13490"/>
                    <a:pt x="1091151" y="1996"/>
                  </a:cubicBezTo>
                  <a:cubicBezTo>
                    <a:pt x="1124489" y="-1940"/>
                    <a:pt x="1158779" y="1171"/>
                    <a:pt x="1192561" y="1108"/>
                  </a:cubicBezTo>
                  <a:cubicBezTo>
                    <a:pt x="1203292" y="1171"/>
                    <a:pt x="1209134" y="6505"/>
                    <a:pt x="1210214" y="17173"/>
                  </a:cubicBezTo>
                  <a:lnTo>
                    <a:pt x="1210214" y="17173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87">
              <a:extLst>
                <a:ext uri="{FF2B5EF4-FFF2-40B4-BE49-F238E27FC236}">
                  <a16:creationId xmlns:a16="http://schemas.microsoft.com/office/drawing/2014/main" id="{DDD381B2-9765-494D-B455-2701C1A85255}"/>
                </a:ext>
              </a:extLst>
            </p:cNvPr>
            <p:cNvSpPr/>
            <p:nvPr/>
          </p:nvSpPr>
          <p:spPr>
            <a:xfrm>
              <a:off x="2534272" y="4279476"/>
              <a:ext cx="913837" cy="240368"/>
            </a:xfrm>
            <a:custGeom>
              <a:avLst/>
              <a:gdLst>
                <a:gd name="connsiteX0" fmla="*/ 1433625 w 1476199"/>
                <a:gd name="connsiteY0" fmla="*/ 1327 h 388287"/>
                <a:gd name="connsiteX1" fmla="*/ 1470328 w 1476199"/>
                <a:gd name="connsiteY1" fmla="*/ 28378 h 388287"/>
                <a:gd name="connsiteX2" fmla="*/ 1470201 w 1476199"/>
                <a:gd name="connsiteY2" fmla="*/ 183382 h 388287"/>
                <a:gd name="connsiteX3" fmla="*/ 1432927 w 1476199"/>
                <a:gd name="connsiteY3" fmla="*/ 220402 h 388287"/>
                <a:gd name="connsiteX4" fmla="*/ 857617 w 1476199"/>
                <a:gd name="connsiteY4" fmla="*/ 281362 h 388287"/>
                <a:gd name="connsiteX5" fmla="*/ 23608 w 1476199"/>
                <a:gd name="connsiteY5" fmla="*/ 387471 h 388287"/>
                <a:gd name="connsiteX6" fmla="*/ 3605 w 1476199"/>
                <a:gd name="connsiteY6" fmla="*/ 254121 h 388287"/>
                <a:gd name="connsiteX7" fmla="*/ 12051 w 1476199"/>
                <a:gd name="connsiteY7" fmla="*/ 177286 h 388287"/>
                <a:gd name="connsiteX8" fmla="*/ 585011 w 1476199"/>
                <a:gd name="connsiteY8" fmla="*/ 67304 h 388287"/>
                <a:gd name="connsiteX9" fmla="*/ 699121 w 1476199"/>
                <a:gd name="connsiteY9" fmla="*/ 55556 h 388287"/>
                <a:gd name="connsiteX10" fmla="*/ 1188769 w 1476199"/>
                <a:gd name="connsiteY10" fmla="*/ 17012 h 388287"/>
                <a:gd name="connsiteX11" fmla="*/ 1306181 w 1476199"/>
                <a:gd name="connsiteY11" fmla="*/ 12122 h 388287"/>
                <a:gd name="connsiteX12" fmla="*/ 1433625 w 1476199"/>
                <a:gd name="connsiteY12" fmla="*/ 1327 h 388287"/>
                <a:gd name="connsiteX13" fmla="*/ 1433625 w 1476199"/>
                <a:gd name="connsiteY13" fmla="*/ 1327 h 38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6199" h="388287">
                  <a:moveTo>
                    <a:pt x="1433625" y="1327"/>
                  </a:moveTo>
                  <a:cubicBezTo>
                    <a:pt x="1457438" y="-3372"/>
                    <a:pt x="1465566" y="4121"/>
                    <a:pt x="1470328" y="28378"/>
                  </a:cubicBezTo>
                  <a:cubicBezTo>
                    <a:pt x="1480615" y="80448"/>
                    <a:pt x="1475281" y="131693"/>
                    <a:pt x="1470201" y="183382"/>
                  </a:cubicBezTo>
                  <a:cubicBezTo>
                    <a:pt x="1467915" y="206559"/>
                    <a:pt x="1455914" y="216910"/>
                    <a:pt x="1432927" y="220402"/>
                  </a:cubicBezTo>
                  <a:cubicBezTo>
                    <a:pt x="1242109" y="249739"/>
                    <a:pt x="1051546" y="277171"/>
                    <a:pt x="857617" y="281362"/>
                  </a:cubicBezTo>
                  <a:cubicBezTo>
                    <a:pt x="734427" y="284093"/>
                    <a:pt x="66407" y="399028"/>
                    <a:pt x="23608" y="387471"/>
                  </a:cubicBezTo>
                  <a:cubicBezTo>
                    <a:pt x="-9285" y="347085"/>
                    <a:pt x="938" y="299841"/>
                    <a:pt x="3605" y="254121"/>
                  </a:cubicBezTo>
                  <a:cubicBezTo>
                    <a:pt x="5129" y="228467"/>
                    <a:pt x="9130" y="202877"/>
                    <a:pt x="12051" y="177286"/>
                  </a:cubicBezTo>
                  <a:cubicBezTo>
                    <a:pt x="24179" y="167126"/>
                    <a:pt x="519924" y="76258"/>
                    <a:pt x="585011" y="67304"/>
                  </a:cubicBezTo>
                  <a:cubicBezTo>
                    <a:pt x="622984" y="62097"/>
                    <a:pt x="660894" y="57080"/>
                    <a:pt x="699121" y="55556"/>
                  </a:cubicBezTo>
                  <a:cubicBezTo>
                    <a:pt x="862887" y="49016"/>
                    <a:pt x="1025511" y="29140"/>
                    <a:pt x="1188769" y="17012"/>
                  </a:cubicBezTo>
                  <a:cubicBezTo>
                    <a:pt x="1227822" y="14091"/>
                    <a:pt x="1267065" y="12313"/>
                    <a:pt x="1306181" y="12122"/>
                  </a:cubicBezTo>
                  <a:cubicBezTo>
                    <a:pt x="1348980" y="11805"/>
                    <a:pt x="1391588" y="9709"/>
                    <a:pt x="1433625" y="1327"/>
                  </a:cubicBezTo>
                  <a:lnTo>
                    <a:pt x="1433625" y="132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88">
              <a:extLst>
                <a:ext uri="{FF2B5EF4-FFF2-40B4-BE49-F238E27FC236}">
                  <a16:creationId xmlns:a16="http://schemas.microsoft.com/office/drawing/2014/main" id="{84D69A89-3ED8-42B3-8344-82399F067BD6}"/>
                </a:ext>
              </a:extLst>
            </p:cNvPr>
            <p:cNvSpPr/>
            <p:nvPr/>
          </p:nvSpPr>
          <p:spPr>
            <a:xfrm>
              <a:off x="2742993" y="4063968"/>
              <a:ext cx="723139" cy="165855"/>
            </a:xfrm>
            <a:custGeom>
              <a:avLst/>
              <a:gdLst>
                <a:gd name="connsiteX0" fmla="*/ 27947 w 1168148"/>
                <a:gd name="connsiteY0" fmla="*/ 266587 h 267920"/>
                <a:gd name="connsiteX1" fmla="*/ 3436 w 1168148"/>
                <a:gd name="connsiteY1" fmla="*/ 188419 h 267920"/>
                <a:gd name="connsiteX2" fmla="*/ 7119 w 1168148"/>
                <a:gd name="connsiteY2" fmla="*/ 150255 h 267920"/>
                <a:gd name="connsiteX3" fmla="*/ 136532 w 1168148"/>
                <a:gd name="connsiteY3" fmla="*/ 121680 h 267920"/>
                <a:gd name="connsiteX4" fmla="*/ 438538 w 1168148"/>
                <a:gd name="connsiteY4" fmla="*/ 77738 h 267920"/>
                <a:gd name="connsiteX5" fmla="*/ 667963 w 1168148"/>
                <a:gd name="connsiteY5" fmla="*/ 50497 h 267920"/>
                <a:gd name="connsiteX6" fmla="*/ 827031 w 1168148"/>
                <a:gd name="connsiteY6" fmla="*/ 37479 h 267920"/>
                <a:gd name="connsiteX7" fmla="*/ 977399 w 1168148"/>
                <a:gd name="connsiteY7" fmla="*/ 19128 h 267920"/>
                <a:gd name="connsiteX8" fmla="*/ 1133037 w 1168148"/>
                <a:gd name="connsiteY8" fmla="*/ 522 h 267920"/>
                <a:gd name="connsiteX9" fmla="*/ 1161422 w 1168148"/>
                <a:gd name="connsiteY9" fmla="*/ 22747 h 267920"/>
                <a:gd name="connsiteX10" fmla="*/ 1161422 w 1168148"/>
                <a:gd name="connsiteY10" fmla="*/ 106821 h 267920"/>
                <a:gd name="connsiteX11" fmla="*/ 1155580 w 1168148"/>
                <a:gd name="connsiteY11" fmla="*/ 138190 h 267920"/>
                <a:gd name="connsiteX12" fmla="*/ 1051313 w 1168148"/>
                <a:gd name="connsiteY12" fmla="*/ 153049 h 267920"/>
                <a:gd name="connsiteX13" fmla="*/ 630625 w 1168148"/>
                <a:gd name="connsiteY13" fmla="*/ 194070 h 267920"/>
                <a:gd name="connsiteX14" fmla="*/ 344177 w 1168148"/>
                <a:gd name="connsiteY14" fmla="*/ 214136 h 267920"/>
                <a:gd name="connsiteX15" fmla="*/ 158757 w 1168148"/>
                <a:gd name="connsiteY15" fmla="*/ 248109 h 267920"/>
                <a:gd name="connsiteX16" fmla="*/ 27947 w 1168148"/>
                <a:gd name="connsiteY16" fmla="*/ 266587 h 267920"/>
                <a:gd name="connsiteX17" fmla="*/ 27947 w 1168148"/>
                <a:gd name="connsiteY17" fmla="*/ 266587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8148" h="267920">
                  <a:moveTo>
                    <a:pt x="27947" y="266587"/>
                  </a:moveTo>
                  <a:cubicBezTo>
                    <a:pt x="18231" y="241124"/>
                    <a:pt x="14866" y="213692"/>
                    <a:pt x="3436" y="188419"/>
                  </a:cubicBezTo>
                  <a:cubicBezTo>
                    <a:pt x="-1771" y="176989"/>
                    <a:pt x="-1454" y="162257"/>
                    <a:pt x="7119" y="150255"/>
                  </a:cubicBezTo>
                  <a:cubicBezTo>
                    <a:pt x="52458" y="150763"/>
                    <a:pt x="92653" y="128030"/>
                    <a:pt x="136532" y="121680"/>
                  </a:cubicBezTo>
                  <a:cubicBezTo>
                    <a:pt x="237116" y="107075"/>
                    <a:pt x="335160" y="79008"/>
                    <a:pt x="438538" y="77738"/>
                  </a:cubicBezTo>
                  <a:cubicBezTo>
                    <a:pt x="515119" y="76786"/>
                    <a:pt x="591763" y="61990"/>
                    <a:pt x="667963" y="50497"/>
                  </a:cubicBezTo>
                  <a:cubicBezTo>
                    <a:pt x="720795" y="42559"/>
                    <a:pt x="774199" y="44909"/>
                    <a:pt x="827031" y="37479"/>
                  </a:cubicBezTo>
                  <a:cubicBezTo>
                    <a:pt x="877005" y="30431"/>
                    <a:pt x="927297" y="25351"/>
                    <a:pt x="977399" y="19128"/>
                  </a:cubicBezTo>
                  <a:cubicBezTo>
                    <a:pt x="1029215" y="12651"/>
                    <a:pt x="1081539" y="10428"/>
                    <a:pt x="1133037" y="522"/>
                  </a:cubicBezTo>
                  <a:cubicBezTo>
                    <a:pt x="1148722" y="-2526"/>
                    <a:pt x="1157485" y="8142"/>
                    <a:pt x="1161422" y="22747"/>
                  </a:cubicBezTo>
                  <a:cubicBezTo>
                    <a:pt x="1169042" y="50814"/>
                    <a:pt x="1171645" y="78881"/>
                    <a:pt x="1161422" y="106821"/>
                  </a:cubicBezTo>
                  <a:cubicBezTo>
                    <a:pt x="1157612" y="117045"/>
                    <a:pt x="1155897" y="127395"/>
                    <a:pt x="1155580" y="138190"/>
                  </a:cubicBezTo>
                  <a:cubicBezTo>
                    <a:pt x="1122941" y="157304"/>
                    <a:pt x="1085666" y="152541"/>
                    <a:pt x="1051313" y="153049"/>
                  </a:cubicBezTo>
                  <a:cubicBezTo>
                    <a:pt x="909835" y="155081"/>
                    <a:pt x="770516" y="177941"/>
                    <a:pt x="630625" y="194070"/>
                  </a:cubicBezTo>
                  <a:cubicBezTo>
                    <a:pt x="535185" y="205119"/>
                    <a:pt x="439617" y="207151"/>
                    <a:pt x="344177" y="214136"/>
                  </a:cubicBezTo>
                  <a:cubicBezTo>
                    <a:pt x="281185" y="218708"/>
                    <a:pt x="220860" y="238393"/>
                    <a:pt x="158757" y="248109"/>
                  </a:cubicBezTo>
                  <a:cubicBezTo>
                    <a:pt x="115196" y="254903"/>
                    <a:pt x="73222" y="272937"/>
                    <a:pt x="27947" y="266587"/>
                  </a:cubicBezTo>
                  <a:lnTo>
                    <a:pt x="27947" y="26658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89">
              <a:extLst>
                <a:ext uri="{FF2B5EF4-FFF2-40B4-BE49-F238E27FC236}">
                  <a16:creationId xmlns:a16="http://schemas.microsoft.com/office/drawing/2014/main" id="{89025E0F-3B03-4493-9023-87A77E63760F}"/>
                </a:ext>
              </a:extLst>
            </p:cNvPr>
            <p:cNvSpPr/>
            <p:nvPr/>
          </p:nvSpPr>
          <p:spPr>
            <a:xfrm>
              <a:off x="2759912" y="4170003"/>
              <a:ext cx="702886" cy="146695"/>
            </a:xfrm>
            <a:custGeom>
              <a:avLst/>
              <a:gdLst>
                <a:gd name="connsiteX0" fmla="*/ 12046 w 1135432"/>
                <a:gd name="connsiteY0" fmla="*/ 236969 h 236968"/>
                <a:gd name="connsiteX1" fmla="*/ 44 w 1135432"/>
                <a:gd name="connsiteY1" fmla="*/ 198297 h 236968"/>
                <a:gd name="connsiteX2" fmla="*/ 806 w 1135432"/>
                <a:gd name="connsiteY2" fmla="*/ 121907 h 236968"/>
                <a:gd name="connsiteX3" fmla="*/ 141967 w 1135432"/>
                <a:gd name="connsiteY3" fmla="*/ 100317 h 236968"/>
                <a:gd name="connsiteX4" fmla="*/ 443909 w 1135432"/>
                <a:gd name="connsiteY4" fmla="*/ 62852 h 236968"/>
                <a:gd name="connsiteX5" fmla="*/ 652507 w 1135432"/>
                <a:gd name="connsiteY5" fmla="*/ 41135 h 236968"/>
                <a:gd name="connsiteX6" fmla="*/ 940924 w 1135432"/>
                <a:gd name="connsiteY6" fmla="*/ 9893 h 236968"/>
                <a:gd name="connsiteX7" fmla="*/ 1103230 w 1135432"/>
                <a:gd name="connsiteY7" fmla="*/ 812 h 236968"/>
                <a:gd name="connsiteX8" fmla="*/ 1135424 w 1135432"/>
                <a:gd name="connsiteY8" fmla="*/ 27673 h 236968"/>
                <a:gd name="connsiteX9" fmla="*/ 1126661 w 1135432"/>
                <a:gd name="connsiteY9" fmla="*/ 90855 h 236968"/>
                <a:gd name="connsiteX10" fmla="*/ 1084307 w 1135432"/>
                <a:gd name="connsiteY10" fmla="*/ 123812 h 236968"/>
                <a:gd name="connsiteX11" fmla="*/ 768648 w 1135432"/>
                <a:gd name="connsiteY11" fmla="*/ 153657 h 236968"/>
                <a:gd name="connsiteX12" fmla="*/ 550653 w 1135432"/>
                <a:gd name="connsiteY12" fmla="*/ 170675 h 236968"/>
                <a:gd name="connsiteX13" fmla="*/ 35795 w 1135432"/>
                <a:gd name="connsiteY13" fmla="*/ 233984 h 236968"/>
                <a:gd name="connsiteX14" fmla="*/ 12046 w 1135432"/>
                <a:gd name="connsiteY14" fmla="*/ 236969 h 236968"/>
                <a:gd name="connsiteX15" fmla="*/ 12046 w 1135432"/>
                <a:gd name="connsiteY15" fmla="*/ 236969 h 2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5432" h="236968">
                  <a:moveTo>
                    <a:pt x="12046" y="236969"/>
                  </a:moveTo>
                  <a:cubicBezTo>
                    <a:pt x="-273" y="226682"/>
                    <a:pt x="-146" y="212521"/>
                    <a:pt x="44" y="198297"/>
                  </a:cubicBezTo>
                  <a:cubicBezTo>
                    <a:pt x="362" y="172834"/>
                    <a:pt x="552" y="147370"/>
                    <a:pt x="806" y="121907"/>
                  </a:cubicBezTo>
                  <a:cubicBezTo>
                    <a:pt x="49701" y="126733"/>
                    <a:pt x="95104" y="108826"/>
                    <a:pt x="141967" y="100317"/>
                  </a:cubicBezTo>
                  <a:cubicBezTo>
                    <a:pt x="241916" y="82092"/>
                    <a:pt x="340341" y="56121"/>
                    <a:pt x="443909" y="62852"/>
                  </a:cubicBezTo>
                  <a:cubicBezTo>
                    <a:pt x="514013" y="67360"/>
                    <a:pt x="582657" y="44881"/>
                    <a:pt x="652507" y="41135"/>
                  </a:cubicBezTo>
                  <a:cubicBezTo>
                    <a:pt x="749217" y="35928"/>
                    <a:pt x="843896" y="13957"/>
                    <a:pt x="940924" y="9893"/>
                  </a:cubicBezTo>
                  <a:cubicBezTo>
                    <a:pt x="994962" y="7670"/>
                    <a:pt x="1049445" y="9829"/>
                    <a:pt x="1103230" y="812"/>
                  </a:cubicBezTo>
                  <a:cubicBezTo>
                    <a:pt x="1124121" y="-2680"/>
                    <a:pt x="1135170" y="4876"/>
                    <a:pt x="1135424" y="27673"/>
                  </a:cubicBezTo>
                  <a:cubicBezTo>
                    <a:pt x="1135615" y="49326"/>
                    <a:pt x="1132376" y="70218"/>
                    <a:pt x="1126661" y="90855"/>
                  </a:cubicBezTo>
                  <a:cubicBezTo>
                    <a:pt x="1120756" y="112318"/>
                    <a:pt x="1107484" y="121462"/>
                    <a:pt x="1084307" y="123812"/>
                  </a:cubicBezTo>
                  <a:cubicBezTo>
                    <a:pt x="979214" y="134416"/>
                    <a:pt x="873487" y="137782"/>
                    <a:pt x="768648" y="153657"/>
                  </a:cubicBezTo>
                  <a:cubicBezTo>
                    <a:pt x="696766" y="164579"/>
                    <a:pt x="623487" y="167309"/>
                    <a:pt x="550653" y="170675"/>
                  </a:cubicBezTo>
                  <a:cubicBezTo>
                    <a:pt x="377361" y="178676"/>
                    <a:pt x="204451" y="188264"/>
                    <a:pt x="35795" y="233984"/>
                  </a:cubicBezTo>
                  <a:cubicBezTo>
                    <a:pt x="28175" y="235953"/>
                    <a:pt x="19983" y="236016"/>
                    <a:pt x="12046" y="236969"/>
                  </a:cubicBezTo>
                  <a:lnTo>
                    <a:pt x="12046" y="236969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90">
              <a:extLst>
                <a:ext uri="{FF2B5EF4-FFF2-40B4-BE49-F238E27FC236}">
                  <a16:creationId xmlns:a16="http://schemas.microsoft.com/office/drawing/2014/main" id="{0477E97F-259C-4E63-BDAF-818BA724BFF8}"/>
                </a:ext>
              </a:extLst>
            </p:cNvPr>
            <p:cNvSpPr/>
            <p:nvPr/>
          </p:nvSpPr>
          <p:spPr>
            <a:xfrm>
              <a:off x="2309767" y="2621042"/>
              <a:ext cx="2240" cy="50787"/>
            </a:xfrm>
            <a:custGeom>
              <a:avLst/>
              <a:gdLst>
                <a:gd name="connsiteX0" fmla="*/ 64 w 3619"/>
                <a:gd name="connsiteY0" fmla="*/ 58229 h 82041"/>
                <a:gd name="connsiteX1" fmla="*/ 0 w 3619"/>
                <a:gd name="connsiteY1" fmla="*/ 17971 h 82041"/>
                <a:gd name="connsiteX2" fmla="*/ 3620 w 3619"/>
                <a:gd name="connsiteY2" fmla="*/ 0 h 82041"/>
                <a:gd name="connsiteX3" fmla="*/ 3620 w 3619"/>
                <a:gd name="connsiteY3" fmla="*/ 82042 h 82041"/>
                <a:gd name="connsiteX4" fmla="*/ 64 w 3619"/>
                <a:gd name="connsiteY4" fmla="*/ 58229 h 82041"/>
                <a:gd name="connsiteX5" fmla="*/ 64 w 3619"/>
                <a:gd name="connsiteY5" fmla="*/ 58229 h 8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" h="82041">
                  <a:moveTo>
                    <a:pt x="64" y="58229"/>
                  </a:moveTo>
                  <a:cubicBezTo>
                    <a:pt x="0" y="44831"/>
                    <a:pt x="0" y="31369"/>
                    <a:pt x="0" y="17971"/>
                  </a:cubicBezTo>
                  <a:cubicBezTo>
                    <a:pt x="1715" y="12637"/>
                    <a:pt x="-1143" y="5651"/>
                    <a:pt x="3620" y="0"/>
                  </a:cubicBezTo>
                  <a:cubicBezTo>
                    <a:pt x="3620" y="27559"/>
                    <a:pt x="3620" y="54038"/>
                    <a:pt x="3620" y="82042"/>
                  </a:cubicBezTo>
                  <a:cubicBezTo>
                    <a:pt x="-1270" y="73914"/>
                    <a:pt x="2032" y="65405"/>
                    <a:pt x="64" y="58229"/>
                  </a:cubicBezTo>
                  <a:lnTo>
                    <a:pt x="64" y="5822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91">
              <a:extLst>
                <a:ext uri="{FF2B5EF4-FFF2-40B4-BE49-F238E27FC236}">
                  <a16:creationId xmlns:a16="http://schemas.microsoft.com/office/drawing/2014/main" id="{C8F1DFCD-77CB-4A12-AEE6-9B0D5E227AA4}"/>
                </a:ext>
              </a:extLst>
            </p:cNvPr>
            <p:cNvSpPr/>
            <p:nvPr/>
          </p:nvSpPr>
          <p:spPr>
            <a:xfrm>
              <a:off x="2687727" y="2605240"/>
              <a:ext cx="1140" cy="25944"/>
            </a:xfrm>
            <a:custGeom>
              <a:avLst/>
              <a:gdLst>
                <a:gd name="connsiteX0" fmla="*/ 0 w 1841"/>
                <a:gd name="connsiteY0" fmla="*/ 41910 h 41910"/>
                <a:gd name="connsiteX1" fmla="*/ 0 w 1841"/>
                <a:gd name="connsiteY1" fmla="*/ 127 h 41910"/>
                <a:gd name="connsiteX2" fmla="*/ 1842 w 1841"/>
                <a:gd name="connsiteY2" fmla="*/ 0 h 41910"/>
                <a:gd name="connsiteX3" fmla="*/ 1842 w 1841"/>
                <a:gd name="connsiteY3" fmla="*/ 41847 h 41910"/>
                <a:gd name="connsiteX4" fmla="*/ 0 w 1841"/>
                <a:gd name="connsiteY4" fmla="*/ 41910 h 41910"/>
                <a:gd name="connsiteX5" fmla="*/ 0 w 1841"/>
                <a:gd name="connsiteY5" fmla="*/ 41910 h 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" h="41910">
                  <a:moveTo>
                    <a:pt x="0" y="41910"/>
                  </a:moveTo>
                  <a:cubicBezTo>
                    <a:pt x="0" y="28004"/>
                    <a:pt x="0" y="14034"/>
                    <a:pt x="0" y="127"/>
                  </a:cubicBezTo>
                  <a:cubicBezTo>
                    <a:pt x="635" y="64"/>
                    <a:pt x="1207" y="64"/>
                    <a:pt x="1842" y="0"/>
                  </a:cubicBezTo>
                  <a:cubicBezTo>
                    <a:pt x="1842" y="13970"/>
                    <a:pt x="1842" y="27876"/>
                    <a:pt x="1842" y="41847"/>
                  </a:cubicBezTo>
                  <a:cubicBezTo>
                    <a:pt x="1207" y="41847"/>
                    <a:pt x="572" y="41847"/>
                    <a:pt x="0" y="41910"/>
                  </a:cubicBezTo>
                  <a:lnTo>
                    <a:pt x="0" y="41910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9">
              <a:extLst>
                <a:ext uri="{FF2B5EF4-FFF2-40B4-BE49-F238E27FC236}">
                  <a16:creationId xmlns:a16="http://schemas.microsoft.com/office/drawing/2014/main" id="{2B85F709-5481-4C5C-9EA7-648204CEF734}"/>
                </a:ext>
              </a:extLst>
            </p:cNvPr>
            <p:cNvSpPr/>
            <p:nvPr/>
          </p:nvSpPr>
          <p:spPr>
            <a:xfrm>
              <a:off x="2453022" y="3946638"/>
              <a:ext cx="499861" cy="623857"/>
            </a:xfrm>
            <a:custGeom>
              <a:avLst/>
              <a:gdLst>
                <a:gd name="connsiteX0" fmla="*/ 481630 w 807467"/>
                <a:gd name="connsiteY0" fmla="*/ 405258 h 1007768"/>
                <a:gd name="connsiteX1" fmla="*/ 494456 w 807467"/>
                <a:gd name="connsiteY1" fmla="*/ 450406 h 1007768"/>
                <a:gd name="connsiteX2" fmla="*/ 496806 w 807467"/>
                <a:gd name="connsiteY2" fmla="*/ 482029 h 1007768"/>
                <a:gd name="connsiteX3" fmla="*/ 508046 w 807467"/>
                <a:gd name="connsiteY3" fmla="*/ 597218 h 1007768"/>
                <a:gd name="connsiteX4" fmla="*/ 583103 w 807467"/>
                <a:gd name="connsiteY4" fmla="*/ 792100 h 1007768"/>
                <a:gd name="connsiteX5" fmla="*/ 619742 w 807467"/>
                <a:gd name="connsiteY5" fmla="*/ 842900 h 1007768"/>
                <a:gd name="connsiteX6" fmla="*/ 642158 w 807467"/>
                <a:gd name="connsiteY6" fmla="*/ 859918 h 1007768"/>
                <a:gd name="connsiteX7" fmla="*/ 758045 w 807467"/>
                <a:gd name="connsiteY7" fmla="*/ 862077 h 1007768"/>
                <a:gd name="connsiteX8" fmla="*/ 799320 w 807467"/>
                <a:gd name="connsiteY8" fmla="*/ 879285 h 1007768"/>
                <a:gd name="connsiteX9" fmla="*/ 766427 w 807467"/>
                <a:gd name="connsiteY9" fmla="*/ 938023 h 1007768"/>
                <a:gd name="connsiteX10" fmla="*/ 734423 w 807467"/>
                <a:gd name="connsiteY10" fmla="*/ 939864 h 1007768"/>
                <a:gd name="connsiteX11" fmla="*/ 710928 w 807467"/>
                <a:gd name="connsiteY11" fmla="*/ 961454 h 1007768"/>
                <a:gd name="connsiteX12" fmla="*/ 681782 w 807467"/>
                <a:gd name="connsiteY12" fmla="*/ 981647 h 1007768"/>
                <a:gd name="connsiteX13" fmla="*/ 491980 w 807467"/>
                <a:gd name="connsiteY13" fmla="*/ 1000697 h 1007768"/>
                <a:gd name="connsiteX14" fmla="*/ 352534 w 807467"/>
                <a:gd name="connsiteY14" fmla="*/ 997141 h 1007768"/>
                <a:gd name="connsiteX15" fmla="*/ 318562 w 807467"/>
                <a:gd name="connsiteY15" fmla="*/ 963105 h 1007768"/>
                <a:gd name="connsiteX16" fmla="*/ 82278 w 807467"/>
                <a:gd name="connsiteY16" fmla="*/ 490983 h 1007768"/>
                <a:gd name="connsiteX17" fmla="*/ 15730 w 807467"/>
                <a:gd name="connsiteY17" fmla="*/ 193168 h 1007768"/>
                <a:gd name="connsiteX18" fmla="*/ 81961 w 807467"/>
                <a:gd name="connsiteY18" fmla="*/ 145479 h 1007768"/>
                <a:gd name="connsiteX19" fmla="*/ 190038 w 807467"/>
                <a:gd name="connsiteY19" fmla="*/ 135891 h 1007768"/>
                <a:gd name="connsiteX20" fmla="*/ 225788 w 807467"/>
                <a:gd name="connsiteY20" fmla="*/ 133287 h 1007768"/>
                <a:gd name="connsiteX21" fmla="*/ 318117 w 807467"/>
                <a:gd name="connsiteY21" fmla="*/ 91250 h 1007768"/>
                <a:gd name="connsiteX22" fmla="*/ 345740 w 807467"/>
                <a:gd name="connsiteY22" fmla="*/ 74994 h 1007768"/>
                <a:gd name="connsiteX23" fmla="*/ 473502 w 807467"/>
                <a:gd name="connsiteY23" fmla="*/ 17463 h 1007768"/>
                <a:gd name="connsiteX24" fmla="*/ 524429 w 807467"/>
                <a:gd name="connsiteY24" fmla="*/ 1 h 1007768"/>
                <a:gd name="connsiteX25" fmla="*/ 641904 w 807467"/>
                <a:gd name="connsiteY25" fmla="*/ 7748 h 1007768"/>
                <a:gd name="connsiteX26" fmla="*/ 688703 w 807467"/>
                <a:gd name="connsiteY26" fmla="*/ 22861 h 1007768"/>
                <a:gd name="connsiteX27" fmla="*/ 690862 w 807467"/>
                <a:gd name="connsiteY27" fmla="*/ 78614 h 1007768"/>
                <a:gd name="connsiteX28" fmla="*/ 673146 w 807467"/>
                <a:gd name="connsiteY28" fmla="*/ 101982 h 1007768"/>
                <a:gd name="connsiteX29" fmla="*/ 554083 w 807467"/>
                <a:gd name="connsiteY29" fmla="*/ 151893 h 1007768"/>
                <a:gd name="connsiteX30" fmla="*/ 486964 w 807467"/>
                <a:gd name="connsiteY30" fmla="*/ 215012 h 1007768"/>
                <a:gd name="connsiteX31" fmla="*/ 475978 w 807467"/>
                <a:gd name="connsiteY31" fmla="*/ 290196 h 1007768"/>
                <a:gd name="connsiteX32" fmla="*/ 481630 w 807467"/>
                <a:gd name="connsiteY32" fmla="*/ 405258 h 1007768"/>
                <a:gd name="connsiteX33" fmla="*/ 481630 w 807467"/>
                <a:gd name="connsiteY33" fmla="*/ 405258 h 10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7467" h="1007768">
                  <a:moveTo>
                    <a:pt x="481630" y="405258"/>
                  </a:moveTo>
                  <a:cubicBezTo>
                    <a:pt x="483979" y="416370"/>
                    <a:pt x="490520" y="438024"/>
                    <a:pt x="494456" y="450406"/>
                  </a:cubicBezTo>
                  <a:cubicBezTo>
                    <a:pt x="494584" y="459233"/>
                    <a:pt x="496615" y="473203"/>
                    <a:pt x="496806" y="482029"/>
                  </a:cubicBezTo>
                  <a:cubicBezTo>
                    <a:pt x="503156" y="490157"/>
                    <a:pt x="505061" y="568135"/>
                    <a:pt x="508046" y="597218"/>
                  </a:cubicBezTo>
                  <a:cubicBezTo>
                    <a:pt x="581960" y="783908"/>
                    <a:pt x="550464" y="733426"/>
                    <a:pt x="583103" y="792100"/>
                  </a:cubicBezTo>
                  <a:cubicBezTo>
                    <a:pt x="584436" y="794449"/>
                    <a:pt x="619425" y="840233"/>
                    <a:pt x="619742" y="842900"/>
                  </a:cubicBezTo>
                  <a:cubicBezTo>
                    <a:pt x="620187" y="857822"/>
                    <a:pt x="631807" y="858330"/>
                    <a:pt x="642158" y="859918"/>
                  </a:cubicBezTo>
                  <a:cubicBezTo>
                    <a:pt x="680702" y="865887"/>
                    <a:pt x="719310" y="864553"/>
                    <a:pt x="758045" y="862077"/>
                  </a:cubicBezTo>
                  <a:cubicBezTo>
                    <a:pt x="773158" y="864426"/>
                    <a:pt x="789605" y="860299"/>
                    <a:pt x="799320" y="879285"/>
                  </a:cubicBezTo>
                  <a:cubicBezTo>
                    <a:pt x="817164" y="914210"/>
                    <a:pt x="805480" y="936562"/>
                    <a:pt x="766427" y="938023"/>
                  </a:cubicBezTo>
                  <a:cubicBezTo>
                    <a:pt x="755759" y="938404"/>
                    <a:pt x="744964" y="938340"/>
                    <a:pt x="734423" y="939864"/>
                  </a:cubicBezTo>
                  <a:cubicBezTo>
                    <a:pt x="722104" y="941642"/>
                    <a:pt x="711500" y="947802"/>
                    <a:pt x="710928" y="961454"/>
                  </a:cubicBezTo>
                  <a:cubicBezTo>
                    <a:pt x="710039" y="982282"/>
                    <a:pt x="696323" y="986600"/>
                    <a:pt x="681782" y="981647"/>
                  </a:cubicBezTo>
                  <a:cubicBezTo>
                    <a:pt x="615297" y="958787"/>
                    <a:pt x="554146" y="985775"/>
                    <a:pt x="491980" y="1000697"/>
                  </a:cubicBezTo>
                  <a:cubicBezTo>
                    <a:pt x="444673" y="1012064"/>
                    <a:pt x="398699" y="1008889"/>
                    <a:pt x="352534" y="997141"/>
                  </a:cubicBezTo>
                  <a:cubicBezTo>
                    <a:pt x="334373" y="992569"/>
                    <a:pt x="324467" y="980822"/>
                    <a:pt x="318562" y="963105"/>
                  </a:cubicBezTo>
                  <a:cubicBezTo>
                    <a:pt x="312529" y="945008"/>
                    <a:pt x="132824" y="549276"/>
                    <a:pt x="82278" y="490983"/>
                  </a:cubicBezTo>
                  <a:cubicBezTo>
                    <a:pt x="8872" y="406337"/>
                    <a:pt x="-21036" y="305880"/>
                    <a:pt x="15730" y="193168"/>
                  </a:cubicBezTo>
                  <a:cubicBezTo>
                    <a:pt x="26461" y="160275"/>
                    <a:pt x="50084" y="147956"/>
                    <a:pt x="81961" y="145479"/>
                  </a:cubicBezTo>
                  <a:cubicBezTo>
                    <a:pt x="116505" y="142812"/>
                    <a:pt x="155811" y="144082"/>
                    <a:pt x="190038" y="135891"/>
                  </a:cubicBezTo>
                  <a:cubicBezTo>
                    <a:pt x="194165" y="134875"/>
                    <a:pt x="219375" y="133605"/>
                    <a:pt x="225788" y="133287"/>
                  </a:cubicBezTo>
                  <a:cubicBezTo>
                    <a:pt x="265920" y="131255"/>
                    <a:pt x="288780" y="117666"/>
                    <a:pt x="318117" y="91250"/>
                  </a:cubicBezTo>
                  <a:cubicBezTo>
                    <a:pt x="326944" y="83313"/>
                    <a:pt x="334564" y="78550"/>
                    <a:pt x="345740" y="74994"/>
                  </a:cubicBezTo>
                  <a:cubicBezTo>
                    <a:pt x="390443" y="60516"/>
                    <a:pt x="436671" y="50102"/>
                    <a:pt x="473502" y="17463"/>
                  </a:cubicBezTo>
                  <a:cubicBezTo>
                    <a:pt x="486964" y="5525"/>
                    <a:pt x="506268" y="-63"/>
                    <a:pt x="524429" y="1"/>
                  </a:cubicBezTo>
                  <a:cubicBezTo>
                    <a:pt x="565386" y="128"/>
                    <a:pt x="601073" y="5779"/>
                    <a:pt x="641904" y="7748"/>
                  </a:cubicBezTo>
                  <a:cubicBezTo>
                    <a:pt x="658287" y="8573"/>
                    <a:pt x="678607" y="5906"/>
                    <a:pt x="688703" y="22861"/>
                  </a:cubicBezTo>
                  <a:cubicBezTo>
                    <a:pt x="693783" y="38863"/>
                    <a:pt x="695053" y="62167"/>
                    <a:pt x="690862" y="78614"/>
                  </a:cubicBezTo>
                  <a:cubicBezTo>
                    <a:pt x="686544" y="91123"/>
                    <a:pt x="682036" y="92330"/>
                    <a:pt x="673146" y="101982"/>
                  </a:cubicBezTo>
                  <a:cubicBezTo>
                    <a:pt x="648698" y="125286"/>
                    <a:pt x="563354" y="150115"/>
                    <a:pt x="554083" y="151893"/>
                  </a:cubicBezTo>
                  <a:cubicBezTo>
                    <a:pt x="518142" y="158751"/>
                    <a:pt x="498775" y="181420"/>
                    <a:pt x="486964" y="215012"/>
                  </a:cubicBezTo>
                  <a:cubicBezTo>
                    <a:pt x="478709" y="238443"/>
                    <a:pt x="476168" y="259017"/>
                    <a:pt x="475978" y="290196"/>
                  </a:cubicBezTo>
                  <a:cubicBezTo>
                    <a:pt x="475534" y="297816"/>
                    <a:pt x="461183" y="308103"/>
                    <a:pt x="481630" y="405258"/>
                  </a:cubicBezTo>
                  <a:lnTo>
                    <a:pt x="481630" y="405258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DB43FD1-0AB7-4CA9-8325-E99A8F346F2D}"/>
              </a:ext>
            </a:extLst>
          </p:cNvPr>
          <p:cNvSpPr/>
          <p:nvPr/>
        </p:nvSpPr>
        <p:spPr>
          <a:xfrm>
            <a:off x="0" y="5412510"/>
            <a:ext cx="12192000" cy="1242286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484CDFEC-4ED6-48E9-AEAF-4C2F19065DA5}"/>
              </a:ext>
            </a:extLst>
          </p:cNvPr>
          <p:cNvGrpSpPr/>
          <p:nvPr/>
        </p:nvGrpSpPr>
        <p:grpSpPr>
          <a:xfrm>
            <a:off x="574146" y="5530467"/>
            <a:ext cx="11043708" cy="1006371"/>
            <a:chOff x="4822352" y="1916832"/>
            <a:chExt cx="3422056" cy="1006371"/>
          </a:xfrm>
        </p:grpSpPr>
        <p:sp>
          <p:nvSpPr>
            <p:cNvPr id="4" name="Text Placeholder 10">
              <a:extLst>
                <a:ext uri="{FF2B5EF4-FFF2-40B4-BE49-F238E27FC236}">
                  <a16:creationId xmlns:a16="http://schemas.microsoft.com/office/drawing/2014/main" id="{8E2911E3-69D8-4ABD-80CE-E1725E821F1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E6EE7A-27AC-437D-A678-6F19D26DD1B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C908FA1-172C-4D68-8E4C-B288DFCE649E}"/>
              </a:ext>
            </a:extLst>
          </p:cNvPr>
          <p:cNvSpPr txBox="1"/>
          <p:nvPr/>
        </p:nvSpPr>
        <p:spPr>
          <a:xfrm>
            <a:off x="2887123" y="2064461"/>
            <a:ext cx="168487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661A4CD3-FF2D-4EE5-9E1F-E28BB20A9C43}"/>
              </a:ext>
            </a:extLst>
          </p:cNvPr>
          <p:cNvGrpSpPr/>
          <p:nvPr/>
        </p:nvGrpSpPr>
        <p:grpSpPr>
          <a:xfrm>
            <a:off x="5002250" y="1468943"/>
            <a:ext cx="2756295" cy="2668364"/>
            <a:chOff x="4822352" y="1916832"/>
            <a:chExt cx="3422056" cy="2668364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14D3D3F8-8EA1-4343-A35D-F93197A83002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A8C70D-675D-443F-87DA-2CB7FB91DC55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6">
            <a:extLst>
              <a:ext uri="{FF2B5EF4-FFF2-40B4-BE49-F238E27FC236}">
                <a16:creationId xmlns:a16="http://schemas.microsoft.com/office/drawing/2014/main" id="{A32D4633-89EF-4736-B41B-22B94DEFC6B0}"/>
              </a:ext>
            </a:extLst>
          </p:cNvPr>
          <p:cNvSpPr/>
          <p:nvPr/>
        </p:nvSpPr>
        <p:spPr>
          <a:xfrm>
            <a:off x="4229522" y="2863107"/>
            <a:ext cx="3732957" cy="3715398"/>
          </a:xfrm>
          <a:custGeom>
            <a:avLst/>
            <a:gdLst>
              <a:gd name="connsiteX0" fmla="*/ 3989958 w 4005513"/>
              <a:gd name="connsiteY0" fmla="*/ 3267522 h 3986672"/>
              <a:gd name="connsiteX1" fmla="*/ 3929544 w 4005513"/>
              <a:gd name="connsiteY1" fmla="*/ 3008883 h 3986672"/>
              <a:gd name="connsiteX2" fmla="*/ 3692946 w 4005513"/>
              <a:gd name="connsiteY2" fmla="*/ 2564812 h 3986672"/>
              <a:gd name="connsiteX3" fmla="*/ 2743088 w 4005513"/>
              <a:gd name="connsiteY3" fmla="*/ 2063433 h 3986672"/>
              <a:gd name="connsiteX4" fmla="*/ 2187293 w 4005513"/>
              <a:gd name="connsiteY4" fmla="*/ 2116042 h 3986672"/>
              <a:gd name="connsiteX5" fmla="*/ 1497229 w 4005513"/>
              <a:gd name="connsiteY5" fmla="*/ 2296706 h 3986672"/>
              <a:gd name="connsiteX6" fmla="*/ 644279 w 4005513"/>
              <a:gd name="connsiteY6" fmla="*/ 2437769 h 3986672"/>
              <a:gd name="connsiteX7" fmla="*/ 407104 w 4005513"/>
              <a:gd name="connsiteY7" fmla="*/ 2361962 h 3986672"/>
              <a:gd name="connsiteX8" fmla="*/ 231860 w 4005513"/>
              <a:gd name="connsiteY8" fmla="*/ 1927357 h 3986672"/>
              <a:gd name="connsiteX9" fmla="*/ 427627 w 4005513"/>
              <a:gd name="connsiteY9" fmla="*/ 1552588 h 3986672"/>
              <a:gd name="connsiteX10" fmla="*/ 1156136 w 4005513"/>
              <a:gd name="connsiteY10" fmla="*/ 784044 h 3986672"/>
              <a:gd name="connsiteX11" fmla="*/ 1839335 w 4005513"/>
              <a:gd name="connsiteY11" fmla="*/ 229695 h 3986672"/>
              <a:gd name="connsiteX12" fmla="*/ 1824882 w 4005513"/>
              <a:gd name="connsiteY12" fmla="*/ 201584 h 3986672"/>
              <a:gd name="connsiteX13" fmla="*/ 1675437 w 4005513"/>
              <a:gd name="connsiteY13" fmla="*/ 15211 h 3986672"/>
              <a:gd name="connsiteX14" fmla="*/ 1654624 w 4005513"/>
              <a:gd name="connsiteY14" fmla="*/ 469 h 3986672"/>
              <a:gd name="connsiteX15" fmla="*/ 1639231 w 4005513"/>
              <a:gd name="connsiteY15" fmla="*/ 15427 h 3986672"/>
              <a:gd name="connsiteX16" fmla="*/ 983783 w 4005513"/>
              <a:gd name="connsiteY16" fmla="*/ 584735 h 3986672"/>
              <a:gd name="connsiteX17" fmla="*/ 349725 w 4005513"/>
              <a:gd name="connsiteY17" fmla="*/ 1264827 h 3986672"/>
              <a:gd name="connsiteX18" fmla="*/ 50112 w 4005513"/>
              <a:gd name="connsiteY18" fmla="*/ 1780802 h 3986672"/>
              <a:gd name="connsiteX19" fmla="*/ 18749 w 4005513"/>
              <a:gd name="connsiteY19" fmla="*/ 2189392 h 3986672"/>
              <a:gd name="connsiteX20" fmla="*/ 556983 w 4005513"/>
              <a:gd name="connsiteY20" fmla="*/ 2612651 h 3986672"/>
              <a:gd name="connsiteX21" fmla="*/ 642472 w 4005513"/>
              <a:gd name="connsiteY21" fmla="*/ 2623852 h 3986672"/>
              <a:gd name="connsiteX22" fmla="*/ 1187427 w 4005513"/>
              <a:gd name="connsiteY22" fmla="*/ 2554477 h 3986672"/>
              <a:gd name="connsiteX23" fmla="*/ 2029032 w 4005513"/>
              <a:gd name="connsiteY23" fmla="*/ 2307257 h 3986672"/>
              <a:gd name="connsiteX24" fmla="*/ 2819184 w 4005513"/>
              <a:gd name="connsiteY24" fmla="*/ 2195390 h 3986672"/>
              <a:gd name="connsiteX25" fmla="*/ 3294763 w 4005513"/>
              <a:gd name="connsiteY25" fmla="*/ 2337247 h 3986672"/>
              <a:gd name="connsiteX26" fmla="*/ 3646696 w 4005513"/>
              <a:gd name="connsiteY26" fmla="*/ 2657889 h 3986672"/>
              <a:gd name="connsiteX27" fmla="*/ 3790505 w 4005513"/>
              <a:gd name="connsiteY27" fmla="*/ 2868832 h 3986672"/>
              <a:gd name="connsiteX28" fmla="*/ 3951584 w 4005513"/>
              <a:gd name="connsiteY28" fmla="*/ 3537578 h 3986672"/>
              <a:gd name="connsiteX29" fmla="*/ 3932073 w 4005513"/>
              <a:gd name="connsiteY29" fmla="*/ 3821798 h 3986672"/>
              <a:gd name="connsiteX30" fmla="*/ 3908875 w 4005513"/>
              <a:gd name="connsiteY30" fmla="*/ 3951515 h 3986672"/>
              <a:gd name="connsiteX31" fmla="*/ 3908442 w 4005513"/>
              <a:gd name="connsiteY31" fmla="*/ 3969870 h 3986672"/>
              <a:gd name="connsiteX32" fmla="*/ 3945804 w 4005513"/>
              <a:gd name="connsiteY32" fmla="*/ 3982300 h 3986672"/>
              <a:gd name="connsiteX33" fmla="*/ 3946309 w 4005513"/>
              <a:gd name="connsiteY33" fmla="*/ 3970232 h 3986672"/>
              <a:gd name="connsiteX34" fmla="*/ 4005495 w 4005513"/>
              <a:gd name="connsiteY34" fmla="*/ 3498988 h 3986672"/>
              <a:gd name="connsiteX35" fmla="*/ 3989958 w 4005513"/>
              <a:gd name="connsiteY35" fmla="*/ 3267522 h 398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005513" h="3986672">
                <a:moveTo>
                  <a:pt x="3989958" y="3267522"/>
                </a:moveTo>
                <a:cubicBezTo>
                  <a:pt x="3975288" y="3179936"/>
                  <a:pt x="3956932" y="3093434"/>
                  <a:pt x="3929544" y="3008883"/>
                </a:cubicBezTo>
                <a:cubicBezTo>
                  <a:pt x="3830467" y="2703272"/>
                  <a:pt x="3694825" y="2567268"/>
                  <a:pt x="3692946" y="2564812"/>
                </a:cubicBezTo>
                <a:cubicBezTo>
                  <a:pt x="3454759" y="2248939"/>
                  <a:pt x="3138886" y="2079982"/>
                  <a:pt x="2743088" y="2063433"/>
                </a:cubicBezTo>
                <a:cubicBezTo>
                  <a:pt x="2555559" y="2055556"/>
                  <a:pt x="2370703" y="2078826"/>
                  <a:pt x="2187293" y="2116042"/>
                </a:cubicBezTo>
                <a:cubicBezTo>
                  <a:pt x="1953876" y="2163304"/>
                  <a:pt x="1726456" y="2233401"/>
                  <a:pt x="1497229" y="2296706"/>
                </a:cubicBezTo>
                <a:cubicBezTo>
                  <a:pt x="1218068" y="2373813"/>
                  <a:pt x="940135" y="2460604"/>
                  <a:pt x="644279" y="2437769"/>
                </a:cubicBezTo>
                <a:cubicBezTo>
                  <a:pt x="559439" y="2430687"/>
                  <a:pt x="480454" y="2404237"/>
                  <a:pt x="407104" y="2361962"/>
                </a:cubicBezTo>
                <a:cubicBezTo>
                  <a:pt x="234172" y="2262380"/>
                  <a:pt x="176866" y="2119294"/>
                  <a:pt x="231860" y="1927357"/>
                </a:cubicBezTo>
                <a:cubicBezTo>
                  <a:pt x="271461" y="1789041"/>
                  <a:pt x="344594" y="1667924"/>
                  <a:pt x="427627" y="1552588"/>
                </a:cubicBezTo>
                <a:cubicBezTo>
                  <a:pt x="635752" y="1263598"/>
                  <a:pt x="891066" y="1019051"/>
                  <a:pt x="1156136" y="784044"/>
                </a:cubicBezTo>
                <a:cubicBezTo>
                  <a:pt x="1375824" y="589288"/>
                  <a:pt x="1605628" y="407034"/>
                  <a:pt x="1839335" y="229695"/>
                </a:cubicBezTo>
                <a:cubicBezTo>
                  <a:pt x="1844104" y="215458"/>
                  <a:pt x="1832542" y="208738"/>
                  <a:pt x="1824882" y="201584"/>
                </a:cubicBezTo>
                <a:cubicBezTo>
                  <a:pt x="1766202" y="146517"/>
                  <a:pt x="1717495" y="83574"/>
                  <a:pt x="1675437" y="15211"/>
                </a:cubicBezTo>
                <a:cubicBezTo>
                  <a:pt x="1670739" y="7623"/>
                  <a:pt x="1666981" y="-2278"/>
                  <a:pt x="1654624" y="469"/>
                </a:cubicBezTo>
                <a:cubicBezTo>
                  <a:pt x="1649493" y="5455"/>
                  <a:pt x="1644724" y="10947"/>
                  <a:pt x="1639231" y="15427"/>
                </a:cubicBezTo>
                <a:cubicBezTo>
                  <a:pt x="1414052" y="197537"/>
                  <a:pt x="1194437" y="385788"/>
                  <a:pt x="983783" y="584735"/>
                </a:cubicBezTo>
                <a:cubicBezTo>
                  <a:pt x="757881" y="798063"/>
                  <a:pt x="538627" y="1017245"/>
                  <a:pt x="349725" y="1264827"/>
                </a:cubicBezTo>
                <a:cubicBezTo>
                  <a:pt x="228247" y="1424100"/>
                  <a:pt x="118259" y="1590383"/>
                  <a:pt x="50112" y="1780802"/>
                </a:cubicBezTo>
                <a:cubicBezTo>
                  <a:pt x="2417" y="1914060"/>
                  <a:pt x="-17745" y="2049486"/>
                  <a:pt x="18749" y="2189392"/>
                </a:cubicBezTo>
                <a:cubicBezTo>
                  <a:pt x="77501" y="2414644"/>
                  <a:pt x="323854" y="2585841"/>
                  <a:pt x="556983" y="2612651"/>
                </a:cubicBezTo>
                <a:cubicBezTo>
                  <a:pt x="585022" y="2619806"/>
                  <a:pt x="613639" y="2622190"/>
                  <a:pt x="642472" y="2623852"/>
                </a:cubicBezTo>
                <a:cubicBezTo>
                  <a:pt x="828412" y="2634403"/>
                  <a:pt x="1008570" y="2599499"/>
                  <a:pt x="1187427" y="2554477"/>
                </a:cubicBezTo>
                <a:cubicBezTo>
                  <a:pt x="1265980" y="2535038"/>
                  <a:pt x="1805009" y="2369044"/>
                  <a:pt x="2029032" y="2307257"/>
                </a:cubicBezTo>
                <a:cubicBezTo>
                  <a:pt x="2287525" y="2236003"/>
                  <a:pt x="2547465" y="2175878"/>
                  <a:pt x="2819184" y="2195390"/>
                </a:cubicBezTo>
                <a:cubicBezTo>
                  <a:pt x="2988646" y="2207531"/>
                  <a:pt x="3148136" y="2251251"/>
                  <a:pt x="3294763" y="2337247"/>
                </a:cubicBezTo>
                <a:cubicBezTo>
                  <a:pt x="3434380" y="2419124"/>
                  <a:pt x="3549210" y="2529184"/>
                  <a:pt x="3646696" y="2657889"/>
                </a:cubicBezTo>
                <a:cubicBezTo>
                  <a:pt x="3657752" y="2672487"/>
                  <a:pt x="3759358" y="2809575"/>
                  <a:pt x="3790505" y="2868832"/>
                </a:cubicBezTo>
                <a:cubicBezTo>
                  <a:pt x="3900493" y="3077969"/>
                  <a:pt x="3945659" y="3303365"/>
                  <a:pt x="3951584" y="3537578"/>
                </a:cubicBezTo>
                <a:cubicBezTo>
                  <a:pt x="3953970" y="3632752"/>
                  <a:pt x="3943925" y="3727564"/>
                  <a:pt x="3932073" y="3821798"/>
                </a:cubicBezTo>
                <a:cubicBezTo>
                  <a:pt x="3926653" y="3865085"/>
                  <a:pt x="3926147" y="3910034"/>
                  <a:pt x="3908875" y="3951515"/>
                </a:cubicBezTo>
                <a:cubicBezTo>
                  <a:pt x="3908731" y="3957658"/>
                  <a:pt x="3908587" y="3963728"/>
                  <a:pt x="3908442" y="3969870"/>
                </a:cubicBezTo>
                <a:cubicBezTo>
                  <a:pt x="3916246" y="3987937"/>
                  <a:pt x="3929327" y="3990321"/>
                  <a:pt x="3945804" y="3982300"/>
                </a:cubicBezTo>
                <a:cubicBezTo>
                  <a:pt x="3946020" y="3978253"/>
                  <a:pt x="3946164" y="3974279"/>
                  <a:pt x="3946309" y="3970232"/>
                </a:cubicBezTo>
                <a:cubicBezTo>
                  <a:pt x="3986633" y="3815728"/>
                  <a:pt x="4005061" y="3657972"/>
                  <a:pt x="4005495" y="3498988"/>
                </a:cubicBezTo>
                <a:cubicBezTo>
                  <a:pt x="4005783" y="3422097"/>
                  <a:pt x="4002749" y="3344268"/>
                  <a:pt x="3989958" y="326752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2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B447B2B7-F732-42B9-B5CC-A90CF6028671}"/>
              </a:ext>
            </a:extLst>
          </p:cNvPr>
          <p:cNvGrpSpPr/>
          <p:nvPr/>
        </p:nvGrpSpPr>
        <p:grpSpPr>
          <a:xfrm>
            <a:off x="5702649" y="1700628"/>
            <a:ext cx="1816583" cy="1527654"/>
            <a:chOff x="8768009" y="-131344"/>
            <a:chExt cx="2605668" cy="2191234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3117E9FB-AEA7-458E-8E07-41B5E3EC6FDE}"/>
                </a:ext>
              </a:extLst>
            </p:cNvPr>
            <p:cNvSpPr/>
            <p:nvPr/>
          </p:nvSpPr>
          <p:spPr>
            <a:xfrm>
              <a:off x="8774169" y="-131344"/>
              <a:ext cx="2594208" cy="2188201"/>
            </a:xfrm>
            <a:custGeom>
              <a:avLst/>
              <a:gdLst>
                <a:gd name="connsiteX0" fmla="*/ 2517826 w 2546370"/>
                <a:gd name="connsiteY0" fmla="*/ 72718 h 2147850"/>
                <a:gd name="connsiteX1" fmla="*/ 2287009 w 2546370"/>
                <a:gd name="connsiteY1" fmla="*/ 3994 h 2147850"/>
                <a:gd name="connsiteX2" fmla="*/ 1806226 w 2546370"/>
                <a:gd name="connsiteY2" fmla="*/ 54146 h 2147850"/>
                <a:gd name="connsiteX3" fmla="*/ 1175204 w 2546370"/>
                <a:gd name="connsiteY3" fmla="*/ 313507 h 2147850"/>
                <a:gd name="connsiteX4" fmla="*/ 1117608 w 2546370"/>
                <a:gd name="connsiteY4" fmla="*/ 280120 h 2147850"/>
                <a:gd name="connsiteX5" fmla="*/ 666888 w 2546370"/>
                <a:gd name="connsiteY5" fmla="*/ 378112 h 2147850"/>
                <a:gd name="connsiteX6" fmla="*/ 232644 w 2546370"/>
                <a:gd name="connsiteY6" fmla="*/ 515489 h 2147850"/>
                <a:gd name="connsiteX7" fmla="*/ 204894 w 2546370"/>
                <a:gd name="connsiteY7" fmla="*/ 586093 h 2147850"/>
                <a:gd name="connsiteX8" fmla="*/ 366119 w 2546370"/>
                <a:gd name="connsiteY8" fmla="*/ 840250 h 2147850"/>
                <a:gd name="connsiteX9" fmla="*/ 310113 w 2546370"/>
                <a:gd name="connsiteY9" fmla="*/ 885489 h 2147850"/>
                <a:gd name="connsiteX10" fmla="*/ 238787 w 2546370"/>
                <a:gd name="connsiteY10" fmla="*/ 1043606 h 2147850"/>
                <a:gd name="connsiteX11" fmla="*/ 227947 w 2546370"/>
                <a:gd name="connsiteY11" fmla="*/ 1185680 h 2147850"/>
                <a:gd name="connsiteX12" fmla="*/ 124029 w 2546370"/>
                <a:gd name="connsiteY12" fmla="*/ 1264377 h 2147850"/>
                <a:gd name="connsiteX13" fmla="*/ 34565 w 2546370"/>
                <a:gd name="connsiteY13" fmla="*/ 1363308 h 2147850"/>
                <a:gd name="connsiteX14" fmla="*/ 323627 w 2546370"/>
                <a:gd name="connsiteY14" fmla="*/ 2005099 h 2147850"/>
                <a:gd name="connsiteX15" fmla="*/ 548372 w 2546370"/>
                <a:gd name="connsiteY15" fmla="*/ 2069054 h 2147850"/>
                <a:gd name="connsiteX16" fmla="*/ 746886 w 2546370"/>
                <a:gd name="connsiteY16" fmla="*/ 1994259 h 2147850"/>
                <a:gd name="connsiteX17" fmla="*/ 804409 w 2546370"/>
                <a:gd name="connsiteY17" fmla="*/ 1972507 h 2147850"/>
                <a:gd name="connsiteX18" fmla="*/ 833099 w 2546370"/>
                <a:gd name="connsiteY18" fmla="*/ 1983202 h 2147850"/>
                <a:gd name="connsiteX19" fmla="*/ 984929 w 2546370"/>
                <a:gd name="connsiteY19" fmla="*/ 2034439 h 2147850"/>
                <a:gd name="connsiteX20" fmla="*/ 1187633 w 2546370"/>
                <a:gd name="connsiteY20" fmla="*/ 1969183 h 2147850"/>
                <a:gd name="connsiteX21" fmla="*/ 1369598 w 2546370"/>
                <a:gd name="connsiteY21" fmla="*/ 2124626 h 2147850"/>
                <a:gd name="connsiteX22" fmla="*/ 1565582 w 2546370"/>
                <a:gd name="connsiteY22" fmla="*/ 2082495 h 2147850"/>
                <a:gd name="connsiteX23" fmla="*/ 1957551 w 2546370"/>
                <a:gd name="connsiteY23" fmla="*/ 1386795 h 2147850"/>
                <a:gd name="connsiteX24" fmla="*/ 1959790 w 2546370"/>
                <a:gd name="connsiteY24" fmla="*/ 1314674 h 2147850"/>
                <a:gd name="connsiteX25" fmla="*/ 2181140 w 2546370"/>
                <a:gd name="connsiteY25" fmla="*/ 1066948 h 2147850"/>
                <a:gd name="connsiteX26" fmla="*/ 2382328 w 2546370"/>
                <a:gd name="connsiteY26" fmla="*/ 774633 h 2147850"/>
                <a:gd name="connsiteX27" fmla="*/ 2510960 w 2546370"/>
                <a:gd name="connsiteY27" fmla="*/ 482681 h 2147850"/>
                <a:gd name="connsiteX28" fmla="*/ 2546370 w 2546370"/>
                <a:gd name="connsiteY28" fmla="*/ 139997 h 2147850"/>
                <a:gd name="connsiteX29" fmla="*/ 2517826 w 2546370"/>
                <a:gd name="connsiteY29" fmla="*/ 72718 h 2147850"/>
                <a:gd name="connsiteX30" fmla="*/ 1099253 w 2546370"/>
                <a:gd name="connsiteY30" fmla="*/ 1095059 h 2147850"/>
                <a:gd name="connsiteX31" fmla="*/ 1099036 w 2546370"/>
                <a:gd name="connsiteY31" fmla="*/ 1094119 h 2147850"/>
                <a:gd name="connsiteX32" fmla="*/ 1100409 w 2546370"/>
                <a:gd name="connsiteY32" fmla="*/ 1094192 h 2147850"/>
                <a:gd name="connsiteX33" fmla="*/ 1099253 w 2546370"/>
                <a:gd name="connsiteY33" fmla="*/ 1095059 h 2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6370" h="2147850">
                  <a:moveTo>
                    <a:pt x="2517826" y="72718"/>
                  </a:moveTo>
                  <a:cubicBezTo>
                    <a:pt x="2446138" y="31671"/>
                    <a:pt x="2368018" y="10208"/>
                    <a:pt x="2287009" y="3994"/>
                  </a:cubicBezTo>
                  <a:cubicBezTo>
                    <a:pt x="2124122" y="-8436"/>
                    <a:pt x="1963188" y="8113"/>
                    <a:pt x="1806226" y="54146"/>
                  </a:cubicBezTo>
                  <a:cubicBezTo>
                    <a:pt x="1586106" y="118679"/>
                    <a:pt x="1377186" y="204675"/>
                    <a:pt x="1175204" y="313507"/>
                  </a:cubicBezTo>
                  <a:cubicBezTo>
                    <a:pt x="1163135" y="290021"/>
                    <a:pt x="1147237" y="273905"/>
                    <a:pt x="1117608" y="280120"/>
                  </a:cubicBezTo>
                  <a:cubicBezTo>
                    <a:pt x="969030" y="311194"/>
                    <a:pt x="816116" y="342558"/>
                    <a:pt x="666888" y="378112"/>
                  </a:cubicBezTo>
                  <a:cubicBezTo>
                    <a:pt x="523657" y="412222"/>
                    <a:pt x="360048" y="438671"/>
                    <a:pt x="232644" y="515489"/>
                  </a:cubicBezTo>
                  <a:cubicBezTo>
                    <a:pt x="205834" y="531677"/>
                    <a:pt x="195499" y="555958"/>
                    <a:pt x="204894" y="586093"/>
                  </a:cubicBezTo>
                  <a:cubicBezTo>
                    <a:pt x="231488" y="671221"/>
                    <a:pt x="271307" y="805708"/>
                    <a:pt x="366119" y="840250"/>
                  </a:cubicBezTo>
                  <a:cubicBezTo>
                    <a:pt x="360988" y="838372"/>
                    <a:pt x="317701" y="878913"/>
                    <a:pt x="310113" y="885489"/>
                  </a:cubicBezTo>
                  <a:cubicBezTo>
                    <a:pt x="265163" y="924801"/>
                    <a:pt x="237558" y="983481"/>
                    <a:pt x="238787" y="1043606"/>
                  </a:cubicBezTo>
                  <a:cubicBezTo>
                    <a:pt x="235174" y="1090940"/>
                    <a:pt x="231561" y="1138274"/>
                    <a:pt x="227947" y="1185680"/>
                  </a:cubicBezTo>
                  <a:cubicBezTo>
                    <a:pt x="226791" y="1200928"/>
                    <a:pt x="139493" y="1251803"/>
                    <a:pt x="124029" y="1264377"/>
                  </a:cubicBezTo>
                  <a:cubicBezTo>
                    <a:pt x="88764" y="1292994"/>
                    <a:pt x="56244" y="1322623"/>
                    <a:pt x="34565" y="1363308"/>
                  </a:cubicBezTo>
                  <a:cubicBezTo>
                    <a:pt x="-88576" y="1594414"/>
                    <a:pt x="143179" y="1879574"/>
                    <a:pt x="323627" y="2005099"/>
                  </a:cubicBezTo>
                  <a:cubicBezTo>
                    <a:pt x="384908" y="2047735"/>
                    <a:pt x="472711" y="2080327"/>
                    <a:pt x="548372" y="2069054"/>
                  </a:cubicBezTo>
                  <a:cubicBezTo>
                    <a:pt x="619843" y="2058431"/>
                    <a:pt x="687989" y="2036607"/>
                    <a:pt x="746886" y="1994259"/>
                  </a:cubicBezTo>
                  <a:cubicBezTo>
                    <a:pt x="765386" y="1980962"/>
                    <a:pt x="781357" y="1969905"/>
                    <a:pt x="804409" y="1972507"/>
                  </a:cubicBezTo>
                  <a:cubicBezTo>
                    <a:pt x="813948" y="1976048"/>
                    <a:pt x="823559" y="1979445"/>
                    <a:pt x="833099" y="1983202"/>
                  </a:cubicBezTo>
                  <a:cubicBezTo>
                    <a:pt x="882818" y="2002859"/>
                    <a:pt x="931958" y="2025116"/>
                    <a:pt x="984929" y="2034439"/>
                  </a:cubicBezTo>
                  <a:cubicBezTo>
                    <a:pt x="1063409" y="2048314"/>
                    <a:pt x="1127942" y="2015505"/>
                    <a:pt x="1187633" y="1969183"/>
                  </a:cubicBezTo>
                  <a:cubicBezTo>
                    <a:pt x="1183297" y="1972579"/>
                    <a:pt x="1350520" y="2113642"/>
                    <a:pt x="1369598" y="2124626"/>
                  </a:cubicBezTo>
                  <a:cubicBezTo>
                    <a:pt x="1439334" y="2165095"/>
                    <a:pt x="1518537" y="2153677"/>
                    <a:pt x="1565582" y="2082495"/>
                  </a:cubicBezTo>
                  <a:cubicBezTo>
                    <a:pt x="1712281" y="1860568"/>
                    <a:pt x="1817428" y="1612914"/>
                    <a:pt x="1957551" y="1386795"/>
                  </a:cubicBezTo>
                  <a:cubicBezTo>
                    <a:pt x="1973449" y="1361141"/>
                    <a:pt x="1978001" y="1339389"/>
                    <a:pt x="1959790" y="1314674"/>
                  </a:cubicBezTo>
                  <a:cubicBezTo>
                    <a:pt x="1960080" y="1315107"/>
                    <a:pt x="2163290" y="1088627"/>
                    <a:pt x="2181140" y="1066948"/>
                  </a:cubicBezTo>
                  <a:cubicBezTo>
                    <a:pt x="2255574" y="976182"/>
                    <a:pt x="2325816" y="877684"/>
                    <a:pt x="2382328" y="774633"/>
                  </a:cubicBezTo>
                  <a:cubicBezTo>
                    <a:pt x="2432624" y="682928"/>
                    <a:pt x="2480681" y="584792"/>
                    <a:pt x="2510960" y="482681"/>
                  </a:cubicBezTo>
                  <a:cubicBezTo>
                    <a:pt x="2543841" y="371681"/>
                    <a:pt x="2545648" y="254827"/>
                    <a:pt x="2546370" y="139997"/>
                  </a:cubicBezTo>
                  <a:cubicBezTo>
                    <a:pt x="2543190" y="114993"/>
                    <a:pt x="2545286" y="88472"/>
                    <a:pt x="2517826" y="72718"/>
                  </a:cubicBezTo>
                  <a:close/>
                  <a:moveTo>
                    <a:pt x="1099253" y="1095059"/>
                  </a:moveTo>
                  <a:cubicBezTo>
                    <a:pt x="1099180" y="1094770"/>
                    <a:pt x="1099108" y="1094408"/>
                    <a:pt x="1099036" y="1094119"/>
                  </a:cubicBezTo>
                  <a:cubicBezTo>
                    <a:pt x="1099470" y="1094119"/>
                    <a:pt x="1099903" y="1094192"/>
                    <a:pt x="1100409" y="1094192"/>
                  </a:cubicBezTo>
                  <a:cubicBezTo>
                    <a:pt x="1100047" y="1094481"/>
                    <a:pt x="1099686" y="1094770"/>
                    <a:pt x="1099253" y="109505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C6DD7E7C-3295-4A44-ADAC-F89DCE2F2927}"/>
                </a:ext>
              </a:extLst>
            </p:cNvPr>
            <p:cNvSpPr/>
            <p:nvPr/>
          </p:nvSpPr>
          <p:spPr>
            <a:xfrm>
              <a:off x="8930713" y="-56305"/>
              <a:ext cx="2437663" cy="2116158"/>
            </a:xfrm>
            <a:custGeom>
              <a:avLst/>
              <a:gdLst>
                <a:gd name="connsiteX0" fmla="*/ 2365613 w 2392711"/>
                <a:gd name="connsiteY0" fmla="*/ 0 h 2077135"/>
                <a:gd name="connsiteX1" fmla="*/ 0 w 2392711"/>
                <a:gd name="connsiteY1" fmla="*/ 1766459 h 2077135"/>
                <a:gd name="connsiteX2" fmla="*/ 97775 w 2392711"/>
                <a:gd name="connsiteY2" fmla="*/ 1873557 h 2077135"/>
                <a:gd name="connsiteX3" fmla="*/ 110855 w 2392711"/>
                <a:gd name="connsiteY3" fmla="*/ 1880494 h 2077135"/>
                <a:gd name="connsiteX4" fmla="*/ 236380 w 2392711"/>
                <a:gd name="connsiteY4" fmla="*/ 1967646 h 2077135"/>
                <a:gd name="connsiteX5" fmla="*/ 368048 w 2392711"/>
                <a:gd name="connsiteY5" fmla="*/ 1999443 h 2077135"/>
                <a:gd name="connsiteX6" fmla="*/ 436556 w 2392711"/>
                <a:gd name="connsiteY6" fmla="*/ 1986435 h 2077135"/>
                <a:gd name="connsiteX7" fmla="*/ 593300 w 2392711"/>
                <a:gd name="connsiteY7" fmla="*/ 1920529 h 2077135"/>
                <a:gd name="connsiteX8" fmla="*/ 650823 w 2392711"/>
                <a:gd name="connsiteY8" fmla="*/ 1898777 h 2077135"/>
                <a:gd name="connsiteX9" fmla="*/ 650823 w 2392711"/>
                <a:gd name="connsiteY9" fmla="*/ 1898777 h 2077135"/>
                <a:gd name="connsiteX10" fmla="*/ 650823 w 2392711"/>
                <a:gd name="connsiteY10" fmla="*/ 1898777 h 2077135"/>
                <a:gd name="connsiteX11" fmla="*/ 679513 w 2392711"/>
                <a:gd name="connsiteY11" fmla="*/ 1909473 h 2077135"/>
                <a:gd name="connsiteX12" fmla="*/ 831342 w 2392711"/>
                <a:gd name="connsiteY12" fmla="*/ 1960709 h 2077135"/>
                <a:gd name="connsiteX13" fmla="*/ 1034047 w 2392711"/>
                <a:gd name="connsiteY13" fmla="*/ 1895453 h 2077135"/>
                <a:gd name="connsiteX14" fmla="*/ 1034047 w 2392711"/>
                <a:gd name="connsiteY14" fmla="*/ 1895453 h 2077135"/>
                <a:gd name="connsiteX15" fmla="*/ 1132762 w 2392711"/>
                <a:gd name="connsiteY15" fmla="*/ 1990699 h 2077135"/>
                <a:gd name="connsiteX16" fmla="*/ 1257565 w 2392711"/>
                <a:gd name="connsiteY16" fmla="*/ 2072070 h 2077135"/>
                <a:gd name="connsiteX17" fmla="*/ 1419439 w 2392711"/>
                <a:gd name="connsiteY17" fmla="*/ 1998937 h 2077135"/>
                <a:gd name="connsiteX18" fmla="*/ 1499655 w 2392711"/>
                <a:gd name="connsiteY18" fmla="*/ 1852383 h 2077135"/>
                <a:gd name="connsiteX19" fmla="*/ 1706551 w 2392711"/>
                <a:gd name="connsiteY19" fmla="*/ 1484045 h 2077135"/>
                <a:gd name="connsiteX20" fmla="*/ 1803965 w 2392711"/>
                <a:gd name="connsiteY20" fmla="*/ 1313282 h 2077135"/>
                <a:gd name="connsiteX21" fmla="*/ 1806205 w 2392711"/>
                <a:gd name="connsiteY21" fmla="*/ 1241161 h 2077135"/>
                <a:gd name="connsiteX22" fmla="*/ 1806205 w 2392711"/>
                <a:gd name="connsiteY22" fmla="*/ 1241161 h 2077135"/>
                <a:gd name="connsiteX23" fmla="*/ 1806205 w 2392711"/>
                <a:gd name="connsiteY23" fmla="*/ 1241161 h 2077135"/>
                <a:gd name="connsiteX24" fmla="*/ 2085728 w 2392711"/>
                <a:gd name="connsiteY24" fmla="*/ 920808 h 2077135"/>
                <a:gd name="connsiteX25" fmla="*/ 2164136 w 2392711"/>
                <a:gd name="connsiteY25" fmla="*/ 803376 h 2077135"/>
                <a:gd name="connsiteX26" fmla="*/ 2164136 w 2392711"/>
                <a:gd name="connsiteY26" fmla="*/ 803376 h 2077135"/>
                <a:gd name="connsiteX27" fmla="*/ 2228670 w 2392711"/>
                <a:gd name="connsiteY27" fmla="*/ 701193 h 2077135"/>
                <a:gd name="connsiteX28" fmla="*/ 2361927 w 2392711"/>
                <a:gd name="connsiteY28" fmla="*/ 393486 h 2077135"/>
                <a:gd name="connsiteX29" fmla="*/ 2391628 w 2392711"/>
                <a:gd name="connsiteY29" fmla="*/ 237609 h 2077135"/>
                <a:gd name="connsiteX30" fmla="*/ 2392712 w 2392711"/>
                <a:gd name="connsiteY30" fmla="*/ 66557 h 2077135"/>
                <a:gd name="connsiteX31" fmla="*/ 2365613 w 2392711"/>
                <a:gd name="connsiteY31" fmla="*/ 0 h 20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2711" h="2077135">
                  <a:moveTo>
                    <a:pt x="2365613" y="0"/>
                  </a:moveTo>
                  <a:lnTo>
                    <a:pt x="0" y="1766459"/>
                  </a:lnTo>
                  <a:cubicBezTo>
                    <a:pt x="30134" y="1804109"/>
                    <a:pt x="63088" y="1839519"/>
                    <a:pt x="97775" y="1873557"/>
                  </a:cubicBezTo>
                  <a:cubicBezTo>
                    <a:pt x="102184" y="1875797"/>
                    <a:pt x="107459" y="1877170"/>
                    <a:pt x="110855" y="1880494"/>
                  </a:cubicBezTo>
                  <a:cubicBezTo>
                    <a:pt x="148000" y="1916338"/>
                    <a:pt x="185650" y="1951892"/>
                    <a:pt x="236380" y="1967646"/>
                  </a:cubicBezTo>
                  <a:cubicBezTo>
                    <a:pt x="279450" y="1981088"/>
                    <a:pt x="320498" y="2000383"/>
                    <a:pt x="368048" y="1999443"/>
                  </a:cubicBezTo>
                  <a:cubicBezTo>
                    <a:pt x="392474" y="1998937"/>
                    <a:pt x="413142" y="1988097"/>
                    <a:pt x="436556" y="1986435"/>
                  </a:cubicBezTo>
                  <a:cubicBezTo>
                    <a:pt x="496031" y="1982172"/>
                    <a:pt x="546617" y="1954133"/>
                    <a:pt x="593300" y="1920529"/>
                  </a:cubicBezTo>
                  <a:cubicBezTo>
                    <a:pt x="611799" y="1907232"/>
                    <a:pt x="627771" y="1896176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60363" y="1902318"/>
                    <a:pt x="669974" y="1905715"/>
                    <a:pt x="679513" y="1909473"/>
                  </a:cubicBezTo>
                  <a:cubicBezTo>
                    <a:pt x="729231" y="1929129"/>
                    <a:pt x="778372" y="1951387"/>
                    <a:pt x="831342" y="1960709"/>
                  </a:cubicBezTo>
                  <a:cubicBezTo>
                    <a:pt x="909823" y="1974584"/>
                    <a:pt x="974356" y="1941775"/>
                    <a:pt x="1034047" y="1895453"/>
                  </a:cubicBezTo>
                  <a:lnTo>
                    <a:pt x="1034047" y="1895453"/>
                  </a:lnTo>
                  <a:cubicBezTo>
                    <a:pt x="1066856" y="1927322"/>
                    <a:pt x="1098653" y="1960275"/>
                    <a:pt x="1132762" y="1990699"/>
                  </a:cubicBezTo>
                  <a:cubicBezTo>
                    <a:pt x="1170051" y="2023941"/>
                    <a:pt x="1210448" y="2054076"/>
                    <a:pt x="1257565" y="2072070"/>
                  </a:cubicBezTo>
                  <a:cubicBezTo>
                    <a:pt x="1308512" y="2091509"/>
                    <a:pt x="1393207" y="2052414"/>
                    <a:pt x="1419439" y="1998937"/>
                  </a:cubicBezTo>
                  <a:cubicBezTo>
                    <a:pt x="1443937" y="1948857"/>
                    <a:pt x="1471254" y="1899933"/>
                    <a:pt x="1499655" y="1852383"/>
                  </a:cubicBezTo>
                  <a:cubicBezTo>
                    <a:pt x="1571848" y="1731338"/>
                    <a:pt x="1637032" y="1606535"/>
                    <a:pt x="1706551" y="1484045"/>
                  </a:cubicBezTo>
                  <a:cubicBezTo>
                    <a:pt x="1738926" y="1427028"/>
                    <a:pt x="1769422" y="1368926"/>
                    <a:pt x="1803965" y="1313282"/>
                  </a:cubicBezTo>
                  <a:cubicBezTo>
                    <a:pt x="1819863" y="1287627"/>
                    <a:pt x="1824416" y="1265876"/>
                    <a:pt x="1806205" y="1241161"/>
                  </a:cubicBezTo>
                  <a:lnTo>
                    <a:pt x="1806205" y="1241161"/>
                  </a:lnTo>
                  <a:cubicBezTo>
                    <a:pt x="1806205" y="1241161"/>
                    <a:pt x="1806205" y="1241161"/>
                    <a:pt x="1806205" y="1241161"/>
                  </a:cubicBezTo>
                  <a:cubicBezTo>
                    <a:pt x="1907955" y="1141868"/>
                    <a:pt x="1997564" y="1031952"/>
                    <a:pt x="2085728" y="920808"/>
                  </a:cubicBezTo>
                  <a:cubicBezTo>
                    <a:pt x="2109432" y="880050"/>
                    <a:pt x="2143251" y="846013"/>
                    <a:pt x="2164136" y="803376"/>
                  </a:cubicBezTo>
                  <a:cubicBezTo>
                    <a:pt x="2164136" y="803376"/>
                    <a:pt x="2164136" y="803376"/>
                    <a:pt x="2164136" y="803376"/>
                  </a:cubicBezTo>
                  <a:cubicBezTo>
                    <a:pt x="2185743" y="769339"/>
                    <a:pt x="2209302" y="736458"/>
                    <a:pt x="2228670" y="701193"/>
                  </a:cubicBezTo>
                  <a:cubicBezTo>
                    <a:pt x="2282579" y="602839"/>
                    <a:pt x="2333165" y="502679"/>
                    <a:pt x="2361927" y="393486"/>
                  </a:cubicBezTo>
                  <a:cubicBezTo>
                    <a:pt x="2375368" y="342322"/>
                    <a:pt x="2391195" y="291302"/>
                    <a:pt x="2391628" y="237609"/>
                  </a:cubicBezTo>
                  <a:cubicBezTo>
                    <a:pt x="2392062" y="180592"/>
                    <a:pt x="2392350" y="123574"/>
                    <a:pt x="2392712" y="66557"/>
                  </a:cubicBezTo>
                  <a:cubicBezTo>
                    <a:pt x="2389532" y="41769"/>
                    <a:pt x="2391483" y="15826"/>
                    <a:pt x="2365613" y="0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F7CD2C77-58D3-4BBC-BCCE-1959982B3359}"/>
                </a:ext>
              </a:extLst>
            </p:cNvPr>
            <p:cNvSpPr/>
            <p:nvPr/>
          </p:nvSpPr>
          <p:spPr>
            <a:xfrm>
              <a:off x="8768009" y="1076673"/>
              <a:ext cx="825607" cy="911522"/>
            </a:xfrm>
            <a:custGeom>
              <a:avLst/>
              <a:gdLst>
                <a:gd name="connsiteX0" fmla="*/ 250036 w 810382"/>
                <a:gd name="connsiteY0" fmla="*/ 768915 h 894713"/>
                <a:gd name="connsiteX1" fmla="*/ 175169 w 810382"/>
                <a:gd name="connsiteY1" fmla="*/ 689351 h 894713"/>
                <a:gd name="connsiteX2" fmla="*/ 33456 w 810382"/>
                <a:gd name="connsiteY2" fmla="*/ 184865 h 894713"/>
                <a:gd name="connsiteX3" fmla="*/ 121548 w 810382"/>
                <a:gd name="connsiteY3" fmla="*/ 84994 h 894713"/>
                <a:gd name="connsiteX4" fmla="*/ 233993 w 810382"/>
                <a:gd name="connsiteY4" fmla="*/ 10 h 894713"/>
                <a:gd name="connsiteX5" fmla="*/ 240496 w 810382"/>
                <a:gd name="connsiteY5" fmla="*/ 59990 h 894713"/>
                <a:gd name="connsiteX6" fmla="*/ 775478 w 810382"/>
                <a:gd name="connsiteY6" fmla="*/ 767831 h 894713"/>
                <a:gd name="connsiteX7" fmla="*/ 810382 w 810382"/>
                <a:gd name="connsiteY7" fmla="*/ 786765 h 894713"/>
                <a:gd name="connsiteX8" fmla="*/ 691000 w 810382"/>
                <a:gd name="connsiteY8" fmla="*/ 849491 h 894713"/>
                <a:gd name="connsiteX9" fmla="*/ 520381 w 810382"/>
                <a:gd name="connsiteY9" fmla="*/ 894657 h 894713"/>
                <a:gd name="connsiteX10" fmla="*/ 250036 w 810382"/>
                <a:gd name="connsiteY10" fmla="*/ 768915 h 8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0382" h="894713">
                  <a:moveTo>
                    <a:pt x="250036" y="768915"/>
                  </a:moveTo>
                  <a:cubicBezTo>
                    <a:pt x="223442" y="743550"/>
                    <a:pt x="198583" y="716306"/>
                    <a:pt x="175169" y="689351"/>
                  </a:cubicBezTo>
                  <a:cubicBezTo>
                    <a:pt x="60122" y="556671"/>
                    <a:pt x="-59983" y="360181"/>
                    <a:pt x="33456" y="184865"/>
                  </a:cubicBezTo>
                  <a:cubicBezTo>
                    <a:pt x="54557" y="145191"/>
                    <a:pt x="87077" y="113105"/>
                    <a:pt x="121548" y="84994"/>
                  </a:cubicBezTo>
                  <a:cubicBezTo>
                    <a:pt x="128846" y="79068"/>
                    <a:pt x="233849" y="-1002"/>
                    <a:pt x="233993" y="10"/>
                  </a:cubicBezTo>
                  <a:cubicBezTo>
                    <a:pt x="238690" y="25664"/>
                    <a:pt x="238184" y="42718"/>
                    <a:pt x="240496" y="59990"/>
                  </a:cubicBezTo>
                  <a:cubicBezTo>
                    <a:pt x="273955" y="307499"/>
                    <a:pt x="501447" y="627563"/>
                    <a:pt x="775478" y="767831"/>
                  </a:cubicBezTo>
                  <a:cubicBezTo>
                    <a:pt x="787258" y="773829"/>
                    <a:pt x="798748" y="780477"/>
                    <a:pt x="810382" y="786765"/>
                  </a:cubicBezTo>
                  <a:cubicBezTo>
                    <a:pt x="784150" y="772456"/>
                    <a:pt x="712535" y="838796"/>
                    <a:pt x="691000" y="849491"/>
                  </a:cubicBezTo>
                  <a:cubicBezTo>
                    <a:pt x="640848" y="874495"/>
                    <a:pt x="576676" y="893501"/>
                    <a:pt x="520381" y="894657"/>
                  </a:cubicBezTo>
                  <a:cubicBezTo>
                    <a:pt x="412561" y="896753"/>
                    <a:pt x="324469" y="839952"/>
                    <a:pt x="250036" y="768915"/>
                  </a:cubicBezTo>
                  <a:close/>
                </a:path>
              </a:pathLst>
            </a:custGeom>
            <a:solidFill>
              <a:schemeClr val="accent4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3EC5E0A8-FB59-4C2E-A612-8026EF71CCA7}"/>
                </a:ext>
              </a:extLst>
            </p:cNvPr>
            <p:cNvSpPr/>
            <p:nvPr/>
          </p:nvSpPr>
          <p:spPr>
            <a:xfrm>
              <a:off x="8979447" y="-131272"/>
              <a:ext cx="2394230" cy="2191162"/>
            </a:xfrm>
            <a:custGeom>
              <a:avLst/>
              <a:gdLst>
                <a:gd name="connsiteX0" fmla="*/ 1754931 w 2394230"/>
                <a:gd name="connsiteY0" fmla="*/ 1327151 h 2191162"/>
                <a:gd name="connsiteX1" fmla="*/ 1791255 w 2394230"/>
                <a:gd name="connsiteY1" fmla="*/ 1339372 h 2191162"/>
                <a:gd name="connsiteX2" fmla="*/ 1788973 w 2394230"/>
                <a:gd name="connsiteY2" fmla="*/ 1412848 h 2191162"/>
                <a:gd name="connsiteX3" fmla="*/ 1689729 w 2394230"/>
                <a:gd name="connsiteY3" fmla="*/ 1586820 h 2191162"/>
                <a:gd name="connsiteX4" fmla="*/ 1478946 w 2394230"/>
                <a:gd name="connsiteY4" fmla="*/ 1962077 h 2191162"/>
                <a:gd name="connsiteX5" fmla="*/ 1397224 w 2394230"/>
                <a:gd name="connsiteY5" fmla="*/ 2111385 h 2191162"/>
                <a:gd name="connsiteX6" fmla="*/ 1236947 w 2394230"/>
                <a:gd name="connsiteY6" fmla="*/ 2187511 h 2191162"/>
                <a:gd name="connsiteX7" fmla="*/ 1106928 w 2394230"/>
                <a:gd name="connsiteY7" fmla="*/ 2107999 h 2191162"/>
                <a:gd name="connsiteX8" fmla="*/ 1004665 w 2394230"/>
                <a:gd name="connsiteY8" fmla="*/ 2006104 h 2191162"/>
                <a:gd name="connsiteX9" fmla="*/ 1118045 w 2394230"/>
                <a:gd name="connsiteY9" fmla="*/ 1841703 h 2191162"/>
                <a:gd name="connsiteX10" fmla="*/ 1287966 w 2394230"/>
                <a:gd name="connsiteY10" fmla="*/ 1683340 h 2191162"/>
                <a:gd name="connsiteX11" fmla="*/ 1719546 w 2394230"/>
                <a:gd name="connsiteY11" fmla="*/ 1343200 h 2191162"/>
                <a:gd name="connsiteX12" fmla="*/ 1754931 w 2394230"/>
                <a:gd name="connsiteY12" fmla="*/ 1327151 h 2191162"/>
                <a:gd name="connsiteX13" fmla="*/ 914404 w 2394230"/>
                <a:gd name="connsiteY13" fmla="*/ 1114601 h 2191162"/>
                <a:gd name="connsiteX14" fmla="*/ 914625 w 2394230"/>
                <a:gd name="connsiteY14" fmla="*/ 1115557 h 2191162"/>
                <a:gd name="connsiteX15" fmla="*/ 915803 w 2394230"/>
                <a:gd name="connsiteY15" fmla="*/ 1114674 h 2191162"/>
                <a:gd name="connsiteX16" fmla="*/ 914404 w 2394230"/>
                <a:gd name="connsiteY16" fmla="*/ 1114601 h 2191162"/>
                <a:gd name="connsiteX17" fmla="*/ 1319699 w 2394230"/>
                <a:gd name="connsiteY17" fmla="*/ 810712 h 2191162"/>
                <a:gd name="connsiteX18" fmla="*/ 1353124 w 2394230"/>
                <a:gd name="connsiteY18" fmla="*/ 822317 h 2191162"/>
                <a:gd name="connsiteX19" fmla="*/ 1370574 w 2394230"/>
                <a:gd name="connsiteY19" fmla="*/ 843225 h 2191162"/>
                <a:gd name="connsiteX20" fmla="*/ 1351946 w 2394230"/>
                <a:gd name="connsiteY20" fmla="*/ 909707 h 2191162"/>
                <a:gd name="connsiteX21" fmla="*/ 954086 w 2394230"/>
                <a:gd name="connsiteY21" fmla="*/ 1310144 h 2191162"/>
                <a:gd name="connsiteX22" fmla="*/ 746028 w 2394230"/>
                <a:gd name="connsiteY22" fmla="*/ 1505834 h 2191162"/>
                <a:gd name="connsiteX23" fmla="*/ 569774 w 2394230"/>
                <a:gd name="connsiteY23" fmla="*/ 1573788 h 2191162"/>
                <a:gd name="connsiteX24" fmla="*/ 471193 w 2394230"/>
                <a:gd name="connsiteY24" fmla="*/ 1476753 h 2191162"/>
                <a:gd name="connsiteX25" fmla="*/ 409937 w 2394230"/>
                <a:gd name="connsiteY25" fmla="*/ 1381853 h 2191162"/>
                <a:gd name="connsiteX26" fmla="*/ 368709 w 2394230"/>
                <a:gd name="connsiteY26" fmla="*/ 1300204 h 2191162"/>
                <a:gd name="connsiteX27" fmla="*/ 391312 w 2394230"/>
                <a:gd name="connsiteY27" fmla="*/ 1231294 h 2191162"/>
                <a:gd name="connsiteX28" fmla="*/ 830032 w 2394230"/>
                <a:gd name="connsiteY28" fmla="*/ 1015430 h 2191162"/>
                <a:gd name="connsiteX29" fmla="*/ 1284728 w 2394230"/>
                <a:gd name="connsiteY29" fmla="*/ 817384 h 2191162"/>
                <a:gd name="connsiteX30" fmla="*/ 1319699 w 2394230"/>
                <a:gd name="connsiteY30" fmla="*/ 810712 h 2191162"/>
                <a:gd name="connsiteX31" fmla="*/ 953467 w 2394230"/>
                <a:gd name="connsiteY31" fmla="*/ 284618 h 2191162"/>
                <a:gd name="connsiteX32" fmla="*/ 992002 w 2394230"/>
                <a:gd name="connsiteY32" fmla="*/ 319322 h 2191162"/>
                <a:gd name="connsiteX33" fmla="*/ 961080 w 2394230"/>
                <a:gd name="connsiteY33" fmla="*/ 379104 h 2191162"/>
                <a:gd name="connsiteX34" fmla="*/ 305171 w 2394230"/>
                <a:gd name="connsiteY34" fmla="*/ 830267 h 2191162"/>
                <a:gd name="connsiteX35" fmla="*/ 167717 w 2394230"/>
                <a:gd name="connsiteY35" fmla="*/ 855962 h 2191162"/>
                <a:gd name="connsiteX36" fmla="*/ 3464 w 2394230"/>
                <a:gd name="connsiteY36" fmla="*/ 597029 h 2191162"/>
                <a:gd name="connsiteX37" fmla="*/ 31734 w 2394230"/>
                <a:gd name="connsiteY37" fmla="*/ 525100 h 2191162"/>
                <a:gd name="connsiteX38" fmla="*/ 442184 w 2394230"/>
                <a:gd name="connsiteY38" fmla="*/ 389779 h 2191162"/>
                <a:gd name="connsiteX39" fmla="*/ 933325 w 2394230"/>
                <a:gd name="connsiteY39" fmla="*/ 285309 h 2191162"/>
                <a:gd name="connsiteX40" fmla="*/ 953467 w 2394230"/>
                <a:gd name="connsiteY40" fmla="*/ 284618 h 2191162"/>
                <a:gd name="connsiteX41" fmla="*/ 2000566 w 2394230"/>
                <a:gd name="connsiteY41" fmla="*/ 115 h 2191162"/>
                <a:gd name="connsiteX42" fmla="*/ 2124621 w 2394230"/>
                <a:gd name="connsiteY42" fmla="*/ 4069 h 2191162"/>
                <a:gd name="connsiteX43" fmla="*/ 2359775 w 2394230"/>
                <a:gd name="connsiteY43" fmla="*/ 74084 h 2191162"/>
                <a:gd name="connsiteX44" fmla="*/ 2388782 w 2394230"/>
                <a:gd name="connsiteY44" fmla="*/ 142701 h 2191162"/>
                <a:gd name="connsiteX45" fmla="*/ 2221731 w 2394230"/>
                <a:gd name="connsiteY45" fmla="*/ 789260 h 2191162"/>
                <a:gd name="connsiteX46" fmla="*/ 2155986 w 2394230"/>
                <a:gd name="connsiteY46" fmla="*/ 893436 h 2191162"/>
                <a:gd name="connsiteX47" fmla="*/ 1912293 w 2394230"/>
                <a:gd name="connsiteY47" fmla="*/ 736104 h 2191162"/>
                <a:gd name="connsiteX48" fmla="*/ 1741414 w 2394230"/>
                <a:gd name="connsiteY48" fmla="*/ 573544 h 2191162"/>
                <a:gd name="connsiteX49" fmla="*/ 1601823 w 2394230"/>
                <a:gd name="connsiteY49" fmla="*/ 360699 h 2191162"/>
                <a:gd name="connsiteX50" fmla="*/ 1523120 w 2394230"/>
                <a:gd name="connsiteY50" fmla="*/ 92711 h 2191162"/>
                <a:gd name="connsiteX51" fmla="*/ 1634807 w 2394230"/>
                <a:gd name="connsiteY51" fmla="*/ 55163 h 2191162"/>
                <a:gd name="connsiteX52" fmla="*/ 2000566 w 2394230"/>
                <a:gd name="connsiteY52" fmla="*/ 115 h 21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94230" h="2191162">
                  <a:moveTo>
                    <a:pt x="1754931" y="1327151"/>
                  </a:moveTo>
                  <a:cubicBezTo>
                    <a:pt x="1766775" y="1326083"/>
                    <a:pt x="1778776" y="1329727"/>
                    <a:pt x="1791255" y="1339372"/>
                  </a:cubicBezTo>
                  <a:cubicBezTo>
                    <a:pt x="1809808" y="1364478"/>
                    <a:pt x="1805170" y="1386712"/>
                    <a:pt x="1788973" y="1412848"/>
                  </a:cubicBezTo>
                  <a:cubicBezTo>
                    <a:pt x="1753855" y="1469538"/>
                    <a:pt x="1722712" y="1528805"/>
                    <a:pt x="1689729" y="1586820"/>
                  </a:cubicBezTo>
                  <a:cubicBezTo>
                    <a:pt x="1618904" y="1711611"/>
                    <a:pt x="1552496" y="1838759"/>
                    <a:pt x="1478946" y="1962077"/>
                  </a:cubicBezTo>
                  <a:cubicBezTo>
                    <a:pt x="1450012" y="2010521"/>
                    <a:pt x="1422182" y="2060364"/>
                    <a:pt x="1397224" y="2111385"/>
                  </a:cubicBezTo>
                  <a:cubicBezTo>
                    <a:pt x="1371162" y="2164615"/>
                    <a:pt x="1294962" y="2203561"/>
                    <a:pt x="1236947" y="2187511"/>
                  </a:cubicBezTo>
                  <a:cubicBezTo>
                    <a:pt x="1187618" y="2173891"/>
                    <a:pt x="1144549" y="2141644"/>
                    <a:pt x="1106928" y="2107999"/>
                  </a:cubicBezTo>
                  <a:cubicBezTo>
                    <a:pt x="1093822" y="2096292"/>
                    <a:pt x="1003267" y="2021049"/>
                    <a:pt x="1004665" y="2006104"/>
                  </a:cubicBezTo>
                  <a:cubicBezTo>
                    <a:pt x="1011438" y="1934247"/>
                    <a:pt x="1070116" y="1889043"/>
                    <a:pt x="1118045" y="1841703"/>
                  </a:cubicBezTo>
                  <a:cubicBezTo>
                    <a:pt x="1173189" y="1787296"/>
                    <a:pt x="1229804" y="1734508"/>
                    <a:pt x="1287966" y="1683340"/>
                  </a:cubicBezTo>
                  <a:cubicBezTo>
                    <a:pt x="1425863" y="1561935"/>
                    <a:pt x="1575097" y="1455918"/>
                    <a:pt x="1719546" y="1343200"/>
                  </a:cubicBezTo>
                  <a:cubicBezTo>
                    <a:pt x="1731399" y="1333998"/>
                    <a:pt x="1743087" y="1328218"/>
                    <a:pt x="1754931" y="1327151"/>
                  </a:cubicBezTo>
                  <a:close/>
                  <a:moveTo>
                    <a:pt x="914404" y="1114601"/>
                  </a:moveTo>
                  <a:cubicBezTo>
                    <a:pt x="914477" y="1114895"/>
                    <a:pt x="914552" y="1115263"/>
                    <a:pt x="914625" y="1115557"/>
                  </a:cubicBezTo>
                  <a:cubicBezTo>
                    <a:pt x="915066" y="1115263"/>
                    <a:pt x="915435" y="1114968"/>
                    <a:pt x="915803" y="1114674"/>
                  </a:cubicBezTo>
                  <a:cubicBezTo>
                    <a:pt x="915287" y="1114674"/>
                    <a:pt x="914846" y="1114601"/>
                    <a:pt x="914404" y="1114601"/>
                  </a:cubicBezTo>
                  <a:close/>
                  <a:moveTo>
                    <a:pt x="1319699" y="810712"/>
                  </a:moveTo>
                  <a:cubicBezTo>
                    <a:pt x="1331056" y="811457"/>
                    <a:pt x="1342154" y="815249"/>
                    <a:pt x="1353124" y="822317"/>
                  </a:cubicBezTo>
                  <a:cubicBezTo>
                    <a:pt x="1362548" y="826292"/>
                    <a:pt x="1369984" y="831887"/>
                    <a:pt x="1370574" y="843225"/>
                  </a:cubicBezTo>
                  <a:cubicBezTo>
                    <a:pt x="1370941" y="870760"/>
                    <a:pt x="1372634" y="887914"/>
                    <a:pt x="1351946" y="909707"/>
                  </a:cubicBezTo>
                  <a:cubicBezTo>
                    <a:pt x="1222370" y="1046131"/>
                    <a:pt x="1089701" y="1179684"/>
                    <a:pt x="954086" y="1310144"/>
                  </a:cubicBezTo>
                  <a:cubicBezTo>
                    <a:pt x="885470" y="1376183"/>
                    <a:pt x="816117" y="1441414"/>
                    <a:pt x="746028" y="1505834"/>
                  </a:cubicBezTo>
                  <a:cubicBezTo>
                    <a:pt x="692651" y="1554868"/>
                    <a:pt x="641483" y="1629227"/>
                    <a:pt x="569774" y="1573788"/>
                  </a:cubicBezTo>
                  <a:cubicBezTo>
                    <a:pt x="533036" y="1545370"/>
                    <a:pt x="504396" y="1508705"/>
                    <a:pt x="471193" y="1476753"/>
                  </a:cubicBezTo>
                  <a:cubicBezTo>
                    <a:pt x="450726" y="1445095"/>
                    <a:pt x="429964" y="1413732"/>
                    <a:pt x="409937" y="1381853"/>
                  </a:cubicBezTo>
                  <a:cubicBezTo>
                    <a:pt x="393667" y="1356011"/>
                    <a:pt x="380121" y="1328697"/>
                    <a:pt x="368709" y="1300204"/>
                  </a:cubicBezTo>
                  <a:cubicBezTo>
                    <a:pt x="356634" y="1270166"/>
                    <a:pt x="362746" y="1249404"/>
                    <a:pt x="391312" y="1231294"/>
                  </a:cubicBezTo>
                  <a:cubicBezTo>
                    <a:pt x="528103" y="1144712"/>
                    <a:pt x="682638" y="1081912"/>
                    <a:pt x="830032" y="1015430"/>
                  </a:cubicBezTo>
                  <a:cubicBezTo>
                    <a:pt x="980738" y="947476"/>
                    <a:pt x="1132623" y="882171"/>
                    <a:pt x="1284728" y="817384"/>
                  </a:cubicBezTo>
                  <a:cubicBezTo>
                    <a:pt x="1296729" y="812267"/>
                    <a:pt x="1308343" y="809966"/>
                    <a:pt x="1319699" y="810712"/>
                  </a:cubicBezTo>
                  <a:close/>
                  <a:moveTo>
                    <a:pt x="953467" y="284618"/>
                  </a:moveTo>
                  <a:cubicBezTo>
                    <a:pt x="971323" y="287697"/>
                    <a:pt x="982781" y="301377"/>
                    <a:pt x="992002" y="319322"/>
                  </a:cubicBezTo>
                  <a:cubicBezTo>
                    <a:pt x="997081" y="347226"/>
                    <a:pt x="983167" y="364012"/>
                    <a:pt x="961080" y="379104"/>
                  </a:cubicBezTo>
                  <a:cubicBezTo>
                    <a:pt x="742124" y="529002"/>
                    <a:pt x="523316" y="679119"/>
                    <a:pt x="305171" y="830267"/>
                  </a:cubicBezTo>
                  <a:cubicBezTo>
                    <a:pt x="262249" y="860010"/>
                    <a:pt x="217633" y="869140"/>
                    <a:pt x="167717" y="855962"/>
                  </a:cubicBezTo>
                  <a:cubicBezTo>
                    <a:pt x="65233" y="818634"/>
                    <a:pt x="32397" y="689573"/>
                    <a:pt x="3464" y="597029"/>
                  </a:cubicBezTo>
                  <a:cubicBezTo>
                    <a:pt x="-6108" y="566328"/>
                    <a:pt x="4421" y="541591"/>
                    <a:pt x="31734" y="525100"/>
                  </a:cubicBezTo>
                  <a:cubicBezTo>
                    <a:pt x="151005" y="453169"/>
                    <a:pt x="307969" y="424236"/>
                    <a:pt x="442184" y="389779"/>
                  </a:cubicBezTo>
                  <a:cubicBezTo>
                    <a:pt x="604597" y="348109"/>
                    <a:pt x="769586" y="319543"/>
                    <a:pt x="933325" y="285309"/>
                  </a:cubicBezTo>
                  <a:cubicBezTo>
                    <a:pt x="940853" y="283744"/>
                    <a:pt x="947516" y="283592"/>
                    <a:pt x="953467" y="284618"/>
                  </a:cubicBezTo>
                  <a:close/>
                  <a:moveTo>
                    <a:pt x="2000566" y="115"/>
                  </a:moveTo>
                  <a:cubicBezTo>
                    <a:pt x="2041772" y="-417"/>
                    <a:pt x="2083135" y="903"/>
                    <a:pt x="2124621" y="4069"/>
                  </a:cubicBezTo>
                  <a:cubicBezTo>
                    <a:pt x="2206197" y="10326"/>
                    <a:pt x="2288728" y="33370"/>
                    <a:pt x="2359775" y="74084"/>
                  </a:cubicBezTo>
                  <a:cubicBezTo>
                    <a:pt x="2387750" y="90134"/>
                    <a:pt x="2385616" y="117080"/>
                    <a:pt x="2388782" y="142701"/>
                  </a:cubicBezTo>
                  <a:cubicBezTo>
                    <a:pt x="2417053" y="375939"/>
                    <a:pt x="2331429" y="589225"/>
                    <a:pt x="2221731" y="789260"/>
                  </a:cubicBezTo>
                  <a:cubicBezTo>
                    <a:pt x="2202000" y="825187"/>
                    <a:pt x="2177999" y="858760"/>
                    <a:pt x="2155986" y="893436"/>
                  </a:cubicBezTo>
                  <a:cubicBezTo>
                    <a:pt x="2139789" y="918763"/>
                    <a:pt x="1932539" y="751859"/>
                    <a:pt x="1912293" y="736104"/>
                  </a:cubicBezTo>
                  <a:cubicBezTo>
                    <a:pt x="1849934" y="687659"/>
                    <a:pt x="1792360" y="633326"/>
                    <a:pt x="1741414" y="573544"/>
                  </a:cubicBezTo>
                  <a:cubicBezTo>
                    <a:pt x="1686342" y="508829"/>
                    <a:pt x="1639003" y="437709"/>
                    <a:pt x="1601823" y="360699"/>
                  </a:cubicBezTo>
                  <a:cubicBezTo>
                    <a:pt x="1588129" y="332280"/>
                    <a:pt x="1486456" y="118479"/>
                    <a:pt x="1523120" y="92711"/>
                  </a:cubicBezTo>
                  <a:cubicBezTo>
                    <a:pt x="1556619" y="69226"/>
                    <a:pt x="1597333" y="66133"/>
                    <a:pt x="1634807" y="55163"/>
                  </a:cubicBezTo>
                  <a:cubicBezTo>
                    <a:pt x="1754740" y="19990"/>
                    <a:pt x="1876949" y="1713"/>
                    <a:pt x="2000566" y="115"/>
                  </a:cubicBezTo>
                  <a:close/>
                </a:path>
              </a:pathLst>
            </a:custGeom>
            <a:solidFill>
              <a:schemeClr val="accent1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8BEC685-2CBA-4783-90D2-0B7E63E70B87}"/>
                </a:ext>
              </a:extLst>
            </p:cNvPr>
            <p:cNvSpPr/>
            <p:nvPr/>
          </p:nvSpPr>
          <p:spPr>
            <a:xfrm>
              <a:off x="8830635" y="-95620"/>
              <a:ext cx="2383721" cy="1860601"/>
            </a:xfrm>
            <a:custGeom>
              <a:avLst/>
              <a:gdLst>
                <a:gd name="connsiteX0" fmla="*/ 115613 w 2383721"/>
                <a:gd name="connsiteY0" fmla="*/ 1324334 h 1860601"/>
                <a:gd name="connsiteX1" fmla="*/ 156989 w 2383721"/>
                <a:gd name="connsiteY1" fmla="*/ 1366888 h 1860601"/>
                <a:gd name="connsiteX2" fmla="*/ 351280 w 2383721"/>
                <a:gd name="connsiteY2" fmla="*/ 1708058 h 1860601"/>
                <a:gd name="connsiteX3" fmla="*/ 366226 w 2383721"/>
                <a:gd name="connsiteY3" fmla="*/ 1770859 h 1860601"/>
                <a:gd name="connsiteX4" fmla="*/ 258736 w 2383721"/>
                <a:gd name="connsiteY4" fmla="*/ 1853096 h 1860601"/>
                <a:gd name="connsiteX5" fmla="*/ 208673 w 2383721"/>
                <a:gd name="connsiteY5" fmla="*/ 1851035 h 1860601"/>
                <a:gd name="connsiteX6" fmla="*/ 16663 w 2383721"/>
                <a:gd name="connsiteY6" fmla="*/ 1605796 h 1860601"/>
                <a:gd name="connsiteX7" fmla="*/ 63341 w 2383721"/>
                <a:gd name="connsiteY7" fmla="*/ 1344728 h 1860601"/>
                <a:gd name="connsiteX8" fmla="*/ 115613 w 2383721"/>
                <a:gd name="connsiteY8" fmla="*/ 1324334 h 1860601"/>
                <a:gd name="connsiteX9" fmla="*/ 1437223 w 2383721"/>
                <a:gd name="connsiteY9" fmla="*/ 852411 h 1860601"/>
                <a:gd name="connsiteX10" fmla="*/ 1374496 w 2383721"/>
                <a:gd name="connsiteY10" fmla="*/ 909837 h 1860601"/>
                <a:gd name="connsiteX11" fmla="*/ 733238 w 2383721"/>
                <a:gd name="connsiteY11" fmla="*/ 1388020 h 1860601"/>
                <a:gd name="connsiteX12" fmla="*/ 679345 w 2383721"/>
                <a:gd name="connsiteY12" fmla="*/ 1389272 h 1860601"/>
                <a:gd name="connsiteX13" fmla="*/ 690537 w 2383721"/>
                <a:gd name="connsiteY13" fmla="*/ 1346644 h 1860601"/>
                <a:gd name="connsiteX14" fmla="*/ 1066677 w 2383721"/>
                <a:gd name="connsiteY14" fmla="*/ 1081968 h 1860601"/>
                <a:gd name="connsiteX15" fmla="*/ 1393271 w 2383721"/>
                <a:gd name="connsiteY15" fmla="*/ 866767 h 1860601"/>
                <a:gd name="connsiteX16" fmla="*/ 1437223 w 2383721"/>
                <a:gd name="connsiteY16" fmla="*/ 852411 h 1860601"/>
                <a:gd name="connsiteX17" fmla="*/ 1012122 w 2383721"/>
                <a:gd name="connsiteY17" fmla="*/ 306348 h 1860601"/>
                <a:gd name="connsiteX18" fmla="*/ 1035239 w 2383721"/>
                <a:gd name="connsiteY18" fmla="*/ 322692 h 1860601"/>
                <a:gd name="connsiteX19" fmla="*/ 1018306 w 2383721"/>
                <a:gd name="connsiteY19" fmla="*/ 343380 h 1860601"/>
                <a:gd name="connsiteX20" fmla="*/ 772626 w 2383721"/>
                <a:gd name="connsiteY20" fmla="*/ 425911 h 1860601"/>
                <a:gd name="connsiteX21" fmla="*/ 343550 w 2383721"/>
                <a:gd name="connsiteY21" fmla="*/ 626460 h 1860601"/>
                <a:gd name="connsiteX22" fmla="*/ 302689 w 2383721"/>
                <a:gd name="connsiteY22" fmla="*/ 656278 h 1860601"/>
                <a:gd name="connsiteX23" fmla="*/ 253583 w 2383721"/>
                <a:gd name="connsiteY23" fmla="*/ 644572 h 1860601"/>
                <a:gd name="connsiteX24" fmla="*/ 212132 w 2383721"/>
                <a:gd name="connsiteY24" fmla="*/ 562556 h 1860601"/>
                <a:gd name="connsiteX25" fmla="*/ 229802 w 2383721"/>
                <a:gd name="connsiteY25" fmla="*/ 514774 h 1860601"/>
                <a:gd name="connsiteX26" fmla="*/ 420340 w 2383721"/>
                <a:gd name="connsiteY26" fmla="*/ 446379 h 1860601"/>
                <a:gd name="connsiteX27" fmla="*/ 894104 w 2383721"/>
                <a:gd name="connsiteY27" fmla="*/ 326005 h 1860601"/>
                <a:gd name="connsiteX28" fmla="*/ 1012122 w 2383721"/>
                <a:gd name="connsiteY28" fmla="*/ 306348 h 1860601"/>
                <a:gd name="connsiteX29" fmla="*/ 2142532 w 2383721"/>
                <a:gd name="connsiteY29" fmla="*/ 0 h 1860601"/>
                <a:gd name="connsiteX30" fmla="*/ 2340285 w 2383721"/>
                <a:gd name="connsiteY30" fmla="*/ 23044 h 1860601"/>
                <a:gd name="connsiteX31" fmla="*/ 2383428 w 2383721"/>
                <a:gd name="connsiteY31" fmla="*/ 61697 h 1860601"/>
                <a:gd name="connsiteX32" fmla="*/ 2349119 w 2383721"/>
                <a:gd name="connsiteY32" fmla="*/ 108595 h 1860601"/>
                <a:gd name="connsiteX33" fmla="*/ 1857611 w 2383721"/>
                <a:gd name="connsiteY33" fmla="*/ 316801 h 1860601"/>
                <a:gd name="connsiteX34" fmla="*/ 1792013 w 2383721"/>
                <a:gd name="connsiteY34" fmla="*/ 294787 h 1860601"/>
                <a:gd name="connsiteX35" fmla="*/ 1725899 w 2383721"/>
                <a:gd name="connsiteY35" fmla="*/ 128325 h 1860601"/>
                <a:gd name="connsiteX36" fmla="*/ 1757484 w 2383721"/>
                <a:gd name="connsiteY36" fmla="*/ 70163 h 1860601"/>
                <a:gd name="connsiteX37" fmla="*/ 2142532 w 2383721"/>
                <a:gd name="connsiteY37" fmla="*/ 0 h 18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3721" h="1860601">
                  <a:moveTo>
                    <a:pt x="115613" y="1324334"/>
                  </a:moveTo>
                  <a:cubicBezTo>
                    <a:pt x="137331" y="1330740"/>
                    <a:pt x="151394" y="1343108"/>
                    <a:pt x="156989" y="1366888"/>
                  </a:cubicBezTo>
                  <a:cubicBezTo>
                    <a:pt x="188131" y="1499631"/>
                    <a:pt x="253804" y="1612937"/>
                    <a:pt x="351280" y="1708058"/>
                  </a:cubicBezTo>
                  <a:cubicBezTo>
                    <a:pt x="368950" y="1725360"/>
                    <a:pt x="391331" y="1750613"/>
                    <a:pt x="366226" y="1770859"/>
                  </a:cubicBezTo>
                  <a:cubicBezTo>
                    <a:pt x="335156" y="1792504"/>
                    <a:pt x="291056" y="1833218"/>
                    <a:pt x="258736" y="1853096"/>
                  </a:cubicBezTo>
                  <a:cubicBezTo>
                    <a:pt x="242613" y="1862962"/>
                    <a:pt x="225458" y="1863918"/>
                    <a:pt x="208673" y="1851035"/>
                  </a:cubicBezTo>
                  <a:cubicBezTo>
                    <a:pt x="123342" y="1785878"/>
                    <a:pt x="54212" y="1708279"/>
                    <a:pt x="16663" y="1605796"/>
                  </a:cubicBezTo>
                  <a:cubicBezTo>
                    <a:pt x="-18602" y="1509717"/>
                    <a:pt x="4516" y="1423578"/>
                    <a:pt x="63341" y="1344728"/>
                  </a:cubicBezTo>
                  <a:cubicBezTo>
                    <a:pt x="75047" y="1329046"/>
                    <a:pt x="93010" y="1317707"/>
                    <a:pt x="115613" y="1324334"/>
                  </a:cubicBezTo>
                  <a:close/>
                  <a:moveTo>
                    <a:pt x="1437223" y="852411"/>
                  </a:moveTo>
                  <a:cubicBezTo>
                    <a:pt x="1417860" y="871406"/>
                    <a:pt x="1392459" y="895701"/>
                    <a:pt x="1374496" y="909837"/>
                  </a:cubicBezTo>
                  <a:cubicBezTo>
                    <a:pt x="1256626" y="1002897"/>
                    <a:pt x="793314" y="1341195"/>
                    <a:pt x="733238" y="1388020"/>
                  </a:cubicBezTo>
                  <a:cubicBezTo>
                    <a:pt x="704672" y="1410254"/>
                    <a:pt x="691788" y="1412905"/>
                    <a:pt x="679345" y="1389272"/>
                  </a:cubicBezTo>
                  <a:cubicBezTo>
                    <a:pt x="666829" y="1365638"/>
                    <a:pt x="673750" y="1358423"/>
                    <a:pt x="690537" y="1346644"/>
                  </a:cubicBezTo>
                  <a:cubicBezTo>
                    <a:pt x="815769" y="1258296"/>
                    <a:pt x="940488" y="1168991"/>
                    <a:pt x="1066677" y="1081968"/>
                  </a:cubicBezTo>
                  <a:cubicBezTo>
                    <a:pt x="1174020" y="1007976"/>
                    <a:pt x="1282467" y="935531"/>
                    <a:pt x="1393271" y="866767"/>
                  </a:cubicBezTo>
                  <a:cubicBezTo>
                    <a:pt x="1401000" y="861982"/>
                    <a:pt x="1419406" y="849392"/>
                    <a:pt x="1437223" y="852411"/>
                  </a:cubicBezTo>
                  <a:close/>
                  <a:moveTo>
                    <a:pt x="1012122" y="306348"/>
                  </a:moveTo>
                  <a:cubicBezTo>
                    <a:pt x="1025300" y="303770"/>
                    <a:pt x="1031633" y="312090"/>
                    <a:pt x="1035239" y="322692"/>
                  </a:cubicBezTo>
                  <a:cubicBezTo>
                    <a:pt x="1040319" y="337784"/>
                    <a:pt x="1028540" y="339993"/>
                    <a:pt x="1018306" y="343380"/>
                  </a:cubicBezTo>
                  <a:cubicBezTo>
                    <a:pt x="936363" y="370694"/>
                    <a:pt x="853685" y="396168"/>
                    <a:pt x="772626" y="425911"/>
                  </a:cubicBezTo>
                  <a:cubicBezTo>
                    <a:pt x="623980" y="480392"/>
                    <a:pt x="476734" y="538481"/>
                    <a:pt x="343550" y="626460"/>
                  </a:cubicBezTo>
                  <a:cubicBezTo>
                    <a:pt x="329487" y="635737"/>
                    <a:pt x="316088" y="646044"/>
                    <a:pt x="302689" y="656278"/>
                  </a:cubicBezTo>
                  <a:cubicBezTo>
                    <a:pt x="274860" y="677481"/>
                    <a:pt x="269927" y="676524"/>
                    <a:pt x="253583" y="644572"/>
                  </a:cubicBezTo>
                  <a:cubicBezTo>
                    <a:pt x="239668" y="617258"/>
                    <a:pt x="228036" y="588619"/>
                    <a:pt x="212132" y="562556"/>
                  </a:cubicBezTo>
                  <a:cubicBezTo>
                    <a:pt x="196377" y="536714"/>
                    <a:pt x="205506" y="523609"/>
                    <a:pt x="229802" y="514774"/>
                  </a:cubicBezTo>
                  <a:cubicBezTo>
                    <a:pt x="293192" y="491657"/>
                    <a:pt x="355919" y="466477"/>
                    <a:pt x="420340" y="446379"/>
                  </a:cubicBezTo>
                  <a:cubicBezTo>
                    <a:pt x="576052" y="397787"/>
                    <a:pt x="733974" y="357294"/>
                    <a:pt x="894104" y="326005"/>
                  </a:cubicBezTo>
                  <a:cubicBezTo>
                    <a:pt x="933271" y="318421"/>
                    <a:pt x="972807" y="312900"/>
                    <a:pt x="1012122" y="306348"/>
                  </a:cubicBezTo>
                  <a:close/>
                  <a:moveTo>
                    <a:pt x="2142532" y="0"/>
                  </a:moveTo>
                  <a:cubicBezTo>
                    <a:pt x="2207027" y="6626"/>
                    <a:pt x="2274465" y="7067"/>
                    <a:pt x="2340285" y="23044"/>
                  </a:cubicBezTo>
                  <a:cubicBezTo>
                    <a:pt x="2363035" y="28566"/>
                    <a:pt x="2380850" y="36591"/>
                    <a:pt x="2383428" y="61697"/>
                  </a:cubicBezTo>
                  <a:cubicBezTo>
                    <a:pt x="2386079" y="86802"/>
                    <a:pt x="2370471" y="99612"/>
                    <a:pt x="2349119" y="108595"/>
                  </a:cubicBezTo>
                  <a:cubicBezTo>
                    <a:pt x="2245311" y="152326"/>
                    <a:pt x="1917835" y="291622"/>
                    <a:pt x="1857611" y="316801"/>
                  </a:cubicBezTo>
                  <a:cubicBezTo>
                    <a:pt x="1825143" y="330421"/>
                    <a:pt x="1810934" y="324900"/>
                    <a:pt x="1792013" y="294787"/>
                  </a:cubicBezTo>
                  <a:cubicBezTo>
                    <a:pt x="1759618" y="243325"/>
                    <a:pt x="1740329" y="186783"/>
                    <a:pt x="1725899" y="128325"/>
                  </a:cubicBezTo>
                  <a:cubicBezTo>
                    <a:pt x="1718979" y="100349"/>
                    <a:pt x="1732230" y="79366"/>
                    <a:pt x="1757484" y="70163"/>
                  </a:cubicBezTo>
                  <a:cubicBezTo>
                    <a:pt x="1856727" y="33793"/>
                    <a:pt x="2115071" y="1914"/>
                    <a:pt x="214253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42">
            <a:extLst>
              <a:ext uri="{FF2B5EF4-FFF2-40B4-BE49-F238E27FC236}">
                <a16:creationId xmlns:a16="http://schemas.microsoft.com/office/drawing/2014/main" id="{F9D44A05-7B88-4CEE-926E-8BD3B57A500E}"/>
              </a:ext>
            </a:extLst>
          </p:cNvPr>
          <p:cNvGrpSpPr/>
          <p:nvPr/>
        </p:nvGrpSpPr>
        <p:grpSpPr>
          <a:xfrm>
            <a:off x="5064291" y="3122385"/>
            <a:ext cx="566802" cy="566802"/>
            <a:chOff x="465585" y="4206791"/>
            <a:chExt cx="566802" cy="566802"/>
          </a:xfrm>
        </p:grpSpPr>
        <p:sp>
          <p:nvSpPr>
            <p:cNvPr id="11" name="Oval 43">
              <a:extLst>
                <a:ext uri="{FF2B5EF4-FFF2-40B4-BE49-F238E27FC236}">
                  <a16:creationId xmlns:a16="http://schemas.microsoft.com/office/drawing/2014/main" id="{543DE6A8-8544-414A-9039-655CA70755FD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08406E-3670-4741-B802-ED1EF82B8C6D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54">
            <a:extLst>
              <a:ext uri="{FF2B5EF4-FFF2-40B4-BE49-F238E27FC236}">
                <a16:creationId xmlns:a16="http://schemas.microsoft.com/office/drawing/2014/main" id="{85E518A6-6598-4BDC-9150-D4CA584267B1}"/>
              </a:ext>
            </a:extLst>
          </p:cNvPr>
          <p:cNvGrpSpPr/>
          <p:nvPr/>
        </p:nvGrpSpPr>
        <p:grpSpPr>
          <a:xfrm>
            <a:off x="4124853" y="4704863"/>
            <a:ext cx="566802" cy="566802"/>
            <a:chOff x="465585" y="4206791"/>
            <a:chExt cx="566802" cy="566802"/>
          </a:xfrm>
        </p:grpSpPr>
        <p:sp>
          <p:nvSpPr>
            <p:cNvPr id="14" name="Oval 55">
              <a:extLst>
                <a:ext uri="{FF2B5EF4-FFF2-40B4-BE49-F238E27FC236}">
                  <a16:creationId xmlns:a16="http://schemas.microsoft.com/office/drawing/2014/main" id="{D0A99198-A514-4BF1-B0E2-9468206A05FC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AFEAF1-7C22-4134-A7CE-FEC23AFF003E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42">
            <a:extLst>
              <a:ext uri="{FF2B5EF4-FFF2-40B4-BE49-F238E27FC236}">
                <a16:creationId xmlns:a16="http://schemas.microsoft.com/office/drawing/2014/main" id="{812C31BE-9444-4CDB-9B72-D31FB885496A}"/>
              </a:ext>
            </a:extLst>
          </p:cNvPr>
          <p:cNvGrpSpPr/>
          <p:nvPr/>
        </p:nvGrpSpPr>
        <p:grpSpPr>
          <a:xfrm>
            <a:off x="7679078" y="5569218"/>
            <a:ext cx="566802" cy="566802"/>
            <a:chOff x="465585" y="4206791"/>
            <a:chExt cx="566802" cy="566802"/>
          </a:xfrm>
        </p:grpSpPr>
        <p:sp>
          <p:nvSpPr>
            <p:cNvPr id="17" name="Oval 43">
              <a:extLst>
                <a:ext uri="{FF2B5EF4-FFF2-40B4-BE49-F238E27FC236}">
                  <a16:creationId xmlns:a16="http://schemas.microsoft.com/office/drawing/2014/main" id="{B3BEC0D2-C705-4A5D-8E09-A51A27A8F590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A14912-705F-4DA9-B7CC-99D41E90B6FF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4">
            <a:extLst>
              <a:ext uri="{FF2B5EF4-FFF2-40B4-BE49-F238E27FC236}">
                <a16:creationId xmlns:a16="http://schemas.microsoft.com/office/drawing/2014/main" id="{6CA1B89A-11EA-4302-ACD0-0084A7FD6BEF}"/>
              </a:ext>
            </a:extLst>
          </p:cNvPr>
          <p:cNvGrpSpPr/>
          <p:nvPr/>
        </p:nvGrpSpPr>
        <p:grpSpPr>
          <a:xfrm>
            <a:off x="6650394" y="4590520"/>
            <a:ext cx="566802" cy="566802"/>
            <a:chOff x="465585" y="4206791"/>
            <a:chExt cx="566802" cy="566802"/>
          </a:xfrm>
        </p:grpSpPr>
        <p:sp>
          <p:nvSpPr>
            <p:cNvPr id="20" name="Oval 55">
              <a:extLst>
                <a:ext uri="{FF2B5EF4-FFF2-40B4-BE49-F238E27FC236}">
                  <a16:creationId xmlns:a16="http://schemas.microsoft.com/office/drawing/2014/main" id="{ABD1883B-8AFC-4DF1-9352-2E5EDC9ED26C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A8B36B-C627-4DDF-B80A-1D9725A43AF8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1">
            <a:extLst>
              <a:ext uri="{FF2B5EF4-FFF2-40B4-BE49-F238E27FC236}">
                <a16:creationId xmlns:a16="http://schemas.microsoft.com/office/drawing/2014/main" id="{B2CCDFB3-9E5C-408A-883A-8FDCE5AFD838}"/>
              </a:ext>
            </a:extLst>
          </p:cNvPr>
          <p:cNvGrpSpPr/>
          <p:nvPr/>
        </p:nvGrpSpPr>
        <p:grpSpPr>
          <a:xfrm>
            <a:off x="1610079" y="2122673"/>
            <a:ext cx="3488745" cy="1024443"/>
            <a:chOff x="1797648" y="2369571"/>
            <a:chExt cx="3488745" cy="1024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39E8E3-162E-4AF3-9AEE-B6CE1E08A68B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626A32-8DE8-43E7-98C8-4FF33AD8BCF1}"/>
                </a:ext>
              </a:extLst>
            </p:cNvPr>
            <p:cNvSpPr txBox="1"/>
            <p:nvPr/>
          </p:nvSpPr>
          <p:spPr>
            <a:xfrm>
              <a:off x="2167367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824E1C-737F-4867-B3DD-6B3156A00CE6}"/>
                </a:ext>
              </a:extLst>
            </p:cNvPr>
            <p:cNvSpPr txBox="1"/>
            <p:nvPr/>
          </p:nvSpPr>
          <p:spPr>
            <a:xfrm>
              <a:off x="2167367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1">
            <a:extLst>
              <a:ext uri="{FF2B5EF4-FFF2-40B4-BE49-F238E27FC236}">
                <a16:creationId xmlns:a16="http://schemas.microsoft.com/office/drawing/2014/main" id="{022A7B99-0899-403D-A264-C30451E18683}"/>
              </a:ext>
            </a:extLst>
          </p:cNvPr>
          <p:cNvGrpSpPr/>
          <p:nvPr/>
        </p:nvGrpSpPr>
        <p:grpSpPr>
          <a:xfrm>
            <a:off x="636108" y="3747427"/>
            <a:ext cx="3488745" cy="1024443"/>
            <a:chOff x="1797648" y="2369571"/>
            <a:chExt cx="3488745" cy="10244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C8F346-D305-4B9B-B682-47EB3C4CFB75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385212-C7C5-4398-846E-1715F2658B67}"/>
                </a:ext>
              </a:extLst>
            </p:cNvPr>
            <p:cNvSpPr txBox="1"/>
            <p:nvPr/>
          </p:nvSpPr>
          <p:spPr>
            <a:xfrm>
              <a:off x="2167367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1EF3D0-347A-4978-ABD4-BB2F2482619D}"/>
                </a:ext>
              </a:extLst>
            </p:cNvPr>
            <p:cNvSpPr txBox="1"/>
            <p:nvPr/>
          </p:nvSpPr>
          <p:spPr>
            <a:xfrm>
              <a:off x="2167367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0B7EF7AE-B2B5-4B78-A8FF-3E6F239B91C0}"/>
              </a:ext>
            </a:extLst>
          </p:cNvPr>
          <p:cNvGrpSpPr/>
          <p:nvPr/>
        </p:nvGrpSpPr>
        <p:grpSpPr>
          <a:xfrm>
            <a:off x="7052875" y="3265323"/>
            <a:ext cx="3488745" cy="1024443"/>
            <a:chOff x="1797648" y="2369571"/>
            <a:chExt cx="3488745" cy="10244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9DE3B8-A717-43E4-B41D-A9F0ED2E6AE7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3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D5E641-FEB7-461B-B65A-0AEC3DC30A28}"/>
                </a:ext>
              </a:extLst>
            </p:cNvPr>
            <p:cNvSpPr txBox="1"/>
            <p:nvPr/>
          </p:nvSpPr>
          <p:spPr>
            <a:xfrm>
              <a:off x="2167367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C8595C-6BE7-461B-B0D7-EA5D1FE62E46}"/>
                </a:ext>
              </a:extLst>
            </p:cNvPr>
            <p:cNvSpPr txBox="1"/>
            <p:nvPr/>
          </p:nvSpPr>
          <p:spPr>
            <a:xfrm>
              <a:off x="2167367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3059CEF0-086A-42FD-BBB4-A2C0DCFD1B18}"/>
              </a:ext>
            </a:extLst>
          </p:cNvPr>
          <p:cNvGrpSpPr/>
          <p:nvPr/>
        </p:nvGrpSpPr>
        <p:grpSpPr>
          <a:xfrm>
            <a:off x="8206691" y="4932218"/>
            <a:ext cx="3488745" cy="1024443"/>
            <a:chOff x="1797648" y="2369571"/>
            <a:chExt cx="3488745" cy="102444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C28247-4B30-4746-A18A-1B5CEDE1C796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F767CD-B98B-455F-B2C1-8706D2BC2D09}"/>
                </a:ext>
              </a:extLst>
            </p:cNvPr>
            <p:cNvSpPr txBox="1"/>
            <p:nvPr/>
          </p:nvSpPr>
          <p:spPr>
            <a:xfrm>
              <a:off x="2167367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3770D9-9029-4B10-9197-D0DD7338BA0E}"/>
                </a:ext>
              </a:extLst>
            </p:cNvPr>
            <p:cNvSpPr txBox="1"/>
            <p:nvPr/>
          </p:nvSpPr>
          <p:spPr>
            <a:xfrm>
              <a:off x="2167367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막힌 원호 2">
            <a:extLst>
              <a:ext uri="{FF2B5EF4-FFF2-40B4-BE49-F238E27FC236}">
                <a16:creationId xmlns:a16="http://schemas.microsoft.com/office/drawing/2014/main" id="{B9BD5577-300D-4E26-8C91-79CE95F9796E}"/>
              </a:ext>
            </a:extLst>
          </p:cNvPr>
          <p:cNvSpPr/>
          <p:nvPr/>
        </p:nvSpPr>
        <p:spPr>
          <a:xfrm>
            <a:off x="2895600" y="2156640"/>
            <a:ext cx="3686175" cy="3686175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막힌 원호 3">
            <a:extLst>
              <a:ext uri="{FF2B5EF4-FFF2-40B4-BE49-F238E27FC236}">
                <a16:creationId xmlns:a16="http://schemas.microsoft.com/office/drawing/2014/main" id="{82CCAA56-CFA9-4E81-B325-6AC456BA0254}"/>
              </a:ext>
            </a:extLst>
          </p:cNvPr>
          <p:cNvSpPr/>
          <p:nvPr/>
        </p:nvSpPr>
        <p:spPr>
          <a:xfrm flipV="1">
            <a:off x="5667375" y="2147114"/>
            <a:ext cx="3686175" cy="3686175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77221D71-7A0C-48C7-A48A-CC840F66F979}"/>
              </a:ext>
            </a:extLst>
          </p:cNvPr>
          <p:cNvSpPr/>
          <p:nvPr/>
        </p:nvSpPr>
        <p:spPr>
          <a:xfrm>
            <a:off x="8139112" y="3495675"/>
            <a:ext cx="1547813" cy="50958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2CF3A1BC-7044-418B-B515-CAD51DAD5F1A}"/>
              </a:ext>
            </a:extLst>
          </p:cNvPr>
          <p:cNvSpPr/>
          <p:nvPr/>
        </p:nvSpPr>
        <p:spPr>
          <a:xfrm rot="10800000">
            <a:off x="2533650" y="3964782"/>
            <a:ext cx="1547813" cy="5095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470CC-08F4-44FC-8BF6-0A50A53D197A}"/>
              </a:ext>
            </a:extLst>
          </p:cNvPr>
          <p:cNvSpPr txBox="1"/>
          <p:nvPr/>
        </p:nvSpPr>
        <p:spPr>
          <a:xfrm>
            <a:off x="8591536" y="3672394"/>
            <a:ext cx="64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844F29-2B29-44F9-9149-80D56C58CC0F}"/>
              </a:ext>
            </a:extLst>
          </p:cNvPr>
          <p:cNvSpPr txBox="1"/>
          <p:nvPr/>
        </p:nvSpPr>
        <p:spPr>
          <a:xfrm>
            <a:off x="2986074" y="3712875"/>
            <a:ext cx="64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81562D-BADF-49BB-96AB-2D6CE5AA7C7E}"/>
              </a:ext>
            </a:extLst>
          </p:cNvPr>
          <p:cNvSpPr txBox="1"/>
          <p:nvPr/>
        </p:nvSpPr>
        <p:spPr>
          <a:xfrm>
            <a:off x="3357287" y="2624006"/>
            <a:ext cx="2762513" cy="27625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DF91E-71B6-46A6-B042-38B528E128D9}"/>
              </a:ext>
            </a:extLst>
          </p:cNvPr>
          <p:cNvSpPr txBox="1"/>
          <p:nvPr/>
        </p:nvSpPr>
        <p:spPr>
          <a:xfrm rot="10800000">
            <a:off x="6129205" y="2583524"/>
            <a:ext cx="2762513" cy="27625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77596C-41ED-4EB8-93DF-576CCE8C126F}"/>
              </a:ext>
            </a:extLst>
          </p:cNvPr>
          <p:cNvSpPr txBox="1"/>
          <p:nvPr/>
        </p:nvSpPr>
        <p:spPr>
          <a:xfrm>
            <a:off x="7540302" y="2245062"/>
            <a:ext cx="335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F0E44-B726-48EF-99BE-D090E111DE81}"/>
              </a:ext>
            </a:extLst>
          </p:cNvPr>
          <p:cNvSpPr txBox="1"/>
          <p:nvPr/>
        </p:nvSpPr>
        <p:spPr>
          <a:xfrm>
            <a:off x="7540302" y="1990723"/>
            <a:ext cx="3359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9867C0C9-BB0B-4918-BDB5-3CF8AC3A8DA3}"/>
              </a:ext>
            </a:extLst>
          </p:cNvPr>
          <p:cNvSpPr/>
          <p:nvPr/>
        </p:nvSpPr>
        <p:spPr>
          <a:xfrm>
            <a:off x="6931713" y="2051287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17CFF6FA-2CA3-4818-BE69-7CB71812FD34}"/>
              </a:ext>
            </a:extLst>
          </p:cNvPr>
          <p:cNvSpPr/>
          <p:nvPr/>
        </p:nvSpPr>
        <p:spPr>
          <a:xfrm>
            <a:off x="1313018" y="4726277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373D47E7-5842-494C-8CAB-8BC3B9D76B1D}"/>
              </a:ext>
            </a:extLst>
          </p:cNvPr>
          <p:cNvGrpSpPr/>
          <p:nvPr/>
        </p:nvGrpSpPr>
        <p:grpSpPr>
          <a:xfrm>
            <a:off x="1924769" y="4726277"/>
            <a:ext cx="3359796" cy="1270002"/>
            <a:chOff x="2081649" y="3313839"/>
            <a:chExt cx="3359796" cy="12700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9A9B02-408D-4F93-AF84-0F88B76AF2E8}"/>
                </a:ext>
              </a:extLst>
            </p:cNvPr>
            <p:cNvSpPr txBox="1"/>
            <p:nvPr/>
          </p:nvSpPr>
          <p:spPr>
            <a:xfrm>
              <a:off x="2081649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33894A-29EB-4687-93DE-F4407B92CCC1}"/>
                </a:ext>
              </a:extLst>
            </p:cNvPr>
            <p:cNvSpPr txBox="1"/>
            <p:nvPr/>
          </p:nvSpPr>
          <p:spPr>
            <a:xfrm>
              <a:off x="2081649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>
            <a:extLst>
              <a:ext uri="{FF2B5EF4-FFF2-40B4-BE49-F238E27FC236}">
                <a16:creationId xmlns:a16="http://schemas.microsoft.com/office/drawing/2014/main" id="{34D25B62-A0E8-4309-AB89-8BD6015BD261}"/>
              </a:ext>
            </a:extLst>
          </p:cNvPr>
          <p:cNvSpPr/>
          <p:nvPr/>
        </p:nvSpPr>
        <p:spPr>
          <a:xfrm>
            <a:off x="0" y="5080596"/>
            <a:ext cx="5903979" cy="16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92E4D23-7BB1-4719-91FF-39BE6EB7C847}"/>
              </a:ext>
            </a:extLst>
          </p:cNvPr>
          <p:cNvSpPr/>
          <p:nvPr/>
        </p:nvSpPr>
        <p:spPr>
          <a:xfrm>
            <a:off x="6288021" y="130903"/>
            <a:ext cx="5903979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3FACD63-EBF7-4583-AFA9-24CE77E1EDA8}"/>
              </a:ext>
            </a:extLst>
          </p:cNvPr>
          <p:cNvSpPr txBox="1">
            <a:spLocks/>
          </p:cNvSpPr>
          <p:nvPr/>
        </p:nvSpPr>
        <p:spPr>
          <a:xfrm>
            <a:off x="6312024" y="212831"/>
            <a:ext cx="5150213" cy="14847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85A8E-37A4-41BE-B84D-2E822FEC3B79}"/>
              </a:ext>
            </a:extLst>
          </p:cNvPr>
          <p:cNvSpPr txBox="1"/>
          <p:nvPr/>
        </p:nvSpPr>
        <p:spPr>
          <a:xfrm>
            <a:off x="729762" y="1341907"/>
            <a:ext cx="219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E6E51-BD5C-4F3F-A5CE-FC819BEF2974}"/>
              </a:ext>
            </a:extLst>
          </p:cNvPr>
          <p:cNvSpPr txBox="1"/>
          <p:nvPr/>
        </p:nvSpPr>
        <p:spPr>
          <a:xfrm>
            <a:off x="922719" y="479324"/>
            <a:ext cx="2002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A0DDED1-5B77-4EB0-AD3C-6E33826D7F28}"/>
              </a:ext>
            </a:extLst>
          </p:cNvPr>
          <p:cNvSpPr txBox="1">
            <a:spLocks/>
          </p:cNvSpPr>
          <p:nvPr/>
        </p:nvSpPr>
        <p:spPr>
          <a:xfrm>
            <a:off x="1586484" y="5054469"/>
            <a:ext cx="3933453" cy="17148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E32F5-C0BC-423E-814C-F7DF83A79252}"/>
              </a:ext>
            </a:extLst>
          </p:cNvPr>
          <p:cNvSpPr txBox="1"/>
          <p:nvPr/>
        </p:nvSpPr>
        <p:spPr>
          <a:xfrm>
            <a:off x="9246850" y="2953827"/>
            <a:ext cx="219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62570-A189-4ACE-9609-C61803E76D15}"/>
              </a:ext>
            </a:extLst>
          </p:cNvPr>
          <p:cNvSpPr txBox="1"/>
          <p:nvPr/>
        </p:nvSpPr>
        <p:spPr>
          <a:xfrm>
            <a:off x="9246850" y="2091244"/>
            <a:ext cx="2002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13DC146C-62FE-41C9-952D-06BAC89B5E25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3A607DE3-8B40-4C9A-B4B7-B24D4B654BC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0">
            <a:extLst>
              <a:ext uri="{FF2B5EF4-FFF2-40B4-BE49-F238E27FC236}">
                <a16:creationId xmlns:a16="http://schemas.microsoft.com/office/drawing/2014/main" id="{A0F6FC75-FFA7-4FD8-8418-4F30CD14A297}"/>
              </a:ext>
            </a:extLst>
          </p:cNvPr>
          <p:cNvGrpSpPr/>
          <p:nvPr/>
        </p:nvGrpSpPr>
        <p:grpSpPr>
          <a:xfrm>
            <a:off x="6644676" y="1965023"/>
            <a:ext cx="1300608" cy="1569895"/>
            <a:chOff x="5014912" y="2124075"/>
            <a:chExt cx="2162175" cy="2609850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D00B76E1-D60D-4866-82C7-996AD71E8230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3032C11E-1FF8-4F31-859C-69FFF27FCE51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C6893F24-8232-4CD3-8806-18591FD30D7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C3234406-1EC4-422F-AB3A-A571F7E28AB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FA28A711-5075-4F6B-8C0A-30251E5F25FD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E43969D9-A91B-4819-B470-D9356AE06E79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3E14FA43-F4EF-43F7-AF55-2D7D499ED440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3D07F1A6-C4D8-413E-A3CB-C2F160B13971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078582FD-F9C7-42A7-93DA-7751C2A9A1E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D5DC357A-D3F3-446F-A291-7B571D7EF240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D2D75716-4C43-4A52-AE6C-BFF30F808025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6F86CC02-A557-465A-8CA4-7C584AE871B4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9BDA5D71-89B5-41ED-81E4-4A79EC1DF9AA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7A453ECA-6555-4E8C-810F-9899A64385AD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aphic 38">
            <a:extLst>
              <a:ext uri="{FF2B5EF4-FFF2-40B4-BE49-F238E27FC236}">
                <a16:creationId xmlns:a16="http://schemas.microsoft.com/office/drawing/2014/main" id="{0BC05B7E-F003-4CB6-86DD-E266BEFA3A7E}"/>
              </a:ext>
            </a:extLst>
          </p:cNvPr>
          <p:cNvGrpSpPr/>
          <p:nvPr/>
        </p:nvGrpSpPr>
        <p:grpSpPr>
          <a:xfrm>
            <a:off x="4300751" y="2394281"/>
            <a:ext cx="911096" cy="1569445"/>
            <a:chOff x="8333383" y="2650955"/>
            <a:chExt cx="1514639" cy="2609103"/>
          </a:xfrm>
        </p:grpSpPr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DC220A01-EDF3-4425-B41C-7D0C0DF8FF43}"/>
                </a:ext>
              </a:extLst>
            </p:cNvPr>
            <p:cNvSpPr/>
            <p:nvPr/>
          </p:nvSpPr>
          <p:spPr>
            <a:xfrm>
              <a:off x="8838478" y="2650955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C49EACD7-87E1-4689-BF6D-8DE7340677D9}"/>
                </a:ext>
              </a:extLst>
            </p:cNvPr>
            <p:cNvSpPr/>
            <p:nvPr/>
          </p:nvSpPr>
          <p:spPr>
            <a:xfrm>
              <a:off x="9010774" y="2651161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E09DBF9A-5A22-4310-81E9-7A7709AC101C}"/>
                </a:ext>
              </a:extLst>
            </p:cNvPr>
            <p:cNvSpPr/>
            <p:nvPr/>
          </p:nvSpPr>
          <p:spPr>
            <a:xfrm>
              <a:off x="8333383" y="2860903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6BCDC941-0515-46F3-A0C4-B7AF7A410E73}"/>
                </a:ext>
              </a:extLst>
            </p:cNvPr>
            <p:cNvSpPr/>
            <p:nvPr/>
          </p:nvSpPr>
          <p:spPr>
            <a:xfrm>
              <a:off x="9171747" y="3241711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19374D4C-8B0A-461E-8690-7597F95D8DE8}"/>
                </a:ext>
              </a:extLst>
            </p:cNvPr>
            <p:cNvSpPr/>
            <p:nvPr/>
          </p:nvSpPr>
          <p:spPr>
            <a:xfrm>
              <a:off x="9505122" y="3289336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CA91C701-5EA5-4CDC-9903-777D5370735D}"/>
                </a:ext>
              </a:extLst>
            </p:cNvPr>
            <p:cNvSpPr/>
            <p:nvPr/>
          </p:nvSpPr>
          <p:spPr>
            <a:xfrm>
              <a:off x="8547860" y="4058003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7F7EAA37-8C09-4E10-9130-48880B2E8F2C}"/>
                </a:ext>
              </a:extLst>
            </p:cNvPr>
            <p:cNvSpPr/>
            <p:nvPr/>
          </p:nvSpPr>
          <p:spPr>
            <a:xfrm>
              <a:off x="8342281" y="3497934"/>
              <a:ext cx="1504950" cy="1762124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aphic 1">
            <a:extLst>
              <a:ext uri="{FF2B5EF4-FFF2-40B4-BE49-F238E27FC236}">
                <a16:creationId xmlns:a16="http://schemas.microsoft.com/office/drawing/2014/main" id="{0F770B15-B06C-4481-AABE-C4597AC112BD}"/>
              </a:ext>
            </a:extLst>
          </p:cNvPr>
          <p:cNvGrpSpPr/>
          <p:nvPr/>
        </p:nvGrpSpPr>
        <p:grpSpPr>
          <a:xfrm>
            <a:off x="1768974" y="2859887"/>
            <a:ext cx="1068560" cy="1616876"/>
            <a:chOff x="6081713" y="3426067"/>
            <a:chExt cx="1776412" cy="2687954"/>
          </a:xfrm>
        </p:grpSpPr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07AC5033-8B52-4972-B9DD-60662B993BF8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35781A09-A3FE-4728-860D-BC65D8991918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AC1BE42C-1EE9-462D-B759-08B0B0BA3DE7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1663D6CA-5214-4ED8-AC06-2F10EEF7C11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004BA25F-6AB3-4BF6-8FC7-785BA019E41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AAC23276-EC90-4DCB-BBEC-F6F5B5AB4EAD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94BF7BFF-B128-448D-AAFC-1E976ED351E2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CE5799D2-1F43-4080-AA05-4143467B9852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01658D40-74EE-42AE-8AE8-E4884DC99D5A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">
              <a:extLst>
                <a:ext uri="{FF2B5EF4-FFF2-40B4-BE49-F238E27FC236}">
                  <a16:creationId xmlns:a16="http://schemas.microsoft.com/office/drawing/2014/main" id="{7B9A267E-06B4-4C24-B87B-E5B27B67DBC1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">
              <a:extLst>
                <a:ext uri="{FF2B5EF4-FFF2-40B4-BE49-F238E27FC236}">
                  <a16:creationId xmlns:a16="http://schemas.microsoft.com/office/drawing/2014/main" id="{C2AC5164-343E-4E7D-BA1C-897CEBEBE0EF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1B621876-9C33-4372-A7CE-D81D4116BBF1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6420CA90-A436-4A66-91C6-4E44300C0974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aphic 73">
            <a:extLst>
              <a:ext uri="{FF2B5EF4-FFF2-40B4-BE49-F238E27FC236}">
                <a16:creationId xmlns:a16="http://schemas.microsoft.com/office/drawing/2014/main" id="{F675B1A1-FC4E-4AAE-B235-990804472EDF}"/>
              </a:ext>
            </a:extLst>
          </p:cNvPr>
          <p:cNvGrpSpPr/>
          <p:nvPr/>
        </p:nvGrpSpPr>
        <p:grpSpPr>
          <a:xfrm>
            <a:off x="9229062" y="1483964"/>
            <a:ext cx="1065695" cy="1575624"/>
            <a:chOff x="5210175" y="2119312"/>
            <a:chExt cx="1771650" cy="2619375"/>
          </a:xfrm>
        </p:grpSpPr>
        <p:sp>
          <p:nvSpPr>
            <p:cNvPr id="41" name="Freeform: Shape 41">
              <a:extLst>
                <a:ext uri="{FF2B5EF4-FFF2-40B4-BE49-F238E27FC236}">
                  <a16:creationId xmlns:a16="http://schemas.microsoft.com/office/drawing/2014/main" id="{C7DDB48A-5CD8-47D8-8935-4D5F8EC779D7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2">
              <a:extLst>
                <a:ext uri="{FF2B5EF4-FFF2-40B4-BE49-F238E27FC236}">
                  <a16:creationId xmlns:a16="http://schemas.microsoft.com/office/drawing/2014/main" id="{AE9A43DA-CE16-40E8-882F-571EF8EA6E8E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3">
              <a:extLst>
                <a:ext uri="{FF2B5EF4-FFF2-40B4-BE49-F238E27FC236}">
                  <a16:creationId xmlns:a16="http://schemas.microsoft.com/office/drawing/2014/main" id="{9AB3D22D-1633-4C09-90C1-4CCD42E1D3D0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4">
              <a:extLst>
                <a:ext uri="{FF2B5EF4-FFF2-40B4-BE49-F238E27FC236}">
                  <a16:creationId xmlns:a16="http://schemas.microsoft.com/office/drawing/2014/main" id="{A46D1708-7746-4315-A131-61B13E437158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5">
              <a:extLst>
                <a:ext uri="{FF2B5EF4-FFF2-40B4-BE49-F238E27FC236}">
                  <a16:creationId xmlns:a16="http://schemas.microsoft.com/office/drawing/2014/main" id="{5DA2FE74-2FE8-4C15-B399-D8D3B1B98276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6">
              <a:extLst>
                <a:ext uri="{FF2B5EF4-FFF2-40B4-BE49-F238E27FC236}">
                  <a16:creationId xmlns:a16="http://schemas.microsoft.com/office/drawing/2014/main" id="{E2A2EBE6-9923-46BB-ACD4-6CF97EFF03ED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7">
              <a:extLst>
                <a:ext uri="{FF2B5EF4-FFF2-40B4-BE49-F238E27FC236}">
                  <a16:creationId xmlns:a16="http://schemas.microsoft.com/office/drawing/2014/main" id="{1542DE20-4EC6-46EF-95A6-42E9DD701990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8">
              <a:extLst>
                <a:ext uri="{FF2B5EF4-FFF2-40B4-BE49-F238E27FC236}">
                  <a16:creationId xmlns:a16="http://schemas.microsoft.com/office/drawing/2014/main" id="{42CDE7D8-AB95-4744-A044-C965C4244EE4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9">
              <a:extLst>
                <a:ext uri="{FF2B5EF4-FFF2-40B4-BE49-F238E27FC236}">
                  <a16:creationId xmlns:a16="http://schemas.microsoft.com/office/drawing/2014/main" id="{52E5CBE5-CD7C-405E-8028-33FEAC8833A3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50">
              <a:extLst>
                <a:ext uri="{FF2B5EF4-FFF2-40B4-BE49-F238E27FC236}">
                  <a16:creationId xmlns:a16="http://schemas.microsoft.com/office/drawing/2014/main" id="{866637CC-E4E2-4470-BA13-EA65EDDAA3BF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0D405391-38E5-477E-B458-7CA288EEF591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Rectangle 3">
            <a:extLst>
              <a:ext uri="{FF2B5EF4-FFF2-40B4-BE49-F238E27FC236}">
                <a16:creationId xmlns:a16="http://schemas.microsoft.com/office/drawing/2014/main" id="{E35F7C2D-4693-4161-8902-485C5628EFBD}"/>
              </a:ext>
            </a:extLst>
          </p:cNvPr>
          <p:cNvSpPr/>
          <p:nvPr/>
        </p:nvSpPr>
        <p:spPr>
          <a:xfrm>
            <a:off x="6243175" y="3949895"/>
            <a:ext cx="2507688" cy="472852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E757787C-4719-403B-8421-C1F6BBE794EB}"/>
              </a:ext>
            </a:extLst>
          </p:cNvPr>
          <p:cNvSpPr/>
          <p:nvPr/>
        </p:nvSpPr>
        <p:spPr>
          <a:xfrm>
            <a:off x="8750862" y="3471196"/>
            <a:ext cx="2507688" cy="472852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8FC37512-AD67-43A0-A478-7E28474957C9}"/>
              </a:ext>
            </a:extLst>
          </p:cNvPr>
          <p:cNvSpPr/>
          <p:nvPr/>
        </p:nvSpPr>
        <p:spPr>
          <a:xfrm>
            <a:off x="1238250" y="4910790"/>
            <a:ext cx="2507688" cy="472852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DF1AB597-9188-4BF1-B535-D9176F957E8C}"/>
              </a:ext>
            </a:extLst>
          </p:cNvPr>
          <p:cNvSpPr/>
          <p:nvPr/>
        </p:nvSpPr>
        <p:spPr>
          <a:xfrm>
            <a:off x="3735487" y="4428594"/>
            <a:ext cx="2507688" cy="472852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E2CDBE-11B0-44EA-80F0-CB3482ACFD22}"/>
              </a:ext>
            </a:extLst>
          </p:cNvPr>
          <p:cNvSpPr txBox="1"/>
          <p:nvPr/>
        </p:nvSpPr>
        <p:spPr>
          <a:xfrm>
            <a:off x="4321368" y="4514163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2C741A-02BA-42BE-AD76-2B40F9A340ED}"/>
              </a:ext>
            </a:extLst>
          </p:cNvPr>
          <p:cNvSpPr txBox="1"/>
          <p:nvPr/>
        </p:nvSpPr>
        <p:spPr>
          <a:xfrm>
            <a:off x="6825572" y="4033948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3B85674-8812-448D-B83F-A381BD5DA354}"/>
              </a:ext>
            </a:extLst>
          </p:cNvPr>
          <p:cNvSpPr txBox="1"/>
          <p:nvPr/>
        </p:nvSpPr>
        <p:spPr>
          <a:xfrm>
            <a:off x="9329776" y="3553733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53F91F-EAA8-442E-A359-C7CF1500435E}"/>
              </a:ext>
            </a:extLst>
          </p:cNvPr>
          <p:cNvSpPr txBox="1"/>
          <p:nvPr/>
        </p:nvSpPr>
        <p:spPr>
          <a:xfrm>
            <a:off x="1817164" y="4994379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0" name="그룹 3">
            <a:extLst>
              <a:ext uri="{FF2B5EF4-FFF2-40B4-BE49-F238E27FC236}">
                <a16:creationId xmlns:a16="http://schemas.microsoft.com/office/drawing/2014/main" id="{690D420F-25AB-46FB-A18E-717EB2CC484D}"/>
              </a:ext>
            </a:extLst>
          </p:cNvPr>
          <p:cNvGrpSpPr/>
          <p:nvPr/>
        </p:nvGrpSpPr>
        <p:grpSpPr>
          <a:xfrm>
            <a:off x="3908021" y="5039926"/>
            <a:ext cx="2197664" cy="1101337"/>
            <a:chOff x="1608973" y="4329659"/>
            <a:chExt cx="1416581" cy="110133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F66E785-390D-4162-BE16-E8ADF1EE536F}"/>
                </a:ext>
              </a:extLst>
            </p:cNvPr>
            <p:cNvSpPr txBox="1"/>
            <p:nvPr/>
          </p:nvSpPr>
          <p:spPr>
            <a:xfrm>
              <a:off x="1608973" y="432965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82761EB-7036-4A82-BD6A-88AD795ADAE1}"/>
                </a:ext>
              </a:extLst>
            </p:cNvPr>
            <p:cNvSpPr txBox="1"/>
            <p:nvPr/>
          </p:nvSpPr>
          <p:spPr>
            <a:xfrm>
              <a:off x="1608973" y="4599999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그룹 4">
            <a:extLst>
              <a:ext uri="{FF2B5EF4-FFF2-40B4-BE49-F238E27FC236}">
                <a16:creationId xmlns:a16="http://schemas.microsoft.com/office/drawing/2014/main" id="{09B105D4-A4C5-4001-B530-002C4374AD63}"/>
              </a:ext>
            </a:extLst>
          </p:cNvPr>
          <p:cNvGrpSpPr/>
          <p:nvPr/>
        </p:nvGrpSpPr>
        <p:grpSpPr>
          <a:xfrm>
            <a:off x="6406948" y="4563682"/>
            <a:ext cx="2197664" cy="1101337"/>
            <a:chOff x="3195050" y="3969619"/>
            <a:chExt cx="1416581" cy="110133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A45C73E-9F24-43E9-9206-D7E1903DE0D4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E1C9F51-DCFE-4177-A65D-3A2A515FE84E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그룹 5">
            <a:extLst>
              <a:ext uri="{FF2B5EF4-FFF2-40B4-BE49-F238E27FC236}">
                <a16:creationId xmlns:a16="http://schemas.microsoft.com/office/drawing/2014/main" id="{AF46AFD0-8299-4FC2-914F-C1F22DDB035E}"/>
              </a:ext>
            </a:extLst>
          </p:cNvPr>
          <p:cNvGrpSpPr/>
          <p:nvPr/>
        </p:nvGrpSpPr>
        <p:grpSpPr>
          <a:xfrm>
            <a:off x="8905875" y="4087436"/>
            <a:ext cx="2197664" cy="1101337"/>
            <a:chOff x="4781127" y="3608730"/>
            <a:chExt cx="1416581" cy="110133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08D1097-B533-4F5A-8D1D-F6F2BA432863}"/>
                </a:ext>
              </a:extLst>
            </p:cNvPr>
            <p:cNvSpPr txBox="1"/>
            <p:nvPr/>
          </p:nvSpPr>
          <p:spPr>
            <a:xfrm>
              <a:off x="4781127" y="3608730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9DF405C-6D0B-4750-833A-57990C5F9D68}"/>
                </a:ext>
              </a:extLst>
            </p:cNvPr>
            <p:cNvSpPr txBox="1"/>
            <p:nvPr/>
          </p:nvSpPr>
          <p:spPr>
            <a:xfrm>
              <a:off x="4781127" y="3879070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그룹 6">
            <a:extLst>
              <a:ext uri="{FF2B5EF4-FFF2-40B4-BE49-F238E27FC236}">
                <a16:creationId xmlns:a16="http://schemas.microsoft.com/office/drawing/2014/main" id="{520DD791-995F-430C-BB12-695BFDE7F3B2}"/>
              </a:ext>
            </a:extLst>
          </p:cNvPr>
          <p:cNvGrpSpPr/>
          <p:nvPr/>
        </p:nvGrpSpPr>
        <p:grpSpPr>
          <a:xfrm>
            <a:off x="1409094" y="5516171"/>
            <a:ext cx="2197664" cy="1101337"/>
            <a:chOff x="6367204" y="3265298"/>
            <a:chExt cx="1416581" cy="110133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DEEE21B-27AF-4DCA-94F3-31B4399E4FEE}"/>
                </a:ext>
              </a:extLst>
            </p:cNvPr>
            <p:cNvSpPr txBox="1"/>
            <p:nvPr/>
          </p:nvSpPr>
          <p:spPr>
            <a:xfrm>
              <a:off x="6367204" y="3265298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84D3A78-08FF-40DB-8A19-0FB89E076879}"/>
                </a:ext>
              </a:extLst>
            </p:cNvPr>
            <p:cNvSpPr txBox="1"/>
            <p:nvPr/>
          </p:nvSpPr>
          <p:spPr>
            <a:xfrm>
              <a:off x="6367204" y="3535638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2CEAB8FF-B506-4075-AAFA-1A95F34FE59F}"/>
              </a:ext>
            </a:extLst>
          </p:cNvPr>
          <p:cNvSpPr/>
          <p:nvPr/>
        </p:nvSpPr>
        <p:spPr>
          <a:xfrm rot="5400000">
            <a:off x="410567" y="1690541"/>
            <a:ext cx="360000" cy="118113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414EA0A-D2B6-49A4-B504-F731F32724E3}"/>
              </a:ext>
            </a:extLst>
          </p:cNvPr>
          <p:cNvSpPr/>
          <p:nvPr/>
        </p:nvSpPr>
        <p:spPr>
          <a:xfrm>
            <a:off x="2527546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6C13D-8428-4323-BCED-0F71A3DFCCE0}"/>
              </a:ext>
            </a:extLst>
          </p:cNvPr>
          <p:cNvSpPr/>
          <p:nvPr/>
        </p:nvSpPr>
        <p:spPr>
          <a:xfrm>
            <a:off x="4221352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6891A3-FA10-4579-8F08-B14F48FDCDE8}"/>
              </a:ext>
            </a:extLst>
          </p:cNvPr>
          <p:cNvSpPr/>
          <p:nvPr/>
        </p:nvSpPr>
        <p:spPr>
          <a:xfrm>
            <a:off x="5915158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3334B-1AD1-4B7E-A771-FAA48664C51B}"/>
              </a:ext>
            </a:extLst>
          </p:cNvPr>
          <p:cNvSpPr/>
          <p:nvPr/>
        </p:nvSpPr>
        <p:spPr>
          <a:xfrm>
            <a:off x="7608964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E336EF-71E4-4A18-8E16-75686ABE9F69}"/>
              </a:ext>
            </a:extLst>
          </p:cNvPr>
          <p:cNvSpPr/>
          <p:nvPr/>
        </p:nvSpPr>
        <p:spPr>
          <a:xfrm rot="16200000">
            <a:off x="11414288" y="1670397"/>
            <a:ext cx="360000" cy="11954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FB84018-FA1C-465C-BFFD-FB7D407858A0}"/>
              </a:ext>
            </a:extLst>
          </p:cNvPr>
          <p:cNvSpPr/>
          <p:nvPr/>
        </p:nvSpPr>
        <p:spPr>
          <a:xfrm>
            <a:off x="833740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CE9A90E-A6DC-4082-8E8D-0F45308FCA3C}"/>
              </a:ext>
            </a:extLst>
          </p:cNvPr>
          <p:cNvCxnSpPr>
            <a:cxnSpLocks/>
          </p:cNvCxnSpPr>
          <p:nvPr/>
        </p:nvCxnSpPr>
        <p:spPr>
          <a:xfrm>
            <a:off x="980769" y="2461108"/>
            <a:ext cx="0" cy="761927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48DBE568-B44C-4242-B68D-F1FE0E231B7E}"/>
              </a:ext>
            </a:extLst>
          </p:cNvPr>
          <p:cNvCxnSpPr>
            <a:cxnSpLocks/>
          </p:cNvCxnSpPr>
          <p:nvPr/>
        </p:nvCxnSpPr>
        <p:spPr>
          <a:xfrm>
            <a:off x="2681312" y="2461108"/>
            <a:ext cx="0" cy="234000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BE4CFFDB-B172-4243-BBEF-FE2213B3B2F4}"/>
              </a:ext>
            </a:extLst>
          </p:cNvPr>
          <p:cNvCxnSpPr>
            <a:cxnSpLocks/>
          </p:cNvCxnSpPr>
          <p:nvPr/>
        </p:nvCxnSpPr>
        <p:spPr>
          <a:xfrm>
            <a:off x="4381855" y="2461108"/>
            <a:ext cx="0" cy="761927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879DDB06-10F2-476E-837A-25D47A58D4CB}"/>
              </a:ext>
            </a:extLst>
          </p:cNvPr>
          <p:cNvCxnSpPr>
            <a:cxnSpLocks/>
          </p:cNvCxnSpPr>
          <p:nvPr/>
        </p:nvCxnSpPr>
        <p:spPr>
          <a:xfrm>
            <a:off x="6082398" y="2461107"/>
            <a:ext cx="0" cy="234000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E62345D4-1B84-40D2-9CE2-09B3E836D641}"/>
              </a:ext>
            </a:extLst>
          </p:cNvPr>
          <p:cNvCxnSpPr>
            <a:cxnSpLocks/>
          </p:cNvCxnSpPr>
          <p:nvPr/>
        </p:nvCxnSpPr>
        <p:spPr>
          <a:xfrm>
            <a:off x="7782941" y="2461108"/>
            <a:ext cx="0" cy="761927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6302916E-ADE2-440C-8449-A6D4F2CE0806}"/>
              </a:ext>
            </a:extLst>
          </p:cNvPr>
          <p:cNvCxnSpPr>
            <a:cxnSpLocks/>
          </p:cNvCxnSpPr>
          <p:nvPr/>
        </p:nvCxnSpPr>
        <p:spPr>
          <a:xfrm>
            <a:off x="9483482" y="2461107"/>
            <a:ext cx="0" cy="234000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9F27012-F478-4FCF-92B3-8C677359C1EC}"/>
              </a:ext>
            </a:extLst>
          </p:cNvPr>
          <p:cNvGrpSpPr/>
          <p:nvPr/>
        </p:nvGrpSpPr>
        <p:grpSpPr>
          <a:xfrm>
            <a:off x="833740" y="2854565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4C5FB8-024E-4AA6-9608-FA407357EE4D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9436A1-C3CE-4A93-8102-7A9C4D54568B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0A58D5-70B4-4A6E-9513-529D022399FA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6E3FF6B-C355-4895-9EF2-165C7056508F}"/>
              </a:ext>
            </a:extLst>
          </p:cNvPr>
          <p:cNvGrpSpPr/>
          <p:nvPr/>
        </p:nvGrpSpPr>
        <p:grpSpPr>
          <a:xfrm>
            <a:off x="2542003" y="4718073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BA5686-F0CA-4260-B508-1307312CCCDD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1687AA-9458-4E9F-8748-1C7702C140C9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EE10D8-B5A9-4E3F-97A5-3DE0ED9946D8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9FC813F6-8DA5-4485-9668-DB86E4FF0299}"/>
              </a:ext>
            </a:extLst>
          </p:cNvPr>
          <p:cNvGrpSpPr/>
          <p:nvPr/>
        </p:nvGrpSpPr>
        <p:grpSpPr>
          <a:xfrm>
            <a:off x="4250266" y="2854565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34C4FA-1764-46BB-BA21-56AEEAAA520D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65F98C-3614-4323-9DD5-287FCC189BCC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27BBD9-A7A3-4E2A-BACA-AAC24225E2F4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8984AEB-837A-49A6-9721-2FE26428EE10}"/>
              </a:ext>
            </a:extLst>
          </p:cNvPr>
          <p:cNvGrpSpPr/>
          <p:nvPr/>
        </p:nvGrpSpPr>
        <p:grpSpPr>
          <a:xfrm>
            <a:off x="5958529" y="4718073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079530-EB06-4F34-99FF-33AC8B80C74C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F713DA-AB9A-4980-8D01-D7F83AB487FE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E4E9B7-9E3E-4684-9A7D-BD38C715D4D7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F77B3B2-3EA9-40CE-A814-ECC4D2D722F5}"/>
              </a:ext>
            </a:extLst>
          </p:cNvPr>
          <p:cNvGrpSpPr/>
          <p:nvPr/>
        </p:nvGrpSpPr>
        <p:grpSpPr>
          <a:xfrm>
            <a:off x="7666792" y="2854565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DD31FC-93D3-4A26-9024-1200570BA1DB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7BDEDFD-DF4E-45FA-98EE-A929425FC2ED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34D0D95-9EC8-4B4C-BD6B-1D7022D2BE08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FDC469AC-1AB5-4614-B7DA-8BD2759F90D8}"/>
              </a:ext>
            </a:extLst>
          </p:cNvPr>
          <p:cNvGrpSpPr/>
          <p:nvPr/>
        </p:nvGrpSpPr>
        <p:grpSpPr>
          <a:xfrm>
            <a:off x="9375055" y="4718073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86AFAA-73C3-4C10-9D58-72A76AB5BE77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EE4560B-5ABB-4308-997B-F3BCA225689D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2EC4933-43FA-4087-B55E-D6B6EAF1E48C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6">
            <a:extLst>
              <a:ext uri="{FF2B5EF4-FFF2-40B4-BE49-F238E27FC236}">
                <a16:creationId xmlns:a16="http://schemas.microsoft.com/office/drawing/2014/main" id="{E8A1296B-89B6-4C0F-A206-6D6BD144337E}"/>
              </a:ext>
            </a:extLst>
          </p:cNvPr>
          <p:cNvSpPr/>
          <p:nvPr/>
        </p:nvSpPr>
        <p:spPr>
          <a:xfrm>
            <a:off x="9302770" y="2088109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7BF447-68F0-4A25-8F74-BBBC3CF61AF2}"/>
              </a:ext>
            </a:extLst>
          </p:cNvPr>
          <p:cNvSpPr txBox="1"/>
          <p:nvPr/>
        </p:nvSpPr>
        <p:spPr>
          <a:xfrm>
            <a:off x="9793742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C0B5C2-805F-4ACF-B1E4-11B7D1EB9726}"/>
              </a:ext>
            </a:extLst>
          </p:cNvPr>
          <p:cNvSpPr txBox="1"/>
          <p:nvPr/>
        </p:nvSpPr>
        <p:spPr>
          <a:xfrm>
            <a:off x="8099936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8EE3B2-5B6B-46CC-9010-3EADDFDCDF48}"/>
              </a:ext>
            </a:extLst>
          </p:cNvPr>
          <p:cNvSpPr txBox="1"/>
          <p:nvPr/>
        </p:nvSpPr>
        <p:spPr>
          <a:xfrm>
            <a:off x="6406130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BB0E16-5B89-4033-A238-A3EB4EB68503}"/>
              </a:ext>
            </a:extLst>
          </p:cNvPr>
          <p:cNvSpPr txBox="1"/>
          <p:nvPr/>
        </p:nvSpPr>
        <p:spPr>
          <a:xfrm>
            <a:off x="4712324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FEA44D-0CBE-48F6-B91B-8BD82C892993}"/>
              </a:ext>
            </a:extLst>
          </p:cNvPr>
          <p:cNvSpPr txBox="1"/>
          <p:nvPr/>
        </p:nvSpPr>
        <p:spPr>
          <a:xfrm>
            <a:off x="3018518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07B9C8-0333-4812-B2FD-B44286D30F05}"/>
              </a:ext>
            </a:extLst>
          </p:cNvPr>
          <p:cNvSpPr txBox="1"/>
          <p:nvPr/>
        </p:nvSpPr>
        <p:spPr>
          <a:xfrm>
            <a:off x="1324712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3BA25EC7-D40A-4B7B-BF4A-39E703D3F318}"/>
              </a:ext>
            </a:extLst>
          </p:cNvPr>
          <p:cNvSpPr/>
          <p:nvPr/>
        </p:nvSpPr>
        <p:spPr>
          <a:xfrm>
            <a:off x="807855" y="2088109"/>
            <a:ext cx="358360" cy="35836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E1875960-DFA5-4423-AC3D-5B2D00735EC6}"/>
              </a:ext>
            </a:extLst>
          </p:cNvPr>
          <p:cNvSpPr/>
          <p:nvPr/>
        </p:nvSpPr>
        <p:spPr>
          <a:xfrm>
            <a:off x="2505782" y="2088109"/>
            <a:ext cx="358360" cy="35836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7FF09AC-389B-43EC-A862-3FCAF244F3C9}"/>
              </a:ext>
            </a:extLst>
          </p:cNvPr>
          <p:cNvSpPr/>
          <p:nvPr/>
        </p:nvSpPr>
        <p:spPr>
          <a:xfrm>
            <a:off x="4203709" y="2088109"/>
            <a:ext cx="358360" cy="35836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A0813006-6047-49B6-8FCF-932AE497FCEB}"/>
              </a:ext>
            </a:extLst>
          </p:cNvPr>
          <p:cNvSpPr/>
          <p:nvPr/>
        </p:nvSpPr>
        <p:spPr>
          <a:xfrm>
            <a:off x="5901636" y="2088109"/>
            <a:ext cx="358360" cy="35836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CE42FBBD-99E5-405E-91AD-FED985F7F39A}"/>
              </a:ext>
            </a:extLst>
          </p:cNvPr>
          <p:cNvSpPr/>
          <p:nvPr/>
        </p:nvSpPr>
        <p:spPr>
          <a:xfrm>
            <a:off x="7599563" y="2088109"/>
            <a:ext cx="358360" cy="35836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5ABEFACD-6B30-459F-AF7F-679B14CC698C}"/>
              </a:ext>
            </a:extLst>
          </p:cNvPr>
          <p:cNvSpPr/>
          <p:nvPr/>
        </p:nvSpPr>
        <p:spPr>
          <a:xfrm>
            <a:off x="9297490" y="2088109"/>
            <a:ext cx="358360" cy="3583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A0B6C9EA-4D48-40BC-A79E-25A263E14CF9}"/>
              </a:ext>
            </a:extLst>
          </p:cNvPr>
          <p:cNvSpPr/>
          <p:nvPr/>
        </p:nvSpPr>
        <p:spPr>
          <a:xfrm>
            <a:off x="10995416" y="2088109"/>
            <a:ext cx="358360" cy="3583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9C93A1F-3EF0-4BE9-8A53-7A7670067894}"/>
              </a:ext>
            </a:extLst>
          </p:cNvPr>
          <p:cNvSpPr/>
          <p:nvPr/>
        </p:nvSpPr>
        <p:spPr>
          <a:xfrm>
            <a:off x="947956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0783C40-F868-460A-9156-2321C441D1AB}"/>
              </a:ext>
            </a:extLst>
          </p:cNvPr>
          <p:cNvSpPr/>
          <p:nvPr/>
        </p:nvSpPr>
        <p:spPr>
          <a:xfrm>
            <a:off x="2896877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680613C6-28E7-49B9-8D78-739588F8B769}"/>
              </a:ext>
            </a:extLst>
          </p:cNvPr>
          <p:cNvSpPr/>
          <p:nvPr/>
        </p:nvSpPr>
        <p:spPr>
          <a:xfrm>
            <a:off x="4845798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98BA3137-5C62-4CEB-9BC4-4A4A173394D5}"/>
              </a:ext>
            </a:extLst>
          </p:cNvPr>
          <p:cNvSpPr/>
          <p:nvPr/>
        </p:nvSpPr>
        <p:spPr>
          <a:xfrm>
            <a:off x="6794719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E0AE652-EF26-4589-ACA5-2526C8587279}"/>
              </a:ext>
            </a:extLst>
          </p:cNvPr>
          <p:cNvSpPr/>
          <p:nvPr/>
        </p:nvSpPr>
        <p:spPr>
          <a:xfrm>
            <a:off x="8743640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B45A240-D6EC-4CF4-82B6-AB08DD48229E}"/>
              </a:ext>
            </a:extLst>
          </p:cNvPr>
          <p:cNvSpPr/>
          <p:nvPr/>
        </p:nvSpPr>
        <p:spPr>
          <a:xfrm rot="10800000" flipV="1">
            <a:off x="2009176" y="3354519"/>
            <a:ext cx="392470" cy="33833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B1F39AC-91F1-4990-B463-98FC9A3AC885}"/>
              </a:ext>
            </a:extLst>
          </p:cNvPr>
          <p:cNvSpPr/>
          <p:nvPr/>
        </p:nvSpPr>
        <p:spPr>
          <a:xfrm rot="10800000" flipV="1">
            <a:off x="5907018" y="3354518"/>
            <a:ext cx="392470" cy="33833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40532E6-8CB7-442E-9A57-5D23E2AEE2D7}"/>
              </a:ext>
            </a:extLst>
          </p:cNvPr>
          <p:cNvSpPr/>
          <p:nvPr/>
        </p:nvSpPr>
        <p:spPr>
          <a:xfrm flipV="1">
            <a:off x="7855938" y="4225487"/>
            <a:ext cx="392470" cy="33833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5009305-C96A-40B0-A7EB-2787AC3C5C6C}"/>
              </a:ext>
            </a:extLst>
          </p:cNvPr>
          <p:cNvSpPr/>
          <p:nvPr/>
        </p:nvSpPr>
        <p:spPr>
          <a:xfrm flipV="1">
            <a:off x="3958096" y="4225487"/>
            <a:ext cx="392470" cy="33833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A1FBD-79C0-476A-8F9F-8E86DC32BF5E}"/>
              </a:ext>
            </a:extLst>
          </p:cNvPr>
          <p:cNvSpPr txBox="1"/>
          <p:nvPr/>
        </p:nvSpPr>
        <p:spPr>
          <a:xfrm>
            <a:off x="1647888" y="379197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2249C8-40FA-4198-B3E2-A1E3EB55265E}"/>
              </a:ext>
            </a:extLst>
          </p:cNvPr>
          <p:cNvSpPr txBox="1"/>
          <p:nvPr/>
        </p:nvSpPr>
        <p:spPr>
          <a:xfrm>
            <a:off x="3635716" y="379197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4B7904-B643-4A88-A7FD-BBDAF92859EB}"/>
              </a:ext>
            </a:extLst>
          </p:cNvPr>
          <p:cNvSpPr txBox="1"/>
          <p:nvPr/>
        </p:nvSpPr>
        <p:spPr>
          <a:xfrm>
            <a:off x="5590877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EEAE66-93B5-4DD8-901A-BEDC3396DF6E}"/>
              </a:ext>
            </a:extLst>
          </p:cNvPr>
          <p:cNvSpPr txBox="1"/>
          <p:nvPr/>
        </p:nvSpPr>
        <p:spPr>
          <a:xfrm>
            <a:off x="7479217" y="379197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5BEACE-F198-4613-A8CA-637B0F281DF7}"/>
              </a:ext>
            </a:extLst>
          </p:cNvPr>
          <p:cNvGrpSpPr/>
          <p:nvPr/>
        </p:nvGrpSpPr>
        <p:grpSpPr>
          <a:xfrm>
            <a:off x="3078218" y="2040657"/>
            <a:ext cx="2152229" cy="1477328"/>
            <a:chOff x="2551705" y="4283314"/>
            <a:chExt cx="2152229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A0A39B-9EA9-407F-B825-E3269F17C28B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B0C7BD-CEF3-4E30-B698-95C40024E71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6A8CF0-5D9C-4D86-B5E6-34CC466A8369}"/>
              </a:ext>
            </a:extLst>
          </p:cNvPr>
          <p:cNvGrpSpPr/>
          <p:nvPr/>
        </p:nvGrpSpPr>
        <p:grpSpPr>
          <a:xfrm>
            <a:off x="6976060" y="2040657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F06BD2-81B7-4305-8E0F-5D8DC21AA71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F68D95-2A1A-4304-8F99-18AAD9060222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66FB84-4605-4F5D-B353-5E383DC21E94}"/>
              </a:ext>
            </a:extLst>
          </p:cNvPr>
          <p:cNvGrpSpPr/>
          <p:nvPr/>
        </p:nvGrpSpPr>
        <p:grpSpPr>
          <a:xfrm>
            <a:off x="1129297" y="4387577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FB17D8-F7DA-4FD6-83C0-F6D63907DC1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A6111F-826E-4D46-B512-20530383973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9F0D20-7051-4DF6-A0F0-1EC2A980EF91}"/>
              </a:ext>
            </a:extLst>
          </p:cNvPr>
          <p:cNvGrpSpPr/>
          <p:nvPr/>
        </p:nvGrpSpPr>
        <p:grpSpPr>
          <a:xfrm>
            <a:off x="5027139" y="4387577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CB01ED-BB53-4F0A-91D3-148BD8B39D07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82320B-2C42-49A2-89D0-7B475E15693D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C0DB591-18D6-42E5-AB11-F62D5192AC06}"/>
              </a:ext>
            </a:extLst>
          </p:cNvPr>
          <p:cNvSpPr txBox="1"/>
          <p:nvPr/>
        </p:nvSpPr>
        <p:spPr>
          <a:xfrm>
            <a:off x="1697688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A68C21-0225-4C6C-B137-9737D52CB068}"/>
              </a:ext>
            </a:extLst>
          </p:cNvPr>
          <p:cNvSpPr txBox="1"/>
          <p:nvPr/>
        </p:nvSpPr>
        <p:spPr>
          <a:xfrm>
            <a:off x="3646609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304E9A-F7B6-4B12-923A-E16DF7FCA8E9}"/>
              </a:ext>
            </a:extLst>
          </p:cNvPr>
          <p:cNvSpPr txBox="1"/>
          <p:nvPr/>
        </p:nvSpPr>
        <p:spPr>
          <a:xfrm>
            <a:off x="5595530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1B60E2-FB89-48F1-A14D-136B81218FCE}"/>
              </a:ext>
            </a:extLst>
          </p:cNvPr>
          <p:cNvSpPr txBox="1"/>
          <p:nvPr/>
        </p:nvSpPr>
        <p:spPr>
          <a:xfrm>
            <a:off x="7544451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18F881C4-ACE8-48E6-8FCC-F7A62C0B2B02}"/>
              </a:ext>
            </a:extLst>
          </p:cNvPr>
          <p:cNvSpPr/>
          <p:nvPr/>
        </p:nvSpPr>
        <p:spPr>
          <a:xfrm rot="10800000" flipV="1">
            <a:off x="9804860" y="3354518"/>
            <a:ext cx="392470" cy="33833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0F43B9-C235-4103-AE1B-A65F6700CFDA}"/>
              </a:ext>
            </a:extLst>
          </p:cNvPr>
          <p:cNvSpPr txBox="1"/>
          <p:nvPr/>
        </p:nvSpPr>
        <p:spPr>
          <a:xfrm>
            <a:off x="9763525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Option E 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0545D5CE-373E-470C-B2C0-9D46EC4D03A7}"/>
              </a:ext>
            </a:extLst>
          </p:cNvPr>
          <p:cNvGrpSpPr/>
          <p:nvPr/>
        </p:nvGrpSpPr>
        <p:grpSpPr>
          <a:xfrm>
            <a:off x="8924981" y="4387577"/>
            <a:ext cx="2152229" cy="1477328"/>
            <a:chOff x="2551705" y="4283314"/>
            <a:chExt cx="2152229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BD08FE-3800-42B2-B87E-45EC9E241AC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A423C1-7796-47D0-ACA2-BDBA3DE3FB02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60EB414-B42A-4CDA-8D73-C8D1F25E0290}"/>
              </a:ext>
            </a:extLst>
          </p:cNvPr>
          <p:cNvSpPr txBox="1"/>
          <p:nvPr/>
        </p:nvSpPr>
        <p:spPr>
          <a:xfrm>
            <a:off x="9493372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id="{06547668-3F2A-48CF-ABAC-4F9A29F85C91}"/>
              </a:ext>
            </a:extLst>
          </p:cNvPr>
          <p:cNvSpPr/>
          <p:nvPr/>
        </p:nvSpPr>
        <p:spPr>
          <a:xfrm>
            <a:off x="1309491" y="377155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8FE25FA-6642-4E82-941E-2BE5705E3B31}"/>
              </a:ext>
            </a:extLst>
          </p:cNvPr>
          <p:cNvSpPr/>
          <p:nvPr/>
        </p:nvSpPr>
        <p:spPr>
          <a:xfrm>
            <a:off x="5140926" y="380711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0CA62AF5-B5E6-46BB-9DF2-6120F7CDBDD5}"/>
              </a:ext>
            </a:extLst>
          </p:cNvPr>
          <p:cNvSpPr/>
          <p:nvPr/>
        </p:nvSpPr>
        <p:spPr>
          <a:xfrm>
            <a:off x="7103501" y="377194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A13D3B33-0E06-4665-A54C-B7FF3606A4ED}"/>
              </a:ext>
            </a:extLst>
          </p:cNvPr>
          <p:cNvSpPr>
            <a:spLocks noChangeAspect="1"/>
          </p:cNvSpPr>
          <p:nvPr/>
        </p:nvSpPr>
        <p:spPr>
          <a:xfrm>
            <a:off x="3200808" y="379498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53">
            <a:extLst>
              <a:ext uri="{FF2B5EF4-FFF2-40B4-BE49-F238E27FC236}">
                <a16:creationId xmlns:a16="http://schemas.microsoft.com/office/drawing/2014/main" id="{9BD5D179-B205-4B57-B742-C4D27373542A}"/>
              </a:ext>
            </a:extLst>
          </p:cNvPr>
          <p:cNvSpPr/>
          <p:nvPr/>
        </p:nvSpPr>
        <p:spPr>
          <a:xfrm>
            <a:off x="9230856" y="377791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4">
            <a:extLst>
              <a:ext uri="{FF2B5EF4-FFF2-40B4-BE49-F238E27FC236}">
                <a16:creationId xmlns:a16="http://schemas.microsoft.com/office/drawing/2014/main" id="{A12D17EE-FC1B-48DD-9B70-1950B82AD00C}"/>
              </a:ext>
            </a:extLst>
          </p:cNvPr>
          <p:cNvSpPr/>
          <p:nvPr/>
        </p:nvSpPr>
        <p:spPr>
          <a:xfrm rot="16200000" flipH="1" flipV="1">
            <a:off x="540765" y="2355215"/>
            <a:ext cx="2325501" cy="1990591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EDB1D-01D4-43BD-8727-992E4AEDE690}"/>
              </a:ext>
            </a:extLst>
          </p:cNvPr>
          <p:cNvSpPr txBox="1"/>
          <p:nvPr/>
        </p:nvSpPr>
        <p:spPr>
          <a:xfrm>
            <a:off x="1054107" y="2523284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7412A-77DB-4E7B-881C-3B7D160C9B73}"/>
              </a:ext>
            </a:extLst>
          </p:cNvPr>
          <p:cNvSpPr txBox="1"/>
          <p:nvPr/>
        </p:nvSpPr>
        <p:spPr>
          <a:xfrm>
            <a:off x="3918756" y="2533083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0F3EA-969C-451E-ABA1-9DAE1EC57251}"/>
              </a:ext>
            </a:extLst>
          </p:cNvPr>
          <p:cNvSpPr txBox="1"/>
          <p:nvPr/>
        </p:nvSpPr>
        <p:spPr>
          <a:xfrm>
            <a:off x="3918755" y="1772261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76059-3478-4D06-B972-D5B7F516C8D8}"/>
              </a:ext>
            </a:extLst>
          </p:cNvPr>
          <p:cNvSpPr txBox="1"/>
          <p:nvPr/>
        </p:nvSpPr>
        <p:spPr>
          <a:xfrm>
            <a:off x="3918755" y="3063384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93786-737E-4B39-9F9A-4500F64EE7DF}"/>
              </a:ext>
            </a:extLst>
          </p:cNvPr>
          <p:cNvSpPr txBox="1"/>
          <p:nvPr/>
        </p:nvSpPr>
        <p:spPr>
          <a:xfrm>
            <a:off x="7271556" y="2533083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4861C5-6DFB-4F40-BD9B-4C89E5637516}"/>
              </a:ext>
            </a:extLst>
          </p:cNvPr>
          <p:cNvSpPr txBox="1"/>
          <p:nvPr/>
        </p:nvSpPr>
        <p:spPr>
          <a:xfrm>
            <a:off x="7271555" y="1772261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32101-AC1D-4468-8F12-DE1A6DC07CFD}"/>
              </a:ext>
            </a:extLst>
          </p:cNvPr>
          <p:cNvSpPr txBox="1"/>
          <p:nvPr/>
        </p:nvSpPr>
        <p:spPr>
          <a:xfrm>
            <a:off x="7271555" y="3063384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C1E32B-9A3E-4F47-9F8D-903CF6869708}"/>
              </a:ext>
            </a:extLst>
          </p:cNvPr>
          <p:cNvSpPr txBox="1"/>
          <p:nvPr/>
        </p:nvSpPr>
        <p:spPr>
          <a:xfrm>
            <a:off x="0" y="7388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1089891" y="669065"/>
            <a:ext cx="1009534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9B265-390B-4F32-A22F-21905A52452A}"/>
              </a:ext>
            </a:extLst>
          </p:cNvPr>
          <p:cNvSpPr txBox="1"/>
          <p:nvPr/>
        </p:nvSpPr>
        <p:spPr>
          <a:xfrm>
            <a:off x="4484046" y="1788639"/>
            <a:ext cx="612648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637778-0728-46B2-8B28-CA817C0566EB}"/>
              </a:ext>
            </a:extLst>
          </p:cNvPr>
          <p:cNvSpPr txBox="1"/>
          <p:nvPr/>
        </p:nvSpPr>
        <p:spPr>
          <a:xfrm>
            <a:off x="4484046" y="2392255"/>
            <a:ext cx="61264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C099D-EAD2-4BB3-8491-3B2A75F2B6AC}"/>
              </a:ext>
            </a:extLst>
          </p:cNvPr>
          <p:cNvSpPr txBox="1"/>
          <p:nvPr/>
        </p:nvSpPr>
        <p:spPr>
          <a:xfrm>
            <a:off x="2092183" y="2075760"/>
            <a:ext cx="1864207" cy="2893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B831602D-C8CE-42A5-BF6F-019EC4A259C6}"/>
              </a:ext>
            </a:extLst>
          </p:cNvPr>
          <p:cNvSpPr/>
          <p:nvPr/>
        </p:nvSpPr>
        <p:spPr>
          <a:xfrm>
            <a:off x="1581474" y="1846366"/>
            <a:ext cx="443510" cy="410186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F162FE6B-033B-4FAF-8DD7-715BFC09773D}"/>
              </a:ext>
            </a:extLst>
          </p:cNvPr>
          <p:cNvSpPr/>
          <p:nvPr/>
        </p:nvSpPr>
        <p:spPr>
          <a:xfrm rot="10800000">
            <a:off x="3681255" y="4681932"/>
            <a:ext cx="443510" cy="410186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6ECF799-95D7-4C78-A2B6-07E2D4B7FD32}"/>
              </a:ext>
            </a:extLst>
          </p:cNvPr>
          <p:cNvGrpSpPr/>
          <p:nvPr/>
        </p:nvGrpSpPr>
        <p:grpSpPr>
          <a:xfrm>
            <a:off x="0" y="2769507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AA170A-07BD-4D95-803D-D23205A8CD9B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790829-5BA0-46A2-943C-234F32D973A6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6AA3607-1F76-4DB9-AF5D-4AB2C4DB7C2E}"/>
              </a:ext>
            </a:extLst>
          </p:cNvPr>
          <p:cNvGrpSpPr/>
          <p:nvPr/>
        </p:nvGrpSpPr>
        <p:grpSpPr>
          <a:xfrm>
            <a:off x="8751006" y="3917272"/>
            <a:ext cx="3296446" cy="2848637"/>
            <a:chOff x="0" y="0"/>
            <a:chExt cx="7934952" cy="685702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FF75EE9-AC9D-483D-AE93-CE6FF86C6927}"/>
                </a:ext>
              </a:extLst>
            </p:cNvPr>
            <p:cNvGrpSpPr/>
            <p:nvPr/>
          </p:nvGrpSpPr>
          <p:grpSpPr>
            <a:xfrm>
              <a:off x="3259917" y="0"/>
              <a:ext cx="4144327" cy="5931604"/>
              <a:chOff x="3259917" y="0"/>
              <a:chExt cx="4144327" cy="5931604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49E18D9A-9064-43C8-B869-2FE47E779C1F}"/>
                  </a:ext>
                </a:extLst>
              </p:cNvPr>
              <p:cNvSpPr/>
              <p:nvPr/>
            </p:nvSpPr>
            <p:spPr>
              <a:xfrm>
                <a:off x="3493537" y="3918148"/>
                <a:ext cx="3823851" cy="2013456"/>
              </a:xfrm>
              <a:custGeom>
                <a:avLst/>
                <a:gdLst>
                  <a:gd name="connsiteX0" fmla="*/ 3823851 w 3823851"/>
                  <a:gd name="connsiteY0" fmla="*/ 1995749 h 2013456"/>
                  <a:gd name="connsiteX1" fmla="*/ 3724061 w 3823851"/>
                  <a:gd name="connsiteY1" fmla="*/ 1540267 h 2013456"/>
                  <a:gd name="connsiteX2" fmla="*/ 3456907 w 3823851"/>
                  <a:gd name="connsiteY2" fmla="*/ 901904 h 2013456"/>
                  <a:gd name="connsiteX3" fmla="*/ 2927278 w 3823851"/>
                  <a:gd name="connsiteY3" fmla="*/ 186907 h 2013456"/>
                  <a:gd name="connsiteX4" fmla="*/ 2686181 w 3823851"/>
                  <a:gd name="connsiteY4" fmla="*/ 2369 h 2013456"/>
                  <a:gd name="connsiteX5" fmla="*/ 2668948 w 3823851"/>
                  <a:gd name="connsiteY5" fmla="*/ 20254 h 2013456"/>
                  <a:gd name="connsiteX6" fmla="*/ 2644430 w 3823851"/>
                  <a:gd name="connsiteY6" fmla="*/ 68995 h 2013456"/>
                  <a:gd name="connsiteX7" fmla="*/ 2549495 w 3823851"/>
                  <a:gd name="connsiteY7" fmla="*/ 0 h 2013456"/>
                  <a:gd name="connsiteX8" fmla="*/ 1593343 w 3823851"/>
                  <a:gd name="connsiteY8" fmla="*/ 240267 h 2013456"/>
                  <a:gd name="connsiteX9" fmla="*/ 1473654 w 3823851"/>
                  <a:gd name="connsiteY9" fmla="*/ 245952 h 2013456"/>
                  <a:gd name="connsiteX10" fmla="*/ 1400395 w 3823851"/>
                  <a:gd name="connsiteY10" fmla="*/ 283263 h 2013456"/>
                  <a:gd name="connsiteX11" fmla="*/ 1241204 w 3823851"/>
                  <a:gd name="connsiteY11" fmla="*/ 441210 h 2013456"/>
                  <a:gd name="connsiteX12" fmla="*/ 1073426 w 3823851"/>
                  <a:gd name="connsiteY12" fmla="*/ 658025 h 2013456"/>
                  <a:gd name="connsiteX13" fmla="*/ 1021665 w 3823851"/>
                  <a:gd name="connsiteY13" fmla="*/ 525247 h 2013456"/>
                  <a:gd name="connsiteX14" fmla="*/ 996614 w 3823851"/>
                  <a:gd name="connsiteY14" fmla="*/ 516364 h 2013456"/>
                  <a:gd name="connsiteX15" fmla="*/ 642166 w 3823851"/>
                  <a:gd name="connsiteY15" fmla="*/ 424805 h 2013456"/>
                  <a:gd name="connsiteX16" fmla="*/ 595616 w 3823851"/>
                  <a:gd name="connsiteY16" fmla="*/ 427648 h 2013456"/>
                  <a:gd name="connsiteX17" fmla="*/ 479362 w 3823851"/>
                  <a:gd name="connsiteY17" fmla="*/ 511330 h 2013456"/>
                  <a:gd name="connsiteX18" fmla="*/ 435893 w 3823851"/>
                  <a:gd name="connsiteY18" fmla="*/ 588379 h 2013456"/>
                  <a:gd name="connsiteX19" fmla="*/ 169627 w 3823851"/>
                  <a:gd name="connsiteY19" fmla="*/ 1071104 h 2013456"/>
                  <a:gd name="connsiteX20" fmla="*/ 168679 w 3823851"/>
                  <a:gd name="connsiteY20" fmla="*/ 1995690 h 2013456"/>
                  <a:gd name="connsiteX21" fmla="*/ 895817 w 3823851"/>
                  <a:gd name="connsiteY21" fmla="*/ 1714678 h 2013456"/>
                  <a:gd name="connsiteX22" fmla="*/ 1023501 w 3823851"/>
                  <a:gd name="connsiteY22" fmla="*/ 1629160 h 2013456"/>
                  <a:gd name="connsiteX23" fmla="*/ 1304751 w 3823851"/>
                  <a:gd name="connsiteY23" fmla="*/ 1394223 h 2013456"/>
                  <a:gd name="connsiteX24" fmla="*/ 1427105 w 3823851"/>
                  <a:gd name="connsiteY24" fmla="*/ 1306870 h 2013456"/>
                  <a:gd name="connsiteX25" fmla="*/ 1465600 w 3823851"/>
                  <a:gd name="connsiteY25" fmla="*/ 1336540 h 2013456"/>
                  <a:gd name="connsiteX26" fmla="*/ 1454525 w 3823851"/>
                  <a:gd name="connsiteY26" fmla="*/ 2013457 h 2013456"/>
                  <a:gd name="connsiteX27" fmla="*/ 3823851 w 3823851"/>
                  <a:gd name="connsiteY27" fmla="*/ 1995749 h 20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23851" h="2013456">
                    <a:moveTo>
                      <a:pt x="3823851" y="1995749"/>
                    </a:moveTo>
                    <a:cubicBezTo>
                      <a:pt x="3823851" y="1995749"/>
                      <a:pt x="3726963" y="1551756"/>
                      <a:pt x="3724061" y="1540267"/>
                    </a:cubicBezTo>
                    <a:cubicBezTo>
                      <a:pt x="3666674" y="1314213"/>
                      <a:pt x="3570378" y="1104268"/>
                      <a:pt x="3456907" y="901904"/>
                    </a:cubicBezTo>
                    <a:cubicBezTo>
                      <a:pt x="3310745" y="641205"/>
                      <a:pt x="3143145" y="395964"/>
                      <a:pt x="2927278" y="186907"/>
                    </a:cubicBezTo>
                    <a:cubicBezTo>
                      <a:pt x="2854256" y="116136"/>
                      <a:pt x="2776260" y="51169"/>
                      <a:pt x="2686181" y="2369"/>
                    </a:cubicBezTo>
                    <a:cubicBezTo>
                      <a:pt x="2674752" y="2843"/>
                      <a:pt x="2672797" y="12614"/>
                      <a:pt x="2668948" y="20254"/>
                    </a:cubicBezTo>
                    <a:cubicBezTo>
                      <a:pt x="2660775" y="36481"/>
                      <a:pt x="2653135" y="53004"/>
                      <a:pt x="2644430" y="68995"/>
                    </a:cubicBezTo>
                    <a:lnTo>
                      <a:pt x="2549495" y="0"/>
                    </a:lnTo>
                    <a:lnTo>
                      <a:pt x="1593343" y="240267"/>
                    </a:lnTo>
                    <a:cubicBezTo>
                      <a:pt x="1553486" y="243051"/>
                      <a:pt x="1513629" y="244886"/>
                      <a:pt x="1473654" y="245952"/>
                    </a:cubicBezTo>
                    <a:cubicBezTo>
                      <a:pt x="1445878" y="251875"/>
                      <a:pt x="1422308" y="266384"/>
                      <a:pt x="1400395" y="283263"/>
                    </a:cubicBezTo>
                    <a:cubicBezTo>
                      <a:pt x="1340758" y="329220"/>
                      <a:pt x="1289412" y="383823"/>
                      <a:pt x="1241204" y="441210"/>
                    </a:cubicBezTo>
                    <a:cubicBezTo>
                      <a:pt x="1180975" y="512929"/>
                      <a:pt x="1120035" y="584292"/>
                      <a:pt x="1073426" y="658025"/>
                    </a:cubicBezTo>
                    <a:cubicBezTo>
                      <a:pt x="1106295" y="599986"/>
                      <a:pt x="1089416" y="551542"/>
                      <a:pt x="1021665" y="525247"/>
                    </a:cubicBezTo>
                    <a:cubicBezTo>
                      <a:pt x="1013374" y="522049"/>
                      <a:pt x="1004906" y="519384"/>
                      <a:pt x="996614" y="516364"/>
                    </a:cubicBezTo>
                    <a:cubicBezTo>
                      <a:pt x="880538" y="477987"/>
                      <a:pt x="761263" y="451692"/>
                      <a:pt x="642166" y="424805"/>
                    </a:cubicBezTo>
                    <a:cubicBezTo>
                      <a:pt x="626768" y="421311"/>
                      <a:pt x="610837" y="421311"/>
                      <a:pt x="595616" y="427648"/>
                    </a:cubicBezTo>
                    <a:cubicBezTo>
                      <a:pt x="543974" y="437657"/>
                      <a:pt x="506486" y="467801"/>
                      <a:pt x="479362" y="511330"/>
                    </a:cubicBezTo>
                    <a:cubicBezTo>
                      <a:pt x="463787" y="536322"/>
                      <a:pt x="448863" y="561965"/>
                      <a:pt x="435893" y="588379"/>
                    </a:cubicBezTo>
                    <a:cubicBezTo>
                      <a:pt x="354995" y="753669"/>
                      <a:pt x="245136" y="902911"/>
                      <a:pt x="169627" y="1071104"/>
                    </a:cubicBezTo>
                    <a:cubicBezTo>
                      <a:pt x="-139279" y="1652198"/>
                      <a:pt x="44312" y="1995690"/>
                      <a:pt x="168679" y="1995690"/>
                    </a:cubicBezTo>
                    <a:cubicBezTo>
                      <a:pt x="512646" y="1995690"/>
                      <a:pt x="883617" y="1719652"/>
                      <a:pt x="895817" y="1714678"/>
                    </a:cubicBezTo>
                    <a:cubicBezTo>
                      <a:pt x="941656" y="1691048"/>
                      <a:pt x="982045" y="1659245"/>
                      <a:pt x="1023501" y="1629160"/>
                    </a:cubicBezTo>
                    <a:cubicBezTo>
                      <a:pt x="1122522" y="1557204"/>
                      <a:pt x="1212718" y="1474530"/>
                      <a:pt x="1304751" y="1394223"/>
                    </a:cubicBezTo>
                    <a:cubicBezTo>
                      <a:pt x="1342890" y="1360940"/>
                      <a:pt x="1386893" y="1336718"/>
                      <a:pt x="1427105" y="1306870"/>
                    </a:cubicBezTo>
                    <a:cubicBezTo>
                      <a:pt x="1435100" y="1296683"/>
                      <a:pt x="1471403" y="1317115"/>
                      <a:pt x="1465600" y="1336540"/>
                    </a:cubicBezTo>
                    <a:cubicBezTo>
                      <a:pt x="1472825" y="1449005"/>
                      <a:pt x="1454525" y="2013457"/>
                      <a:pt x="1454525" y="2013457"/>
                    </a:cubicBezTo>
                    <a:lnTo>
                      <a:pt x="3823851" y="1995749"/>
                    </a:lnTo>
                    <a:close/>
                  </a:path>
                </a:pathLst>
              </a:custGeom>
              <a:solidFill>
                <a:srgbClr val="3246C7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8DA5F28E-DE2E-4A97-B859-D6219A2ABB9F}"/>
                  </a:ext>
                </a:extLst>
              </p:cNvPr>
              <p:cNvSpPr/>
              <p:nvPr/>
            </p:nvSpPr>
            <p:spPr>
              <a:xfrm>
                <a:off x="5699748" y="4458189"/>
                <a:ext cx="390758" cy="833175"/>
              </a:xfrm>
              <a:custGeom>
                <a:avLst/>
                <a:gdLst>
                  <a:gd name="connsiteX0" fmla="*/ 10630 w 390758"/>
                  <a:gd name="connsiteY0" fmla="*/ 39276 h 833175"/>
                  <a:gd name="connsiteX1" fmla="*/ 1569 w 390758"/>
                  <a:gd name="connsiteY1" fmla="*/ 5578 h 833175"/>
                  <a:gd name="connsiteX2" fmla="*/ 11045 w 390758"/>
                  <a:gd name="connsiteY2" fmla="*/ 4275 h 833175"/>
                  <a:gd name="connsiteX3" fmla="*/ 43617 w 390758"/>
                  <a:gd name="connsiteY3" fmla="*/ 18963 h 833175"/>
                  <a:gd name="connsiteX4" fmla="*/ 173256 w 390758"/>
                  <a:gd name="connsiteY4" fmla="*/ 314662 h 833175"/>
                  <a:gd name="connsiteX5" fmla="*/ 207013 w 390758"/>
                  <a:gd name="connsiteY5" fmla="*/ 131071 h 833175"/>
                  <a:gd name="connsiteX6" fmla="*/ 213054 w 390758"/>
                  <a:gd name="connsiteY6" fmla="*/ 90385 h 833175"/>
                  <a:gd name="connsiteX7" fmla="*/ 242073 w 390758"/>
                  <a:gd name="connsiteY7" fmla="*/ 60063 h 833175"/>
                  <a:gd name="connsiteX8" fmla="*/ 253562 w 390758"/>
                  <a:gd name="connsiteY8" fmla="*/ 94768 h 833175"/>
                  <a:gd name="connsiteX9" fmla="*/ 216252 w 390758"/>
                  <a:gd name="connsiteY9" fmla="*/ 270363 h 833175"/>
                  <a:gd name="connsiteX10" fmla="*/ 202038 w 390758"/>
                  <a:gd name="connsiteY10" fmla="*/ 336515 h 833175"/>
                  <a:gd name="connsiteX11" fmla="*/ 225964 w 390758"/>
                  <a:gd name="connsiteY11" fmla="*/ 420079 h 833175"/>
                  <a:gd name="connsiteX12" fmla="*/ 385629 w 390758"/>
                  <a:gd name="connsiteY12" fmla="*/ 788444 h 833175"/>
                  <a:gd name="connsiteX13" fmla="*/ 390130 w 390758"/>
                  <a:gd name="connsiteY13" fmla="*/ 802362 h 833175"/>
                  <a:gd name="connsiteX14" fmla="*/ 378286 w 390758"/>
                  <a:gd name="connsiteY14" fmla="*/ 832092 h 833175"/>
                  <a:gd name="connsiteX15" fmla="*/ 351694 w 390758"/>
                  <a:gd name="connsiteY15" fmla="*/ 814858 h 833175"/>
                  <a:gd name="connsiteX16" fmla="*/ 302776 w 390758"/>
                  <a:gd name="connsiteY16" fmla="*/ 704111 h 833175"/>
                  <a:gd name="connsiteX17" fmla="*/ 154127 w 390758"/>
                  <a:gd name="connsiteY17" fmla="*/ 366364 h 833175"/>
                  <a:gd name="connsiteX18" fmla="*/ 10630 w 390758"/>
                  <a:gd name="connsiteY18" fmla="*/ 39276 h 83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0758" h="833175">
                    <a:moveTo>
                      <a:pt x="10630" y="39276"/>
                    </a:moveTo>
                    <a:cubicBezTo>
                      <a:pt x="5359" y="28675"/>
                      <a:pt x="-3642" y="19022"/>
                      <a:pt x="1569" y="5578"/>
                    </a:cubicBezTo>
                    <a:cubicBezTo>
                      <a:pt x="4708" y="5164"/>
                      <a:pt x="7847" y="4749"/>
                      <a:pt x="11045" y="4275"/>
                    </a:cubicBezTo>
                    <a:cubicBezTo>
                      <a:pt x="28279" y="-4904"/>
                      <a:pt x="35978" y="1018"/>
                      <a:pt x="43617" y="18963"/>
                    </a:cubicBezTo>
                    <a:cubicBezTo>
                      <a:pt x="84836" y="115614"/>
                      <a:pt x="127773" y="211496"/>
                      <a:pt x="173256" y="314662"/>
                    </a:cubicBezTo>
                    <a:cubicBezTo>
                      <a:pt x="185397" y="248747"/>
                      <a:pt x="196294" y="189939"/>
                      <a:pt x="207013" y="131071"/>
                    </a:cubicBezTo>
                    <a:cubicBezTo>
                      <a:pt x="209441" y="117569"/>
                      <a:pt x="211218" y="103948"/>
                      <a:pt x="213054" y="90385"/>
                    </a:cubicBezTo>
                    <a:cubicBezTo>
                      <a:pt x="215363" y="72974"/>
                      <a:pt x="224365" y="57576"/>
                      <a:pt x="242073" y="60063"/>
                    </a:cubicBezTo>
                    <a:cubicBezTo>
                      <a:pt x="260669" y="62669"/>
                      <a:pt x="255931" y="82627"/>
                      <a:pt x="253562" y="94768"/>
                    </a:cubicBezTo>
                    <a:cubicBezTo>
                      <a:pt x="242132" y="153517"/>
                      <a:pt x="228866" y="211851"/>
                      <a:pt x="216252" y="270363"/>
                    </a:cubicBezTo>
                    <a:cubicBezTo>
                      <a:pt x="211514" y="292394"/>
                      <a:pt x="206954" y="314485"/>
                      <a:pt x="202038" y="336515"/>
                    </a:cubicBezTo>
                    <a:cubicBezTo>
                      <a:pt x="194872" y="368673"/>
                      <a:pt x="214712" y="393606"/>
                      <a:pt x="225964" y="420079"/>
                    </a:cubicBezTo>
                    <a:cubicBezTo>
                      <a:pt x="278199" y="543262"/>
                      <a:pt x="332269" y="665735"/>
                      <a:pt x="385629" y="788444"/>
                    </a:cubicBezTo>
                    <a:cubicBezTo>
                      <a:pt x="387583" y="792945"/>
                      <a:pt x="389893" y="797683"/>
                      <a:pt x="390130" y="802362"/>
                    </a:cubicBezTo>
                    <a:cubicBezTo>
                      <a:pt x="390663" y="813851"/>
                      <a:pt x="393861" y="827413"/>
                      <a:pt x="378286" y="832092"/>
                    </a:cubicBezTo>
                    <a:cubicBezTo>
                      <a:pt x="363420" y="836593"/>
                      <a:pt x="356787" y="826347"/>
                      <a:pt x="351694" y="814858"/>
                    </a:cubicBezTo>
                    <a:cubicBezTo>
                      <a:pt x="335349" y="777962"/>
                      <a:pt x="319062" y="741066"/>
                      <a:pt x="302776" y="704111"/>
                    </a:cubicBezTo>
                    <a:cubicBezTo>
                      <a:pt x="253207" y="591529"/>
                      <a:pt x="203578" y="479005"/>
                      <a:pt x="154127" y="366364"/>
                    </a:cubicBezTo>
                    <a:cubicBezTo>
                      <a:pt x="106156" y="257394"/>
                      <a:pt x="58423" y="148305"/>
                      <a:pt x="10630" y="39276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8CAE0E81-37E1-4778-B458-BE8255581266}"/>
                  </a:ext>
                </a:extLst>
              </p:cNvPr>
              <p:cNvSpPr/>
              <p:nvPr/>
            </p:nvSpPr>
            <p:spPr>
              <a:xfrm>
                <a:off x="4335640" y="4608271"/>
                <a:ext cx="2323335" cy="1014093"/>
              </a:xfrm>
              <a:custGeom>
                <a:avLst/>
                <a:gdLst>
                  <a:gd name="connsiteX0" fmla="*/ 177195 w 2323335"/>
                  <a:gd name="connsiteY0" fmla="*/ 68284 h 1014093"/>
                  <a:gd name="connsiteX1" fmla="*/ 0 w 2323335"/>
                  <a:gd name="connsiteY1" fmla="*/ 648667 h 1014093"/>
                  <a:gd name="connsiteX2" fmla="*/ 177195 w 2323335"/>
                  <a:gd name="connsiteY2" fmla="*/ 68284 h 1014093"/>
                  <a:gd name="connsiteX3" fmla="*/ 703389 w 2323335"/>
                  <a:gd name="connsiteY3" fmla="*/ 62243 h 1014093"/>
                  <a:gd name="connsiteX4" fmla="*/ 630545 w 2323335"/>
                  <a:gd name="connsiteY4" fmla="*/ 641619 h 1014093"/>
                  <a:gd name="connsiteX5" fmla="*/ 576652 w 2323335"/>
                  <a:gd name="connsiteY5" fmla="*/ 617990 h 1014093"/>
                  <a:gd name="connsiteX6" fmla="*/ 677271 w 2323335"/>
                  <a:gd name="connsiteY6" fmla="*/ 274201 h 1014093"/>
                  <a:gd name="connsiteX7" fmla="*/ 703389 w 2323335"/>
                  <a:gd name="connsiteY7" fmla="*/ 62243 h 1014093"/>
                  <a:gd name="connsiteX8" fmla="*/ 2308385 w 2323335"/>
                  <a:gd name="connsiteY8" fmla="*/ 60052 h 1014093"/>
                  <a:gd name="connsiteX9" fmla="*/ 2322777 w 2323335"/>
                  <a:gd name="connsiteY9" fmla="*/ 90196 h 1014093"/>
                  <a:gd name="connsiteX10" fmla="*/ 2246379 w 2323335"/>
                  <a:gd name="connsiteY10" fmla="*/ 615562 h 1014093"/>
                  <a:gd name="connsiteX11" fmla="*/ 2139127 w 2323335"/>
                  <a:gd name="connsiteY11" fmla="*/ 902556 h 1014093"/>
                  <a:gd name="connsiteX12" fmla="*/ 2104185 w 2323335"/>
                  <a:gd name="connsiteY12" fmla="*/ 914518 h 1014093"/>
                  <a:gd name="connsiteX13" fmla="*/ 2308385 w 2323335"/>
                  <a:gd name="connsiteY13" fmla="*/ 60052 h 1014093"/>
                  <a:gd name="connsiteX14" fmla="*/ 851386 w 2323335"/>
                  <a:gd name="connsiteY14" fmla="*/ 0 h 1014093"/>
                  <a:gd name="connsiteX15" fmla="*/ 883722 w 2323335"/>
                  <a:gd name="connsiteY15" fmla="*/ 2310 h 1014093"/>
                  <a:gd name="connsiteX16" fmla="*/ 869331 w 2323335"/>
                  <a:gd name="connsiteY16" fmla="*/ 216341 h 1014093"/>
                  <a:gd name="connsiteX17" fmla="*/ 1070689 w 2323335"/>
                  <a:gd name="connsiteY17" fmla="*/ 738804 h 1014093"/>
                  <a:gd name="connsiteX18" fmla="*/ 1178356 w 2323335"/>
                  <a:gd name="connsiteY18" fmla="*/ 994232 h 1014093"/>
                  <a:gd name="connsiteX19" fmla="*/ 1180132 w 2323335"/>
                  <a:gd name="connsiteY19" fmla="*/ 1014072 h 1014093"/>
                  <a:gd name="connsiteX20" fmla="*/ 1152653 w 2323335"/>
                  <a:gd name="connsiteY20" fmla="*/ 987422 h 1014093"/>
                  <a:gd name="connsiteX21" fmla="*/ 829060 w 2323335"/>
                  <a:gd name="connsiteY21" fmla="*/ 282493 h 1014093"/>
                  <a:gd name="connsiteX22" fmla="*/ 790269 w 2323335"/>
                  <a:gd name="connsiteY22" fmla="*/ 116491 h 1014093"/>
                  <a:gd name="connsiteX23" fmla="*/ 798441 w 2323335"/>
                  <a:gd name="connsiteY23" fmla="*/ 43766 h 1014093"/>
                  <a:gd name="connsiteX24" fmla="*/ 841970 w 2323335"/>
                  <a:gd name="connsiteY24" fmla="*/ 3850 h 1014093"/>
                  <a:gd name="connsiteX25" fmla="*/ 851386 w 2323335"/>
                  <a:gd name="connsiteY25" fmla="*/ 0 h 101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23335" h="1014093">
                    <a:moveTo>
                      <a:pt x="177195" y="68284"/>
                    </a:moveTo>
                    <a:cubicBezTo>
                      <a:pt x="188802" y="283263"/>
                      <a:pt x="129046" y="476507"/>
                      <a:pt x="0" y="648667"/>
                    </a:cubicBezTo>
                    <a:cubicBezTo>
                      <a:pt x="76753" y="460635"/>
                      <a:pt x="136686" y="267450"/>
                      <a:pt x="177195" y="68284"/>
                    </a:cubicBezTo>
                    <a:close/>
                    <a:moveTo>
                      <a:pt x="703389" y="62243"/>
                    </a:moveTo>
                    <a:cubicBezTo>
                      <a:pt x="720800" y="260639"/>
                      <a:pt x="718609" y="456607"/>
                      <a:pt x="630545" y="641619"/>
                    </a:cubicBezTo>
                    <a:cubicBezTo>
                      <a:pt x="618759" y="619707"/>
                      <a:pt x="599630" y="614496"/>
                      <a:pt x="576652" y="617990"/>
                    </a:cubicBezTo>
                    <a:cubicBezTo>
                      <a:pt x="627228" y="508368"/>
                      <a:pt x="656662" y="392647"/>
                      <a:pt x="677271" y="274201"/>
                    </a:cubicBezTo>
                    <a:cubicBezTo>
                      <a:pt x="689471" y="203963"/>
                      <a:pt x="693854" y="132777"/>
                      <a:pt x="703389" y="62243"/>
                    </a:cubicBezTo>
                    <a:close/>
                    <a:moveTo>
                      <a:pt x="2308385" y="60052"/>
                    </a:moveTo>
                    <a:cubicBezTo>
                      <a:pt x="2327573" y="70712"/>
                      <a:pt x="2322836" y="81668"/>
                      <a:pt x="2322777" y="90196"/>
                    </a:cubicBezTo>
                    <a:cubicBezTo>
                      <a:pt x="2321532" y="268812"/>
                      <a:pt x="2295238" y="443697"/>
                      <a:pt x="2246379" y="615562"/>
                    </a:cubicBezTo>
                    <a:cubicBezTo>
                      <a:pt x="2218367" y="714286"/>
                      <a:pt x="2177147" y="807740"/>
                      <a:pt x="2139127" y="902556"/>
                    </a:cubicBezTo>
                    <a:cubicBezTo>
                      <a:pt x="2127993" y="908004"/>
                      <a:pt x="2117451" y="915348"/>
                      <a:pt x="2104185" y="914518"/>
                    </a:cubicBezTo>
                    <a:cubicBezTo>
                      <a:pt x="2192723" y="635934"/>
                      <a:pt x="2241641" y="347460"/>
                      <a:pt x="2308385" y="60052"/>
                    </a:cubicBezTo>
                    <a:close/>
                    <a:moveTo>
                      <a:pt x="851386" y="0"/>
                    </a:moveTo>
                    <a:cubicBezTo>
                      <a:pt x="861869" y="4797"/>
                      <a:pt x="872944" y="1658"/>
                      <a:pt x="883722" y="2310"/>
                    </a:cubicBezTo>
                    <a:cubicBezTo>
                      <a:pt x="834686" y="70712"/>
                      <a:pt x="846530" y="142075"/>
                      <a:pt x="869331" y="216341"/>
                    </a:cubicBezTo>
                    <a:cubicBezTo>
                      <a:pt x="924231" y="395312"/>
                      <a:pt x="986947" y="570789"/>
                      <a:pt x="1070689" y="738804"/>
                    </a:cubicBezTo>
                    <a:cubicBezTo>
                      <a:pt x="1111789" y="821361"/>
                      <a:pt x="1143059" y="908833"/>
                      <a:pt x="1178356" y="994232"/>
                    </a:cubicBezTo>
                    <a:cubicBezTo>
                      <a:pt x="1180725" y="999977"/>
                      <a:pt x="1184752" y="1006669"/>
                      <a:pt x="1180132" y="1014072"/>
                    </a:cubicBezTo>
                    <a:cubicBezTo>
                      <a:pt x="1161714" y="1014783"/>
                      <a:pt x="1158220" y="997963"/>
                      <a:pt x="1152653" y="987422"/>
                    </a:cubicBezTo>
                    <a:cubicBezTo>
                      <a:pt x="1031602" y="758526"/>
                      <a:pt x="912623" y="528564"/>
                      <a:pt x="829060" y="282493"/>
                    </a:cubicBezTo>
                    <a:cubicBezTo>
                      <a:pt x="810700" y="228482"/>
                      <a:pt x="798441" y="172871"/>
                      <a:pt x="790269" y="116491"/>
                    </a:cubicBezTo>
                    <a:cubicBezTo>
                      <a:pt x="786715" y="91795"/>
                      <a:pt x="791275" y="67632"/>
                      <a:pt x="798441" y="43766"/>
                    </a:cubicBezTo>
                    <a:cubicBezTo>
                      <a:pt x="805133" y="21498"/>
                      <a:pt x="821953" y="11134"/>
                      <a:pt x="841970" y="3850"/>
                    </a:cubicBezTo>
                    <a:cubicBezTo>
                      <a:pt x="845109" y="2547"/>
                      <a:pt x="848248" y="1303"/>
                      <a:pt x="851386" y="0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DFA19B09-5190-4CF5-9F91-BE0AD6156850}"/>
                  </a:ext>
                </a:extLst>
              </p:cNvPr>
              <p:cNvSpPr/>
              <p:nvPr/>
            </p:nvSpPr>
            <p:spPr>
              <a:xfrm>
                <a:off x="3259917" y="0"/>
                <a:ext cx="4144327" cy="4617073"/>
              </a:xfrm>
              <a:custGeom>
                <a:avLst/>
                <a:gdLst>
                  <a:gd name="connsiteX0" fmla="*/ 4113438 w 4144327"/>
                  <a:gd name="connsiteY0" fmla="*/ 1843337 h 4617073"/>
                  <a:gd name="connsiteX1" fmla="*/ 4046635 w 4144327"/>
                  <a:gd name="connsiteY1" fmla="*/ 1551072 h 4617073"/>
                  <a:gd name="connsiteX2" fmla="*/ 3703202 w 4144327"/>
                  <a:gd name="connsiteY2" fmla="*/ 1060944 h 4617073"/>
                  <a:gd name="connsiteX3" fmla="*/ 3297466 w 4144327"/>
                  <a:gd name="connsiteY3" fmla="*/ 717215 h 4617073"/>
                  <a:gd name="connsiteX4" fmla="*/ 3363144 w 4144327"/>
                  <a:gd name="connsiteY4" fmla="*/ 333215 h 4617073"/>
                  <a:gd name="connsiteX5" fmla="*/ 3362671 w 4144327"/>
                  <a:gd name="connsiteY5" fmla="*/ 447159 h 4617073"/>
                  <a:gd name="connsiteX6" fmla="*/ 3327788 w 4144327"/>
                  <a:gd name="connsiteY6" fmla="*/ 620031 h 4617073"/>
                  <a:gd name="connsiteX7" fmla="*/ 3270934 w 4144327"/>
                  <a:gd name="connsiteY7" fmla="*/ 689203 h 4617073"/>
                  <a:gd name="connsiteX8" fmla="*/ 3177244 w 4144327"/>
                  <a:gd name="connsiteY8" fmla="*/ 684228 h 4617073"/>
                  <a:gd name="connsiteX9" fmla="*/ 3169486 w 4144327"/>
                  <a:gd name="connsiteY9" fmla="*/ 630276 h 4617073"/>
                  <a:gd name="connsiteX10" fmla="*/ 3126371 w 4144327"/>
                  <a:gd name="connsiteY10" fmla="*/ 312960 h 4617073"/>
                  <a:gd name="connsiteX11" fmla="*/ 2692742 w 4144327"/>
                  <a:gd name="connsiteY11" fmla="*/ 86 h 4617073"/>
                  <a:gd name="connsiteX12" fmla="*/ 2874320 w 4144327"/>
                  <a:gd name="connsiteY12" fmla="*/ 124513 h 4617073"/>
                  <a:gd name="connsiteX13" fmla="*/ 3081303 w 4144327"/>
                  <a:gd name="connsiteY13" fmla="*/ 385212 h 4617073"/>
                  <a:gd name="connsiteX14" fmla="*/ 3081007 w 4144327"/>
                  <a:gd name="connsiteY14" fmla="*/ 630513 h 4617073"/>
                  <a:gd name="connsiteX15" fmla="*/ 2788505 w 4144327"/>
                  <a:gd name="connsiteY15" fmla="*/ 380830 h 4617073"/>
                  <a:gd name="connsiteX16" fmla="*/ 1909580 w 4144327"/>
                  <a:gd name="connsiteY16" fmla="*/ 207721 h 4617073"/>
                  <a:gd name="connsiteX17" fmla="*/ 1712427 w 4144327"/>
                  <a:gd name="connsiteY17" fmla="*/ 222468 h 4617073"/>
                  <a:gd name="connsiteX18" fmla="*/ 1473404 w 4144327"/>
                  <a:gd name="connsiteY18" fmla="*/ 344645 h 4617073"/>
                  <a:gd name="connsiteX19" fmla="*/ 1489749 w 4144327"/>
                  <a:gd name="connsiteY19" fmla="*/ 343401 h 4617073"/>
                  <a:gd name="connsiteX20" fmla="*/ 1962347 w 4144327"/>
                  <a:gd name="connsiteY20" fmla="*/ 238458 h 4617073"/>
                  <a:gd name="connsiteX21" fmla="*/ 2309334 w 4144327"/>
                  <a:gd name="connsiteY21" fmla="*/ 264694 h 4617073"/>
                  <a:gd name="connsiteX22" fmla="*/ 2414099 w 4144327"/>
                  <a:gd name="connsiteY22" fmla="*/ 319889 h 4617073"/>
                  <a:gd name="connsiteX23" fmla="*/ 2403143 w 4144327"/>
                  <a:gd name="connsiteY23" fmla="*/ 319830 h 4617073"/>
                  <a:gd name="connsiteX24" fmla="*/ 2043068 w 4144327"/>
                  <a:gd name="connsiteY24" fmla="*/ 321962 h 4617073"/>
                  <a:gd name="connsiteX25" fmla="*/ 1789772 w 4144327"/>
                  <a:gd name="connsiteY25" fmla="*/ 364188 h 4617073"/>
                  <a:gd name="connsiteX26" fmla="*/ 1356380 w 4144327"/>
                  <a:gd name="connsiteY26" fmla="*/ 463919 h 4617073"/>
                  <a:gd name="connsiteX27" fmla="*/ 1188898 w 4144327"/>
                  <a:gd name="connsiteY27" fmla="*/ 528235 h 4617073"/>
                  <a:gd name="connsiteX28" fmla="*/ 817807 w 4144327"/>
                  <a:gd name="connsiteY28" fmla="*/ 440585 h 4617073"/>
                  <a:gd name="connsiteX29" fmla="*/ 784347 w 4144327"/>
                  <a:gd name="connsiteY29" fmla="*/ 411981 h 4617073"/>
                  <a:gd name="connsiteX30" fmla="*/ 875609 w 4144327"/>
                  <a:gd name="connsiteY30" fmla="*/ 556781 h 4617073"/>
                  <a:gd name="connsiteX31" fmla="*/ 1033556 w 4144327"/>
                  <a:gd name="connsiteY31" fmla="*/ 603152 h 4617073"/>
                  <a:gd name="connsiteX32" fmla="*/ 1000214 w 4144327"/>
                  <a:gd name="connsiteY32" fmla="*/ 642891 h 4617073"/>
                  <a:gd name="connsiteX33" fmla="*/ 497827 w 4144327"/>
                  <a:gd name="connsiteY33" fmla="*/ 927456 h 4617073"/>
                  <a:gd name="connsiteX34" fmla="*/ 247255 w 4144327"/>
                  <a:gd name="connsiteY34" fmla="*/ 1167901 h 4617073"/>
                  <a:gd name="connsiteX35" fmla="*/ 166712 w 4144327"/>
                  <a:gd name="connsiteY35" fmla="*/ 1401357 h 4617073"/>
                  <a:gd name="connsiteX36" fmla="*/ 392588 w 4144327"/>
                  <a:gd name="connsiteY36" fmla="*/ 1087535 h 4617073"/>
                  <a:gd name="connsiteX37" fmla="*/ 372689 w 4144327"/>
                  <a:gd name="connsiteY37" fmla="*/ 1108796 h 4617073"/>
                  <a:gd name="connsiteX38" fmla="*/ 265081 w 4144327"/>
                  <a:gd name="connsiteY38" fmla="*/ 1324249 h 4617073"/>
                  <a:gd name="connsiteX39" fmla="*/ 221197 w 4144327"/>
                  <a:gd name="connsiteY39" fmla="*/ 1619297 h 4617073"/>
                  <a:gd name="connsiteX40" fmla="*/ 109740 w 4144327"/>
                  <a:gd name="connsiteY40" fmla="*/ 1746034 h 4617073"/>
                  <a:gd name="connsiteX41" fmla="*/ 0 w 4144327"/>
                  <a:gd name="connsiteY41" fmla="*/ 1758411 h 4617073"/>
                  <a:gd name="connsiteX42" fmla="*/ 126855 w 4144327"/>
                  <a:gd name="connsiteY42" fmla="*/ 1797617 h 4617073"/>
                  <a:gd name="connsiteX43" fmla="*/ 237128 w 4144327"/>
                  <a:gd name="connsiteY43" fmla="*/ 1747870 h 4617073"/>
                  <a:gd name="connsiteX44" fmla="*/ 383823 w 4144327"/>
                  <a:gd name="connsiteY44" fmla="*/ 2452206 h 4617073"/>
                  <a:gd name="connsiteX45" fmla="*/ 438900 w 4144327"/>
                  <a:gd name="connsiteY45" fmla="*/ 1968593 h 4617073"/>
                  <a:gd name="connsiteX46" fmla="*/ 425634 w 4144327"/>
                  <a:gd name="connsiteY46" fmla="*/ 2176583 h 4617073"/>
                  <a:gd name="connsiteX47" fmla="*/ 532413 w 4144327"/>
                  <a:gd name="connsiteY47" fmla="*/ 2479212 h 4617073"/>
                  <a:gd name="connsiteX48" fmla="*/ 532413 w 4144327"/>
                  <a:gd name="connsiteY48" fmla="*/ 2479212 h 4617073"/>
                  <a:gd name="connsiteX49" fmla="*/ 526728 w 4144327"/>
                  <a:gd name="connsiteY49" fmla="*/ 2573258 h 4617073"/>
                  <a:gd name="connsiteX50" fmla="*/ 337985 w 4144327"/>
                  <a:gd name="connsiteY50" fmla="*/ 2976328 h 4617073"/>
                  <a:gd name="connsiteX51" fmla="*/ 669277 w 4144327"/>
                  <a:gd name="connsiteY51" fmla="*/ 3279194 h 4617073"/>
                  <a:gd name="connsiteX52" fmla="*/ 669277 w 4144327"/>
                  <a:gd name="connsiteY52" fmla="*/ 3279194 h 4617073"/>
                  <a:gd name="connsiteX53" fmla="*/ 715411 w 4144327"/>
                  <a:gd name="connsiteY53" fmla="*/ 3392487 h 4617073"/>
                  <a:gd name="connsiteX54" fmla="*/ 686451 w 4144327"/>
                  <a:gd name="connsiteY54" fmla="*/ 3402318 h 4617073"/>
                  <a:gd name="connsiteX55" fmla="*/ 604073 w 4144327"/>
                  <a:gd name="connsiteY55" fmla="*/ 3509393 h 4617073"/>
                  <a:gd name="connsiteX56" fmla="*/ 666967 w 4144327"/>
                  <a:gd name="connsiteY56" fmla="*/ 3810067 h 4617073"/>
                  <a:gd name="connsiteX57" fmla="*/ 862284 w 4144327"/>
                  <a:gd name="connsiteY57" fmla="*/ 4173043 h 4617073"/>
                  <a:gd name="connsiteX58" fmla="*/ 860744 w 4144327"/>
                  <a:gd name="connsiteY58" fmla="*/ 4299484 h 4617073"/>
                  <a:gd name="connsiteX59" fmla="*/ 829415 w 4144327"/>
                  <a:gd name="connsiteY59" fmla="*/ 4345856 h 4617073"/>
                  <a:gd name="connsiteX60" fmla="*/ 887750 w 4144327"/>
                  <a:gd name="connsiteY60" fmla="*/ 4354384 h 4617073"/>
                  <a:gd name="connsiteX61" fmla="*/ 1230709 w 4144327"/>
                  <a:gd name="connsiteY61" fmla="*/ 4442625 h 4617073"/>
                  <a:gd name="connsiteX62" fmla="*/ 1248535 w 4144327"/>
                  <a:gd name="connsiteY62" fmla="*/ 4423793 h 4617073"/>
                  <a:gd name="connsiteX63" fmla="*/ 1334526 w 4144327"/>
                  <a:gd name="connsiteY63" fmla="*/ 4341414 h 4617073"/>
                  <a:gd name="connsiteX64" fmla="*/ 1482110 w 4144327"/>
                  <a:gd name="connsiteY64" fmla="*/ 4174346 h 4617073"/>
                  <a:gd name="connsiteX65" fmla="*/ 1489157 w 4144327"/>
                  <a:gd name="connsiteY65" fmla="*/ 4147933 h 4617073"/>
                  <a:gd name="connsiteX66" fmla="*/ 1489572 w 4144327"/>
                  <a:gd name="connsiteY66" fmla="*/ 4148051 h 4617073"/>
                  <a:gd name="connsiteX67" fmla="*/ 1700050 w 4144327"/>
                  <a:gd name="connsiteY67" fmla="*/ 4171918 h 4617073"/>
                  <a:gd name="connsiteX68" fmla="*/ 1960038 w 4144327"/>
                  <a:gd name="connsiteY68" fmla="*/ 4155276 h 4617073"/>
                  <a:gd name="connsiteX69" fmla="*/ 1948845 w 4144327"/>
                  <a:gd name="connsiteY69" fmla="*/ 4175886 h 4617073"/>
                  <a:gd name="connsiteX70" fmla="*/ 1917634 w 4144327"/>
                  <a:gd name="connsiteY70" fmla="*/ 4612299 h 4617073"/>
                  <a:gd name="connsiteX71" fmla="*/ 1926695 w 4144327"/>
                  <a:gd name="connsiteY71" fmla="*/ 4607561 h 4617073"/>
                  <a:gd name="connsiteX72" fmla="*/ 1927051 w 4144327"/>
                  <a:gd name="connsiteY72" fmla="*/ 4608390 h 4617073"/>
                  <a:gd name="connsiteX73" fmla="*/ 1959386 w 4144327"/>
                  <a:gd name="connsiteY73" fmla="*/ 4610700 h 4617073"/>
                  <a:gd name="connsiteX74" fmla="*/ 2247031 w 4144327"/>
                  <a:gd name="connsiteY74" fmla="*/ 4545377 h 4617073"/>
                  <a:gd name="connsiteX75" fmla="*/ 2450343 w 4144327"/>
                  <a:gd name="connsiteY75" fmla="*/ 4497584 h 4617073"/>
                  <a:gd name="connsiteX76" fmla="*/ 2442467 w 4144327"/>
                  <a:gd name="connsiteY76" fmla="*/ 4465604 h 4617073"/>
                  <a:gd name="connsiteX77" fmla="*/ 2450758 w 4144327"/>
                  <a:gd name="connsiteY77" fmla="*/ 4462584 h 4617073"/>
                  <a:gd name="connsiteX78" fmla="*/ 2440631 w 4144327"/>
                  <a:gd name="connsiteY78" fmla="*/ 4444639 h 4617073"/>
                  <a:gd name="connsiteX79" fmla="*/ 2478830 w 4144327"/>
                  <a:gd name="connsiteY79" fmla="*/ 4348994 h 4617073"/>
                  <a:gd name="connsiteX80" fmla="*/ 2569914 w 4144327"/>
                  <a:gd name="connsiteY80" fmla="*/ 4307893 h 4617073"/>
                  <a:gd name="connsiteX81" fmla="*/ 2919743 w 4144327"/>
                  <a:gd name="connsiteY81" fmla="*/ 3920576 h 4617073"/>
                  <a:gd name="connsiteX82" fmla="*/ 2938872 w 4144327"/>
                  <a:gd name="connsiteY82" fmla="*/ 3796860 h 4617073"/>
                  <a:gd name="connsiteX83" fmla="*/ 2951131 w 4144327"/>
                  <a:gd name="connsiteY83" fmla="*/ 3717146 h 4617073"/>
                  <a:gd name="connsiteX84" fmla="*/ 2961318 w 4144327"/>
                  <a:gd name="connsiteY84" fmla="*/ 3639090 h 4617073"/>
                  <a:gd name="connsiteX85" fmla="*/ 2971563 w 4144327"/>
                  <a:gd name="connsiteY85" fmla="*/ 3487362 h 4617073"/>
                  <a:gd name="connsiteX86" fmla="*/ 2971563 w 4144327"/>
                  <a:gd name="connsiteY86" fmla="*/ 3487362 h 4617073"/>
                  <a:gd name="connsiteX87" fmla="*/ 2985362 w 4144327"/>
                  <a:gd name="connsiteY87" fmla="*/ 3461777 h 4617073"/>
                  <a:gd name="connsiteX88" fmla="*/ 3043697 w 4144327"/>
                  <a:gd name="connsiteY88" fmla="*/ 3349373 h 4617073"/>
                  <a:gd name="connsiteX89" fmla="*/ 3202236 w 4144327"/>
                  <a:gd name="connsiteY89" fmla="*/ 3283694 h 4617073"/>
                  <a:gd name="connsiteX90" fmla="*/ 3467495 w 4144327"/>
                  <a:gd name="connsiteY90" fmla="*/ 3246325 h 4617073"/>
                  <a:gd name="connsiteX91" fmla="*/ 3654106 w 4144327"/>
                  <a:gd name="connsiteY91" fmla="*/ 2988765 h 4617073"/>
                  <a:gd name="connsiteX92" fmla="*/ 3654106 w 4144327"/>
                  <a:gd name="connsiteY92" fmla="*/ 2988765 h 4617073"/>
                  <a:gd name="connsiteX93" fmla="*/ 3718896 w 4144327"/>
                  <a:gd name="connsiteY93" fmla="*/ 2957318 h 4617073"/>
                  <a:gd name="connsiteX94" fmla="*/ 3771249 w 4144327"/>
                  <a:gd name="connsiteY94" fmla="*/ 2886132 h 4617073"/>
                  <a:gd name="connsiteX95" fmla="*/ 3865827 w 4144327"/>
                  <a:gd name="connsiteY95" fmla="*/ 2673877 h 4617073"/>
                  <a:gd name="connsiteX96" fmla="*/ 3902605 w 4144327"/>
                  <a:gd name="connsiteY96" fmla="*/ 2571363 h 4617073"/>
                  <a:gd name="connsiteX97" fmla="*/ 3940389 w 4144327"/>
                  <a:gd name="connsiteY97" fmla="*/ 2465768 h 4617073"/>
                  <a:gd name="connsiteX98" fmla="*/ 3906395 w 4144327"/>
                  <a:gd name="connsiteY98" fmla="*/ 2758092 h 4617073"/>
                  <a:gd name="connsiteX99" fmla="*/ 3915220 w 4144327"/>
                  <a:gd name="connsiteY99" fmla="*/ 2758566 h 4617073"/>
                  <a:gd name="connsiteX100" fmla="*/ 4103074 w 4144327"/>
                  <a:gd name="connsiteY100" fmla="*/ 2576870 h 4617073"/>
                  <a:gd name="connsiteX101" fmla="*/ 4143879 w 4144327"/>
                  <a:gd name="connsiteY101" fmla="*/ 2306400 h 4617073"/>
                  <a:gd name="connsiteX102" fmla="*/ 4113438 w 4144327"/>
                  <a:gd name="connsiteY102" fmla="*/ 1843337 h 4617073"/>
                  <a:gd name="connsiteX103" fmla="*/ 262712 w 4144327"/>
                  <a:gd name="connsiteY103" fmla="*/ 1656015 h 4617073"/>
                  <a:gd name="connsiteX104" fmla="*/ 275327 w 4144327"/>
                  <a:gd name="connsiteY104" fmla="*/ 1491790 h 4617073"/>
                  <a:gd name="connsiteX105" fmla="*/ 484087 w 4144327"/>
                  <a:gd name="connsiteY105" fmla="*/ 1170329 h 4617073"/>
                  <a:gd name="connsiteX106" fmla="*/ 602592 w 4144327"/>
                  <a:gd name="connsiteY106" fmla="*/ 1070361 h 4617073"/>
                  <a:gd name="connsiteX107" fmla="*/ 262712 w 4144327"/>
                  <a:gd name="connsiteY107" fmla="*/ 1656015 h 461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144327" h="4617073">
                    <a:moveTo>
                      <a:pt x="4113438" y="1843337"/>
                    </a:moveTo>
                    <a:cubicBezTo>
                      <a:pt x="4102778" y="1743250"/>
                      <a:pt x="4085011" y="1645000"/>
                      <a:pt x="4046635" y="1551072"/>
                    </a:cubicBezTo>
                    <a:cubicBezTo>
                      <a:pt x="3969290" y="1361500"/>
                      <a:pt x="3845514" y="1204737"/>
                      <a:pt x="3703202" y="1060944"/>
                    </a:cubicBezTo>
                    <a:cubicBezTo>
                      <a:pt x="3578123" y="934504"/>
                      <a:pt x="3440489" y="822869"/>
                      <a:pt x="3297466" y="717215"/>
                    </a:cubicBezTo>
                    <a:cubicBezTo>
                      <a:pt x="3462698" y="596223"/>
                      <a:pt x="3425032" y="441652"/>
                      <a:pt x="3363144" y="333215"/>
                    </a:cubicBezTo>
                    <a:cubicBezTo>
                      <a:pt x="3363144" y="376566"/>
                      <a:pt x="3365158" y="412040"/>
                      <a:pt x="3362671" y="447159"/>
                    </a:cubicBezTo>
                    <a:cubicBezTo>
                      <a:pt x="3358585" y="506145"/>
                      <a:pt x="3350945" y="564776"/>
                      <a:pt x="3327788" y="620031"/>
                    </a:cubicBezTo>
                    <a:cubicBezTo>
                      <a:pt x="3315825" y="648635"/>
                      <a:pt x="3300131" y="675049"/>
                      <a:pt x="3270934" y="689203"/>
                    </a:cubicBezTo>
                    <a:cubicBezTo>
                      <a:pt x="3239191" y="704601"/>
                      <a:pt x="3206381" y="700574"/>
                      <a:pt x="3177244" y="684228"/>
                    </a:cubicBezTo>
                    <a:cubicBezTo>
                      <a:pt x="3155924" y="672265"/>
                      <a:pt x="3169308" y="648221"/>
                      <a:pt x="3169486" y="630276"/>
                    </a:cubicBezTo>
                    <a:cubicBezTo>
                      <a:pt x="3170552" y="522313"/>
                      <a:pt x="3163031" y="415712"/>
                      <a:pt x="3126371" y="312960"/>
                    </a:cubicBezTo>
                    <a:cubicBezTo>
                      <a:pt x="3062352" y="133456"/>
                      <a:pt x="2873372" y="-3941"/>
                      <a:pt x="2692742" y="86"/>
                    </a:cubicBezTo>
                    <a:cubicBezTo>
                      <a:pt x="2757236" y="38877"/>
                      <a:pt x="2818117" y="78438"/>
                      <a:pt x="2874320" y="124513"/>
                    </a:cubicBezTo>
                    <a:cubicBezTo>
                      <a:pt x="2962087" y="196410"/>
                      <a:pt x="3039906" y="276420"/>
                      <a:pt x="3081303" y="385212"/>
                    </a:cubicBezTo>
                    <a:cubicBezTo>
                      <a:pt x="3112276" y="466644"/>
                      <a:pt x="3112099" y="569750"/>
                      <a:pt x="3081007" y="630513"/>
                    </a:cubicBezTo>
                    <a:cubicBezTo>
                      <a:pt x="2980269" y="497795"/>
                      <a:pt x="2923415" y="448107"/>
                      <a:pt x="2788505" y="380830"/>
                    </a:cubicBezTo>
                    <a:cubicBezTo>
                      <a:pt x="2511521" y="242544"/>
                      <a:pt x="2217124" y="189777"/>
                      <a:pt x="1909580" y="207721"/>
                    </a:cubicBezTo>
                    <a:cubicBezTo>
                      <a:pt x="1843902" y="211571"/>
                      <a:pt x="1777572" y="205708"/>
                      <a:pt x="1712427" y="222468"/>
                    </a:cubicBezTo>
                    <a:cubicBezTo>
                      <a:pt x="1623593" y="245269"/>
                      <a:pt x="1545656" y="287198"/>
                      <a:pt x="1473404" y="344645"/>
                    </a:cubicBezTo>
                    <a:cubicBezTo>
                      <a:pt x="1481221" y="348612"/>
                      <a:pt x="1485189" y="344941"/>
                      <a:pt x="1489749" y="343401"/>
                    </a:cubicBezTo>
                    <a:cubicBezTo>
                      <a:pt x="1643729" y="292588"/>
                      <a:pt x="1796761" y="237688"/>
                      <a:pt x="1962347" y="238458"/>
                    </a:cubicBezTo>
                    <a:cubicBezTo>
                      <a:pt x="2078661" y="238991"/>
                      <a:pt x="2195211" y="236563"/>
                      <a:pt x="2309334" y="264694"/>
                    </a:cubicBezTo>
                    <a:cubicBezTo>
                      <a:pt x="2347236" y="274051"/>
                      <a:pt x="2384369" y="286310"/>
                      <a:pt x="2414099" y="319889"/>
                    </a:cubicBezTo>
                    <a:cubicBezTo>
                      <a:pt x="2407999" y="319889"/>
                      <a:pt x="2405512" y="320126"/>
                      <a:pt x="2403143" y="319830"/>
                    </a:cubicBezTo>
                    <a:cubicBezTo>
                      <a:pt x="2283039" y="306801"/>
                      <a:pt x="2163172" y="308282"/>
                      <a:pt x="2043068" y="321962"/>
                    </a:cubicBezTo>
                    <a:cubicBezTo>
                      <a:pt x="1957787" y="331675"/>
                      <a:pt x="1874342" y="351041"/>
                      <a:pt x="1789772" y="364188"/>
                    </a:cubicBezTo>
                    <a:cubicBezTo>
                      <a:pt x="1642781" y="387048"/>
                      <a:pt x="1497626" y="416186"/>
                      <a:pt x="1356380" y="463919"/>
                    </a:cubicBezTo>
                    <a:cubicBezTo>
                      <a:pt x="1299526" y="483167"/>
                      <a:pt x="1246699" y="515384"/>
                      <a:pt x="1188898" y="528235"/>
                    </a:cubicBezTo>
                    <a:cubicBezTo>
                      <a:pt x="1052804" y="558498"/>
                      <a:pt x="926896" y="531611"/>
                      <a:pt x="817807" y="440585"/>
                    </a:cubicBezTo>
                    <a:cubicBezTo>
                      <a:pt x="808509" y="432827"/>
                      <a:pt x="799389" y="424832"/>
                      <a:pt x="784347" y="411981"/>
                    </a:cubicBezTo>
                    <a:cubicBezTo>
                      <a:pt x="799034" y="476948"/>
                      <a:pt x="825980" y="523971"/>
                      <a:pt x="875609" y="556781"/>
                    </a:cubicBezTo>
                    <a:cubicBezTo>
                      <a:pt x="923461" y="588465"/>
                      <a:pt x="978479" y="596282"/>
                      <a:pt x="1033556" y="603152"/>
                    </a:cubicBezTo>
                    <a:cubicBezTo>
                      <a:pt x="1029233" y="624058"/>
                      <a:pt x="1017566" y="634718"/>
                      <a:pt x="1000214" y="642891"/>
                    </a:cubicBezTo>
                    <a:cubicBezTo>
                      <a:pt x="825684" y="725269"/>
                      <a:pt x="655063" y="814637"/>
                      <a:pt x="497827" y="927456"/>
                    </a:cubicBezTo>
                    <a:cubicBezTo>
                      <a:pt x="402893" y="995562"/>
                      <a:pt x="314355" y="1070598"/>
                      <a:pt x="247255" y="1167901"/>
                    </a:cubicBezTo>
                    <a:cubicBezTo>
                      <a:pt x="199936" y="1236481"/>
                      <a:pt x="170976" y="1311398"/>
                      <a:pt x="166712" y="1401357"/>
                    </a:cubicBezTo>
                    <a:cubicBezTo>
                      <a:pt x="203549" y="1259459"/>
                      <a:pt x="290251" y="1139237"/>
                      <a:pt x="392588" y="1087535"/>
                    </a:cubicBezTo>
                    <a:cubicBezTo>
                      <a:pt x="384178" y="1096478"/>
                      <a:pt x="378375" y="1102637"/>
                      <a:pt x="372689" y="1108796"/>
                    </a:cubicBezTo>
                    <a:cubicBezTo>
                      <a:pt x="316131" y="1170270"/>
                      <a:pt x="276689" y="1239856"/>
                      <a:pt x="265081" y="1324249"/>
                    </a:cubicBezTo>
                    <a:cubicBezTo>
                      <a:pt x="251460" y="1422736"/>
                      <a:pt x="234167" y="1520750"/>
                      <a:pt x="221197" y="1619297"/>
                    </a:cubicBezTo>
                    <a:cubicBezTo>
                      <a:pt x="212136" y="1687936"/>
                      <a:pt x="171154" y="1724891"/>
                      <a:pt x="109740" y="1746034"/>
                    </a:cubicBezTo>
                    <a:cubicBezTo>
                      <a:pt x="76160" y="1757582"/>
                      <a:pt x="41219" y="1757286"/>
                      <a:pt x="0" y="1758411"/>
                    </a:cubicBezTo>
                    <a:cubicBezTo>
                      <a:pt x="42403" y="1786957"/>
                      <a:pt x="82557" y="1800637"/>
                      <a:pt x="126855" y="1797617"/>
                    </a:cubicBezTo>
                    <a:cubicBezTo>
                      <a:pt x="168666" y="1794774"/>
                      <a:pt x="213084" y="1795189"/>
                      <a:pt x="237128" y="1747870"/>
                    </a:cubicBezTo>
                    <a:cubicBezTo>
                      <a:pt x="176365" y="2005193"/>
                      <a:pt x="217999" y="2239241"/>
                      <a:pt x="383823" y="2452206"/>
                    </a:cubicBezTo>
                    <a:cubicBezTo>
                      <a:pt x="308669" y="2183868"/>
                      <a:pt x="366707" y="2056006"/>
                      <a:pt x="438900" y="1968593"/>
                    </a:cubicBezTo>
                    <a:cubicBezTo>
                      <a:pt x="426641" y="2038831"/>
                      <a:pt x="423621" y="2107530"/>
                      <a:pt x="425634" y="2176583"/>
                    </a:cubicBezTo>
                    <a:cubicBezTo>
                      <a:pt x="428891" y="2288929"/>
                      <a:pt x="458681" y="2391799"/>
                      <a:pt x="532413" y="2479212"/>
                    </a:cubicBezTo>
                    <a:cubicBezTo>
                      <a:pt x="532413" y="2479212"/>
                      <a:pt x="532413" y="2479212"/>
                      <a:pt x="532413" y="2479212"/>
                    </a:cubicBezTo>
                    <a:cubicBezTo>
                      <a:pt x="520746" y="2509949"/>
                      <a:pt x="533005" y="2542166"/>
                      <a:pt x="526728" y="2573258"/>
                    </a:cubicBezTo>
                    <a:cubicBezTo>
                      <a:pt x="378611" y="2660967"/>
                      <a:pt x="305708" y="2816723"/>
                      <a:pt x="337985" y="2976328"/>
                    </a:cubicBezTo>
                    <a:cubicBezTo>
                      <a:pt x="368188" y="3125747"/>
                      <a:pt x="514113" y="3259117"/>
                      <a:pt x="669277" y="3279194"/>
                    </a:cubicBezTo>
                    <a:cubicBezTo>
                      <a:pt x="669277" y="3279194"/>
                      <a:pt x="669277" y="3279194"/>
                      <a:pt x="669277" y="3279194"/>
                    </a:cubicBezTo>
                    <a:cubicBezTo>
                      <a:pt x="684675" y="3317096"/>
                      <a:pt x="700132" y="3354999"/>
                      <a:pt x="715411" y="3392487"/>
                    </a:cubicBezTo>
                    <a:cubicBezTo>
                      <a:pt x="705758" y="3400008"/>
                      <a:pt x="693913" y="3394145"/>
                      <a:pt x="686451" y="3402318"/>
                    </a:cubicBezTo>
                    <a:cubicBezTo>
                      <a:pt x="634631" y="3413392"/>
                      <a:pt x="607211" y="3449518"/>
                      <a:pt x="604073" y="3509393"/>
                    </a:cubicBezTo>
                    <a:cubicBezTo>
                      <a:pt x="598565" y="3615224"/>
                      <a:pt x="630427" y="3713297"/>
                      <a:pt x="666967" y="3810067"/>
                    </a:cubicBezTo>
                    <a:cubicBezTo>
                      <a:pt x="715885" y="3939646"/>
                      <a:pt x="788433" y="4056789"/>
                      <a:pt x="862284" y="4173043"/>
                    </a:cubicBezTo>
                    <a:cubicBezTo>
                      <a:pt x="889941" y="4216631"/>
                      <a:pt x="889112" y="4257673"/>
                      <a:pt x="860744" y="4299484"/>
                    </a:cubicBezTo>
                    <a:cubicBezTo>
                      <a:pt x="850262" y="4314941"/>
                      <a:pt x="839839" y="4330398"/>
                      <a:pt x="829415" y="4345856"/>
                    </a:cubicBezTo>
                    <a:cubicBezTo>
                      <a:pt x="848899" y="4348639"/>
                      <a:pt x="868621" y="4350119"/>
                      <a:pt x="887750" y="4354384"/>
                    </a:cubicBezTo>
                    <a:cubicBezTo>
                      <a:pt x="1003057" y="4379909"/>
                      <a:pt x="1117534" y="4408750"/>
                      <a:pt x="1230709" y="4442625"/>
                    </a:cubicBezTo>
                    <a:cubicBezTo>
                      <a:pt x="1239355" y="4438895"/>
                      <a:pt x="1244153" y="4431551"/>
                      <a:pt x="1248535" y="4423793"/>
                    </a:cubicBezTo>
                    <a:cubicBezTo>
                      <a:pt x="1268967" y="4387726"/>
                      <a:pt x="1299289" y="4361549"/>
                      <a:pt x="1334526" y="4341414"/>
                    </a:cubicBezTo>
                    <a:cubicBezTo>
                      <a:pt x="1402810" y="4302327"/>
                      <a:pt x="1447168" y="4242571"/>
                      <a:pt x="1482110" y="4174346"/>
                    </a:cubicBezTo>
                    <a:cubicBezTo>
                      <a:pt x="1486314" y="4166114"/>
                      <a:pt x="1492296" y="4157764"/>
                      <a:pt x="1489157" y="4147933"/>
                    </a:cubicBezTo>
                    <a:cubicBezTo>
                      <a:pt x="1489276" y="4147992"/>
                      <a:pt x="1489453" y="4147992"/>
                      <a:pt x="1489572" y="4148051"/>
                    </a:cubicBezTo>
                    <a:cubicBezTo>
                      <a:pt x="1559218" y="4160370"/>
                      <a:pt x="1627739" y="4182933"/>
                      <a:pt x="1700050" y="4171918"/>
                    </a:cubicBezTo>
                    <a:cubicBezTo>
                      <a:pt x="1786989" y="4170970"/>
                      <a:pt x="1873809" y="4167476"/>
                      <a:pt x="1960038" y="4155276"/>
                    </a:cubicBezTo>
                    <a:cubicBezTo>
                      <a:pt x="1956307" y="4162146"/>
                      <a:pt x="1952398" y="4168898"/>
                      <a:pt x="1948845" y="4175886"/>
                    </a:cubicBezTo>
                    <a:cubicBezTo>
                      <a:pt x="1876593" y="4316895"/>
                      <a:pt x="1855924" y="4461636"/>
                      <a:pt x="1917634" y="4612299"/>
                    </a:cubicBezTo>
                    <a:cubicBezTo>
                      <a:pt x="1922194" y="4612832"/>
                      <a:pt x="1924978" y="4610878"/>
                      <a:pt x="1926695" y="4607561"/>
                    </a:cubicBezTo>
                    <a:cubicBezTo>
                      <a:pt x="1926814" y="4607857"/>
                      <a:pt x="1926932" y="4608153"/>
                      <a:pt x="1927051" y="4608390"/>
                    </a:cubicBezTo>
                    <a:cubicBezTo>
                      <a:pt x="1937000" y="4620827"/>
                      <a:pt x="1948016" y="4618340"/>
                      <a:pt x="1959386" y="4610700"/>
                    </a:cubicBezTo>
                    <a:cubicBezTo>
                      <a:pt x="2055268" y="4589024"/>
                      <a:pt x="2151328" y="4567882"/>
                      <a:pt x="2247031" y="4545377"/>
                    </a:cubicBezTo>
                    <a:cubicBezTo>
                      <a:pt x="2314782" y="4529446"/>
                      <a:pt x="2384073" y="4519852"/>
                      <a:pt x="2450343" y="4497584"/>
                    </a:cubicBezTo>
                    <a:cubicBezTo>
                      <a:pt x="2455851" y="4484733"/>
                      <a:pt x="2449040" y="4475198"/>
                      <a:pt x="2442467" y="4465604"/>
                    </a:cubicBezTo>
                    <a:cubicBezTo>
                      <a:pt x="2445369" y="4465663"/>
                      <a:pt x="2448152" y="4464834"/>
                      <a:pt x="2450758" y="4462584"/>
                    </a:cubicBezTo>
                    <a:cubicBezTo>
                      <a:pt x="2447382" y="4456602"/>
                      <a:pt x="2444125" y="4450561"/>
                      <a:pt x="2440631" y="4444639"/>
                    </a:cubicBezTo>
                    <a:cubicBezTo>
                      <a:pt x="2405452" y="4385298"/>
                      <a:pt x="2413092" y="4366465"/>
                      <a:pt x="2478830" y="4348994"/>
                    </a:cubicBezTo>
                    <a:cubicBezTo>
                      <a:pt x="2511402" y="4340348"/>
                      <a:pt x="2542613" y="4327674"/>
                      <a:pt x="2569914" y="4307893"/>
                    </a:cubicBezTo>
                    <a:cubicBezTo>
                      <a:pt x="2714003" y="4203721"/>
                      <a:pt x="2849150" y="4091257"/>
                      <a:pt x="2919743" y="3920576"/>
                    </a:cubicBezTo>
                    <a:cubicBezTo>
                      <a:pt x="2929456" y="3879831"/>
                      <a:pt x="2942129" y="3839027"/>
                      <a:pt x="2938872" y="3796860"/>
                    </a:cubicBezTo>
                    <a:cubicBezTo>
                      <a:pt x="2936681" y="3768552"/>
                      <a:pt x="2942129" y="3742967"/>
                      <a:pt x="2951131" y="3717146"/>
                    </a:cubicBezTo>
                    <a:cubicBezTo>
                      <a:pt x="2959956" y="3691799"/>
                      <a:pt x="2960785" y="3665622"/>
                      <a:pt x="2961318" y="3639090"/>
                    </a:cubicBezTo>
                    <a:cubicBezTo>
                      <a:pt x="2962384" y="3588396"/>
                      <a:pt x="2963568" y="3537642"/>
                      <a:pt x="2971563" y="3487362"/>
                    </a:cubicBezTo>
                    <a:cubicBezTo>
                      <a:pt x="2971563" y="3487362"/>
                      <a:pt x="2971563" y="3487362"/>
                      <a:pt x="2971563" y="3487362"/>
                    </a:cubicBezTo>
                    <a:cubicBezTo>
                      <a:pt x="2979499" y="3480610"/>
                      <a:pt x="2981868" y="3471016"/>
                      <a:pt x="2985362" y="3461777"/>
                    </a:cubicBezTo>
                    <a:cubicBezTo>
                      <a:pt x="3000227" y="3421980"/>
                      <a:pt x="3017106" y="3382952"/>
                      <a:pt x="3043697" y="3349373"/>
                    </a:cubicBezTo>
                    <a:cubicBezTo>
                      <a:pt x="3084146" y="3298322"/>
                      <a:pt x="3133064" y="3266520"/>
                      <a:pt x="3202236" y="3283694"/>
                    </a:cubicBezTo>
                    <a:cubicBezTo>
                      <a:pt x="3295571" y="3306910"/>
                      <a:pt x="3383991" y="3291512"/>
                      <a:pt x="3467495" y="3246325"/>
                    </a:cubicBezTo>
                    <a:cubicBezTo>
                      <a:pt x="3570602" y="3190537"/>
                      <a:pt x="3636695" y="3107092"/>
                      <a:pt x="3654106" y="2988765"/>
                    </a:cubicBezTo>
                    <a:cubicBezTo>
                      <a:pt x="3654106" y="2988765"/>
                      <a:pt x="3654106" y="2988765"/>
                      <a:pt x="3654106" y="2988765"/>
                    </a:cubicBezTo>
                    <a:cubicBezTo>
                      <a:pt x="3680164" y="2987462"/>
                      <a:pt x="3700892" y="2975262"/>
                      <a:pt x="3718896" y="2957318"/>
                    </a:cubicBezTo>
                    <a:cubicBezTo>
                      <a:pt x="3740038" y="2936294"/>
                      <a:pt x="3756443" y="2911834"/>
                      <a:pt x="3771249" y="2886132"/>
                    </a:cubicBezTo>
                    <a:cubicBezTo>
                      <a:pt x="3810040" y="2818618"/>
                      <a:pt x="3838348" y="2746366"/>
                      <a:pt x="3865827" y="2673877"/>
                    </a:cubicBezTo>
                    <a:cubicBezTo>
                      <a:pt x="3878679" y="2639943"/>
                      <a:pt x="3890405" y="2605534"/>
                      <a:pt x="3902605" y="2571363"/>
                    </a:cubicBezTo>
                    <a:cubicBezTo>
                      <a:pt x="3914805" y="2537250"/>
                      <a:pt x="3927005" y="2503138"/>
                      <a:pt x="3940389" y="2465768"/>
                    </a:cubicBezTo>
                    <a:cubicBezTo>
                      <a:pt x="4004231" y="2574265"/>
                      <a:pt x="3976219" y="2668429"/>
                      <a:pt x="3906395" y="2758092"/>
                    </a:cubicBezTo>
                    <a:cubicBezTo>
                      <a:pt x="3911606" y="2758447"/>
                      <a:pt x="3913502" y="2758980"/>
                      <a:pt x="3915220" y="2758566"/>
                    </a:cubicBezTo>
                    <a:cubicBezTo>
                      <a:pt x="4015602" y="2737068"/>
                      <a:pt x="4070324" y="2668073"/>
                      <a:pt x="4103074" y="2576870"/>
                    </a:cubicBezTo>
                    <a:cubicBezTo>
                      <a:pt x="4134403" y="2489457"/>
                      <a:pt x="4141806" y="2398136"/>
                      <a:pt x="4143879" y="2306400"/>
                    </a:cubicBezTo>
                    <a:cubicBezTo>
                      <a:pt x="4147373" y="2151236"/>
                      <a:pt x="4129843" y="1997316"/>
                      <a:pt x="4113438" y="1843337"/>
                    </a:cubicBezTo>
                    <a:close/>
                    <a:moveTo>
                      <a:pt x="262712" y="1656015"/>
                    </a:moveTo>
                    <a:cubicBezTo>
                      <a:pt x="274202" y="1601826"/>
                      <a:pt x="261410" y="1546453"/>
                      <a:pt x="275327" y="1491790"/>
                    </a:cubicBezTo>
                    <a:cubicBezTo>
                      <a:pt x="308728" y="1360434"/>
                      <a:pt x="385896" y="1258689"/>
                      <a:pt x="484087" y="1170329"/>
                    </a:cubicBezTo>
                    <a:cubicBezTo>
                      <a:pt x="520568" y="1137519"/>
                      <a:pt x="559063" y="1106960"/>
                      <a:pt x="602592" y="1070361"/>
                    </a:cubicBezTo>
                    <a:cubicBezTo>
                      <a:pt x="492023" y="1273317"/>
                      <a:pt x="339347" y="1442517"/>
                      <a:pt x="262712" y="16560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29A9E254-8C25-4CE4-A8ED-556F665874DF}"/>
                  </a:ext>
                </a:extLst>
              </p:cNvPr>
              <p:cNvSpPr/>
              <p:nvPr/>
            </p:nvSpPr>
            <p:spPr>
              <a:xfrm>
                <a:off x="3783291" y="2073713"/>
                <a:ext cx="3130671" cy="2100345"/>
              </a:xfrm>
              <a:custGeom>
                <a:avLst/>
                <a:gdLst>
                  <a:gd name="connsiteX0" fmla="*/ 1436485 w 3130671"/>
                  <a:gd name="connsiteY0" fmla="*/ 2080734 h 2100345"/>
                  <a:gd name="connsiteX1" fmla="*/ 1176497 w 3130671"/>
                  <a:gd name="connsiteY1" fmla="*/ 2097375 h 2100345"/>
                  <a:gd name="connsiteX2" fmla="*/ 966019 w 3130671"/>
                  <a:gd name="connsiteY2" fmla="*/ 2073509 h 2100345"/>
                  <a:gd name="connsiteX3" fmla="*/ 636504 w 3130671"/>
                  <a:gd name="connsiteY3" fmla="*/ 1911179 h 2100345"/>
                  <a:gd name="connsiteX4" fmla="*/ 270981 w 3130671"/>
                  <a:gd name="connsiteY4" fmla="*/ 1490401 h 2100345"/>
                  <a:gd name="connsiteX5" fmla="*/ 215963 w 3130671"/>
                  <a:gd name="connsiteY5" fmla="*/ 1385813 h 2100345"/>
                  <a:gd name="connsiteX6" fmla="*/ 162840 w 3130671"/>
                  <a:gd name="connsiteY6" fmla="*/ 1327716 h 2100345"/>
                  <a:gd name="connsiteX7" fmla="*/ 191800 w 3130671"/>
                  <a:gd name="connsiteY7" fmla="*/ 1317885 h 2100345"/>
                  <a:gd name="connsiteX8" fmla="*/ 145665 w 3130671"/>
                  <a:gd name="connsiteY8" fmla="*/ 1204592 h 2100345"/>
                  <a:gd name="connsiteX9" fmla="*/ 124641 w 3130671"/>
                  <a:gd name="connsiteY9" fmla="*/ 1173500 h 2100345"/>
                  <a:gd name="connsiteX10" fmla="*/ 5248 w 3130671"/>
                  <a:gd name="connsiteY10" fmla="*/ 622372 h 2100345"/>
                  <a:gd name="connsiteX11" fmla="*/ 3057 w 3130671"/>
                  <a:gd name="connsiteY11" fmla="*/ 498597 h 2100345"/>
                  <a:gd name="connsiteX12" fmla="*/ 8742 w 3130671"/>
                  <a:gd name="connsiteY12" fmla="*/ 404551 h 2100345"/>
                  <a:gd name="connsiteX13" fmla="*/ 36577 w 3130671"/>
                  <a:gd name="connsiteY13" fmla="*/ 461405 h 2100345"/>
                  <a:gd name="connsiteX14" fmla="*/ 36044 w 3130671"/>
                  <a:gd name="connsiteY14" fmla="*/ 592761 h 2100345"/>
                  <a:gd name="connsiteX15" fmla="*/ 104091 w 3130671"/>
                  <a:gd name="connsiteY15" fmla="*/ 504282 h 2100345"/>
                  <a:gd name="connsiteX16" fmla="*/ 104091 w 3130671"/>
                  <a:gd name="connsiteY16" fmla="*/ 714108 h 2100345"/>
                  <a:gd name="connsiteX17" fmla="*/ 110309 w 3130671"/>
                  <a:gd name="connsiteY17" fmla="*/ 716418 h 2100345"/>
                  <a:gd name="connsiteX18" fmla="*/ 161123 w 3130671"/>
                  <a:gd name="connsiteY18" fmla="*/ 632618 h 2100345"/>
                  <a:gd name="connsiteX19" fmla="*/ 195827 w 3130671"/>
                  <a:gd name="connsiteY19" fmla="*/ 727019 h 2100345"/>
                  <a:gd name="connsiteX20" fmla="*/ 199617 w 3130671"/>
                  <a:gd name="connsiteY20" fmla="*/ 726486 h 2100345"/>
                  <a:gd name="connsiteX21" fmla="*/ 203940 w 3130671"/>
                  <a:gd name="connsiteY21" fmla="*/ 633625 h 2100345"/>
                  <a:gd name="connsiteX22" fmla="*/ 209744 w 3130671"/>
                  <a:gd name="connsiteY22" fmla="*/ 432445 h 2100345"/>
                  <a:gd name="connsiteX23" fmla="*/ 202519 w 3130671"/>
                  <a:gd name="connsiteY23" fmla="*/ 353856 h 2100345"/>
                  <a:gd name="connsiteX24" fmla="*/ 225498 w 3130671"/>
                  <a:gd name="connsiteY24" fmla="*/ 278288 h 2100345"/>
                  <a:gd name="connsiteX25" fmla="*/ 327953 w 3130671"/>
                  <a:gd name="connsiteY25" fmla="*/ 209649 h 2100345"/>
                  <a:gd name="connsiteX26" fmla="*/ 291827 w 3130671"/>
                  <a:gd name="connsiteY26" fmla="*/ 368958 h 2100345"/>
                  <a:gd name="connsiteX27" fmla="*/ 760161 w 3130671"/>
                  <a:gd name="connsiteY27" fmla="*/ 0 h 2100345"/>
                  <a:gd name="connsiteX28" fmla="*/ 642545 w 3130671"/>
                  <a:gd name="connsiteY28" fmla="*/ 225935 h 2100345"/>
                  <a:gd name="connsiteX29" fmla="*/ 410154 w 3130671"/>
                  <a:gd name="connsiteY29" fmla="*/ 341005 h 2100345"/>
                  <a:gd name="connsiteX30" fmla="*/ 671682 w 3130671"/>
                  <a:gd name="connsiteY30" fmla="*/ 278584 h 2100345"/>
                  <a:gd name="connsiteX31" fmla="*/ 599489 w 3130671"/>
                  <a:gd name="connsiteY31" fmla="*/ 378078 h 2100345"/>
                  <a:gd name="connsiteX32" fmla="*/ 780711 w 3130671"/>
                  <a:gd name="connsiteY32" fmla="*/ 408874 h 2100345"/>
                  <a:gd name="connsiteX33" fmla="*/ 1031520 w 3130671"/>
                  <a:gd name="connsiteY33" fmla="*/ 397385 h 2100345"/>
                  <a:gd name="connsiteX34" fmla="*/ 1130185 w 3130671"/>
                  <a:gd name="connsiteY34" fmla="*/ 346513 h 2100345"/>
                  <a:gd name="connsiteX35" fmla="*/ 1294410 w 3130671"/>
                  <a:gd name="connsiteY35" fmla="*/ 168903 h 2100345"/>
                  <a:gd name="connsiteX36" fmla="*/ 1315553 w 3130671"/>
                  <a:gd name="connsiteY36" fmla="*/ 148768 h 2100345"/>
                  <a:gd name="connsiteX37" fmla="*/ 1128231 w 3130671"/>
                  <a:gd name="connsiteY37" fmla="*/ 412783 h 2100345"/>
                  <a:gd name="connsiteX38" fmla="*/ 1519989 w 3130671"/>
                  <a:gd name="connsiteY38" fmla="*/ 440085 h 2100345"/>
                  <a:gd name="connsiteX39" fmla="*/ 1699079 w 3130671"/>
                  <a:gd name="connsiteY39" fmla="*/ 425042 h 2100345"/>
                  <a:gd name="connsiteX40" fmla="*/ 1983467 w 3130671"/>
                  <a:gd name="connsiteY40" fmla="*/ 218473 h 2100345"/>
                  <a:gd name="connsiteX41" fmla="*/ 2052343 w 3130671"/>
                  <a:gd name="connsiteY41" fmla="*/ 121762 h 2100345"/>
                  <a:gd name="connsiteX42" fmla="*/ 1575422 w 3130671"/>
                  <a:gd name="connsiteY42" fmla="*/ 498656 h 2100345"/>
                  <a:gd name="connsiteX43" fmla="*/ 1751847 w 3130671"/>
                  <a:gd name="connsiteY43" fmla="*/ 485982 h 2100345"/>
                  <a:gd name="connsiteX44" fmla="*/ 1933365 w 3130671"/>
                  <a:gd name="connsiteY44" fmla="*/ 461642 h 2100345"/>
                  <a:gd name="connsiteX45" fmla="*/ 2114409 w 3130671"/>
                  <a:gd name="connsiteY45" fmla="*/ 426759 h 2100345"/>
                  <a:gd name="connsiteX46" fmla="*/ 1907958 w 3130671"/>
                  <a:gd name="connsiteY46" fmla="*/ 518732 h 2100345"/>
                  <a:gd name="connsiteX47" fmla="*/ 2440015 w 3130671"/>
                  <a:gd name="connsiteY47" fmla="*/ 281723 h 2100345"/>
                  <a:gd name="connsiteX48" fmla="*/ 2214021 w 3130671"/>
                  <a:gd name="connsiteY48" fmla="*/ 787663 h 2100345"/>
                  <a:gd name="connsiteX49" fmla="*/ 2326249 w 3130671"/>
                  <a:gd name="connsiteY49" fmla="*/ 781859 h 2100345"/>
                  <a:gd name="connsiteX50" fmla="*/ 2423611 w 3130671"/>
                  <a:gd name="connsiteY50" fmla="*/ 775226 h 2100345"/>
                  <a:gd name="connsiteX51" fmla="*/ 2444102 w 3130671"/>
                  <a:gd name="connsiteY51" fmla="*/ 795658 h 2100345"/>
                  <a:gd name="connsiteX52" fmla="*/ 2443806 w 3130671"/>
                  <a:gd name="connsiteY52" fmla="*/ 963969 h 2100345"/>
                  <a:gd name="connsiteX53" fmla="*/ 2626627 w 3130671"/>
                  <a:gd name="connsiteY53" fmla="*/ 779846 h 2100345"/>
                  <a:gd name="connsiteX54" fmla="*/ 2757924 w 3130671"/>
                  <a:gd name="connsiteY54" fmla="*/ 705521 h 2100345"/>
                  <a:gd name="connsiteX55" fmla="*/ 2963072 w 3130671"/>
                  <a:gd name="connsiteY55" fmla="*/ 749583 h 2100345"/>
                  <a:gd name="connsiteX56" fmla="*/ 3063632 w 3130671"/>
                  <a:gd name="connsiteY56" fmla="*/ 865127 h 2100345"/>
                  <a:gd name="connsiteX57" fmla="*/ 3130672 w 3130671"/>
                  <a:gd name="connsiteY57" fmla="*/ 914282 h 2100345"/>
                  <a:gd name="connsiteX58" fmla="*/ 2944061 w 3130671"/>
                  <a:gd name="connsiteY58" fmla="*/ 1171842 h 2100345"/>
                  <a:gd name="connsiteX59" fmla="*/ 2678802 w 3130671"/>
                  <a:gd name="connsiteY59" fmla="*/ 1209211 h 2100345"/>
                  <a:gd name="connsiteX60" fmla="*/ 2520263 w 3130671"/>
                  <a:gd name="connsiteY60" fmla="*/ 1274889 h 2100345"/>
                  <a:gd name="connsiteX61" fmla="*/ 2461928 w 3130671"/>
                  <a:gd name="connsiteY61" fmla="*/ 1387294 h 2100345"/>
                  <a:gd name="connsiteX62" fmla="*/ 2448129 w 3130671"/>
                  <a:gd name="connsiteY62" fmla="*/ 1412878 h 2100345"/>
                  <a:gd name="connsiteX63" fmla="*/ 2435219 w 3130671"/>
                  <a:gd name="connsiteY63" fmla="*/ 1389367 h 2100345"/>
                  <a:gd name="connsiteX64" fmla="*/ 2399507 w 3130671"/>
                  <a:gd name="connsiteY64" fmla="*/ 1317056 h 2100345"/>
                  <a:gd name="connsiteX65" fmla="*/ 2279285 w 3130671"/>
                  <a:gd name="connsiteY65" fmla="*/ 1351168 h 2100345"/>
                  <a:gd name="connsiteX66" fmla="*/ 2267500 w 3130671"/>
                  <a:gd name="connsiteY66" fmla="*/ 1369409 h 2100345"/>
                  <a:gd name="connsiteX67" fmla="*/ 2249259 w 3130671"/>
                  <a:gd name="connsiteY67" fmla="*/ 1356261 h 2100345"/>
                  <a:gd name="connsiteX68" fmla="*/ 2227465 w 3130671"/>
                  <a:gd name="connsiteY68" fmla="*/ 1328308 h 2100345"/>
                  <a:gd name="connsiteX69" fmla="*/ 2164097 w 3130671"/>
                  <a:gd name="connsiteY69" fmla="*/ 1332809 h 2100345"/>
                  <a:gd name="connsiteX70" fmla="*/ 2146330 w 3130671"/>
                  <a:gd name="connsiteY70" fmla="*/ 1370060 h 2100345"/>
                  <a:gd name="connsiteX71" fmla="*/ 2107006 w 3130671"/>
                  <a:gd name="connsiteY71" fmla="*/ 1379122 h 2100345"/>
                  <a:gd name="connsiteX72" fmla="*/ 2100432 w 3130671"/>
                  <a:gd name="connsiteY72" fmla="*/ 1373199 h 2100345"/>
                  <a:gd name="connsiteX73" fmla="*/ 2047309 w 3130671"/>
                  <a:gd name="connsiteY73" fmla="*/ 1358571 h 2100345"/>
                  <a:gd name="connsiteX74" fmla="*/ 2013671 w 3130671"/>
                  <a:gd name="connsiteY74" fmla="*/ 1410806 h 2100345"/>
                  <a:gd name="connsiteX75" fmla="*/ 2014796 w 3130671"/>
                  <a:gd name="connsiteY75" fmla="*/ 1452084 h 2100345"/>
                  <a:gd name="connsiteX76" fmla="*/ 2013848 w 3130671"/>
                  <a:gd name="connsiteY76" fmla="*/ 1522263 h 2100345"/>
                  <a:gd name="connsiteX77" fmla="*/ 1830672 w 3130671"/>
                  <a:gd name="connsiteY77" fmla="*/ 1801735 h 2100345"/>
                  <a:gd name="connsiteX78" fmla="*/ 1570151 w 3130671"/>
                  <a:gd name="connsiteY78" fmla="*/ 1965131 h 2100345"/>
                  <a:gd name="connsiteX79" fmla="*/ 1458813 w 3130671"/>
                  <a:gd name="connsiteY79" fmla="*/ 2064270 h 2100345"/>
                  <a:gd name="connsiteX80" fmla="*/ 1436485 w 3130671"/>
                  <a:gd name="connsiteY80" fmla="*/ 2080734 h 210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30671" h="2100345">
                    <a:moveTo>
                      <a:pt x="1436485" y="2080734"/>
                    </a:moveTo>
                    <a:cubicBezTo>
                      <a:pt x="1350257" y="2092934"/>
                      <a:pt x="1263436" y="2096428"/>
                      <a:pt x="1176497" y="2097375"/>
                    </a:cubicBezTo>
                    <a:cubicBezTo>
                      <a:pt x="1104186" y="2108450"/>
                      <a:pt x="1035666" y="2085886"/>
                      <a:pt x="966019" y="2073509"/>
                    </a:cubicBezTo>
                    <a:cubicBezTo>
                      <a:pt x="847396" y="2037264"/>
                      <a:pt x="736590" y="1985385"/>
                      <a:pt x="636504" y="1911179"/>
                    </a:cubicBezTo>
                    <a:cubicBezTo>
                      <a:pt x="483590" y="1797767"/>
                      <a:pt x="366270" y="1653738"/>
                      <a:pt x="270981" y="1490401"/>
                    </a:cubicBezTo>
                    <a:cubicBezTo>
                      <a:pt x="251082" y="1456348"/>
                      <a:pt x="232427" y="1421643"/>
                      <a:pt x="215963" y="1385813"/>
                    </a:cubicBezTo>
                    <a:cubicBezTo>
                      <a:pt x="204296" y="1360407"/>
                      <a:pt x="192037" y="1336599"/>
                      <a:pt x="162840" y="1327716"/>
                    </a:cubicBezTo>
                    <a:cubicBezTo>
                      <a:pt x="170243" y="1319543"/>
                      <a:pt x="182147" y="1325406"/>
                      <a:pt x="191800" y="1317885"/>
                    </a:cubicBezTo>
                    <a:cubicBezTo>
                      <a:pt x="176520" y="1280397"/>
                      <a:pt x="161123" y="1242494"/>
                      <a:pt x="145665" y="1204592"/>
                    </a:cubicBezTo>
                    <a:cubicBezTo>
                      <a:pt x="133939" y="1197426"/>
                      <a:pt x="128964" y="1185877"/>
                      <a:pt x="124641" y="1173500"/>
                    </a:cubicBezTo>
                    <a:cubicBezTo>
                      <a:pt x="62339" y="994647"/>
                      <a:pt x="21830" y="811175"/>
                      <a:pt x="5248" y="622372"/>
                    </a:cubicBezTo>
                    <a:cubicBezTo>
                      <a:pt x="1635" y="581035"/>
                      <a:pt x="-3280" y="539993"/>
                      <a:pt x="3057" y="498597"/>
                    </a:cubicBezTo>
                    <a:cubicBezTo>
                      <a:pt x="9334" y="467505"/>
                      <a:pt x="-2925" y="435288"/>
                      <a:pt x="8742" y="404551"/>
                    </a:cubicBezTo>
                    <a:cubicBezTo>
                      <a:pt x="30062" y="417639"/>
                      <a:pt x="37821" y="435939"/>
                      <a:pt x="36577" y="461405"/>
                    </a:cubicBezTo>
                    <a:cubicBezTo>
                      <a:pt x="34563" y="502446"/>
                      <a:pt x="36044" y="543606"/>
                      <a:pt x="36044" y="592761"/>
                    </a:cubicBezTo>
                    <a:cubicBezTo>
                      <a:pt x="60740" y="560662"/>
                      <a:pt x="81172" y="534130"/>
                      <a:pt x="104091" y="504282"/>
                    </a:cubicBezTo>
                    <a:cubicBezTo>
                      <a:pt x="104091" y="576238"/>
                      <a:pt x="104091" y="645173"/>
                      <a:pt x="104091" y="714108"/>
                    </a:cubicBezTo>
                    <a:cubicBezTo>
                      <a:pt x="106164" y="714878"/>
                      <a:pt x="108236" y="715648"/>
                      <a:pt x="110309" y="716418"/>
                    </a:cubicBezTo>
                    <a:cubicBezTo>
                      <a:pt x="126536" y="689649"/>
                      <a:pt x="142763" y="662940"/>
                      <a:pt x="161123" y="632618"/>
                    </a:cubicBezTo>
                    <a:cubicBezTo>
                      <a:pt x="173500" y="666257"/>
                      <a:pt x="184634" y="696638"/>
                      <a:pt x="195827" y="727019"/>
                    </a:cubicBezTo>
                    <a:cubicBezTo>
                      <a:pt x="197070" y="726841"/>
                      <a:pt x="198314" y="726664"/>
                      <a:pt x="199617" y="726486"/>
                    </a:cubicBezTo>
                    <a:cubicBezTo>
                      <a:pt x="201098" y="695513"/>
                      <a:pt x="202934" y="664598"/>
                      <a:pt x="203940" y="633625"/>
                    </a:cubicBezTo>
                    <a:cubicBezTo>
                      <a:pt x="206072" y="566584"/>
                      <a:pt x="207731" y="499544"/>
                      <a:pt x="209744" y="432445"/>
                    </a:cubicBezTo>
                    <a:cubicBezTo>
                      <a:pt x="210573" y="405913"/>
                      <a:pt x="210929" y="379974"/>
                      <a:pt x="202519" y="353856"/>
                    </a:cubicBezTo>
                    <a:cubicBezTo>
                      <a:pt x="193162" y="324719"/>
                      <a:pt x="206546" y="299786"/>
                      <a:pt x="225498" y="278288"/>
                    </a:cubicBezTo>
                    <a:cubicBezTo>
                      <a:pt x="253273" y="246781"/>
                      <a:pt x="289518" y="227475"/>
                      <a:pt x="327953" y="209649"/>
                    </a:cubicBezTo>
                    <a:cubicBezTo>
                      <a:pt x="285135" y="253947"/>
                      <a:pt x="272994" y="305175"/>
                      <a:pt x="291827" y="368958"/>
                    </a:cubicBezTo>
                    <a:cubicBezTo>
                      <a:pt x="412878" y="201180"/>
                      <a:pt x="558567" y="68047"/>
                      <a:pt x="760161" y="0"/>
                    </a:cubicBezTo>
                    <a:cubicBezTo>
                      <a:pt x="737538" y="86643"/>
                      <a:pt x="703011" y="162803"/>
                      <a:pt x="642545" y="225935"/>
                    </a:cubicBezTo>
                    <a:cubicBezTo>
                      <a:pt x="580953" y="290310"/>
                      <a:pt x="503371" y="323297"/>
                      <a:pt x="410154" y="341005"/>
                    </a:cubicBezTo>
                    <a:cubicBezTo>
                      <a:pt x="512550" y="366411"/>
                      <a:pt x="595107" y="341479"/>
                      <a:pt x="671682" y="278584"/>
                    </a:cubicBezTo>
                    <a:cubicBezTo>
                      <a:pt x="664220" y="325252"/>
                      <a:pt x="634194" y="351369"/>
                      <a:pt x="599489" y="378078"/>
                    </a:cubicBezTo>
                    <a:cubicBezTo>
                      <a:pt x="660430" y="398747"/>
                      <a:pt x="720541" y="404966"/>
                      <a:pt x="780711" y="408874"/>
                    </a:cubicBezTo>
                    <a:cubicBezTo>
                      <a:pt x="864630" y="414323"/>
                      <a:pt x="948430" y="408756"/>
                      <a:pt x="1031520" y="397385"/>
                    </a:cubicBezTo>
                    <a:cubicBezTo>
                      <a:pt x="1069363" y="392233"/>
                      <a:pt x="1100515" y="369550"/>
                      <a:pt x="1130185" y="346513"/>
                    </a:cubicBezTo>
                    <a:cubicBezTo>
                      <a:pt x="1194797" y="296469"/>
                      <a:pt x="1245373" y="233397"/>
                      <a:pt x="1294410" y="168903"/>
                    </a:cubicBezTo>
                    <a:cubicBezTo>
                      <a:pt x="1299325" y="162448"/>
                      <a:pt x="1301813" y="153505"/>
                      <a:pt x="1315553" y="148768"/>
                    </a:cubicBezTo>
                    <a:cubicBezTo>
                      <a:pt x="1265568" y="247255"/>
                      <a:pt x="1200364" y="330049"/>
                      <a:pt x="1128231" y="412783"/>
                    </a:cubicBezTo>
                    <a:cubicBezTo>
                      <a:pt x="1260949" y="434222"/>
                      <a:pt x="1390055" y="442631"/>
                      <a:pt x="1519989" y="440085"/>
                    </a:cubicBezTo>
                    <a:cubicBezTo>
                      <a:pt x="1579982" y="438900"/>
                      <a:pt x="1640508" y="442276"/>
                      <a:pt x="1699079" y="425042"/>
                    </a:cubicBezTo>
                    <a:cubicBezTo>
                      <a:pt x="1818295" y="389982"/>
                      <a:pt x="1908787" y="314769"/>
                      <a:pt x="1983467" y="218473"/>
                    </a:cubicBezTo>
                    <a:cubicBezTo>
                      <a:pt x="2008104" y="186670"/>
                      <a:pt x="2030194" y="152972"/>
                      <a:pt x="2052343" y="121762"/>
                    </a:cubicBezTo>
                    <a:cubicBezTo>
                      <a:pt x="1977367" y="323120"/>
                      <a:pt x="1826171" y="463300"/>
                      <a:pt x="1575422" y="498656"/>
                    </a:cubicBezTo>
                    <a:cubicBezTo>
                      <a:pt x="1634230" y="494570"/>
                      <a:pt x="1693216" y="492023"/>
                      <a:pt x="1751847" y="485982"/>
                    </a:cubicBezTo>
                    <a:cubicBezTo>
                      <a:pt x="1812550" y="479764"/>
                      <a:pt x="1873135" y="471532"/>
                      <a:pt x="1933365" y="461642"/>
                    </a:cubicBezTo>
                    <a:cubicBezTo>
                      <a:pt x="1992350" y="451988"/>
                      <a:pt x="2050863" y="439137"/>
                      <a:pt x="2114409" y="426759"/>
                    </a:cubicBezTo>
                    <a:cubicBezTo>
                      <a:pt x="2065846" y="511744"/>
                      <a:pt x="1985895" y="513402"/>
                      <a:pt x="1907958" y="518732"/>
                    </a:cubicBezTo>
                    <a:cubicBezTo>
                      <a:pt x="2047842" y="558590"/>
                      <a:pt x="2252635" y="516541"/>
                      <a:pt x="2440015" y="281723"/>
                    </a:cubicBezTo>
                    <a:cubicBezTo>
                      <a:pt x="2454644" y="373992"/>
                      <a:pt x="2409161" y="572684"/>
                      <a:pt x="2214021" y="787663"/>
                    </a:cubicBezTo>
                    <a:cubicBezTo>
                      <a:pt x="2253582" y="785650"/>
                      <a:pt x="2289945" y="783932"/>
                      <a:pt x="2326249" y="781859"/>
                    </a:cubicBezTo>
                    <a:cubicBezTo>
                      <a:pt x="2358762" y="780023"/>
                      <a:pt x="2391335" y="779076"/>
                      <a:pt x="2423611" y="775226"/>
                    </a:cubicBezTo>
                    <a:cubicBezTo>
                      <a:pt x="2442147" y="773035"/>
                      <a:pt x="2444339" y="779905"/>
                      <a:pt x="2444102" y="795658"/>
                    </a:cubicBezTo>
                    <a:cubicBezTo>
                      <a:pt x="2443273" y="849492"/>
                      <a:pt x="2443806" y="903325"/>
                      <a:pt x="2443806" y="963969"/>
                    </a:cubicBezTo>
                    <a:cubicBezTo>
                      <a:pt x="2507945" y="899713"/>
                      <a:pt x="2569062" y="841437"/>
                      <a:pt x="2626627" y="779846"/>
                    </a:cubicBezTo>
                    <a:cubicBezTo>
                      <a:pt x="2663345" y="740581"/>
                      <a:pt x="2707703" y="719083"/>
                      <a:pt x="2757924" y="705521"/>
                    </a:cubicBezTo>
                    <a:cubicBezTo>
                      <a:pt x="2833966" y="685030"/>
                      <a:pt x="2902072" y="700783"/>
                      <a:pt x="2963072" y="749583"/>
                    </a:cubicBezTo>
                    <a:cubicBezTo>
                      <a:pt x="3003580" y="781978"/>
                      <a:pt x="3035620" y="822012"/>
                      <a:pt x="3063632" y="865127"/>
                    </a:cubicBezTo>
                    <a:cubicBezTo>
                      <a:pt x="3080096" y="890474"/>
                      <a:pt x="3101120" y="907708"/>
                      <a:pt x="3130672" y="914282"/>
                    </a:cubicBezTo>
                    <a:cubicBezTo>
                      <a:pt x="3113261" y="1032609"/>
                      <a:pt x="3047108" y="1116054"/>
                      <a:pt x="2944061" y="1171842"/>
                    </a:cubicBezTo>
                    <a:cubicBezTo>
                      <a:pt x="2860616" y="1217028"/>
                      <a:pt x="2772197" y="1232427"/>
                      <a:pt x="2678802" y="1209211"/>
                    </a:cubicBezTo>
                    <a:cubicBezTo>
                      <a:pt x="2609630" y="1192037"/>
                      <a:pt x="2560712" y="1223780"/>
                      <a:pt x="2520263" y="1274889"/>
                    </a:cubicBezTo>
                    <a:cubicBezTo>
                      <a:pt x="2493672" y="1308468"/>
                      <a:pt x="2476853" y="1347496"/>
                      <a:pt x="2461928" y="1387294"/>
                    </a:cubicBezTo>
                    <a:cubicBezTo>
                      <a:pt x="2458493" y="1396533"/>
                      <a:pt x="2456065" y="1406127"/>
                      <a:pt x="2448129" y="1412878"/>
                    </a:cubicBezTo>
                    <a:cubicBezTo>
                      <a:pt x="2434982" y="1409976"/>
                      <a:pt x="2435692" y="1398842"/>
                      <a:pt x="2435219" y="1389367"/>
                    </a:cubicBezTo>
                    <a:cubicBezTo>
                      <a:pt x="2433738" y="1359992"/>
                      <a:pt x="2420176" y="1336599"/>
                      <a:pt x="2399507" y="1317056"/>
                    </a:cubicBezTo>
                    <a:cubicBezTo>
                      <a:pt x="2356689" y="1276606"/>
                      <a:pt x="2295216" y="1294196"/>
                      <a:pt x="2279285" y="1351168"/>
                    </a:cubicBezTo>
                    <a:cubicBezTo>
                      <a:pt x="2277212" y="1358571"/>
                      <a:pt x="2277390" y="1368284"/>
                      <a:pt x="2267500" y="1369409"/>
                    </a:cubicBezTo>
                    <a:cubicBezTo>
                      <a:pt x="2258676" y="1370356"/>
                      <a:pt x="2254175" y="1362361"/>
                      <a:pt x="2249259" y="1356261"/>
                    </a:cubicBezTo>
                    <a:cubicBezTo>
                      <a:pt x="2241856" y="1347082"/>
                      <a:pt x="2236053" y="1336718"/>
                      <a:pt x="2227465" y="1328308"/>
                    </a:cubicBezTo>
                    <a:cubicBezTo>
                      <a:pt x="2202888" y="1304264"/>
                      <a:pt x="2184233" y="1305270"/>
                      <a:pt x="2164097" y="1332809"/>
                    </a:cubicBezTo>
                    <a:cubicBezTo>
                      <a:pt x="2155865" y="1344061"/>
                      <a:pt x="2151482" y="1357209"/>
                      <a:pt x="2146330" y="1370060"/>
                    </a:cubicBezTo>
                    <a:cubicBezTo>
                      <a:pt x="2136440" y="1394460"/>
                      <a:pt x="2128089" y="1396059"/>
                      <a:pt x="2107006" y="1379122"/>
                    </a:cubicBezTo>
                    <a:cubicBezTo>
                      <a:pt x="2104696" y="1377285"/>
                      <a:pt x="2102742" y="1374976"/>
                      <a:pt x="2100432" y="1373199"/>
                    </a:cubicBezTo>
                    <a:cubicBezTo>
                      <a:pt x="2084738" y="1360940"/>
                      <a:pt x="2069281" y="1347437"/>
                      <a:pt x="2047309" y="1358571"/>
                    </a:cubicBezTo>
                    <a:cubicBezTo>
                      <a:pt x="2026048" y="1369350"/>
                      <a:pt x="2016040" y="1388064"/>
                      <a:pt x="2013671" y="1410806"/>
                    </a:cubicBezTo>
                    <a:cubicBezTo>
                      <a:pt x="2012249" y="1424486"/>
                      <a:pt x="2011420" y="1438640"/>
                      <a:pt x="2014796" y="1452084"/>
                    </a:cubicBezTo>
                    <a:cubicBezTo>
                      <a:pt x="2020777" y="1475714"/>
                      <a:pt x="2019238" y="1498692"/>
                      <a:pt x="2013848" y="1522263"/>
                    </a:cubicBezTo>
                    <a:cubicBezTo>
                      <a:pt x="1987317" y="1638162"/>
                      <a:pt x="1931943" y="1734458"/>
                      <a:pt x="1830672" y="1801735"/>
                    </a:cubicBezTo>
                    <a:cubicBezTo>
                      <a:pt x="1745214" y="1858470"/>
                      <a:pt x="1659696" y="1914969"/>
                      <a:pt x="1570151" y="1965131"/>
                    </a:cubicBezTo>
                    <a:cubicBezTo>
                      <a:pt x="1525616" y="1990123"/>
                      <a:pt x="1487121" y="2021156"/>
                      <a:pt x="1458813" y="2064270"/>
                    </a:cubicBezTo>
                    <a:cubicBezTo>
                      <a:pt x="1453601" y="2071969"/>
                      <a:pt x="1449159" y="2082570"/>
                      <a:pt x="1436485" y="2080734"/>
                    </a:cubicBezTo>
                    <a:close/>
                  </a:path>
                </a:pathLst>
              </a:custGeom>
              <a:solidFill>
                <a:srgbClr val="FDAAB4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2E4B819A-4818-4A13-A3DD-E850BA7A57FD}"/>
                  </a:ext>
                </a:extLst>
              </p:cNvPr>
              <p:cNvSpPr/>
              <p:nvPr/>
            </p:nvSpPr>
            <p:spPr>
              <a:xfrm>
                <a:off x="3590033" y="2575742"/>
                <a:ext cx="3160120" cy="1860131"/>
              </a:xfrm>
              <a:custGeom>
                <a:avLst/>
                <a:gdLst>
                  <a:gd name="connsiteX0" fmla="*/ 356097 w 3160120"/>
                  <a:gd name="connsiteY0" fmla="*/ 819823 h 1860131"/>
                  <a:gd name="connsiteX1" fmla="*/ 405015 w 3160120"/>
                  <a:gd name="connsiteY1" fmla="*/ 850442 h 1860131"/>
                  <a:gd name="connsiteX2" fmla="*/ 609511 w 3160120"/>
                  <a:gd name="connsiteY2" fmla="*/ 1180609 h 1860131"/>
                  <a:gd name="connsiteX3" fmla="*/ 948858 w 3160120"/>
                  <a:gd name="connsiteY3" fmla="*/ 1469438 h 1860131"/>
                  <a:gd name="connsiteX4" fmla="*/ 1138904 w 3160120"/>
                  <a:gd name="connsiteY4" fmla="*/ 1548501 h 1860131"/>
                  <a:gd name="connsiteX5" fmla="*/ 1157263 w 3160120"/>
                  <a:gd name="connsiteY5" fmla="*/ 1561648 h 1860131"/>
                  <a:gd name="connsiteX6" fmla="*/ 1151814 w 3160120"/>
                  <a:gd name="connsiteY6" fmla="*/ 1591852 h 1860131"/>
                  <a:gd name="connsiteX7" fmla="*/ 1004231 w 3160120"/>
                  <a:gd name="connsiteY7" fmla="*/ 1758919 h 1860131"/>
                  <a:gd name="connsiteX8" fmla="*/ 918240 w 3160120"/>
                  <a:gd name="connsiteY8" fmla="*/ 1841299 h 1860131"/>
                  <a:gd name="connsiteX9" fmla="*/ 900414 w 3160120"/>
                  <a:gd name="connsiteY9" fmla="*/ 1860131 h 1860131"/>
                  <a:gd name="connsiteX10" fmla="*/ 557455 w 3160120"/>
                  <a:gd name="connsiteY10" fmla="*/ 1771889 h 1860131"/>
                  <a:gd name="connsiteX11" fmla="*/ 499120 w 3160120"/>
                  <a:gd name="connsiteY11" fmla="*/ 1763361 h 1860131"/>
                  <a:gd name="connsiteX12" fmla="*/ 530449 w 3160120"/>
                  <a:gd name="connsiteY12" fmla="*/ 1716990 h 1860131"/>
                  <a:gd name="connsiteX13" fmla="*/ 531989 w 3160120"/>
                  <a:gd name="connsiteY13" fmla="*/ 1590549 h 1860131"/>
                  <a:gd name="connsiteX14" fmla="*/ 336672 w 3160120"/>
                  <a:gd name="connsiteY14" fmla="*/ 1227573 h 1860131"/>
                  <a:gd name="connsiteX15" fmla="*/ 273777 w 3160120"/>
                  <a:gd name="connsiteY15" fmla="*/ 926898 h 1860131"/>
                  <a:gd name="connsiteX16" fmla="*/ 356097 w 3160120"/>
                  <a:gd name="connsiteY16" fmla="*/ 819823 h 1860131"/>
                  <a:gd name="connsiteX17" fmla="*/ 2979540 w 3160120"/>
                  <a:gd name="connsiteY17" fmla="*/ 264066 h 1860131"/>
                  <a:gd name="connsiteX18" fmla="*/ 3160120 w 3160120"/>
                  <a:gd name="connsiteY18" fmla="*/ 336389 h 1860131"/>
                  <a:gd name="connsiteX19" fmla="*/ 2918491 w 3160120"/>
                  <a:gd name="connsiteY19" fmla="*/ 281844 h 1860131"/>
                  <a:gd name="connsiteX20" fmla="*/ 2979540 w 3160120"/>
                  <a:gd name="connsiteY20" fmla="*/ 264066 h 1860131"/>
                  <a:gd name="connsiteX21" fmla="*/ 196314 w 3160120"/>
                  <a:gd name="connsiteY21" fmla="*/ 0 h 1860131"/>
                  <a:gd name="connsiteX22" fmla="*/ 202533 w 3160120"/>
                  <a:gd name="connsiteY22" fmla="*/ 27657 h 1860131"/>
                  <a:gd name="connsiteX23" fmla="*/ 284734 w 3160120"/>
                  <a:gd name="connsiteY23" fmla="*/ 537506 h 1860131"/>
                  <a:gd name="connsiteX24" fmla="*/ 338804 w 3160120"/>
                  <a:gd name="connsiteY24" fmla="*/ 705995 h 1860131"/>
                  <a:gd name="connsiteX25" fmla="*/ 7512 w 3160120"/>
                  <a:gd name="connsiteY25" fmla="*/ 403130 h 1860131"/>
                  <a:gd name="connsiteX26" fmla="*/ 196314 w 3160120"/>
                  <a:gd name="connsiteY26" fmla="*/ 0 h 186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60120" h="1860131">
                    <a:moveTo>
                      <a:pt x="356097" y="819823"/>
                    </a:moveTo>
                    <a:cubicBezTo>
                      <a:pt x="381030" y="816330"/>
                      <a:pt x="394355" y="826990"/>
                      <a:pt x="405015" y="850442"/>
                    </a:cubicBezTo>
                    <a:cubicBezTo>
                      <a:pt x="458848" y="969243"/>
                      <a:pt x="527073" y="1079930"/>
                      <a:pt x="609511" y="1180609"/>
                    </a:cubicBezTo>
                    <a:cubicBezTo>
                      <a:pt x="704801" y="1296982"/>
                      <a:pt x="815192" y="1396890"/>
                      <a:pt x="948858" y="1469438"/>
                    </a:cubicBezTo>
                    <a:cubicBezTo>
                      <a:pt x="1009739" y="1502426"/>
                      <a:pt x="1072515" y="1529550"/>
                      <a:pt x="1138904" y="1548501"/>
                    </a:cubicBezTo>
                    <a:cubicBezTo>
                      <a:pt x="1147077" y="1550810"/>
                      <a:pt x="1153473" y="1553949"/>
                      <a:pt x="1157263" y="1561648"/>
                    </a:cubicBezTo>
                    <a:cubicBezTo>
                      <a:pt x="1163600" y="1573197"/>
                      <a:pt x="1156552" y="1582613"/>
                      <a:pt x="1151814" y="1591852"/>
                    </a:cubicBezTo>
                    <a:cubicBezTo>
                      <a:pt x="1116873" y="1660077"/>
                      <a:pt x="1072515" y="1719833"/>
                      <a:pt x="1004231" y="1758919"/>
                    </a:cubicBezTo>
                    <a:cubicBezTo>
                      <a:pt x="968994" y="1779115"/>
                      <a:pt x="938672" y="1805291"/>
                      <a:pt x="918240" y="1841299"/>
                    </a:cubicBezTo>
                    <a:cubicBezTo>
                      <a:pt x="913857" y="1849057"/>
                      <a:pt x="909060" y="1856400"/>
                      <a:pt x="900414" y="1860131"/>
                    </a:cubicBezTo>
                    <a:cubicBezTo>
                      <a:pt x="787239" y="1826315"/>
                      <a:pt x="672761" y="1797414"/>
                      <a:pt x="557455" y="1771889"/>
                    </a:cubicBezTo>
                    <a:cubicBezTo>
                      <a:pt x="538326" y="1767625"/>
                      <a:pt x="518545" y="1766145"/>
                      <a:pt x="499120" y="1763361"/>
                    </a:cubicBezTo>
                    <a:cubicBezTo>
                      <a:pt x="509543" y="1747904"/>
                      <a:pt x="519966" y="1732388"/>
                      <a:pt x="530449" y="1716990"/>
                    </a:cubicBezTo>
                    <a:cubicBezTo>
                      <a:pt x="558876" y="1675178"/>
                      <a:pt x="559705" y="1634137"/>
                      <a:pt x="531989" y="1590549"/>
                    </a:cubicBezTo>
                    <a:cubicBezTo>
                      <a:pt x="458197" y="1474295"/>
                      <a:pt x="385590" y="1357093"/>
                      <a:pt x="336672" y="1227573"/>
                    </a:cubicBezTo>
                    <a:cubicBezTo>
                      <a:pt x="300131" y="1130802"/>
                      <a:pt x="268210" y="1032670"/>
                      <a:pt x="273777" y="926898"/>
                    </a:cubicBezTo>
                    <a:cubicBezTo>
                      <a:pt x="276857" y="866965"/>
                      <a:pt x="304277" y="830839"/>
                      <a:pt x="356097" y="819823"/>
                    </a:cubicBezTo>
                    <a:close/>
                    <a:moveTo>
                      <a:pt x="2979540" y="264066"/>
                    </a:moveTo>
                    <a:cubicBezTo>
                      <a:pt x="3045180" y="257426"/>
                      <a:pt x="3119790" y="283532"/>
                      <a:pt x="3160120" y="336389"/>
                    </a:cubicBezTo>
                    <a:lnTo>
                      <a:pt x="2918491" y="281844"/>
                    </a:lnTo>
                    <a:cubicBezTo>
                      <a:pt x="2936776" y="272132"/>
                      <a:pt x="2957660" y="266280"/>
                      <a:pt x="2979540" y="264066"/>
                    </a:cubicBezTo>
                    <a:close/>
                    <a:moveTo>
                      <a:pt x="196314" y="0"/>
                    </a:moveTo>
                    <a:cubicBezTo>
                      <a:pt x="205375" y="7640"/>
                      <a:pt x="202296" y="18122"/>
                      <a:pt x="202533" y="27657"/>
                    </a:cubicBezTo>
                    <a:cubicBezTo>
                      <a:pt x="207093" y="201298"/>
                      <a:pt x="238007" y="370794"/>
                      <a:pt x="284734" y="537506"/>
                    </a:cubicBezTo>
                    <a:cubicBezTo>
                      <a:pt x="300665" y="594242"/>
                      <a:pt x="320682" y="649852"/>
                      <a:pt x="338804" y="705995"/>
                    </a:cubicBezTo>
                    <a:cubicBezTo>
                      <a:pt x="183581" y="685919"/>
                      <a:pt x="37716" y="552549"/>
                      <a:pt x="7512" y="403130"/>
                    </a:cubicBezTo>
                    <a:cubicBezTo>
                      <a:pt x="-24705" y="243406"/>
                      <a:pt x="48257" y="87650"/>
                      <a:pt x="196314" y="0"/>
                    </a:cubicBezTo>
                    <a:close/>
                  </a:path>
                </a:pathLst>
              </a:custGeom>
              <a:solidFill>
                <a:srgbClr val="FC839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C8FFD433-CCE4-44E4-9F7E-E18D52CB8807}"/>
                  </a:ext>
                </a:extLst>
              </p:cNvPr>
              <p:cNvSpPr/>
              <p:nvPr/>
            </p:nvSpPr>
            <p:spPr>
              <a:xfrm>
                <a:off x="5167795" y="3389530"/>
                <a:ext cx="1068683" cy="1244480"/>
              </a:xfrm>
              <a:custGeom>
                <a:avLst/>
                <a:gdLst>
                  <a:gd name="connsiteX0" fmla="*/ 36762 w 1068683"/>
                  <a:gd name="connsiteY0" fmla="*/ 1235797 h 1244480"/>
                  <a:gd name="connsiteX1" fmla="*/ 31491 w 1068683"/>
                  <a:gd name="connsiteY1" fmla="*/ 887567 h 1244480"/>
                  <a:gd name="connsiteX2" fmla="*/ 222070 w 1068683"/>
                  <a:gd name="connsiteY2" fmla="*/ 657131 h 1244480"/>
                  <a:gd name="connsiteX3" fmla="*/ 492363 w 1068683"/>
                  <a:gd name="connsiteY3" fmla="*/ 483075 h 1244480"/>
                  <a:gd name="connsiteX4" fmla="*/ 649718 w 1068683"/>
                  <a:gd name="connsiteY4" fmla="*/ 144202 h 1244480"/>
                  <a:gd name="connsiteX5" fmla="*/ 655403 w 1068683"/>
                  <a:gd name="connsiteY5" fmla="*/ 86164 h 1244480"/>
                  <a:gd name="connsiteX6" fmla="*/ 724931 w 1068683"/>
                  <a:gd name="connsiteY6" fmla="*/ 69996 h 1244480"/>
                  <a:gd name="connsiteX7" fmla="*/ 758332 w 1068683"/>
                  <a:gd name="connsiteY7" fmla="*/ 133660 h 1244480"/>
                  <a:gd name="connsiteX8" fmla="*/ 689516 w 1068683"/>
                  <a:gd name="connsiteY8" fmla="*/ 459386 h 1244480"/>
                  <a:gd name="connsiteX9" fmla="*/ 785753 w 1068683"/>
                  <a:gd name="connsiteY9" fmla="*/ 307183 h 1244480"/>
                  <a:gd name="connsiteX10" fmla="*/ 783916 w 1068683"/>
                  <a:gd name="connsiteY10" fmla="*/ 109142 h 1244480"/>
                  <a:gd name="connsiteX11" fmla="*/ 803875 w 1068683"/>
                  <a:gd name="connsiteY11" fmla="*/ 28185 h 1244480"/>
                  <a:gd name="connsiteX12" fmla="*/ 855991 w 1068683"/>
                  <a:gd name="connsiteY12" fmla="*/ 27356 h 1244480"/>
                  <a:gd name="connsiteX13" fmla="*/ 905323 w 1068683"/>
                  <a:gd name="connsiteY13" fmla="*/ 140057 h 1244480"/>
                  <a:gd name="connsiteX14" fmla="*/ 868961 w 1068683"/>
                  <a:gd name="connsiteY14" fmla="*/ 431374 h 1244480"/>
                  <a:gd name="connsiteX15" fmla="*/ 866769 w 1068683"/>
                  <a:gd name="connsiteY15" fmla="*/ 458557 h 1244480"/>
                  <a:gd name="connsiteX16" fmla="*/ 940087 w 1068683"/>
                  <a:gd name="connsiteY16" fmla="*/ 293325 h 1244480"/>
                  <a:gd name="connsiteX17" fmla="*/ 920010 w 1068683"/>
                  <a:gd name="connsiteY17" fmla="*/ 90250 h 1244480"/>
                  <a:gd name="connsiteX18" fmla="*/ 936593 w 1068683"/>
                  <a:gd name="connsiteY18" fmla="*/ 13853 h 1244480"/>
                  <a:gd name="connsiteX19" fmla="*/ 1032534 w 1068683"/>
                  <a:gd name="connsiteY19" fmla="*/ 18058 h 1244480"/>
                  <a:gd name="connsiteX20" fmla="*/ 1068601 w 1068683"/>
                  <a:gd name="connsiteY20" fmla="*/ 93448 h 1244480"/>
                  <a:gd name="connsiteX21" fmla="*/ 1050300 w 1068683"/>
                  <a:gd name="connsiteY21" fmla="*/ 346093 h 1244480"/>
                  <a:gd name="connsiteX22" fmla="*/ 979529 w 1068683"/>
                  <a:gd name="connsiteY22" fmla="*/ 501020 h 1244480"/>
                  <a:gd name="connsiteX23" fmla="*/ 968099 w 1068683"/>
                  <a:gd name="connsiteY23" fmla="*/ 526722 h 1244480"/>
                  <a:gd name="connsiteX24" fmla="*/ 1038634 w 1068683"/>
                  <a:gd name="connsiteY24" fmla="*/ 414495 h 1244480"/>
                  <a:gd name="connsiteX25" fmla="*/ 982787 w 1068683"/>
                  <a:gd name="connsiteY25" fmla="*/ 621183 h 1244480"/>
                  <a:gd name="connsiteX26" fmla="*/ 752943 w 1068683"/>
                  <a:gd name="connsiteY26" fmla="*/ 869208 h 1244480"/>
                  <a:gd name="connsiteX27" fmla="*/ 563667 w 1068683"/>
                  <a:gd name="connsiteY27" fmla="*/ 973499 h 1244480"/>
                  <a:gd name="connsiteX28" fmla="*/ 529377 w 1068683"/>
                  <a:gd name="connsiteY28" fmla="*/ 1052917 h 1244480"/>
                  <a:gd name="connsiteX29" fmla="*/ 551230 w 1068683"/>
                  <a:gd name="connsiteY29" fmla="*/ 1091352 h 1244480"/>
                  <a:gd name="connsiteX30" fmla="*/ 560291 w 1068683"/>
                  <a:gd name="connsiteY30" fmla="*/ 1124991 h 1244480"/>
                  <a:gd name="connsiteX31" fmla="*/ 356979 w 1068683"/>
                  <a:gd name="connsiteY31" fmla="*/ 1172784 h 1244480"/>
                  <a:gd name="connsiteX32" fmla="*/ 69334 w 1068683"/>
                  <a:gd name="connsiteY32" fmla="*/ 1238107 h 1244480"/>
                  <a:gd name="connsiteX33" fmla="*/ 36762 w 1068683"/>
                  <a:gd name="connsiteY33" fmla="*/ 1235797 h 124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8683" h="1244480">
                    <a:moveTo>
                      <a:pt x="36762" y="1235797"/>
                    </a:moveTo>
                    <a:cubicBezTo>
                      <a:pt x="-15828" y="1120490"/>
                      <a:pt x="-6886" y="1003229"/>
                      <a:pt x="31491" y="887567"/>
                    </a:cubicBezTo>
                    <a:cubicBezTo>
                      <a:pt x="64715" y="787362"/>
                      <a:pt x="125418" y="708359"/>
                      <a:pt x="222070" y="657131"/>
                    </a:cubicBezTo>
                    <a:cubicBezTo>
                      <a:pt x="316826" y="606910"/>
                      <a:pt x="408029" y="549701"/>
                      <a:pt x="492363" y="483075"/>
                    </a:cubicBezTo>
                    <a:cubicBezTo>
                      <a:pt x="601155" y="397143"/>
                      <a:pt x="655818" y="284382"/>
                      <a:pt x="649718" y="144202"/>
                    </a:cubicBezTo>
                    <a:cubicBezTo>
                      <a:pt x="648888" y="124659"/>
                      <a:pt x="646105" y="104878"/>
                      <a:pt x="655403" y="86164"/>
                    </a:cubicBezTo>
                    <a:cubicBezTo>
                      <a:pt x="670979" y="54835"/>
                      <a:pt x="696918" y="49268"/>
                      <a:pt x="724931" y="69996"/>
                    </a:cubicBezTo>
                    <a:cubicBezTo>
                      <a:pt x="746843" y="86164"/>
                      <a:pt x="756437" y="104997"/>
                      <a:pt x="758332" y="133660"/>
                    </a:cubicBezTo>
                    <a:cubicBezTo>
                      <a:pt x="765676" y="247901"/>
                      <a:pt x="755608" y="357641"/>
                      <a:pt x="689516" y="459386"/>
                    </a:cubicBezTo>
                    <a:cubicBezTo>
                      <a:pt x="727003" y="434216"/>
                      <a:pt x="767986" y="368301"/>
                      <a:pt x="785753" y="307183"/>
                    </a:cubicBezTo>
                    <a:cubicBezTo>
                      <a:pt x="804941" y="241031"/>
                      <a:pt x="804881" y="174465"/>
                      <a:pt x="783916" y="109142"/>
                    </a:cubicBezTo>
                    <a:cubicBezTo>
                      <a:pt x="773375" y="76273"/>
                      <a:pt x="784153" y="51459"/>
                      <a:pt x="803875" y="28185"/>
                    </a:cubicBezTo>
                    <a:cubicBezTo>
                      <a:pt x="821819" y="6983"/>
                      <a:pt x="836151" y="7042"/>
                      <a:pt x="855991" y="27356"/>
                    </a:cubicBezTo>
                    <a:cubicBezTo>
                      <a:pt x="886550" y="58566"/>
                      <a:pt x="902658" y="95107"/>
                      <a:pt x="905323" y="140057"/>
                    </a:cubicBezTo>
                    <a:cubicBezTo>
                      <a:pt x="911186" y="239729"/>
                      <a:pt x="900289" y="336617"/>
                      <a:pt x="868961" y="431374"/>
                    </a:cubicBezTo>
                    <a:cubicBezTo>
                      <a:pt x="866414" y="439132"/>
                      <a:pt x="859485" y="446712"/>
                      <a:pt x="866769" y="458557"/>
                    </a:cubicBezTo>
                    <a:cubicBezTo>
                      <a:pt x="908581" y="410113"/>
                      <a:pt x="928242" y="353377"/>
                      <a:pt x="940087" y="293325"/>
                    </a:cubicBezTo>
                    <a:cubicBezTo>
                      <a:pt x="953827" y="223738"/>
                      <a:pt x="944706" y="156165"/>
                      <a:pt x="920010" y="90250"/>
                    </a:cubicBezTo>
                    <a:cubicBezTo>
                      <a:pt x="906863" y="55072"/>
                      <a:pt x="912607" y="29665"/>
                      <a:pt x="936593" y="13853"/>
                    </a:cubicBezTo>
                    <a:cubicBezTo>
                      <a:pt x="966796" y="-6046"/>
                      <a:pt x="1008430" y="-4388"/>
                      <a:pt x="1032534" y="18058"/>
                    </a:cubicBezTo>
                    <a:cubicBezTo>
                      <a:pt x="1054387" y="38430"/>
                      <a:pt x="1069963" y="65317"/>
                      <a:pt x="1068601" y="93448"/>
                    </a:cubicBezTo>
                    <a:cubicBezTo>
                      <a:pt x="1064395" y="177781"/>
                      <a:pt x="1072924" y="263654"/>
                      <a:pt x="1050300" y="346093"/>
                    </a:cubicBezTo>
                    <a:cubicBezTo>
                      <a:pt x="1035258" y="400874"/>
                      <a:pt x="1008727" y="451924"/>
                      <a:pt x="979529" y="501020"/>
                    </a:cubicBezTo>
                    <a:cubicBezTo>
                      <a:pt x="974791" y="509015"/>
                      <a:pt x="970054" y="517010"/>
                      <a:pt x="968099" y="526722"/>
                    </a:cubicBezTo>
                    <a:cubicBezTo>
                      <a:pt x="1002508" y="496400"/>
                      <a:pt x="1015774" y="452516"/>
                      <a:pt x="1038634" y="414495"/>
                    </a:cubicBezTo>
                    <a:cubicBezTo>
                      <a:pt x="1040233" y="489116"/>
                      <a:pt x="1020038" y="557222"/>
                      <a:pt x="982787" y="621183"/>
                    </a:cubicBezTo>
                    <a:cubicBezTo>
                      <a:pt x="924630" y="721151"/>
                      <a:pt x="841244" y="797311"/>
                      <a:pt x="752943" y="869208"/>
                    </a:cubicBezTo>
                    <a:cubicBezTo>
                      <a:pt x="696089" y="915520"/>
                      <a:pt x="637754" y="957213"/>
                      <a:pt x="563667" y="973499"/>
                    </a:cubicBezTo>
                    <a:cubicBezTo>
                      <a:pt x="521678" y="982738"/>
                      <a:pt x="510663" y="1013593"/>
                      <a:pt x="529377" y="1052917"/>
                    </a:cubicBezTo>
                    <a:cubicBezTo>
                      <a:pt x="535714" y="1066183"/>
                      <a:pt x="543887" y="1078560"/>
                      <a:pt x="551230" y="1091352"/>
                    </a:cubicBezTo>
                    <a:cubicBezTo>
                      <a:pt x="558159" y="1101539"/>
                      <a:pt x="566095" y="1111429"/>
                      <a:pt x="560291" y="1124991"/>
                    </a:cubicBezTo>
                    <a:cubicBezTo>
                      <a:pt x="494021" y="1147259"/>
                      <a:pt x="424730" y="1156853"/>
                      <a:pt x="356979" y="1172784"/>
                    </a:cubicBezTo>
                    <a:cubicBezTo>
                      <a:pt x="261275" y="1195288"/>
                      <a:pt x="165216" y="1216372"/>
                      <a:pt x="69334" y="1238107"/>
                    </a:cubicBezTo>
                    <a:cubicBezTo>
                      <a:pt x="57726" y="1245746"/>
                      <a:pt x="46711" y="1248234"/>
                      <a:pt x="36762" y="1235797"/>
                    </a:cubicBezTo>
                    <a:close/>
                  </a:path>
                </a:pathLst>
              </a:custGeom>
              <a:solidFill>
                <a:srgbClr val="FEA9B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486E2617-DFBD-4E59-993A-F6E67264C4C7}"/>
                </a:ext>
              </a:extLst>
            </p:cNvPr>
            <p:cNvGrpSpPr/>
            <p:nvPr/>
          </p:nvGrpSpPr>
          <p:grpSpPr>
            <a:xfrm>
              <a:off x="0" y="3503470"/>
              <a:ext cx="5812123" cy="2428134"/>
              <a:chOff x="0" y="3503470"/>
              <a:chExt cx="5812123" cy="2428134"/>
            </a:xfrm>
          </p:grpSpPr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7B7A3C44-ED89-4771-85E1-6EB6388D60B6}"/>
                  </a:ext>
                </a:extLst>
              </p:cNvPr>
              <p:cNvSpPr/>
              <p:nvPr/>
            </p:nvSpPr>
            <p:spPr>
              <a:xfrm>
                <a:off x="0" y="3503470"/>
                <a:ext cx="5812123" cy="2428134"/>
              </a:xfrm>
              <a:custGeom>
                <a:avLst/>
                <a:gdLst>
                  <a:gd name="connsiteX0" fmla="*/ 5770668 w 5812123"/>
                  <a:gd name="connsiteY0" fmla="*/ 2132080 h 2428134"/>
                  <a:gd name="connsiteX1" fmla="*/ 3935708 w 5812123"/>
                  <a:gd name="connsiteY1" fmla="*/ 2132080 h 2428134"/>
                  <a:gd name="connsiteX2" fmla="*/ 3946606 w 5812123"/>
                  <a:gd name="connsiteY2" fmla="*/ 2070251 h 2428134"/>
                  <a:gd name="connsiteX3" fmla="*/ 3087875 w 5812123"/>
                  <a:gd name="connsiteY3" fmla="*/ 180274 h 2428134"/>
                  <a:gd name="connsiteX4" fmla="*/ 2759544 w 5812123"/>
                  <a:gd name="connsiteY4" fmla="*/ 0 h 2428134"/>
                  <a:gd name="connsiteX5" fmla="*/ 176719 w 5812123"/>
                  <a:gd name="connsiteY5" fmla="*/ 0 h 2428134"/>
                  <a:gd name="connsiteX6" fmla="*/ 8289 w 5812123"/>
                  <a:gd name="connsiteY6" fmla="*/ 201358 h 2428134"/>
                  <a:gd name="connsiteX7" fmla="*/ 884787 w 5812123"/>
                  <a:gd name="connsiteY7" fmla="*/ 2070192 h 2428134"/>
                  <a:gd name="connsiteX8" fmla="*/ 1124284 w 5812123"/>
                  <a:gd name="connsiteY8" fmla="*/ 2250466 h 2428134"/>
                  <a:gd name="connsiteX9" fmla="*/ 1151289 w 5812123"/>
                  <a:gd name="connsiteY9" fmla="*/ 2250466 h 2428134"/>
                  <a:gd name="connsiteX10" fmla="*/ 1151289 w 5812123"/>
                  <a:gd name="connsiteY10" fmla="*/ 2342262 h 2428134"/>
                  <a:gd name="connsiteX11" fmla="*/ 1231240 w 5812123"/>
                  <a:gd name="connsiteY11" fmla="*/ 2422213 h 2428134"/>
                  <a:gd name="connsiteX12" fmla="*/ 3786704 w 5812123"/>
                  <a:gd name="connsiteY12" fmla="*/ 2422213 h 2428134"/>
                  <a:gd name="connsiteX13" fmla="*/ 3786704 w 5812123"/>
                  <a:gd name="connsiteY13" fmla="*/ 2420673 h 2428134"/>
                  <a:gd name="connsiteX14" fmla="*/ 3810393 w 5812123"/>
                  <a:gd name="connsiteY14" fmla="*/ 2428135 h 2428134"/>
                  <a:gd name="connsiteX15" fmla="*/ 5770668 w 5812123"/>
                  <a:gd name="connsiteY15" fmla="*/ 2428135 h 2428134"/>
                  <a:gd name="connsiteX16" fmla="*/ 5812124 w 5812123"/>
                  <a:gd name="connsiteY16" fmla="*/ 2386679 h 2428134"/>
                  <a:gd name="connsiteX17" fmla="*/ 5812124 w 5812123"/>
                  <a:gd name="connsiteY17" fmla="*/ 2173477 h 2428134"/>
                  <a:gd name="connsiteX18" fmla="*/ 5770668 w 5812123"/>
                  <a:gd name="connsiteY18" fmla="*/ 2132080 h 2428134"/>
                  <a:gd name="connsiteX19" fmla="*/ 3768937 w 5812123"/>
                  <a:gd name="connsiteY19" fmla="*/ 2250466 h 2428134"/>
                  <a:gd name="connsiteX20" fmla="*/ 3768937 w 5812123"/>
                  <a:gd name="connsiteY20" fmla="*/ 2250526 h 2428134"/>
                  <a:gd name="connsiteX21" fmla="*/ 3766331 w 5812123"/>
                  <a:gd name="connsiteY21" fmla="*/ 2250526 h 2428134"/>
                  <a:gd name="connsiteX22" fmla="*/ 3768937 w 5812123"/>
                  <a:gd name="connsiteY22" fmla="*/ 2250466 h 242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12123" h="2428134">
                    <a:moveTo>
                      <a:pt x="5770668" y="2132080"/>
                    </a:moveTo>
                    <a:lnTo>
                      <a:pt x="3935708" y="2132080"/>
                    </a:lnTo>
                    <a:cubicBezTo>
                      <a:pt x="3942756" y="2112773"/>
                      <a:pt x="3946606" y="2091986"/>
                      <a:pt x="3946606" y="2070251"/>
                    </a:cubicBezTo>
                    <a:lnTo>
                      <a:pt x="3087875" y="180274"/>
                    </a:lnTo>
                    <a:cubicBezTo>
                      <a:pt x="3046419" y="71067"/>
                      <a:pt x="2933896" y="17767"/>
                      <a:pt x="2759544" y="0"/>
                    </a:cubicBezTo>
                    <a:lnTo>
                      <a:pt x="176719" y="0"/>
                    </a:lnTo>
                    <a:cubicBezTo>
                      <a:pt x="55667" y="0"/>
                      <a:pt x="-27245" y="109918"/>
                      <a:pt x="8289" y="201358"/>
                    </a:cubicBezTo>
                    <a:lnTo>
                      <a:pt x="884787" y="2070192"/>
                    </a:lnTo>
                    <a:cubicBezTo>
                      <a:pt x="959940" y="2209839"/>
                      <a:pt x="1062633" y="2239510"/>
                      <a:pt x="1124284" y="2250466"/>
                    </a:cubicBezTo>
                    <a:lnTo>
                      <a:pt x="1151289" y="2250466"/>
                    </a:lnTo>
                    <a:lnTo>
                      <a:pt x="1151289" y="2342262"/>
                    </a:lnTo>
                    <a:cubicBezTo>
                      <a:pt x="1151289" y="2386442"/>
                      <a:pt x="1187060" y="2422213"/>
                      <a:pt x="1231240" y="2422213"/>
                    </a:cubicBezTo>
                    <a:lnTo>
                      <a:pt x="3786704" y="2422213"/>
                    </a:lnTo>
                    <a:lnTo>
                      <a:pt x="3786704" y="2420673"/>
                    </a:lnTo>
                    <a:cubicBezTo>
                      <a:pt x="3793396" y="2425351"/>
                      <a:pt x="3801569" y="2428135"/>
                      <a:pt x="3810393" y="2428135"/>
                    </a:cubicBezTo>
                    <a:lnTo>
                      <a:pt x="5770668" y="2428135"/>
                    </a:lnTo>
                    <a:cubicBezTo>
                      <a:pt x="5793587" y="2428135"/>
                      <a:pt x="5812124" y="2409598"/>
                      <a:pt x="5812124" y="2386679"/>
                    </a:cubicBezTo>
                    <a:lnTo>
                      <a:pt x="5812124" y="2173477"/>
                    </a:lnTo>
                    <a:cubicBezTo>
                      <a:pt x="5812124" y="2150617"/>
                      <a:pt x="5793587" y="2132080"/>
                      <a:pt x="5770668" y="2132080"/>
                    </a:cubicBezTo>
                    <a:close/>
                    <a:moveTo>
                      <a:pt x="3768937" y="2250466"/>
                    </a:moveTo>
                    <a:lnTo>
                      <a:pt x="3768937" y="2250526"/>
                    </a:lnTo>
                    <a:lnTo>
                      <a:pt x="3766331" y="2250526"/>
                    </a:lnTo>
                    <a:cubicBezTo>
                      <a:pt x="3767219" y="2250526"/>
                      <a:pt x="3768049" y="2250466"/>
                      <a:pt x="3768937" y="2250466"/>
                    </a:cubicBezTo>
                    <a:close/>
                  </a:path>
                </a:pathLst>
              </a:custGeom>
              <a:solidFill>
                <a:srgbClr val="090B55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C4A7F5EC-2697-413F-9A66-E5EE26164483}"/>
                  </a:ext>
                </a:extLst>
              </p:cNvPr>
              <p:cNvSpPr/>
              <p:nvPr/>
            </p:nvSpPr>
            <p:spPr>
              <a:xfrm>
                <a:off x="3804470" y="5647394"/>
                <a:ext cx="1995808" cy="266502"/>
              </a:xfrm>
              <a:custGeom>
                <a:avLst/>
                <a:gdLst>
                  <a:gd name="connsiteX0" fmla="*/ 1954352 w 1995808"/>
                  <a:gd name="connsiteY0" fmla="*/ 266503 h 266502"/>
                  <a:gd name="connsiteX1" fmla="*/ 41456 w 1995808"/>
                  <a:gd name="connsiteY1" fmla="*/ 266503 h 266502"/>
                  <a:gd name="connsiteX2" fmla="*/ 0 w 1995808"/>
                  <a:gd name="connsiteY2" fmla="*/ 225047 h 266502"/>
                  <a:gd name="connsiteX3" fmla="*/ 0 w 1995808"/>
                  <a:gd name="connsiteY3" fmla="*/ 41456 h 266502"/>
                  <a:gd name="connsiteX4" fmla="*/ 41456 w 1995808"/>
                  <a:gd name="connsiteY4" fmla="*/ 0 h 266502"/>
                  <a:gd name="connsiteX5" fmla="*/ 1954352 w 1995808"/>
                  <a:gd name="connsiteY5" fmla="*/ 0 h 266502"/>
                  <a:gd name="connsiteX6" fmla="*/ 1995808 w 1995808"/>
                  <a:gd name="connsiteY6" fmla="*/ 41456 h 266502"/>
                  <a:gd name="connsiteX7" fmla="*/ 1995808 w 1995808"/>
                  <a:gd name="connsiteY7" fmla="*/ 225047 h 266502"/>
                  <a:gd name="connsiteX8" fmla="*/ 1954352 w 1995808"/>
                  <a:gd name="connsiteY8" fmla="*/ 266503 h 26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5808" h="266502">
                    <a:moveTo>
                      <a:pt x="1954352" y="266503"/>
                    </a:moveTo>
                    <a:lnTo>
                      <a:pt x="41456" y="266503"/>
                    </a:lnTo>
                    <a:cubicBezTo>
                      <a:pt x="18537" y="266503"/>
                      <a:pt x="0" y="247966"/>
                      <a:pt x="0" y="225047"/>
                    </a:cubicBezTo>
                    <a:lnTo>
                      <a:pt x="0" y="41456"/>
                    </a:lnTo>
                    <a:cubicBezTo>
                      <a:pt x="0" y="18536"/>
                      <a:pt x="18537" y="0"/>
                      <a:pt x="41456" y="0"/>
                    </a:cubicBezTo>
                    <a:lnTo>
                      <a:pt x="1954352" y="0"/>
                    </a:lnTo>
                    <a:cubicBezTo>
                      <a:pt x="1977272" y="0"/>
                      <a:pt x="1995808" y="18536"/>
                      <a:pt x="1995808" y="41456"/>
                    </a:cubicBezTo>
                    <a:lnTo>
                      <a:pt x="1995808" y="225047"/>
                    </a:lnTo>
                    <a:cubicBezTo>
                      <a:pt x="1995808" y="247966"/>
                      <a:pt x="1977272" y="266503"/>
                      <a:pt x="1954352" y="266503"/>
                    </a:cubicBez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6A961381-9760-4523-A3B7-932ED19412E2}"/>
                  </a:ext>
                </a:extLst>
              </p:cNvPr>
              <p:cNvSpPr/>
              <p:nvPr/>
            </p:nvSpPr>
            <p:spPr>
              <a:xfrm>
                <a:off x="29614" y="3521237"/>
                <a:ext cx="3898545" cy="2197165"/>
              </a:xfrm>
              <a:custGeom>
                <a:avLst/>
                <a:gdLst>
                  <a:gd name="connsiteX0" fmla="*/ 3757090 w 3898545"/>
                  <a:gd name="connsiteY0" fmla="*/ 2155769 h 2197165"/>
                  <a:gd name="connsiteX1" fmla="*/ 3798546 w 3898545"/>
                  <a:gd name="connsiteY1" fmla="*/ 2114313 h 2197165"/>
                  <a:gd name="connsiteX2" fmla="*/ 3886136 w 3898545"/>
                  <a:gd name="connsiteY2" fmla="*/ 2114313 h 2197165"/>
                  <a:gd name="connsiteX3" fmla="*/ 3891466 w 3898545"/>
                  <a:gd name="connsiteY3" fmla="*/ 2034007 h 2197165"/>
                  <a:gd name="connsiteX4" fmla="*/ 3039842 w 3898545"/>
                  <a:gd name="connsiteY4" fmla="*/ 175063 h 2197165"/>
                  <a:gd name="connsiteX5" fmla="*/ 2721046 w 3898545"/>
                  <a:gd name="connsiteY5" fmla="*/ 0 h 2197165"/>
                  <a:gd name="connsiteX6" fmla="*/ 177427 w 3898545"/>
                  <a:gd name="connsiteY6" fmla="*/ 0 h 2197165"/>
                  <a:gd name="connsiteX7" fmla="*/ 8286 w 3898545"/>
                  <a:gd name="connsiteY7" fmla="*/ 189513 h 2197165"/>
                  <a:gd name="connsiteX8" fmla="*/ 865003 w 3898545"/>
                  <a:gd name="connsiteY8" fmla="*/ 2010259 h 2197165"/>
                  <a:gd name="connsiteX9" fmla="*/ 1115338 w 3898545"/>
                  <a:gd name="connsiteY9" fmla="*/ 2197166 h 2197165"/>
                  <a:gd name="connsiteX10" fmla="*/ 3734229 w 3898545"/>
                  <a:gd name="connsiteY10" fmla="*/ 2197166 h 2197165"/>
                  <a:gd name="connsiteX11" fmla="*/ 3757090 w 3898545"/>
                  <a:gd name="connsiteY11" fmla="*/ 2196041 h 2197165"/>
                  <a:gd name="connsiteX12" fmla="*/ 3757090 w 3898545"/>
                  <a:gd name="connsiteY12" fmla="*/ 2155769 h 21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8545" h="2197165">
                    <a:moveTo>
                      <a:pt x="3757090" y="2155769"/>
                    </a:moveTo>
                    <a:cubicBezTo>
                      <a:pt x="3757090" y="2132850"/>
                      <a:pt x="3775627" y="2114313"/>
                      <a:pt x="3798546" y="2114313"/>
                    </a:cubicBezTo>
                    <a:lnTo>
                      <a:pt x="3886136" y="2114313"/>
                    </a:lnTo>
                    <a:cubicBezTo>
                      <a:pt x="3901060" y="2083991"/>
                      <a:pt x="3902126" y="2052662"/>
                      <a:pt x="3891466" y="2034007"/>
                    </a:cubicBezTo>
                    <a:lnTo>
                      <a:pt x="3039842" y="175063"/>
                    </a:lnTo>
                    <a:cubicBezTo>
                      <a:pt x="2999571" y="69054"/>
                      <a:pt x="2890305" y="17293"/>
                      <a:pt x="2721046" y="0"/>
                    </a:cubicBezTo>
                    <a:lnTo>
                      <a:pt x="177427" y="0"/>
                    </a:lnTo>
                    <a:cubicBezTo>
                      <a:pt x="55665" y="0"/>
                      <a:pt x="-27247" y="106601"/>
                      <a:pt x="8286" y="189513"/>
                    </a:cubicBezTo>
                    <a:lnTo>
                      <a:pt x="865003" y="2010259"/>
                    </a:lnTo>
                    <a:cubicBezTo>
                      <a:pt x="893786" y="2099034"/>
                      <a:pt x="1050608" y="2197166"/>
                      <a:pt x="1115338" y="2197166"/>
                    </a:cubicBezTo>
                    <a:lnTo>
                      <a:pt x="3734229" y="2197166"/>
                    </a:lnTo>
                    <a:cubicBezTo>
                      <a:pt x="3742165" y="2197166"/>
                      <a:pt x="3749805" y="2196751"/>
                      <a:pt x="3757090" y="2196041"/>
                    </a:cubicBezTo>
                    <a:lnTo>
                      <a:pt x="3757090" y="2155769"/>
                    </a:ln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49E4780F-5F3C-4722-B5B0-3553AF8111A2}"/>
                  </a:ext>
                </a:extLst>
              </p:cNvPr>
              <p:cNvSpPr/>
              <p:nvPr/>
            </p:nvSpPr>
            <p:spPr>
              <a:xfrm>
                <a:off x="1608663" y="4426794"/>
                <a:ext cx="418619" cy="498496"/>
              </a:xfrm>
              <a:custGeom>
                <a:avLst/>
                <a:gdLst>
                  <a:gd name="connsiteX0" fmla="*/ 222800 w 418619"/>
                  <a:gd name="connsiteY0" fmla="*/ 498496 h 498496"/>
                  <a:gd name="connsiteX1" fmla="*/ 54192 w 418619"/>
                  <a:gd name="connsiteY1" fmla="*/ 395686 h 498496"/>
                  <a:gd name="connsiteX2" fmla="*/ 42229 w 418619"/>
                  <a:gd name="connsiteY2" fmla="*/ 78903 h 498496"/>
                  <a:gd name="connsiteX3" fmla="*/ 307962 w 418619"/>
                  <a:gd name="connsiteY3" fmla="*/ 45560 h 498496"/>
                  <a:gd name="connsiteX4" fmla="*/ 418472 w 418619"/>
                  <a:gd name="connsiteY4" fmla="*/ 268534 h 498496"/>
                  <a:gd name="connsiteX5" fmla="*/ 274738 w 418619"/>
                  <a:gd name="connsiteY5" fmla="*/ 493996 h 498496"/>
                  <a:gd name="connsiteX6" fmla="*/ 222800 w 418619"/>
                  <a:gd name="connsiteY6" fmla="*/ 498496 h 49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19" h="498496">
                    <a:moveTo>
                      <a:pt x="222800" y="498496"/>
                    </a:moveTo>
                    <a:cubicBezTo>
                      <a:pt x="153805" y="495121"/>
                      <a:pt x="98669" y="455501"/>
                      <a:pt x="54192" y="395686"/>
                    </a:cubicBezTo>
                    <a:cubicBezTo>
                      <a:pt x="-12670" y="305904"/>
                      <a:pt x="-18829" y="169514"/>
                      <a:pt x="42229" y="78903"/>
                    </a:cubicBezTo>
                    <a:cubicBezTo>
                      <a:pt x="103999" y="-12715"/>
                      <a:pt x="220608" y="-25507"/>
                      <a:pt x="307962" y="45560"/>
                    </a:cubicBezTo>
                    <a:cubicBezTo>
                      <a:pt x="378437" y="102888"/>
                      <a:pt x="415570" y="179286"/>
                      <a:pt x="418472" y="268534"/>
                    </a:cubicBezTo>
                    <a:cubicBezTo>
                      <a:pt x="421314" y="357369"/>
                      <a:pt x="383471" y="465332"/>
                      <a:pt x="274738" y="493996"/>
                    </a:cubicBezTo>
                    <a:cubicBezTo>
                      <a:pt x="259932" y="497904"/>
                      <a:pt x="245482" y="496720"/>
                      <a:pt x="222800" y="498496"/>
                    </a:cubicBezTo>
                    <a:close/>
                  </a:path>
                </a:pathLst>
              </a:custGeom>
              <a:solidFill>
                <a:srgbClr val="FEFEFE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A6BA1C6-829F-4017-9037-E0D6F17F1F8D}"/>
                </a:ext>
              </a:extLst>
            </p:cNvPr>
            <p:cNvGrpSpPr/>
            <p:nvPr/>
          </p:nvGrpSpPr>
          <p:grpSpPr>
            <a:xfrm>
              <a:off x="5291056" y="5381468"/>
              <a:ext cx="2643896" cy="1475552"/>
              <a:chOff x="5291056" y="5381468"/>
              <a:chExt cx="2643896" cy="1475552"/>
            </a:xfrm>
          </p:grpSpPr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0A7FBF5F-F321-460B-AA8B-6CC73F5FF2EC}"/>
                  </a:ext>
                </a:extLst>
              </p:cNvPr>
              <p:cNvSpPr/>
              <p:nvPr/>
            </p:nvSpPr>
            <p:spPr>
              <a:xfrm>
                <a:off x="5291056" y="5678278"/>
                <a:ext cx="2643896" cy="1178742"/>
              </a:xfrm>
              <a:custGeom>
                <a:avLst/>
                <a:gdLst>
                  <a:gd name="connsiteX0" fmla="*/ 2600794 w 2643896"/>
                  <a:gd name="connsiteY0" fmla="*/ 56470 h 1178742"/>
                  <a:gd name="connsiteX1" fmla="*/ 2603104 w 2643896"/>
                  <a:gd name="connsiteY1" fmla="*/ 356907 h 1178742"/>
                  <a:gd name="connsiteX2" fmla="*/ 2454692 w 2643896"/>
                  <a:gd name="connsiteY2" fmla="*/ 468897 h 1178742"/>
                  <a:gd name="connsiteX3" fmla="*/ 1180572 w 2643896"/>
                  <a:gd name="connsiteY3" fmla="*/ 1177617 h 1178742"/>
                  <a:gd name="connsiteX4" fmla="*/ 1103642 w 2643896"/>
                  <a:gd name="connsiteY4" fmla="*/ 1165713 h 1178742"/>
                  <a:gd name="connsiteX5" fmla="*/ 81752 w 2643896"/>
                  <a:gd name="connsiteY5" fmla="*/ 838447 h 1178742"/>
                  <a:gd name="connsiteX6" fmla="*/ 24010 w 2643896"/>
                  <a:gd name="connsiteY6" fmla="*/ 808185 h 1178742"/>
                  <a:gd name="connsiteX7" fmla="*/ 17555 w 2643896"/>
                  <a:gd name="connsiteY7" fmla="*/ 750916 h 1178742"/>
                  <a:gd name="connsiteX8" fmla="*/ 195223 w 2643896"/>
                  <a:gd name="connsiteY8" fmla="*/ 756838 h 1178742"/>
                  <a:gd name="connsiteX9" fmla="*/ 1119099 w 2643896"/>
                  <a:gd name="connsiteY9" fmla="*/ 1041108 h 1178742"/>
                  <a:gd name="connsiteX10" fmla="*/ 1154633 w 2643896"/>
                  <a:gd name="connsiteY10" fmla="*/ 1047030 h 1178742"/>
                  <a:gd name="connsiteX11" fmla="*/ 1184244 w 2643896"/>
                  <a:gd name="connsiteY11" fmla="*/ 1011496 h 1178742"/>
                  <a:gd name="connsiteX12" fmla="*/ 1136866 w 2643896"/>
                  <a:gd name="connsiteY12" fmla="*/ 685771 h 1178742"/>
                  <a:gd name="connsiteX13" fmla="*/ 17555 w 2643896"/>
                  <a:gd name="connsiteY13" fmla="*/ 348201 h 1178742"/>
                  <a:gd name="connsiteX14" fmla="*/ 17140 w 2643896"/>
                  <a:gd name="connsiteY14" fmla="*/ 276245 h 1178742"/>
                  <a:gd name="connsiteX15" fmla="*/ 17081 w 2643896"/>
                  <a:gd name="connsiteY15" fmla="*/ 276008 h 1178742"/>
                  <a:gd name="connsiteX16" fmla="*/ 112311 w 2643896"/>
                  <a:gd name="connsiteY16" fmla="*/ 306745 h 1178742"/>
                  <a:gd name="connsiteX17" fmla="*/ 1148710 w 2643896"/>
                  <a:gd name="connsiteY17" fmla="*/ 632470 h 1178742"/>
                  <a:gd name="connsiteX18" fmla="*/ 1225700 w 2643896"/>
                  <a:gd name="connsiteY18" fmla="*/ 632470 h 1178742"/>
                  <a:gd name="connsiteX19" fmla="*/ 2498990 w 2643896"/>
                  <a:gd name="connsiteY19" fmla="*/ 4709 h 1178742"/>
                  <a:gd name="connsiteX20" fmla="*/ 2600794 w 2643896"/>
                  <a:gd name="connsiteY20" fmla="*/ 56470 h 117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43896" h="1178742">
                    <a:moveTo>
                      <a:pt x="2600794" y="56470"/>
                    </a:moveTo>
                    <a:cubicBezTo>
                      <a:pt x="2662445" y="133755"/>
                      <a:pt x="2653207" y="291702"/>
                      <a:pt x="2603104" y="356907"/>
                    </a:cubicBezTo>
                    <a:cubicBezTo>
                      <a:pt x="2565083" y="406417"/>
                      <a:pt x="2509117" y="438279"/>
                      <a:pt x="2454692" y="468897"/>
                    </a:cubicBezTo>
                    <a:cubicBezTo>
                      <a:pt x="2048068" y="697615"/>
                      <a:pt x="1200057" y="1174478"/>
                      <a:pt x="1180572" y="1177617"/>
                    </a:cubicBezTo>
                    <a:cubicBezTo>
                      <a:pt x="1154692" y="1181762"/>
                      <a:pt x="1128634" y="1173708"/>
                      <a:pt x="1103642" y="1165713"/>
                    </a:cubicBezTo>
                    <a:cubicBezTo>
                      <a:pt x="762992" y="1056624"/>
                      <a:pt x="422402" y="947536"/>
                      <a:pt x="81752" y="838447"/>
                    </a:cubicBezTo>
                    <a:cubicBezTo>
                      <a:pt x="60787" y="831755"/>
                      <a:pt x="38875" y="824412"/>
                      <a:pt x="24010" y="808185"/>
                    </a:cubicBezTo>
                    <a:cubicBezTo>
                      <a:pt x="9204" y="791958"/>
                      <a:pt x="2157" y="776737"/>
                      <a:pt x="17555" y="750916"/>
                    </a:cubicBezTo>
                    <a:cubicBezTo>
                      <a:pt x="53088" y="697615"/>
                      <a:pt x="135290" y="738183"/>
                      <a:pt x="195223" y="756838"/>
                    </a:cubicBezTo>
                    <a:cubicBezTo>
                      <a:pt x="498859" y="851240"/>
                      <a:pt x="815463" y="946707"/>
                      <a:pt x="1119099" y="1041108"/>
                    </a:cubicBezTo>
                    <a:cubicBezTo>
                      <a:pt x="1132720" y="1045313"/>
                      <a:pt x="1141722" y="1053071"/>
                      <a:pt x="1154633" y="1047030"/>
                    </a:cubicBezTo>
                    <a:cubicBezTo>
                      <a:pt x="1164937" y="1042233"/>
                      <a:pt x="1178499" y="1021268"/>
                      <a:pt x="1184244" y="1011496"/>
                    </a:cubicBezTo>
                    <a:cubicBezTo>
                      <a:pt x="1243467" y="910817"/>
                      <a:pt x="1213855" y="709460"/>
                      <a:pt x="1136866" y="685771"/>
                    </a:cubicBezTo>
                    <a:cubicBezTo>
                      <a:pt x="942200" y="625897"/>
                      <a:pt x="38875" y="359987"/>
                      <a:pt x="17555" y="348201"/>
                    </a:cubicBezTo>
                    <a:cubicBezTo>
                      <a:pt x="-5424" y="335527"/>
                      <a:pt x="-6134" y="294900"/>
                      <a:pt x="17140" y="276245"/>
                    </a:cubicBezTo>
                    <a:lnTo>
                      <a:pt x="17081" y="276008"/>
                    </a:lnTo>
                    <a:cubicBezTo>
                      <a:pt x="59011" y="288978"/>
                      <a:pt x="87319" y="298809"/>
                      <a:pt x="112311" y="306745"/>
                    </a:cubicBezTo>
                    <a:cubicBezTo>
                      <a:pt x="310530" y="369640"/>
                      <a:pt x="991829" y="582605"/>
                      <a:pt x="1148710" y="632470"/>
                    </a:cubicBezTo>
                    <a:cubicBezTo>
                      <a:pt x="1168846" y="638867"/>
                      <a:pt x="1207045" y="642242"/>
                      <a:pt x="1225700" y="632470"/>
                    </a:cubicBezTo>
                    <a:cubicBezTo>
                      <a:pt x="1445002" y="517578"/>
                      <a:pt x="2346254" y="79803"/>
                      <a:pt x="2498990" y="4709"/>
                    </a:cubicBezTo>
                    <a:cubicBezTo>
                      <a:pt x="2537485" y="-14242"/>
                      <a:pt x="2578349" y="28280"/>
                      <a:pt x="2600794" y="56470"/>
                    </a:cubicBezTo>
                    <a:close/>
                  </a:path>
                </a:pathLst>
              </a:custGeom>
              <a:solidFill>
                <a:srgbClr val="3C3C7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ABCC7598-7631-49BF-9979-58617C27B4F4}"/>
                  </a:ext>
                </a:extLst>
              </p:cNvPr>
              <p:cNvSpPr/>
              <p:nvPr/>
            </p:nvSpPr>
            <p:spPr>
              <a:xfrm>
                <a:off x="5305590" y="5381468"/>
                <a:ext cx="2490496" cy="938887"/>
              </a:xfrm>
              <a:custGeom>
                <a:avLst/>
                <a:gdLst>
                  <a:gd name="connsiteX0" fmla="*/ 1484064 w 2490496"/>
                  <a:gd name="connsiteY0" fmla="*/ 11920 h 938887"/>
                  <a:gd name="connsiteX1" fmla="*/ 1593982 w 2490496"/>
                  <a:gd name="connsiteY1" fmla="*/ 9137 h 938887"/>
                  <a:gd name="connsiteX2" fmla="*/ 2490497 w 2490496"/>
                  <a:gd name="connsiteY2" fmla="*/ 299388 h 938887"/>
                  <a:gd name="connsiteX3" fmla="*/ 2483923 w 2490496"/>
                  <a:gd name="connsiteY3" fmla="*/ 307028 h 938887"/>
                  <a:gd name="connsiteX4" fmla="*/ 1200269 w 2490496"/>
                  <a:gd name="connsiteY4" fmla="*/ 931413 h 938887"/>
                  <a:gd name="connsiteX5" fmla="*/ 1149574 w 2490496"/>
                  <a:gd name="connsiteY5" fmla="*/ 935203 h 938887"/>
                  <a:gd name="connsiteX6" fmla="*/ 0 w 2490496"/>
                  <a:gd name="connsiteY6" fmla="*/ 571812 h 938887"/>
                  <a:gd name="connsiteX7" fmla="*/ 1484064 w 2490496"/>
                  <a:gd name="connsiteY7" fmla="*/ 11920 h 93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0496" h="938887">
                    <a:moveTo>
                      <a:pt x="1484064" y="11920"/>
                    </a:moveTo>
                    <a:cubicBezTo>
                      <a:pt x="1522440" y="-3537"/>
                      <a:pt x="1555842" y="-3419"/>
                      <a:pt x="1593982" y="9137"/>
                    </a:cubicBezTo>
                    <a:cubicBezTo>
                      <a:pt x="1749974" y="60364"/>
                      <a:pt x="2487654" y="302645"/>
                      <a:pt x="2490497" y="299388"/>
                    </a:cubicBezTo>
                    <a:cubicBezTo>
                      <a:pt x="2488305" y="301934"/>
                      <a:pt x="2486943" y="305547"/>
                      <a:pt x="2483923" y="307028"/>
                    </a:cubicBezTo>
                    <a:cubicBezTo>
                      <a:pt x="2383836" y="354761"/>
                      <a:pt x="1229821" y="931413"/>
                      <a:pt x="1200269" y="931413"/>
                    </a:cubicBezTo>
                    <a:cubicBezTo>
                      <a:pt x="1183153" y="939942"/>
                      <a:pt x="1167873" y="941126"/>
                      <a:pt x="1149574" y="935203"/>
                    </a:cubicBezTo>
                    <a:cubicBezTo>
                      <a:pt x="987659" y="883265"/>
                      <a:pt x="220486" y="643531"/>
                      <a:pt x="0" y="571812"/>
                    </a:cubicBezTo>
                    <a:cubicBezTo>
                      <a:pt x="17412" y="577498"/>
                      <a:pt x="1378174" y="47217"/>
                      <a:pt x="1484064" y="11920"/>
                    </a:cubicBezTo>
                    <a:close/>
                  </a:path>
                </a:pathLst>
              </a:custGeom>
              <a:solidFill>
                <a:srgbClr val="4F4B88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694C6420-638A-49A4-A288-D48066BAB956}"/>
                  </a:ext>
                </a:extLst>
              </p:cNvPr>
              <p:cNvSpPr/>
              <p:nvPr/>
            </p:nvSpPr>
            <p:spPr>
              <a:xfrm>
                <a:off x="5914697" y="5779540"/>
                <a:ext cx="820354" cy="286351"/>
              </a:xfrm>
              <a:custGeom>
                <a:avLst/>
                <a:gdLst>
                  <a:gd name="connsiteX0" fmla="*/ 642805 w 820354"/>
                  <a:gd name="connsiteY0" fmla="*/ 279808 h 286351"/>
                  <a:gd name="connsiteX1" fmla="*/ 609403 w 820354"/>
                  <a:gd name="connsiteY1" fmla="*/ 280933 h 286351"/>
                  <a:gd name="connsiteX2" fmla="*/ 245656 w 820354"/>
                  <a:gd name="connsiteY2" fmla="*/ 169891 h 286351"/>
                  <a:gd name="connsiteX3" fmla="*/ 0 w 820354"/>
                  <a:gd name="connsiteY3" fmla="*/ 96336 h 286351"/>
                  <a:gd name="connsiteX4" fmla="*/ 197982 w 820354"/>
                  <a:gd name="connsiteY4" fmla="*/ 2053 h 286351"/>
                  <a:gd name="connsiteX5" fmla="*/ 217585 w 820354"/>
                  <a:gd name="connsiteY5" fmla="*/ 2112 h 286351"/>
                  <a:gd name="connsiteX6" fmla="*/ 814254 w 820354"/>
                  <a:gd name="connsiteY6" fmla="*/ 180787 h 286351"/>
                  <a:gd name="connsiteX7" fmla="*/ 820354 w 820354"/>
                  <a:gd name="connsiteY7" fmla="*/ 184341 h 286351"/>
                  <a:gd name="connsiteX8" fmla="*/ 642805 w 820354"/>
                  <a:gd name="connsiteY8" fmla="*/ 279808 h 28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354" h="286351">
                    <a:moveTo>
                      <a:pt x="642805" y="279808"/>
                    </a:moveTo>
                    <a:cubicBezTo>
                      <a:pt x="625867" y="288336"/>
                      <a:pt x="631789" y="288336"/>
                      <a:pt x="609403" y="280933"/>
                    </a:cubicBezTo>
                    <a:cubicBezTo>
                      <a:pt x="488174" y="243919"/>
                      <a:pt x="366945" y="206727"/>
                      <a:pt x="245656" y="169891"/>
                    </a:cubicBezTo>
                    <a:cubicBezTo>
                      <a:pt x="165646" y="145609"/>
                      <a:pt x="85518" y="121920"/>
                      <a:pt x="0" y="96336"/>
                    </a:cubicBezTo>
                    <a:cubicBezTo>
                      <a:pt x="69173" y="63467"/>
                      <a:pt x="133666" y="32967"/>
                      <a:pt x="197982" y="2053"/>
                    </a:cubicBezTo>
                    <a:cubicBezTo>
                      <a:pt x="205089" y="-1382"/>
                      <a:pt x="210715" y="99"/>
                      <a:pt x="217585" y="2112"/>
                    </a:cubicBezTo>
                    <a:cubicBezTo>
                      <a:pt x="416455" y="61809"/>
                      <a:pt x="615325" y="121209"/>
                      <a:pt x="814254" y="180787"/>
                    </a:cubicBezTo>
                    <a:cubicBezTo>
                      <a:pt x="815913" y="181261"/>
                      <a:pt x="817334" y="182564"/>
                      <a:pt x="820354" y="184341"/>
                    </a:cubicBezTo>
                    <a:cubicBezTo>
                      <a:pt x="813781" y="189197"/>
                      <a:pt x="663770" y="266838"/>
                      <a:pt x="642805" y="279808"/>
                    </a:cubicBezTo>
                    <a:close/>
                  </a:path>
                </a:pathLst>
              </a:custGeom>
              <a:solidFill>
                <a:srgbClr val="FEFEFB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328F021A-3F5F-4AC9-9B0E-A3FDD04D94A2}"/>
                  </a:ext>
                </a:extLst>
              </p:cNvPr>
              <p:cNvSpPr/>
              <p:nvPr/>
            </p:nvSpPr>
            <p:spPr>
              <a:xfrm>
                <a:off x="5391404" y="6056032"/>
                <a:ext cx="1120349" cy="674893"/>
              </a:xfrm>
              <a:custGeom>
                <a:avLst/>
                <a:gdLst>
                  <a:gd name="connsiteX0" fmla="*/ 237 w 1120349"/>
                  <a:gd name="connsiteY0" fmla="*/ 0 h 674893"/>
                  <a:gd name="connsiteX1" fmla="*/ 510619 w 1120349"/>
                  <a:gd name="connsiteY1" fmla="*/ 148531 h 674893"/>
                  <a:gd name="connsiteX2" fmla="*/ 1037287 w 1120349"/>
                  <a:gd name="connsiteY2" fmla="*/ 309025 h 674893"/>
                  <a:gd name="connsiteX3" fmla="*/ 1073235 w 1120349"/>
                  <a:gd name="connsiteY3" fmla="*/ 336326 h 674893"/>
                  <a:gd name="connsiteX4" fmla="*/ 1072762 w 1120349"/>
                  <a:gd name="connsiteY4" fmla="*/ 658439 h 674893"/>
                  <a:gd name="connsiteX5" fmla="*/ 1037702 w 1120349"/>
                  <a:gd name="connsiteY5" fmla="*/ 672653 h 674893"/>
                  <a:gd name="connsiteX6" fmla="*/ 8173 w 1120349"/>
                  <a:gd name="connsiteY6" fmla="*/ 353027 h 674893"/>
                  <a:gd name="connsiteX7" fmla="*/ 0 w 1120349"/>
                  <a:gd name="connsiteY7" fmla="*/ 349592 h 674893"/>
                  <a:gd name="connsiteX8" fmla="*/ 237 w 1120349"/>
                  <a:gd name="connsiteY8" fmla="*/ 0 h 67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349" h="674893">
                    <a:moveTo>
                      <a:pt x="237" y="0"/>
                    </a:moveTo>
                    <a:cubicBezTo>
                      <a:pt x="170325" y="51405"/>
                      <a:pt x="340650" y="96888"/>
                      <a:pt x="510619" y="148531"/>
                    </a:cubicBezTo>
                    <a:cubicBezTo>
                      <a:pt x="686215" y="201891"/>
                      <a:pt x="861692" y="255724"/>
                      <a:pt x="1037287" y="309025"/>
                    </a:cubicBezTo>
                    <a:cubicBezTo>
                      <a:pt x="1053100" y="313821"/>
                      <a:pt x="1064589" y="321639"/>
                      <a:pt x="1073235" y="336326"/>
                    </a:cubicBezTo>
                    <a:cubicBezTo>
                      <a:pt x="1136782" y="443934"/>
                      <a:pt x="1135479" y="551009"/>
                      <a:pt x="1072762" y="658439"/>
                    </a:cubicBezTo>
                    <a:cubicBezTo>
                      <a:pt x="1064175" y="673067"/>
                      <a:pt x="1055884" y="678338"/>
                      <a:pt x="1037702" y="672653"/>
                    </a:cubicBezTo>
                    <a:cubicBezTo>
                      <a:pt x="694684" y="565637"/>
                      <a:pt x="351369" y="459451"/>
                      <a:pt x="8173" y="353027"/>
                    </a:cubicBezTo>
                    <a:cubicBezTo>
                      <a:pt x="5389" y="352139"/>
                      <a:pt x="2724" y="350776"/>
                      <a:pt x="0" y="349592"/>
                    </a:cubicBezTo>
                    <a:cubicBezTo>
                      <a:pt x="178" y="231146"/>
                      <a:pt x="59" y="118445"/>
                      <a:pt x="237" y="0"/>
                    </a:cubicBezTo>
                    <a:close/>
                  </a:path>
                </a:pathLst>
              </a:custGeom>
              <a:solidFill>
                <a:srgbClr val="D5D9F2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403EB66-E2E4-4E37-8A54-9E69C40F56AD}"/>
              </a:ext>
            </a:extLst>
          </p:cNvPr>
          <p:cNvGrpSpPr/>
          <p:nvPr/>
        </p:nvGrpSpPr>
        <p:grpSpPr>
          <a:xfrm>
            <a:off x="9332657" y="1142621"/>
            <a:ext cx="2551617" cy="2563657"/>
            <a:chOff x="7026704" y="1884496"/>
            <a:chExt cx="4694490" cy="4716641"/>
          </a:xfrm>
        </p:grpSpPr>
        <p:grpSp>
          <p:nvGrpSpPr>
            <p:cNvPr id="23" name="Group 171">
              <a:extLst>
                <a:ext uri="{FF2B5EF4-FFF2-40B4-BE49-F238E27FC236}">
                  <a16:creationId xmlns:a16="http://schemas.microsoft.com/office/drawing/2014/main" id="{1ABBC9FB-8E7B-4C3B-A86D-209EB9BEE99E}"/>
                </a:ext>
              </a:extLst>
            </p:cNvPr>
            <p:cNvGrpSpPr/>
            <p:nvPr/>
          </p:nvGrpSpPr>
          <p:grpSpPr>
            <a:xfrm>
              <a:off x="7026704" y="1884496"/>
              <a:ext cx="4694490" cy="4716641"/>
              <a:chOff x="2640971" y="-19"/>
              <a:chExt cx="6908626" cy="6941222"/>
            </a:xfrm>
          </p:grpSpPr>
          <p:sp>
            <p:nvSpPr>
              <p:cNvPr id="29" name="Graphic 30">
                <a:extLst>
                  <a:ext uri="{FF2B5EF4-FFF2-40B4-BE49-F238E27FC236}">
                    <a16:creationId xmlns:a16="http://schemas.microsoft.com/office/drawing/2014/main" id="{E744A54D-F248-4924-A987-5F88017D4B98}"/>
                  </a:ext>
                </a:extLst>
              </p:cNvPr>
              <p:cNvSpPr/>
              <p:nvPr/>
            </p:nvSpPr>
            <p:spPr>
              <a:xfrm>
                <a:off x="7010377" y="3694478"/>
                <a:ext cx="1622461" cy="1091365"/>
              </a:xfrm>
              <a:custGeom>
                <a:avLst/>
                <a:gdLst>
                  <a:gd name="connsiteX0" fmla="*/ 768470 w 1622461"/>
                  <a:gd name="connsiteY0" fmla="*/ 1085763 h 1091365"/>
                  <a:gd name="connsiteX1" fmla="*/ 745659 w 1622461"/>
                  <a:gd name="connsiteY1" fmla="*/ 1067782 h 1091365"/>
                  <a:gd name="connsiteX2" fmla="*/ 720025 w 1622461"/>
                  <a:gd name="connsiteY2" fmla="*/ 984416 h 1091365"/>
                  <a:gd name="connsiteX3" fmla="*/ 764086 w 1622461"/>
                  <a:gd name="connsiteY3" fmla="*/ 941991 h 1091365"/>
                  <a:gd name="connsiteX4" fmla="*/ 1031571 w 1622461"/>
                  <a:gd name="connsiteY4" fmla="*/ 914499 h 1091365"/>
                  <a:gd name="connsiteX5" fmla="*/ 1131803 w 1622461"/>
                  <a:gd name="connsiteY5" fmla="*/ 897335 h 1091365"/>
                  <a:gd name="connsiteX6" fmla="*/ 890324 w 1622461"/>
                  <a:gd name="connsiteY6" fmla="*/ 761067 h 1091365"/>
                  <a:gd name="connsiteX7" fmla="*/ 678491 w 1622461"/>
                  <a:gd name="connsiteY7" fmla="*/ 639064 h 1091365"/>
                  <a:gd name="connsiteX8" fmla="*/ 363751 w 1622461"/>
                  <a:gd name="connsiteY8" fmla="*/ 465051 h 1091365"/>
                  <a:gd name="connsiteX9" fmla="*/ 100428 w 1622461"/>
                  <a:gd name="connsiteY9" fmla="*/ 316523 h 1091365"/>
                  <a:gd name="connsiteX10" fmla="*/ 14313 w 1622461"/>
                  <a:gd name="connsiteY10" fmla="*/ 252996 h 1091365"/>
                  <a:gd name="connsiteX11" fmla="*/ 4357 w 1622461"/>
                  <a:gd name="connsiteY11" fmla="*/ 201579 h 1091365"/>
                  <a:gd name="connsiteX12" fmla="*/ 51612 w 1622461"/>
                  <a:gd name="connsiteY12" fmla="*/ 178843 h 1091365"/>
                  <a:gd name="connsiteX13" fmla="*/ 123535 w 1622461"/>
                  <a:gd name="connsiteY13" fmla="*/ 194966 h 1091365"/>
                  <a:gd name="connsiteX14" fmla="*/ 612660 w 1622461"/>
                  <a:gd name="connsiteY14" fmla="*/ 407616 h 1091365"/>
                  <a:gd name="connsiteX15" fmla="*/ 647359 w 1622461"/>
                  <a:gd name="connsiteY15" fmla="*/ 394836 h 1091365"/>
                  <a:gd name="connsiteX16" fmla="*/ 635842 w 1622461"/>
                  <a:gd name="connsiteY16" fmla="*/ 372992 h 1091365"/>
                  <a:gd name="connsiteX17" fmla="*/ 313449 w 1622461"/>
                  <a:gd name="connsiteY17" fmla="*/ 241182 h 1091365"/>
                  <a:gd name="connsiteX18" fmla="*/ 139584 w 1622461"/>
                  <a:gd name="connsiteY18" fmla="*/ 172453 h 1091365"/>
                  <a:gd name="connsiteX19" fmla="*/ 65135 w 1622461"/>
                  <a:gd name="connsiteY19" fmla="*/ 122597 h 1091365"/>
                  <a:gd name="connsiteX20" fmla="*/ 88019 w 1622461"/>
                  <a:gd name="connsiteY20" fmla="*/ 51862 h 1091365"/>
                  <a:gd name="connsiteX21" fmla="*/ 166928 w 1622461"/>
                  <a:gd name="connsiteY21" fmla="*/ 55949 h 1091365"/>
                  <a:gd name="connsiteX22" fmla="*/ 664225 w 1622461"/>
                  <a:gd name="connsiteY22" fmla="*/ 200910 h 1091365"/>
                  <a:gd name="connsiteX23" fmla="*/ 1320379 w 1622461"/>
                  <a:gd name="connsiteY23" fmla="*/ 392087 h 1091365"/>
                  <a:gd name="connsiteX24" fmla="*/ 1330930 w 1622461"/>
                  <a:gd name="connsiteY24" fmla="*/ 392756 h 1091365"/>
                  <a:gd name="connsiteX25" fmla="*/ 1219998 w 1622461"/>
                  <a:gd name="connsiteY25" fmla="*/ 238581 h 1091365"/>
                  <a:gd name="connsiteX26" fmla="*/ 1102825 w 1622461"/>
                  <a:gd name="connsiteY26" fmla="*/ 97557 h 1091365"/>
                  <a:gd name="connsiteX27" fmla="*/ 1111667 w 1622461"/>
                  <a:gd name="connsiteY27" fmla="*/ 33584 h 1091365"/>
                  <a:gd name="connsiteX28" fmla="*/ 1171777 w 1622461"/>
                  <a:gd name="connsiteY28" fmla="*/ 0 h 1091365"/>
                  <a:gd name="connsiteX29" fmla="*/ 1215689 w 1622461"/>
                  <a:gd name="connsiteY29" fmla="*/ 7504 h 1091365"/>
                  <a:gd name="connsiteX30" fmla="*/ 1318893 w 1622461"/>
                  <a:gd name="connsiteY30" fmla="*/ 113829 h 1091365"/>
                  <a:gd name="connsiteX31" fmla="*/ 1604730 w 1622461"/>
                  <a:gd name="connsiteY31" fmla="*/ 502870 h 1091365"/>
                  <a:gd name="connsiteX32" fmla="*/ 1616321 w 1622461"/>
                  <a:gd name="connsiteY32" fmla="*/ 596490 h 1091365"/>
                  <a:gd name="connsiteX33" fmla="*/ 1468164 w 1622461"/>
                  <a:gd name="connsiteY33" fmla="*/ 960268 h 1091365"/>
                  <a:gd name="connsiteX34" fmla="*/ 1400624 w 1622461"/>
                  <a:gd name="connsiteY34" fmla="*/ 1014360 h 1091365"/>
                  <a:gd name="connsiteX35" fmla="*/ 807701 w 1622461"/>
                  <a:gd name="connsiteY35" fmla="*/ 1091336 h 1091365"/>
                  <a:gd name="connsiteX36" fmla="*/ 768470 w 1622461"/>
                  <a:gd name="connsiteY36" fmla="*/ 1085763 h 109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622461" h="1091365">
                    <a:moveTo>
                      <a:pt x="768470" y="1085763"/>
                    </a:moveTo>
                    <a:cubicBezTo>
                      <a:pt x="760891" y="1079745"/>
                      <a:pt x="753238" y="1073801"/>
                      <a:pt x="745659" y="1067782"/>
                    </a:cubicBezTo>
                    <a:cubicBezTo>
                      <a:pt x="729685" y="1042297"/>
                      <a:pt x="725152" y="1012948"/>
                      <a:pt x="720025" y="984416"/>
                    </a:cubicBezTo>
                    <a:cubicBezTo>
                      <a:pt x="715122" y="957073"/>
                      <a:pt x="729759" y="943774"/>
                      <a:pt x="764086" y="941991"/>
                    </a:cubicBezTo>
                    <a:cubicBezTo>
                      <a:pt x="853693" y="937235"/>
                      <a:pt x="942929" y="928690"/>
                      <a:pt x="1031571" y="914499"/>
                    </a:cubicBezTo>
                    <a:cubicBezTo>
                      <a:pt x="1062777" y="909521"/>
                      <a:pt x="1093909" y="903874"/>
                      <a:pt x="1131803" y="897335"/>
                    </a:cubicBezTo>
                    <a:cubicBezTo>
                      <a:pt x="1047174" y="849560"/>
                      <a:pt x="968712" y="805351"/>
                      <a:pt x="890324" y="761067"/>
                    </a:cubicBezTo>
                    <a:cubicBezTo>
                      <a:pt x="819366" y="720944"/>
                      <a:pt x="748780" y="680376"/>
                      <a:pt x="678491" y="639064"/>
                    </a:cubicBezTo>
                    <a:cubicBezTo>
                      <a:pt x="575212" y="578286"/>
                      <a:pt x="467773" y="524641"/>
                      <a:pt x="363751" y="465051"/>
                    </a:cubicBezTo>
                    <a:cubicBezTo>
                      <a:pt x="276299" y="414972"/>
                      <a:pt x="186691" y="368831"/>
                      <a:pt x="100428" y="316523"/>
                    </a:cubicBezTo>
                    <a:cubicBezTo>
                      <a:pt x="69518" y="297799"/>
                      <a:pt x="36529" y="283088"/>
                      <a:pt x="14313" y="252996"/>
                    </a:cubicBezTo>
                    <a:cubicBezTo>
                      <a:pt x="2796" y="237392"/>
                      <a:pt x="-5451" y="221640"/>
                      <a:pt x="4357" y="201579"/>
                    </a:cubicBezTo>
                    <a:cubicBezTo>
                      <a:pt x="14313" y="181220"/>
                      <a:pt x="32442" y="178992"/>
                      <a:pt x="51612" y="178843"/>
                    </a:cubicBezTo>
                    <a:cubicBezTo>
                      <a:pt x="76726" y="178695"/>
                      <a:pt x="100502" y="184936"/>
                      <a:pt x="123535" y="194966"/>
                    </a:cubicBezTo>
                    <a:cubicBezTo>
                      <a:pt x="286552" y="265850"/>
                      <a:pt x="449718" y="336361"/>
                      <a:pt x="612660" y="407616"/>
                    </a:cubicBezTo>
                    <a:cubicBezTo>
                      <a:pt x="630195" y="415269"/>
                      <a:pt x="639409" y="416161"/>
                      <a:pt x="647359" y="394836"/>
                    </a:cubicBezTo>
                    <a:cubicBezTo>
                      <a:pt x="653377" y="378713"/>
                      <a:pt x="649885" y="378861"/>
                      <a:pt x="635842" y="372992"/>
                    </a:cubicBezTo>
                    <a:cubicBezTo>
                      <a:pt x="528700" y="328262"/>
                      <a:pt x="419774" y="288066"/>
                      <a:pt x="313449" y="241182"/>
                    </a:cubicBezTo>
                    <a:cubicBezTo>
                      <a:pt x="256683" y="216142"/>
                      <a:pt x="197762" y="194818"/>
                      <a:pt x="139584" y="172453"/>
                    </a:cubicBezTo>
                    <a:cubicBezTo>
                      <a:pt x="111053" y="161530"/>
                      <a:pt x="85419" y="145853"/>
                      <a:pt x="65135" y="122597"/>
                    </a:cubicBezTo>
                    <a:cubicBezTo>
                      <a:pt x="40095" y="93842"/>
                      <a:pt x="50795" y="60630"/>
                      <a:pt x="88019" y="51862"/>
                    </a:cubicBezTo>
                    <a:cubicBezTo>
                      <a:pt x="114619" y="45621"/>
                      <a:pt x="141219" y="48519"/>
                      <a:pt x="166928" y="55949"/>
                    </a:cubicBezTo>
                    <a:cubicBezTo>
                      <a:pt x="332767" y="103947"/>
                      <a:pt x="498459" y="152540"/>
                      <a:pt x="664225" y="200910"/>
                    </a:cubicBezTo>
                    <a:cubicBezTo>
                      <a:pt x="882894" y="264661"/>
                      <a:pt x="1101637" y="328411"/>
                      <a:pt x="1320379" y="392087"/>
                    </a:cubicBezTo>
                    <a:cubicBezTo>
                      <a:pt x="1322608" y="392756"/>
                      <a:pt x="1325060" y="392384"/>
                      <a:pt x="1330930" y="392756"/>
                    </a:cubicBezTo>
                    <a:cubicBezTo>
                      <a:pt x="1295786" y="337773"/>
                      <a:pt x="1258858" y="287471"/>
                      <a:pt x="1219998" y="238581"/>
                    </a:cubicBezTo>
                    <a:cubicBezTo>
                      <a:pt x="1181956" y="190731"/>
                      <a:pt x="1141908" y="144516"/>
                      <a:pt x="1102825" y="97557"/>
                    </a:cubicBezTo>
                    <a:cubicBezTo>
                      <a:pt x="1081724" y="72221"/>
                      <a:pt x="1084324" y="50376"/>
                      <a:pt x="1111667" y="33584"/>
                    </a:cubicBezTo>
                    <a:cubicBezTo>
                      <a:pt x="1131208" y="21547"/>
                      <a:pt x="1151715" y="11145"/>
                      <a:pt x="1171777" y="0"/>
                    </a:cubicBezTo>
                    <a:cubicBezTo>
                      <a:pt x="1186414" y="2526"/>
                      <a:pt x="1201052" y="5052"/>
                      <a:pt x="1215689" y="7504"/>
                    </a:cubicBezTo>
                    <a:cubicBezTo>
                      <a:pt x="1256480" y="36705"/>
                      <a:pt x="1286424" y="76679"/>
                      <a:pt x="1318893" y="113829"/>
                    </a:cubicBezTo>
                    <a:cubicBezTo>
                      <a:pt x="1425218" y="235312"/>
                      <a:pt x="1518243" y="366676"/>
                      <a:pt x="1604730" y="502870"/>
                    </a:cubicBezTo>
                    <a:cubicBezTo>
                      <a:pt x="1623974" y="533185"/>
                      <a:pt x="1627094" y="563500"/>
                      <a:pt x="1616321" y="596490"/>
                    </a:cubicBezTo>
                    <a:cubicBezTo>
                      <a:pt x="1575678" y="721316"/>
                      <a:pt x="1526862" y="842798"/>
                      <a:pt x="1468164" y="960268"/>
                    </a:cubicBezTo>
                    <a:cubicBezTo>
                      <a:pt x="1454047" y="988503"/>
                      <a:pt x="1433465" y="1006781"/>
                      <a:pt x="1400624" y="1014360"/>
                    </a:cubicBezTo>
                    <a:cubicBezTo>
                      <a:pt x="1205435" y="1059238"/>
                      <a:pt x="1008091" y="1087027"/>
                      <a:pt x="807701" y="1091336"/>
                    </a:cubicBezTo>
                    <a:cubicBezTo>
                      <a:pt x="794253" y="1091559"/>
                      <a:pt x="781101" y="1090593"/>
                      <a:pt x="768470" y="10857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30">
                <a:extLst>
                  <a:ext uri="{FF2B5EF4-FFF2-40B4-BE49-F238E27FC236}">
                    <a16:creationId xmlns:a16="http://schemas.microsoft.com/office/drawing/2014/main" id="{FFE3AACA-26D3-43E4-8300-617787246D01}"/>
                  </a:ext>
                </a:extLst>
              </p:cNvPr>
              <p:cNvSpPr/>
              <p:nvPr/>
            </p:nvSpPr>
            <p:spPr>
              <a:xfrm>
                <a:off x="3991589" y="1474659"/>
                <a:ext cx="1405871" cy="1366015"/>
              </a:xfrm>
              <a:custGeom>
                <a:avLst/>
                <a:gdLst>
                  <a:gd name="connsiteX0" fmla="*/ 991007 w 1405871"/>
                  <a:gd name="connsiteY0" fmla="*/ 157663 h 1366015"/>
                  <a:gd name="connsiteX1" fmla="*/ 1006016 w 1405871"/>
                  <a:gd name="connsiteY1" fmla="*/ 182554 h 1366015"/>
                  <a:gd name="connsiteX2" fmla="*/ 1000517 w 1405871"/>
                  <a:gd name="connsiteY2" fmla="*/ 269635 h 1366015"/>
                  <a:gd name="connsiteX3" fmla="*/ 944271 w 1405871"/>
                  <a:gd name="connsiteY3" fmla="*/ 293783 h 1366015"/>
                  <a:gd name="connsiteX4" fmla="*/ 684366 w 1405871"/>
                  <a:gd name="connsiteY4" fmla="*/ 224906 h 1366015"/>
                  <a:gd name="connsiteX5" fmla="*/ 584505 w 1405871"/>
                  <a:gd name="connsiteY5" fmla="*/ 205513 h 1366015"/>
                  <a:gd name="connsiteX6" fmla="*/ 762233 w 1405871"/>
                  <a:gd name="connsiteY6" fmla="*/ 418386 h 1366015"/>
                  <a:gd name="connsiteX7" fmla="*/ 917226 w 1405871"/>
                  <a:gd name="connsiteY7" fmla="*/ 607409 h 1366015"/>
                  <a:gd name="connsiteX8" fmla="*/ 1150086 w 1405871"/>
                  <a:gd name="connsiteY8" fmla="*/ 881431 h 1366015"/>
                  <a:gd name="connsiteX9" fmla="*/ 1343937 w 1405871"/>
                  <a:gd name="connsiteY9" fmla="*/ 1113400 h 1366015"/>
                  <a:gd name="connsiteX10" fmla="*/ 1402041 w 1405871"/>
                  <a:gd name="connsiteY10" fmla="*/ 1203304 h 1366015"/>
                  <a:gd name="connsiteX11" fmla="*/ 1393199 w 1405871"/>
                  <a:gd name="connsiteY11" fmla="*/ 1254943 h 1366015"/>
                  <a:gd name="connsiteX12" fmla="*/ 1341040 w 1405871"/>
                  <a:gd name="connsiteY12" fmla="*/ 1259476 h 1366015"/>
                  <a:gd name="connsiteX13" fmla="*/ 1279444 w 1405871"/>
                  <a:gd name="connsiteY13" fmla="*/ 1218982 h 1366015"/>
                  <a:gd name="connsiteX14" fmla="*/ 897090 w 1405871"/>
                  <a:gd name="connsiteY14" fmla="*/ 847178 h 1366015"/>
                  <a:gd name="connsiteX15" fmla="*/ 860088 w 1405871"/>
                  <a:gd name="connsiteY15" fmla="*/ 846881 h 1366015"/>
                  <a:gd name="connsiteX16" fmla="*/ 863134 w 1405871"/>
                  <a:gd name="connsiteY16" fmla="*/ 871401 h 1366015"/>
                  <a:gd name="connsiteX17" fmla="*/ 1118062 w 1405871"/>
                  <a:gd name="connsiteY17" fmla="*/ 1108644 h 1366015"/>
                  <a:gd name="connsiteX18" fmla="*/ 1256411 w 1405871"/>
                  <a:gd name="connsiteY18" fmla="*/ 1234362 h 1366015"/>
                  <a:gd name="connsiteX19" fmla="*/ 1308422 w 1405871"/>
                  <a:gd name="connsiteY19" fmla="*/ 1307326 h 1366015"/>
                  <a:gd name="connsiteX20" fmla="*/ 1261983 w 1405871"/>
                  <a:gd name="connsiteY20" fmla="*/ 1365429 h 1366015"/>
                  <a:gd name="connsiteX21" fmla="*/ 1189614 w 1405871"/>
                  <a:gd name="connsiteY21" fmla="*/ 1333703 h 1366015"/>
                  <a:gd name="connsiteX22" fmla="*/ 775682 w 1405871"/>
                  <a:gd name="connsiteY22" fmla="*/ 1022306 h 1366015"/>
                  <a:gd name="connsiteX23" fmla="*/ 229494 w 1405871"/>
                  <a:gd name="connsiteY23" fmla="*/ 611495 h 1366015"/>
                  <a:gd name="connsiteX24" fmla="*/ 219835 w 1405871"/>
                  <a:gd name="connsiteY24" fmla="*/ 607186 h 1366015"/>
                  <a:gd name="connsiteX25" fmla="*/ 269096 w 1405871"/>
                  <a:gd name="connsiteY25" fmla="*/ 790635 h 1366015"/>
                  <a:gd name="connsiteX26" fmla="*/ 328909 w 1405871"/>
                  <a:gd name="connsiteY26" fmla="*/ 963980 h 1366015"/>
                  <a:gd name="connsiteX27" fmla="*/ 298074 w 1405871"/>
                  <a:gd name="connsiteY27" fmla="*/ 1020672 h 1366015"/>
                  <a:gd name="connsiteX28" fmla="*/ 229940 w 1405871"/>
                  <a:gd name="connsiteY28" fmla="*/ 1030851 h 1366015"/>
                  <a:gd name="connsiteX29" fmla="*/ 191526 w 1405871"/>
                  <a:gd name="connsiteY29" fmla="*/ 1008264 h 1366015"/>
                  <a:gd name="connsiteX30" fmla="*/ 132531 w 1405871"/>
                  <a:gd name="connsiteY30" fmla="*/ 872367 h 1366015"/>
                  <a:gd name="connsiteX31" fmla="*/ 2652 w 1405871"/>
                  <a:gd name="connsiteY31" fmla="*/ 407390 h 1366015"/>
                  <a:gd name="connsiteX32" fmla="*/ 24943 w 1405871"/>
                  <a:gd name="connsiteY32" fmla="*/ 315702 h 1366015"/>
                  <a:gd name="connsiteX33" fmla="*/ 292130 w 1405871"/>
                  <a:gd name="connsiteY33" fmla="*/ 27785 h 1366015"/>
                  <a:gd name="connsiteX34" fmla="*/ 374455 w 1405871"/>
                  <a:gd name="connsiteY34" fmla="*/ 1111 h 1366015"/>
                  <a:gd name="connsiteX35" fmla="*/ 956308 w 1405871"/>
                  <a:gd name="connsiteY35" fmla="*/ 138717 h 1366015"/>
                  <a:gd name="connsiteX36" fmla="*/ 991007 w 1405871"/>
                  <a:gd name="connsiteY36" fmla="*/ 157663 h 13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05871" h="1366015">
                    <a:moveTo>
                      <a:pt x="991007" y="157663"/>
                    </a:moveTo>
                    <a:cubicBezTo>
                      <a:pt x="995985" y="165985"/>
                      <a:pt x="1001037" y="174233"/>
                      <a:pt x="1006016" y="182554"/>
                    </a:cubicBezTo>
                    <a:cubicBezTo>
                      <a:pt x="1011960" y="212052"/>
                      <a:pt x="1005793" y="241029"/>
                      <a:pt x="1000517" y="269635"/>
                    </a:cubicBezTo>
                    <a:cubicBezTo>
                      <a:pt x="995465" y="296904"/>
                      <a:pt x="977038" y="304185"/>
                      <a:pt x="944271" y="293783"/>
                    </a:cubicBezTo>
                    <a:cubicBezTo>
                      <a:pt x="858751" y="266589"/>
                      <a:pt x="772264" y="242961"/>
                      <a:pt x="684366" y="224906"/>
                    </a:cubicBezTo>
                    <a:cubicBezTo>
                      <a:pt x="653382" y="218516"/>
                      <a:pt x="622250" y="212869"/>
                      <a:pt x="584505" y="205513"/>
                    </a:cubicBezTo>
                    <a:cubicBezTo>
                      <a:pt x="646769" y="280112"/>
                      <a:pt x="704576" y="349212"/>
                      <a:pt x="762233" y="418386"/>
                    </a:cubicBezTo>
                    <a:cubicBezTo>
                      <a:pt x="814393" y="480948"/>
                      <a:pt x="866106" y="543881"/>
                      <a:pt x="917226" y="607409"/>
                    </a:cubicBezTo>
                    <a:cubicBezTo>
                      <a:pt x="992344" y="700731"/>
                      <a:pt x="1073927" y="788926"/>
                      <a:pt x="1150086" y="881431"/>
                    </a:cubicBezTo>
                    <a:cubicBezTo>
                      <a:pt x="1214133" y="959225"/>
                      <a:pt x="1281673" y="1034046"/>
                      <a:pt x="1343937" y="1113400"/>
                    </a:cubicBezTo>
                    <a:cubicBezTo>
                      <a:pt x="1366228" y="1141857"/>
                      <a:pt x="1391936" y="1167268"/>
                      <a:pt x="1402041" y="1203304"/>
                    </a:cubicBezTo>
                    <a:cubicBezTo>
                      <a:pt x="1407242" y="1221954"/>
                      <a:pt x="1409471" y="1239637"/>
                      <a:pt x="1393199" y="1254943"/>
                    </a:cubicBezTo>
                    <a:cubicBezTo>
                      <a:pt x="1376704" y="1270472"/>
                      <a:pt x="1358946" y="1266163"/>
                      <a:pt x="1341040" y="1259476"/>
                    </a:cubicBezTo>
                    <a:cubicBezTo>
                      <a:pt x="1317486" y="1250708"/>
                      <a:pt x="1297499" y="1236442"/>
                      <a:pt x="1279444" y="1218982"/>
                    </a:cubicBezTo>
                    <a:cubicBezTo>
                      <a:pt x="1152018" y="1095047"/>
                      <a:pt x="1024294" y="971336"/>
                      <a:pt x="897090" y="847178"/>
                    </a:cubicBezTo>
                    <a:cubicBezTo>
                      <a:pt x="883419" y="833804"/>
                      <a:pt x="875023" y="829718"/>
                      <a:pt x="860088" y="846881"/>
                    </a:cubicBezTo>
                    <a:cubicBezTo>
                      <a:pt x="848794" y="859884"/>
                      <a:pt x="852064" y="860924"/>
                      <a:pt x="863134" y="871401"/>
                    </a:cubicBezTo>
                    <a:cubicBezTo>
                      <a:pt x="947541" y="951126"/>
                      <a:pt x="1035216" y="1027210"/>
                      <a:pt x="1118062" y="1108644"/>
                    </a:cubicBezTo>
                    <a:cubicBezTo>
                      <a:pt x="1162345" y="1152111"/>
                      <a:pt x="1209898" y="1192902"/>
                      <a:pt x="1256411" y="1234362"/>
                    </a:cubicBezTo>
                    <a:cubicBezTo>
                      <a:pt x="1279221" y="1254646"/>
                      <a:pt x="1297722" y="1278423"/>
                      <a:pt x="1308422" y="1307326"/>
                    </a:cubicBezTo>
                    <a:cubicBezTo>
                      <a:pt x="1321721" y="1343065"/>
                      <a:pt x="1299877" y="1370408"/>
                      <a:pt x="1261983" y="1365429"/>
                    </a:cubicBezTo>
                    <a:cubicBezTo>
                      <a:pt x="1234863" y="1361937"/>
                      <a:pt x="1211013" y="1349752"/>
                      <a:pt x="1189614" y="1333703"/>
                    </a:cubicBezTo>
                    <a:cubicBezTo>
                      <a:pt x="1051414" y="1230201"/>
                      <a:pt x="913659" y="1126180"/>
                      <a:pt x="775682" y="1022306"/>
                    </a:cubicBezTo>
                    <a:cubicBezTo>
                      <a:pt x="593644" y="885369"/>
                      <a:pt x="411606" y="748432"/>
                      <a:pt x="229494" y="611495"/>
                    </a:cubicBezTo>
                    <a:cubicBezTo>
                      <a:pt x="227636" y="610158"/>
                      <a:pt x="225259" y="609563"/>
                      <a:pt x="219835" y="607186"/>
                    </a:cubicBezTo>
                    <a:cubicBezTo>
                      <a:pt x="233209" y="671085"/>
                      <a:pt x="250075" y="731194"/>
                      <a:pt x="269096" y="790635"/>
                    </a:cubicBezTo>
                    <a:cubicBezTo>
                      <a:pt x="287746" y="848813"/>
                      <a:pt x="308848" y="906248"/>
                      <a:pt x="328909" y="963980"/>
                    </a:cubicBezTo>
                    <a:cubicBezTo>
                      <a:pt x="339683" y="995112"/>
                      <a:pt x="329503" y="1014653"/>
                      <a:pt x="298074" y="1020672"/>
                    </a:cubicBezTo>
                    <a:cubicBezTo>
                      <a:pt x="275561" y="1024981"/>
                      <a:pt x="252676" y="1027508"/>
                      <a:pt x="229940" y="1030851"/>
                    </a:cubicBezTo>
                    <a:cubicBezTo>
                      <a:pt x="217160" y="1023347"/>
                      <a:pt x="204380" y="1015842"/>
                      <a:pt x="191526" y="1008264"/>
                    </a:cubicBezTo>
                    <a:cubicBezTo>
                      <a:pt x="163737" y="966506"/>
                      <a:pt x="149843" y="918582"/>
                      <a:pt x="132531" y="872367"/>
                    </a:cubicBezTo>
                    <a:cubicBezTo>
                      <a:pt x="76062" y="721164"/>
                      <a:pt x="35493" y="565354"/>
                      <a:pt x="2652" y="407390"/>
                    </a:cubicBezTo>
                    <a:cubicBezTo>
                      <a:pt x="-4629" y="372245"/>
                      <a:pt x="3172" y="342822"/>
                      <a:pt x="24943" y="315702"/>
                    </a:cubicBezTo>
                    <a:cubicBezTo>
                      <a:pt x="107120" y="213315"/>
                      <a:pt x="195687" y="116946"/>
                      <a:pt x="292130" y="27785"/>
                    </a:cubicBezTo>
                    <a:cubicBezTo>
                      <a:pt x="315237" y="6386"/>
                      <a:pt x="341094" y="-3496"/>
                      <a:pt x="374455" y="1111"/>
                    </a:cubicBezTo>
                    <a:cubicBezTo>
                      <a:pt x="572914" y="28156"/>
                      <a:pt x="767286" y="71920"/>
                      <a:pt x="956308" y="138717"/>
                    </a:cubicBezTo>
                    <a:cubicBezTo>
                      <a:pt x="968939" y="143175"/>
                      <a:pt x="980902" y="148673"/>
                      <a:pt x="991007" y="1576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30">
                <a:extLst>
                  <a:ext uri="{FF2B5EF4-FFF2-40B4-BE49-F238E27FC236}">
                    <a16:creationId xmlns:a16="http://schemas.microsoft.com/office/drawing/2014/main" id="{1C8B64AC-28B3-4271-8EBD-6CB017D859FA}"/>
                  </a:ext>
                </a:extLst>
              </p:cNvPr>
              <p:cNvSpPr/>
              <p:nvPr/>
            </p:nvSpPr>
            <p:spPr>
              <a:xfrm>
                <a:off x="5380167" y="4480708"/>
                <a:ext cx="1478139" cy="1606695"/>
              </a:xfrm>
              <a:custGeom>
                <a:avLst/>
                <a:gdLst>
                  <a:gd name="connsiteX0" fmla="*/ 1533367 w 1537822"/>
                  <a:gd name="connsiteY0" fmla="*/ 1150089 h 1671570"/>
                  <a:gd name="connsiteX1" fmla="*/ 1087338 w 1537822"/>
                  <a:gd name="connsiteY1" fmla="*/ 1629109 h 1671570"/>
                  <a:gd name="connsiteX2" fmla="*/ 990152 w 1537822"/>
                  <a:gd name="connsiteY2" fmla="*/ 1670866 h 1671570"/>
                  <a:gd name="connsiteX3" fmla="*/ 513435 w 1537822"/>
                  <a:gd name="connsiteY3" fmla="*/ 1661653 h 1671570"/>
                  <a:gd name="connsiteX4" fmla="*/ 410825 w 1537822"/>
                  <a:gd name="connsiteY4" fmla="*/ 1609865 h 1671570"/>
                  <a:gd name="connsiteX5" fmla="*/ 135837 w 1537822"/>
                  <a:gd name="connsiteY5" fmla="*/ 1305676 h 1671570"/>
                  <a:gd name="connsiteX6" fmla="*/ 14651 w 1537822"/>
                  <a:gd name="connsiteY6" fmla="*/ 1147117 h 1671570"/>
                  <a:gd name="connsiteX7" fmla="*/ 27654 w 1537822"/>
                  <a:gd name="connsiteY7" fmla="*/ 1062488 h 1671570"/>
                  <a:gd name="connsiteX8" fmla="*/ 109014 w 1537822"/>
                  <a:gd name="connsiteY8" fmla="*/ 1012037 h 1671570"/>
                  <a:gd name="connsiteX9" fmla="*/ 184950 w 1537822"/>
                  <a:gd name="connsiteY9" fmla="*/ 1032396 h 1671570"/>
                  <a:gd name="connsiteX10" fmla="*/ 319955 w 1537822"/>
                  <a:gd name="connsiteY10" fmla="*/ 1216812 h 1671570"/>
                  <a:gd name="connsiteX11" fmla="*/ 425165 w 1537822"/>
                  <a:gd name="connsiteY11" fmla="*/ 1335545 h 1671570"/>
                  <a:gd name="connsiteX12" fmla="*/ 449833 w 1537822"/>
                  <a:gd name="connsiteY12" fmla="*/ 1192961 h 1671570"/>
                  <a:gd name="connsiteX13" fmla="*/ 506005 w 1537822"/>
                  <a:gd name="connsiteY13" fmla="*/ 874803 h 1671570"/>
                  <a:gd name="connsiteX14" fmla="*/ 638707 w 1537822"/>
                  <a:gd name="connsiteY14" fmla="*/ 195393 h 1671570"/>
                  <a:gd name="connsiteX15" fmla="*/ 674000 w 1537822"/>
                  <a:gd name="connsiteY15" fmla="*/ 48722 h 1671570"/>
                  <a:gd name="connsiteX16" fmla="*/ 690272 w 1537822"/>
                  <a:gd name="connsiteY16" fmla="*/ 18408 h 1671570"/>
                  <a:gd name="connsiteX17" fmla="*/ 758109 w 1537822"/>
                  <a:gd name="connsiteY17" fmla="*/ 22271 h 1671570"/>
                  <a:gd name="connsiteX18" fmla="*/ 780399 w 1537822"/>
                  <a:gd name="connsiteY18" fmla="*/ 130231 h 1671570"/>
                  <a:gd name="connsiteX19" fmla="*/ 770815 w 1537822"/>
                  <a:gd name="connsiteY19" fmla="*/ 476252 h 1671570"/>
                  <a:gd name="connsiteX20" fmla="*/ 763607 w 1537822"/>
                  <a:gd name="connsiteY20" fmla="*/ 670549 h 1671570"/>
                  <a:gd name="connsiteX21" fmla="*/ 793996 w 1537822"/>
                  <a:gd name="connsiteY21" fmla="*/ 693731 h 1671570"/>
                  <a:gd name="connsiteX22" fmla="*/ 812646 w 1537822"/>
                  <a:gd name="connsiteY22" fmla="*/ 671218 h 1671570"/>
                  <a:gd name="connsiteX23" fmla="*/ 809080 w 1537822"/>
                  <a:gd name="connsiteY23" fmla="*/ 125178 h 1671570"/>
                  <a:gd name="connsiteX24" fmla="*/ 823494 w 1537822"/>
                  <a:gd name="connsiteY24" fmla="*/ 36537 h 1671570"/>
                  <a:gd name="connsiteX25" fmla="*/ 896681 w 1537822"/>
                  <a:gd name="connsiteY25" fmla="*/ 25095 h 1671570"/>
                  <a:gd name="connsiteX26" fmla="*/ 938364 w 1537822"/>
                  <a:gd name="connsiteY26" fmla="*/ 135729 h 1671570"/>
                  <a:gd name="connsiteX27" fmla="*/ 989929 w 1537822"/>
                  <a:gd name="connsiteY27" fmla="*/ 424984 h 1671570"/>
                  <a:gd name="connsiteX28" fmla="*/ 1049815 w 1537822"/>
                  <a:gd name="connsiteY28" fmla="*/ 823164 h 1671570"/>
                  <a:gd name="connsiteX29" fmla="*/ 1076044 w 1537822"/>
                  <a:gd name="connsiteY29" fmla="*/ 1076828 h 1671570"/>
                  <a:gd name="connsiteX30" fmla="*/ 1097591 w 1537822"/>
                  <a:gd name="connsiteY30" fmla="*/ 1289106 h 1671570"/>
                  <a:gd name="connsiteX31" fmla="*/ 1101752 w 1537822"/>
                  <a:gd name="connsiteY31" fmla="*/ 1339408 h 1671570"/>
                  <a:gd name="connsiteX32" fmla="*/ 1120773 w 1537822"/>
                  <a:gd name="connsiteY32" fmla="*/ 1328560 h 1671570"/>
                  <a:gd name="connsiteX33" fmla="*/ 1356085 w 1537822"/>
                  <a:gd name="connsiteY33" fmla="*/ 1057064 h 1671570"/>
                  <a:gd name="connsiteX34" fmla="*/ 1451711 w 1537822"/>
                  <a:gd name="connsiteY34" fmla="*/ 1040569 h 1671570"/>
                  <a:gd name="connsiteX35" fmla="*/ 1536637 w 1537822"/>
                  <a:gd name="connsiteY35" fmla="*/ 1128393 h 1671570"/>
                  <a:gd name="connsiteX36" fmla="*/ 1533367 w 1537822"/>
                  <a:gd name="connsiteY36" fmla="*/ 1150089 h 16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37822" h="1671570">
                    <a:moveTo>
                      <a:pt x="1533367" y="1150089"/>
                    </a:moveTo>
                    <a:cubicBezTo>
                      <a:pt x="1399403" y="1323508"/>
                      <a:pt x="1243519" y="1476346"/>
                      <a:pt x="1087338" y="1629109"/>
                    </a:cubicBezTo>
                    <a:cubicBezTo>
                      <a:pt x="1059326" y="1656526"/>
                      <a:pt x="1028045" y="1670271"/>
                      <a:pt x="990152" y="1670866"/>
                    </a:cubicBezTo>
                    <a:cubicBezTo>
                      <a:pt x="831147" y="1673318"/>
                      <a:pt x="672291" y="1669157"/>
                      <a:pt x="513435" y="1661653"/>
                    </a:cubicBezTo>
                    <a:cubicBezTo>
                      <a:pt x="470489" y="1659646"/>
                      <a:pt x="440100" y="1641146"/>
                      <a:pt x="410825" y="1609865"/>
                    </a:cubicBezTo>
                    <a:cubicBezTo>
                      <a:pt x="317503" y="1509930"/>
                      <a:pt x="223140" y="1410961"/>
                      <a:pt x="135837" y="1305676"/>
                    </a:cubicBezTo>
                    <a:cubicBezTo>
                      <a:pt x="93410" y="1254482"/>
                      <a:pt x="51059" y="1202992"/>
                      <a:pt x="14651" y="1147117"/>
                    </a:cubicBezTo>
                    <a:cubicBezTo>
                      <a:pt x="-7862" y="1112567"/>
                      <a:pt x="-5113" y="1086190"/>
                      <a:pt x="27654" y="1062488"/>
                    </a:cubicBezTo>
                    <a:cubicBezTo>
                      <a:pt x="53436" y="1043838"/>
                      <a:pt x="80853" y="1026972"/>
                      <a:pt x="109014" y="1012037"/>
                    </a:cubicBezTo>
                    <a:cubicBezTo>
                      <a:pt x="139923" y="995691"/>
                      <a:pt x="165483" y="1002824"/>
                      <a:pt x="184950" y="1032396"/>
                    </a:cubicBezTo>
                    <a:cubicBezTo>
                      <a:pt x="226930" y="1096146"/>
                      <a:pt x="273665" y="1156330"/>
                      <a:pt x="319955" y="1216812"/>
                    </a:cubicBezTo>
                    <a:cubicBezTo>
                      <a:pt x="350864" y="1257231"/>
                      <a:pt x="387420" y="1293416"/>
                      <a:pt x="425165" y="1335545"/>
                    </a:cubicBezTo>
                    <a:cubicBezTo>
                      <a:pt x="434007" y="1284649"/>
                      <a:pt x="441809" y="1238805"/>
                      <a:pt x="449833" y="1192961"/>
                    </a:cubicBezTo>
                    <a:cubicBezTo>
                      <a:pt x="468409" y="1086859"/>
                      <a:pt x="485721" y="980534"/>
                      <a:pt x="506005" y="874803"/>
                    </a:cubicBezTo>
                    <a:cubicBezTo>
                      <a:pt x="549471" y="648184"/>
                      <a:pt x="594721" y="421937"/>
                      <a:pt x="638707" y="195393"/>
                    </a:cubicBezTo>
                    <a:cubicBezTo>
                      <a:pt x="648292" y="145908"/>
                      <a:pt x="653418" y="95458"/>
                      <a:pt x="674000" y="48722"/>
                    </a:cubicBezTo>
                    <a:cubicBezTo>
                      <a:pt x="678607" y="38246"/>
                      <a:pt x="683585" y="27621"/>
                      <a:pt x="690272" y="18408"/>
                    </a:cubicBezTo>
                    <a:cubicBezTo>
                      <a:pt x="709144" y="-7598"/>
                      <a:pt x="741243" y="-5815"/>
                      <a:pt x="758109" y="22271"/>
                    </a:cubicBezTo>
                    <a:cubicBezTo>
                      <a:pt x="778022" y="55484"/>
                      <a:pt x="781365" y="92560"/>
                      <a:pt x="780399" y="130231"/>
                    </a:cubicBezTo>
                    <a:cubicBezTo>
                      <a:pt x="777353" y="245546"/>
                      <a:pt x="774158" y="360936"/>
                      <a:pt x="770815" y="476252"/>
                    </a:cubicBezTo>
                    <a:cubicBezTo>
                      <a:pt x="768883" y="541042"/>
                      <a:pt x="767620" y="605833"/>
                      <a:pt x="763607" y="670549"/>
                    </a:cubicBezTo>
                    <a:cubicBezTo>
                      <a:pt x="761898" y="698041"/>
                      <a:pt x="779731" y="691279"/>
                      <a:pt x="793996" y="693731"/>
                    </a:cubicBezTo>
                    <a:cubicBezTo>
                      <a:pt x="813686" y="697075"/>
                      <a:pt x="812646" y="684592"/>
                      <a:pt x="812646" y="671218"/>
                    </a:cubicBezTo>
                    <a:cubicBezTo>
                      <a:pt x="812572" y="489180"/>
                      <a:pt x="814949" y="307142"/>
                      <a:pt x="809080" y="125178"/>
                    </a:cubicBezTo>
                    <a:cubicBezTo>
                      <a:pt x="808114" y="94789"/>
                      <a:pt x="812423" y="64920"/>
                      <a:pt x="823494" y="36537"/>
                    </a:cubicBezTo>
                    <a:cubicBezTo>
                      <a:pt x="838503" y="-1951"/>
                      <a:pt x="871121" y="-7078"/>
                      <a:pt x="896681" y="25095"/>
                    </a:cubicBezTo>
                    <a:cubicBezTo>
                      <a:pt x="922315" y="57416"/>
                      <a:pt x="931454" y="96052"/>
                      <a:pt x="938364" y="135729"/>
                    </a:cubicBezTo>
                    <a:cubicBezTo>
                      <a:pt x="955230" y="232246"/>
                      <a:pt x="974177" y="328318"/>
                      <a:pt x="989929" y="424984"/>
                    </a:cubicBezTo>
                    <a:cubicBezTo>
                      <a:pt x="1011476" y="557463"/>
                      <a:pt x="1035030" y="689719"/>
                      <a:pt x="1049815" y="823164"/>
                    </a:cubicBezTo>
                    <a:cubicBezTo>
                      <a:pt x="1059177" y="907644"/>
                      <a:pt x="1070397" y="991827"/>
                      <a:pt x="1076044" y="1076828"/>
                    </a:cubicBezTo>
                    <a:cubicBezTo>
                      <a:pt x="1080725" y="1147488"/>
                      <a:pt x="1091721" y="1218149"/>
                      <a:pt x="1097591" y="1289106"/>
                    </a:cubicBezTo>
                    <a:cubicBezTo>
                      <a:pt x="1099003" y="1305824"/>
                      <a:pt x="1100340" y="1322542"/>
                      <a:pt x="1101752" y="1339408"/>
                    </a:cubicBezTo>
                    <a:cubicBezTo>
                      <a:pt x="1112600" y="1343272"/>
                      <a:pt x="1115943" y="1333539"/>
                      <a:pt x="1120773" y="1328560"/>
                    </a:cubicBezTo>
                    <a:cubicBezTo>
                      <a:pt x="1204288" y="1242446"/>
                      <a:pt x="1284682" y="1153656"/>
                      <a:pt x="1356085" y="1057064"/>
                    </a:cubicBezTo>
                    <a:cubicBezTo>
                      <a:pt x="1384617" y="1018427"/>
                      <a:pt x="1411736" y="1014118"/>
                      <a:pt x="1451711" y="1040569"/>
                    </a:cubicBezTo>
                    <a:cubicBezTo>
                      <a:pt x="1486483" y="1063602"/>
                      <a:pt x="1525937" y="1082103"/>
                      <a:pt x="1536637" y="1128393"/>
                    </a:cubicBezTo>
                    <a:cubicBezTo>
                      <a:pt x="1538866" y="1136194"/>
                      <a:pt x="1538049" y="1143402"/>
                      <a:pt x="1533367" y="11500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30">
                <a:extLst>
                  <a:ext uri="{FF2B5EF4-FFF2-40B4-BE49-F238E27FC236}">
                    <a16:creationId xmlns:a16="http://schemas.microsoft.com/office/drawing/2014/main" id="{D079FD46-1954-4324-93B5-4749BD23F103}"/>
                  </a:ext>
                </a:extLst>
              </p:cNvPr>
              <p:cNvSpPr/>
              <p:nvPr/>
            </p:nvSpPr>
            <p:spPr>
              <a:xfrm>
                <a:off x="6094959" y="820201"/>
                <a:ext cx="1128560" cy="1661971"/>
              </a:xfrm>
              <a:custGeom>
                <a:avLst/>
                <a:gdLst>
                  <a:gd name="connsiteX0" fmla="*/ 0 w 1128560"/>
                  <a:gd name="connsiteY0" fmla="*/ 475017 h 1661971"/>
                  <a:gd name="connsiteX1" fmla="*/ 95477 w 1128560"/>
                  <a:gd name="connsiteY1" fmla="*/ 354723 h 1661971"/>
                  <a:gd name="connsiteX2" fmla="*/ 447665 w 1128560"/>
                  <a:gd name="connsiteY2" fmla="*/ 22820 h 1661971"/>
                  <a:gd name="connsiteX3" fmla="*/ 531848 w 1128560"/>
                  <a:gd name="connsiteY3" fmla="*/ 2461 h 1661971"/>
                  <a:gd name="connsiteX4" fmla="*/ 911899 w 1128560"/>
                  <a:gd name="connsiteY4" fmla="*/ 111981 h 1661971"/>
                  <a:gd name="connsiteX5" fmla="*/ 976095 w 1128560"/>
                  <a:gd name="connsiteY5" fmla="*/ 177366 h 1661971"/>
                  <a:gd name="connsiteX6" fmla="*/ 1126480 w 1128560"/>
                  <a:gd name="connsiteY6" fmla="*/ 765906 h 1661971"/>
                  <a:gd name="connsiteX7" fmla="*/ 1128561 w 1128560"/>
                  <a:gd name="connsiteY7" fmla="*/ 792283 h 1661971"/>
                  <a:gd name="connsiteX8" fmla="*/ 1105676 w 1128560"/>
                  <a:gd name="connsiteY8" fmla="*/ 830102 h 1661971"/>
                  <a:gd name="connsiteX9" fmla="*/ 1041777 w 1128560"/>
                  <a:gd name="connsiteY9" fmla="*/ 856108 h 1661971"/>
                  <a:gd name="connsiteX10" fmla="*/ 984268 w 1128560"/>
                  <a:gd name="connsiteY10" fmla="*/ 822895 h 1661971"/>
                  <a:gd name="connsiteX11" fmla="*/ 925941 w 1128560"/>
                  <a:gd name="connsiteY11" fmla="*/ 566185 h 1661971"/>
                  <a:gd name="connsiteX12" fmla="*/ 893100 w 1128560"/>
                  <a:gd name="connsiteY12" fmla="*/ 456665 h 1661971"/>
                  <a:gd name="connsiteX13" fmla="*/ 819096 w 1128560"/>
                  <a:gd name="connsiteY13" fmla="*/ 640189 h 1661971"/>
                  <a:gd name="connsiteX14" fmla="*/ 559785 w 1128560"/>
                  <a:gd name="connsiteY14" fmla="*/ 1282894 h 1661971"/>
                  <a:gd name="connsiteX15" fmla="*/ 441275 w 1128560"/>
                  <a:gd name="connsiteY15" fmla="*/ 1577424 h 1661971"/>
                  <a:gd name="connsiteX16" fmla="*/ 392608 w 1128560"/>
                  <a:gd name="connsiteY16" fmla="*/ 1649422 h 1661971"/>
                  <a:gd name="connsiteX17" fmla="*/ 323136 w 1128560"/>
                  <a:gd name="connsiteY17" fmla="*/ 1626834 h 1661971"/>
                  <a:gd name="connsiteX18" fmla="*/ 327966 w 1128560"/>
                  <a:gd name="connsiteY18" fmla="*/ 1540273 h 1661971"/>
                  <a:gd name="connsiteX19" fmla="*/ 475899 w 1128560"/>
                  <a:gd name="connsiteY19" fmla="*/ 1026258 h 1661971"/>
                  <a:gd name="connsiteX20" fmla="*/ 463565 w 1128560"/>
                  <a:gd name="connsiteY20" fmla="*/ 996909 h 1661971"/>
                  <a:gd name="connsiteX21" fmla="*/ 439641 w 1128560"/>
                  <a:gd name="connsiteY21" fmla="*/ 1010877 h 1661971"/>
                  <a:gd name="connsiteX22" fmla="*/ 388224 w 1128560"/>
                  <a:gd name="connsiteY22" fmla="*/ 1206364 h 1661971"/>
                  <a:gd name="connsiteX23" fmla="*/ 302480 w 1128560"/>
                  <a:gd name="connsiteY23" fmla="*/ 1532397 h 1661971"/>
                  <a:gd name="connsiteX24" fmla="*/ 263844 w 1128560"/>
                  <a:gd name="connsiteY24" fmla="*/ 1607144 h 1661971"/>
                  <a:gd name="connsiteX25" fmla="*/ 191177 w 1128560"/>
                  <a:gd name="connsiteY25" fmla="*/ 1591615 h 1661971"/>
                  <a:gd name="connsiteX26" fmla="*/ 191251 w 1128560"/>
                  <a:gd name="connsiteY26" fmla="*/ 1470504 h 1661971"/>
                  <a:gd name="connsiteX27" fmla="*/ 280264 w 1128560"/>
                  <a:gd name="connsiteY27" fmla="*/ 905295 h 1661971"/>
                  <a:gd name="connsiteX28" fmla="*/ 339334 w 1128560"/>
                  <a:gd name="connsiteY28" fmla="*/ 527548 h 1661971"/>
                  <a:gd name="connsiteX29" fmla="*/ 370317 w 1128560"/>
                  <a:gd name="connsiteY29" fmla="*/ 329387 h 1661971"/>
                  <a:gd name="connsiteX30" fmla="*/ 371506 w 1128560"/>
                  <a:gd name="connsiteY30" fmla="*/ 309474 h 1661971"/>
                  <a:gd name="connsiteX31" fmla="*/ 268748 w 1128560"/>
                  <a:gd name="connsiteY31" fmla="*/ 402350 h 1661971"/>
                  <a:gd name="connsiteX32" fmla="*/ 114795 w 1128560"/>
                  <a:gd name="connsiteY32" fmla="*/ 564699 h 1661971"/>
                  <a:gd name="connsiteX33" fmla="*/ 38339 w 1128560"/>
                  <a:gd name="connsiteY33" fmla="*/ 561206 h 1661971"/>
                  <a:gd name="connsiteX34" fmla="*/ 149 w 1128560"/>
                  <a:gd name="connsiteY34" fmla="*/ 504069 h 1661971"/>
                  <a:gd name="connsiteX35" fmla="*/ 0 w 1128560"/>
                  <a:gd name="connsiteY35" fmla="*/ 475017 h 1661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28560" h="1661971">
                    <a:moveTo>
                      <a:pt x="0" y="475017"/>
                    </a:moveTo>
                    <a:cubicBezTo>
                      <a:pt x="24148" y="428876"/>
                      <a:pt x="61596" y="393063"/>
                      <a:pt x="95477" y="354723"/>
                    </a:cubicBezTo>
                    <a:cubicBezTo>
                      <a:pt x="202842" y="233538"/>
                      <a:pt x="322244" y="124984"/>
                      <a:pt x="447665" y="22820"/>
                    </a:cubicBezTo>
                    <a:cubicBezTo>
                      <a:pt x="473150" y="2090"/>
                      <a:pt x="499973" y="-4003"/>
                      <a:pt x="531848" y="2461"/>
                    </a:cubicBezTo>
                    <a:cubicBezTo>
                      <a:pt x="661429" y="28987"/>
                      <a:pt x="787964" y="66063"/>
                      <a:pt x="911899" y="111981"/>
                    </a:cubicBezTo>
                    <a:cubicBezTo>
                      <a:pt x="943105" y="123572"/>
                      <a:pt x="964058" y="143931"/>
                      <a:pt x="976095" y="177366"/>
                    </a:cubicBezTo>
                    <a:cubicBezTo>
                      <a:pt x="1045195" y="368766"/>
                      <a:pt x="1096909" y="564476"/>
                      <a:pt x="1126480" y="765906"/>
                    </a:cubicBezTo>
                    <a:cubicBezTo>
                      <a:pt x="1127744" y="774599"/>
                      <a:pt x="1127892" y="783516"/>
                      <a:pt x="1128561" y="792283"/>
                    </a:cubicBezTo>
                    <a:cubicBezTo>
                      <a:pt x="1122543" y="805880"/>
                      <a:pt x="1116078" y="819180"/>
                      <a:pt x="1105676" y="830102"/>
                    </a:cubicBezTo>
                    <a:cubicBezTo>
                      <a:pt x="1084352" y="838796"/>
                      <a:pt x="1063324" y="848083"/>
                      <a:pt x="1041777" y="856108"/>
                    </a:cubicBezTo>
                    <a:cubicBezTo>
                      <a:pt x="1010050" y="867922"/>
                      <a:pt x="990658" y="856925"/>
                      <a:pt x="984268" y="822895"/>
                    </a:cubicBezTo>
                    <a:cubicBezTo>
                      <a:pt x="968071" y="736557"/>
                      <a:pt x="949792" y="650739"/>
                      <a:pt x="925941" y="566185"/>
                    </a:cubicBezTo>
                    <a:cubicBezTo>
                      <a:pt x="916134" y="531486"/>
                      <a:pt x="905286" y="497010"/>
                      <a:pt x="893100" y="456665"/>
                    </a:cubicBezTo>
                    <a:cubicBezTo>
                      <a:pt x="866798" y="521975"/>
                      <a:pt x="842947" y="581119"/>
                      <a:pt x="819096" y="640189"/>
                    </a:cubicBezTo>
                    <a:cubicBezTo>
                      <a:pt x="732684" y="854399"/>
                      <a:pt x="646198" y="1068684"/>
                      <a:pt x="559785" y="1282894"/>
                    </a:cubicBezTo>
                    <a:cubicBezTo>
                      <a:pt x="520183" y="1381046"/>
                      <a:pt x="480729" y="1479198"/>
                      <a:pt x="441275" y="1577424"/>
                    </a:cubicBezTo>
                    <a:cubicBezTo>
                      <a:pt x="430204" y="1604915"/>
                      <a:pt x="415790" y="1630326"/>
                      <a:pt x="392608" y="1649422"/>
                    </a:cubicBezTo>
                    <a:cubicBezTo>
                      <a:pt x="364076" y="1672901"/>
                      <a:pt x="332647" y="1662350"/>
                      <a:pt x="323136" y="1626834"/>
                    </a:cubicBezTo>
                    <a:cubicBezTo>
                      <a:pt x="315260" y="1597411"/>
                      <a:pt x="319792" y="1568731"/>
                      <a:pt x="327966" y="1540273"/>
                    </a:cubicBezTo>
                    <a:cubicBezTo>
                      <a:pt x="377153" y="1368935"/>
                      <a:pt x="426415" y="1197522"/>
                      <a:pt x="475899" y="1026258"/>
                    </a:cubicBezTo>
                    <a:cubicBezTo>
                      <a:pt x="479912" y="1012363"/>
                      <a:pt x="483701" y="1001590"/>
                      <a:pt x="463565" y="996909"/>
                    </a:cubicBezTo>
                    <a:cubicBezTo>
                      <a:pt x="449076" y="993565"/>
                      <a:pt x="443429" y="995571"/>
                      <a:pt x="439641" y="1010877"/>
                    </a:cubicBezTo>
                    <a:cubicBezTo>
                      <a:pt x="423294" y="1076188"/>
                      <a:pt x="405387" y="1141202"/>
                      <a:pt x="388224" y="1206364"/>
                    </a:cubicBezTo>
                    <a:cubicBezTo>
                      <a:pt x="359618" y="1315066"/>
                      <a:pt x="331160" y="1423769"/>
                      <a:pt x="302480" y="1532397"/>
                    </a:cubicBezTo>
                    <a:cubicBezTo>
                      <a:pt x="295124" y="1560112"/>
                      <a:pt x="284054" y="1586117"/>
                      <a:pt x="263844" y="1607144"/>
                    </a:cubicBezTo>
                    <a:cubicBezTo>
                      <a:pt x="237095" y="1635007"/>
                      <a:pt x="204031" y="1628097"/>
                      <a:pt x="191177" y="1591615"/>
                    </a:cubicBezTo>
                    <a:cubicBezTo>
                      <a:pt x="176986" y="1551418"/>
                      <a:pt x="184936" y="1510776"/>
                      <a:pt x="191251" y="1470504"/>
                    </a:cubicBezTo>
                    <a:cubicBezTo>
                      <a:pt x="220749" y="1282077"/>
                      <a:pt x="250618" y="1093723"/>
                      <a:pt x="280264" y="905295"/>
                    </a:cubicBezTo>
                    <a:cubicBezTo>
                      <a:pt x="300028" y="779429"/>
                      <a:pt x="319644" y="653488"/>
                      <a:pt x="339334" y="527548"/>
                    </a:cubicBezTo>
                    <a:cubicBezTo>
                      <a:pt x="349662" y="461494"/>
                      <a:pt x="360064" y="395440"/>
                      <a:pt x="370317" y="329387"/>
                    </a:cubicBezTo>
                    <a:cubicBezTo>
                      <a:pt x="371060" y="324557"/>
                      <a:pt x="370912" y="319579"/>
                      <a:pt x="371506" y="309474"/>
                    </a:cubicBezTo>
                    <a:cubicBezTo>
                      <a:pt x="335693" y="343430"/>
                      <a:pt x="300326" y="370475"/>
                      <a:pt x="268748" y="402350"/>
                    </a:cubicBezTo>
                    <a:cubicBezTo>
                      <a:pt x="216291" y="455401"/>
                      <a:pt x="163760" y="508304"/>
                      <a:pt x="114795" y="564699"/>
                    </a:cubicBezTo>
                    <a:cubicBezTo>
                      <a:pt x="85595" y="598283"/>
                      <a:pt x="65980" y="597317"/>
                      <a:pt x="38339" y="561206"/>
                    </a:cubicBezTo>
                    <a:cubicBezTo>
                      <a:pt x="24371" y="543003"/>
                      <a:pt x="8916" y="525765"/>
                      <a:pt x="149" y="504069"/>
                    </a:cubicBezTo>
                    <a:cubicBezTo>
                      <a:pt x="74" y="494410"/>
                      <a:pt x="0" y="484676"/>
                      <a:pt x="0" y="47501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Graphic 30">
                <a:extLst>
                  <a:ext uri="{FF2B5EF4-FFF2-40B4-BE49-F238E27FC236}">
                    <a16:creationId xmlns:a16="http://schemas.microsoft.com/office/drawing/2014/main" id="{5D854DCE-310C-4D69-8B8C-1C00AEE07218}"/>
                  </a:ext>
                </a:extLst>
              </p:cNvPr>
              <p:cNvSpPr/>
              <p:nvPr/>
            </p:nvSpPr>
            <p:spPr>
              <a:xfrm>
                <a:off x="4313470" y="4268495"/>
                <a:ext cx="1235995" cy="1502858"/>
              </a:xfrm>
              <a:custGeom>
                <a:avLst/>
                <a:gdLst>
                  <a:gd name="connsiteX0" fmla="*/ 113279 w 1235995"/>
                  <a:gd name="connsiteY0" fmla="*/ 498966 h 1502858"/>
                  <a:gd name="connsiteX1" fmla="*/ 179852 w 1235995"/>
                  <a:gd name="connsiteY1" fmla="*/ 499263 h 1502858"/>
                  <a:gd name="connsiteX2" fmla="*/ 222873 w 1235995"/>
                  <a:gd name="connsiteY2" fmla="*/ 552686 h 1502858"/>
                  <a:gd name="connsiteX3" fmla="*/ 194118 w 1235995"/>
                  <a:gd name="connsiteY3" fmla="*/ 736656 h 1502858"/>
                  <a:gd name="connsiteX4" fmla="*/ 179035 w 1235995"/>
                  <a:gd name="connsiteY4" fmla="*/ 924341 h 1502858"/>
                  <a:gd name="connsiteX5" fmla="*/ 307725 w 1235995"/>
                  <a:gd name="connsiteY5" fmla="*/ 787255 h 1502858"/>
                  <a:gd name="connsiteX6" fmla="*/ 532635 w 1235995"/>
                  <a:gd name="connsiteY6" fmla="*/ 545479 h 1502858"/>
                  <a:gd name="connsiteX7" fmla="*/ 1001401 w 1235995"/>
                  <a:gd name="connsiteY7" fmla="*/ 47586 h 1502858"/>
                  <a:gd name="connsiteX8" fmla="*/ 1069535 w 1235995"/>
                  <a:gd name="connsiteY8" fmla="*/ 2634 h 1502858"/>
                  <a:gd name="connsiteX9" fmla="*/ 1125261 w 1235995"/>
                  <a:gd name="connsiteY9" fmla="*/ 45357 h 1502858"/>
                  <a:gd name="connsiteX10" fmla="*/ 1084915 w 1235995"/>
                  <a:gd name="connsiteY10" fmla="*/ 132141 h 1502858"/>
                  <a:gd name="connsiteX11" fmla="*/ 765049 w 1235995"/>
                  <a:gd name="connsiteY11" fmla="*/ 556698 h 1502858"/>
                  <a:gd name="connsiteX12" fmla="*/ 771736 w 1235995"/>
                  <a:gd name="connsiteY12" fmla="*/ 585155 h 1502858"/>
                  <a:gd name="connsiteX13" fmla="*/ 797816 w 1235995"/>
                  <a:gd name="connsiteY13" fmla="*/ 578766 h 1502858"/>
                  <a:gd name="connsiteX14" fmla="*/ 1106388 w 1235995"/>
                  <a:gd name="connsiteY14" fmla="*/ 151385 h 1502858"/>
                  <a:gd name="connsiteX15" fmla="*/ 1167613 w 1235995"/>
                  <a:gd name="connsiteY15" fmla="*/ 93207 h 1502858"/>
                  <a:gd name="connsiteX16" fmla="*/ 1217246 w 1235995"/>
                  <a:gd name="connsiteY16" fmla="*/ 91870 h 1502858"/>
                  <a:gd name="connsiteX17" fmla="*/ 1235450 w 1235995"/>
                  <a:gd name="connsiteY17" fmla="*/ 138605 h 1502858"/>
                  <a:gd name="connsiteX18" fmla="*/ 1211004 w 1235995"/>
                  <a:gd name="connsiteY18" fmla="*/ 211123 h 1502858"/>
                  <a:gd name="connsiteX19" fmla="*/ 1065225 w 1235995"/>
                  <a:gd name="connsiteY19" fmla="*/ 464787 h 1502858"/>
                  <a:gd name="connsiteX20" fmla="*/ 973092 w 1235995"/>
                  <a:gd name="connsiteY20" fmla="*/ 624832 h 1502858"/>
                  <a:gd name="connsiteX21" fmla="*/ 744764 w 1235995"/>
                  <a:gd name="connsiteY21" fmla="*/ 1019817 h 1502858"/>
                  <a:gd name="connsiteX22" fmla="*/ 614737 w 1235995"/>
                  <a:gd name="connsiteY22" fmla="*/ 1248962 h 1502858"/>
                  <a:gd name="connsiteX23" fmla="*/ 613697 w 1235995"/>
                  <a:gd name="connsiteY23" fmla="*/ 1255352 h 1502858"/>
                  <a:gd name="connsiteX24" fmla="*/ 619641 w 1235995"/>
                  <a:gd name="connsiteY24" fmla="*/ 1253420 h 1502858"/>
                  <a:gd name="connsiteX25" fmla="*/ 927397 w 1235995"/>
                  <a:gd name="connsiteY25" fmla="*/ 1123245 h 1502858"/>
                  <a:gd name="connsiteX26" fmla="*/ 951173 w 1235995"/>
                  <a:gd name="connsiteY26" fmla="*/ 1111357 h 1502858"/>
                  <a:gd name="connsiteX27" fmla="*/ 1006305 w 1235995"/>
                  <a:gd name="connsiteY27" fmla="*/ 1134464 h 1502858"/>
                  <a:gd name="connsiteX28" fmla="*/ 1022056 w 1235995"/>
                  <a:gd name="connsiteY28" fmla="*/ 1187961 h 1502858"/>
                  <a:gd name="connsiteX29" fmla="*/ 982974 w 1235995"/>
                  <a:gd name="connsiteY29" fmla="*/ 1266869 h 1502858"/>
                  <a:gd name="connsiteX30" fmla="*/ 467695 w 1235995"/>
                  <a:gd name="connsiteY30" fmla="*/ 1486206 h 1502858"/>
                  <a:gd name="connsiteX31" fmla="*/ 375413 w 1235995"/>
                  <a:gd name="connsiteY31" fmla="*/ 1496162 h 1502858"/>
                  <a:gd name="connsiteX32" fmla="*/ 347476 w 1235995"/>
                  <a:gd name="connsiteY32" fmla="*/ 1481079 h 1502858"/>
                  <a:gd name="connsiteX33" fmla="*/ 38457 w 1235995"/>
                  <a:gd name="connsiteY33" fmla="*/ 1241607 h 1502858"/>
                  <a:gd name="connsiteX34" fmla="*/ 44 w 1235995"/>
                  <a:gd name="connsiteY34" fmla="*/ 1152742 h 1502858"/>
                  <a:gd name="connsiteX35" fmla="*/ 69144 w 1235995"/>
                  <a:gd name="connsiteY35" fmla="*/ 556401 h 1502858"/>
                  <a:gd name="connsiteX36" fmla="*/ 78357 w 1235995"/>
                  <a:gd name="connsiteY36" fmla="*/ 526160 h 1502858"/>
                  <a:gd name="connsiteX37" fmla="*/ 113279 w 1235995"/>
                  <a:gd name="connsiteY37" fmla="*/ 498966 h 150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35995" h="1502858">
                    <a:moveTo>
                      <a:pt x="113279" y="498966"/>
                    </a:moveTo>
                    <a:cubicBezTo>
                      <a:pt x="135495" y="499041"/>
                      <a:pt x="157711" y="498817"/>
                      <a:pt x="179852" y="499263"/>
                    </a:cubicBezTo>
                    <a:cubicBezTo>
                      <a:pt x="215368" y="499932"/>
                      <a:pt x="229486" y="516278"/>
                      <a:pt x="222873" y="552686"/>
                    </a:cubicBezTo>
                    <a:cubicBezTo>
                      <a:pt x="211876" y="613836"/>
                      <a:pt x="201474" y="674986"/>
                      <a:pt x="194118" y="736656"/>
                    </a:cubicBezTo>
                    <a:cubicBezTo>
                      <a:pt x="186911" y="797063"/>
                      <a:pt x="180001" y="857469"/>
                      <a:pt x="179035" y="924341"/>
                    </a:cubicBezTo>
                    <a:cubicBezTo>
                      <a:pt x="224507" y="875896"/>
                      <a:pt x="266265" y="831687"/>
                      <a:pt x="307725" y="787255"/>
                    </a:cubicBezTo>
                    <a:cubicBezTo>
                      <a:pt x="382769" y="706712"/>
                      <a:pt x="457293" y="625724"/>
                      <a:pt x="532635" y="545479"/>
                    </a:cubicBezTo>
                    <a:cubicBezTo>
                      <a:pt x="688667" y="379267"/>
                      <a:pt x="844997" y="213427"/>
                      <a:pt x="1001401" y="47586"/>
                    </a:cubicBezTo>
                    <a:cubicBezTo>
                      <a:pt x="1020496" y="27376"/>
                      <a:pt x="1042415" y="10882"/>
                      <a:pt x="1069535" y="2634"/>
                    </a:cubicBezTo>
                    <a:cubicBezTo>
                      <a:pt x="1101930" y="-7248"/>
                      <a:pt x="1126375" y="11476"/>
                      <a:pt x="1125261" y="45357"/>
                    </a:cubicBezTo>
                    <a:cubicBezTo>
                      <a:pt x="1124146" y="79982"/>
                      <a:pt x="1104308" y="106284"/>
                      <a:pt x="1084915" y="132141"/>
                    </a:cubicBezTo>
                    <a:cubicBezTo>
                      <a:pt x="978739" y="273982"/>
                      <a:pt x="872340" y="415674"/>
                      <a:pt x="765049" y="556698"/>
                    </a:cubicBezTo>
                    <a:cubicBezTo>
                      <a:pt x="752938" y="572598"/>
                      <a:pt x="762597" y="576388"/>
                      <a:pt x="771736" y="585155"/>
                    </a:cubicBezTo>
                    <a:cubicBezTo>
                      <a:pt x="785259" y="598158"/>
                      <a:pt x="790683" y="588573"/>
                      <a:pt x="797816" y="578766"/>
                    </a:cubicBezTo>
                    <a:cubicBezTo>
                      <a:pt x="900648" y="436256"/>
                      <a:pt x="1003556" y="293895"/>
                      <a:pt x="1106388" y="151385"/>
                    </a:cubicBezTo>
                    <a:cubicBezTo>
                      <a:pt x="1123181" y="128129"/>
                      <a:pt x="1142127" y="107176"/>
                      <a:pt x="1167613" y="93207"/>
                    </a:cubicBezTo>
                    <a:cubicBezTo>
                      <a:pt x="1183810" y="84291"/>
                      <a:pt x="1199562" y="79461"/>
                      <a:pt x="1217246" y="91870"/>
                    </a:cubicBezTo>
                    <a:cubicBezTo>
                      <a:pt x="1234484" y="103906"/>
                      <a:pt x="1237456" y="120327"/>
                      <a:pt x="1235450" y="138605"/>
                    </a:cubicBezTo>
                    <a:cubicBezTo>
                      <a:pt x="1232626" y="164462"/>
                      <a:pt x="1224007" y="188536"/>
                      <a:pt x="1211004" y="211123"/>
                    </a:cubicBezTo>
                    <a:cubicBezTo>
                      <a:pt x="1162337" y="295604"/>
                      <a:pt x="1113819" y="380233"/>
                      <a:pt x="1065225" y="464787"/>
                    </a:cubicBezTo>
                    <a:cubicBezTo>
                      <a:pt x="1034539" y="518136"/>
                      <a:pt x="1003778" y="571484"/>
                      <a:pt x="973092" y="624832"/>
                    </a:cubicBezTo>
                    <a:cubicBezTo>
                      <a:pt x="897231" y="756643"/>
                      <a:pt x="823078" y="889493"/>
                      <a:pt x="744764" y="1019817"/>
                    </a:cubicBezTo>
                    <a:cubicBezTo>
                      <a:pt x="699441" y="1095159"/>
                      <a:pt x="660210" y="1173844"/>
                      <a:pt x="614737" y="1248962"/>
                    </a:cubicBezTo>
                    <a:cubicBezTo>
                      <a:pt x="614366" y="1251117"/>
                      <a:pt x="614069" y="1253272"/>
                      <a:pt x="613697" y="1255352"/>
                    </a:cubicBezTo>
                    <a:cubicBezTo>
                      <a:pt x="615703" y="1254683"/>
                      <a:pt x="617710" y="1254089"/>
                      <a:pt x="619641" y="1253420"/>
                    </a:cubicBezTo>
                    <a:cubicBezTo>
                      <a:pt x="726263" y="1219539"/>
                      <a:pt x="827536" y="1173175"/>
                      <a:pt x="927397" y="1123245"/>
                    </a:cubicBezTo>
                    <a:cubicBezTo>
                      <a:pt x="935347" y="1119307"/>
                      <a:pt x="943074" y="1114849"/>
                      <a:pt x="951173" y="1111357"/>
                    </a:cubicBezTo>
                    <a:cubicBezTo>
                      <a:pt x="976881" y="1100211"/>
                      <a:pt x="997314" y="1108533"/>
                      <a:pt x="1006305" y="1134464"/>
                    </a:cubicBezTo>
                    <a:cubicBezTo>
                      <a:pt x="1012397" y="1152000"/>
                      <a:pt x="1017747" y="1169906"/>
                      <a:pt x="1022056" y="1187961"/>
                    </a:cubicBezTo>
                    <a:cubicBezTo>
                      <a:pt x="1030081" y="1221174"/>
                      <a:pt x="1016410" y="1248294"/>
                      <a:pt x="982974" y="1266869"/>
                    </a:cubicBezTo>
                    <a:cubicBezTo>
                      <a:pt x="818917" y="1358111"/>
                      <a:pt x="646910" y="1430480"/>
                      <a:pt x="467695" y="1486206"/>
                    </a:cubicBezTo>
                    <a:cubicBezTo>
                      <a:pt x="437678" y="1495568"/>
                      <a:pt x="408180" y="1512212"/>
                      <a:pt x="375413" y="1496162"/>
                    </a:cubicBezTo>
                    <a:cubicBezTo>
                      <a:pt x="365903" y="1491481"/>
                      <a:pt x="356244" y="1486875"/>
                      <a:pt x="347476" y="1481079"/>
                    </a:cubicBezTo>
                    <a:cubicBezTo>
                      <a:pt x="238402" y="1409081"/>
                      <a:pt x="135569" y="1328985"/>
                      <a:pt x="38457" y="1241607"/>
                    </a:cubicBezTo>
                    <a:cubicBezTo>
                      <a:pt x="11932" y="1217756"/>
                      <a:pt x="-848" y="1190042"/>
                      <a:pt x="44" y="1152742"/>
                    </a:cubicBezTo>
                    <a:cubicBezTo>
                      <a:pt x="5022" y="951758"/>
                      <a:pt x="25455" y="752779"/>
                      <a:pt x="69144" y="556401"/>
                    </a:cubicBezTo>
                    <a:cubicBezTo>
                      <a:pt x="71447" y="546147"/>
                      <a:pt x="75236" y="536265"/>
                      <a:pt x="78357" y="526160"/>
                    </a:cubicBezTo>
                    <a:cubicBezTo>
                      <a:pt x="87348" y="513529"/>
                      <a:pt x="100053" y="505876"/>
                      <a:pt x="113279" y="49896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30">
                <a:extLst>
                  <a:ext uri="{FF2B5EF4-FFF2-40B4-BE49-F238E27FC236}">
                    <a16:creationId xmlns:a16="http://schemas.microsoft.com/office/drawing/2014/main" id="{E9108BB9-6AA8-45DC-8D5C-45F78412D707}"/>
                  </a:ext>
                </a:extLst>
              </p:cNvPr>
              <p:cNvSpPr/>
              <p:nvPr/>
            </p:nvSpPr>
            <p:spPr>
              <a:xfrm>
                <a:off x="7100691" y="2493622"/>
                <a:ext cx="1630905" cy="1176108"/>
              </a:xfrm>
              <a:custGeom>
                <a:avLst/>
                <a:gdLst>
                  <a:gd name="connsiteX0" fmla="*/ 1088596 w 1630905"/>
                  <a:gd name="connsiteY0" fmla="*/ 1171061 h 1176108"/>
                  <a:gd name="connsiteX1" fmla="*/ 1039483 w 1630905"/>
                  <a:gd name="connsiteY1" fmla="*/ 1126481 h 1176108"/>
                  <a:gd name="connsiteX2" fmla="*/ 1044387 w 1630905"/>
                  <a:gd name="connsiteY2" fmla="*/ 1053888 h 1176108"/>
                  <a:gd name="connsiteX3" fmla="*/ 1264318 w 1630905"/>
                  <a:gd name="connsiteY3" fmla="*/ 864569 h 1176108"/>
                  <a:gd name="connsiteX4" fmla="*/ 1319078 w 1630905"/>
                  <a:gd name="connsiteY4" fmla="*/ 811146 h 1176108"/>
                  <a:gd name="connsiteX5" fmla="*/ 1239502 w 1630905"/>
                  <a:gd name="connsiteY5" fmla="*/ 815604 h 1176108"/>
                  <a:gd name="connsiteX6" fmla="*/ 748148 w 1630905"/>
                  <a:gd name="connsiteY6" fmla="*/ 852309 h 1176108"/>
                  <a:gd name="connsiteX7" fmla="*/ 148017 w 1630905"/>
                  <a:gd name="connsiteY7" fmla="*/ 898079 h 1176108"/>
                  <a:gd name="connsiteX8" fmla="*/ 58930 w 1630905"/>
                  <a:gd name="connsiteY8" fmla="*/ 888122 h 1176108"/>
                  <a:gd name="connsiteX9" fmla="*/ 48453 w 1630905"/>
                  <a:gd name="connsiteY9" fmla="*/ 807580 h 1176108"/>
                  <a:gd name="connsiteX10" fmla="*/ 152995 w 1630905"/>
                  <a:gd name="connsiteY10" fmla="*/ 771692 h 1176108"/>
                  <a:gd name="connsiteX11" fmla="*/ 629043 w 1630905"/>
                  <a:gd name="connsiteY11" fmla="*/ 684017 h 1176108"/>
                  <a:gd name="connsiteX12" fmla="*/ 656386 w 1630905"/>
                  <a:gd name="connsiteY12" fmla="*/ 665144 h 1176108"/>
                  <a:gd name="connsiteX13" fmla="*/ 628820 w 1630905"/>
                  <a:gd name="connsiteY13" fmla="*/ 643523 h 1176108"/>
                  <a:gd name="connsiteX14" fmla="*/ 131671 w 1630905"/>
                  <a:gd name="connsiteY14" fmla="*/ 747767 h 1176108"/>
                  <a:gd name="connsiteX15" fmla="*/ 39537 w 1630905"/>
                  <a:gd name="connsiteY15" fmla="*/ 750962 h 1176108"/>
                  <a:gd name="connsiteX16" fmla="*/ 1495 w 1630905"/>
                  <a:gd name="connsiteY16" fmla="*/ 718344 h 1176108"/>
                  <a:gd name="connsiteX17" fmla="*/ 18956 w 1630905"/>
                  <a:gd name="connsiteY17" fmla="*/ 671237 h 1176108"/>
                  <a:gd name="connsiteX18" fmla="*/ 90582 w 1630905"/>
                  <a:gd name="connsiteY18" fmla="*/ 631932 h 1176108"/>
                  <a:gd name="connsiteX19" fmla="*/ 1175825 w 1630905"/>
                  <a:gd name="connsiteY19" fmla="*/ 281230 h 1176108"/>
                  <a:gd name="connsiteX20" fmla="*/ 1214908 w 1630905"/>
                  <a:gd name="connsiteY20" fmla="*/ 268004 h 1176108"/>
                  <a:gd name="connsiteX21" fmla="*/ 1066529 w 1630905"/>
                  <a:gd name="connsiteY21" fmla="*/ 206780 h 1176108"/>
                  <a:gd name="connsiteX22" fmla="*/ 874237 w 1630905"/>
                  <a:gd name="connsiteY22" fmla="*/ 144813 h 1176108"/>
                  <a:gd name="connsiteX23" fmla="*/ 843848 w 1630905"/>
                  <a:gd name="connsiteY23" fmla="*/ 79131 h 1176108"/>
                  <a:gd name="connsiteX24" fmla="*/ 873568 w 1630905"/>
                  <a:gd name="connsiteY24" fmla="*/ 19913 h 1176108"/>
                  <a:gd name="connsiteX25" fmla="*/ 911982 w 1630905"/>
                  <a:gd name="connsiteY25" fmla="*/ 0 h 1176108"/>
                  <a:gd name="connsiteX26" fmla="*/ 1240319 w 1630905"/>
                  <a:gd name="connsiteY26" fmla="*/ 97409 h 1176108"/>
                  <a:gd name="connsiteX27" fmla="*/ 1499482 w 1630905"/>
                  <a:gd name="connsiteY27" fmla="*/ 208118 h 1176108"/>
                  <a:gd name="connsiteX28" fmla="*/ 1555579 w 1630905"/>
                  <a:gd name="connsiteY28" fmla="*/ 277887 h 1176108"/>
                  <a:gd name="connsiteX29" fmla="*/ 1630326 w 1630905"/>
                  <a:gd name="connsiteY29" fmla="*/ 680079 h 1176108"/>
                  <a:gd name="connsiteX30" fmla="*/ 1605881 w 1630905"/>
                  <a:gd name="connsiteY30" fmla="*/ 751854 h 1176108"/>
                  <a:gd name="connsiteX31" fmla="*/ 1168915 w 1630905"/>
                  <a:gd name="connsiteY31" fmla="*/ 1151000 h 1176108"/>
                  <a:gd name="connsiteX32" fmla="*/ 1130948 w 1630905"/>
                  <a:gd name="connsiteY32" fmla="*/ 1175148 h 1176108"/>
                  <a:gd name="connsiteX33" fmla="*/ 1088596 w 1630905"/>
                  <a:gd name="connsiteY33" fmla="*/ 1171061 h 117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30905" h="1176108">
                    <a:moveTo>
                      <a:pt x="1088596" y="1171061"/>
                    </a:moveTo>
                    <a:cubicBezTo>
                      <a:pt x="1072176" y="1156275"/>
                      <a:pt x="1055383" y="1141861"/>
                      <a:pt x="1039483" y="1126481"/>
                    </a:cubicBezTo>
                    <a:cubicBezTo>
                      <a:pt x="1011991" y="1099955"/>
                      <a:pt x="1013403" y="1077516"/>
                      <a:pt x="1044387" y="1053888"/>
                    </a:cubicBezTo>
                    <a:cubicBezTo>
                      <a:pt x="1121437" y="995116"/>
                      <a:pt x="1194549" y="931737"/>
                      <a:pt x="1264318" y="864569"/>
                    </a:cubicBezTo>
                    <a:cubicBezTo>
                      <a:pt x="1280813" y="848668"/>
                      <a:pt x="1297085" y="832619"/>
                      <a:pt x="1319078" y="811146"/>
                    </a:cubicBezTo>
                    <a:cubicBezTo>
                      <a:pt x="1287426" y="812929"/>
                      <a:pt x="1263427" y="813821"/>
                      <a:pt x="1239502" y="815604"/>
                    </a:cubicBezTo>
                    <a:cubicBezTo>
                      <a:pt x="1075742" y="827715"/>
                      <a:pt x="911908" y="839901"/>
                      <a:pt x="748148" y="852309"/>
                    </a:cubicBezTo>
                    <a:cubicBezTo>
                      <a:pt x="548129" y="867392"/>
                      <a:pt x="348036" y="882550"/>
                      <a:pt x="148017" y="898079"/>
                    </a:cubicBezTo>
                    <a:cubicBezTo>
                      <a:pt x="117480" y="900456"/>
                      <a:pt x="87462" y="899639"/>
                      <a:pt x="58930" y="888122"/>
                    </a:cubicBezTo>
                    <a:cubicBezTo>
                      <a:pt x="18287" y="871850"/>
                      <a:pt x="13681" y="834180"/>
                      <a:pt x="48453" y="807580"/>
                    </a:cubicBezTo>
                    <a:cubicBezTo>
                      <a:pt x="79289" y="783952"/>
                      <a:pt x="116291" y="778379"/>
                      <a:pt x="152995" y="771692"/>
                    </a:cubicBezTo>
                    <a:cubicBezTo>
                      <a:pt x="311703" y="742715"/>
                      <a:pt x="470484" y="713960"/>
                      <a:pt x="629043" y="684017"/>
                    </a:cubicBezTo>
                    <a:cubicBezTo>
                      <a:pt x="638702" y="682159"/>
                      <a:pt x="658838" y="689069"/>
                      <a:pt x="656386" y="665144"/>
                    </a:cubicBezTo>
                    <a:cubicBezTo>
                      <a:pt x="654603" y="647163"/>
                      <a:pt x="650368" y="638916"/>
                      <a:pt x="628820" y="643523"/>
                    </a:cubicBezTo>
                    <a:cubicBezTo>
                      <a:pt x="463277" y="678964"/>
                      <a:pt x="297437" y="713143"/>
                      <a:pt x="131671" y="747767"/>
                    </a:cubicBezTo>
                    <a:cubicBezTo>
                      <a:pt x="101133" y="754157"/>
                      <a:pt x="70744" y="759656"/>
                      <a:pt x="39537" y="750962"/>
                    </a:cubicBezTo>
                    <a:cubicBezTo>
                      <a:pt x="21482" y="745910"/>
                      <a:pt x="6696" y="738554"/>
                      <a:pt x="1495" y="718344"/>
                    </a:cubicBezTo>
                    <a:cubicBezTo>
                      <a:pt x="-3780" y="698134"/>
                      <a:pt x="5582" y="683943"/>
                      <a:pt x="18956" y="671237"/>
                    </a:cubicBezTo>
                    <a:cubicBezTo>
                      <a:pt x="39315" y="651919"/>
                      <a:pt x="64057" y="640476"/>
                      <a:pt x="90582" y="631932"/>
                    </a:cubicBezTo>
                    <a:cubicBezTo>
                      <a:pt x="452355" y="515130"/>
                      <a:pt x="814127" y="398180"/>
                      <a:pt x="1175825" y="281230"/>
                    </a:cubicBezTo>
                    <a:cubicBezTo>
                      <a:pt x="1187417" y="277441"/>
                      <a:pt x="1198933" y="273429"/>
                      <a:pt x="1214908" y="268004"/>
                    </a:cubicBezTo>
                    <a:cubicBezTo>
                      <a:pt x="1164234" y="242816"/>
                      <a:pt x="1115270" y="224984"/>
                      <a:pt x="1066529" y="206780"/>
                    </a:cubicBezTo>
                    <a:cubicBezTo>
                      <a:pt x="1003373" y="183227"/>
                      <a:pt x="939102" y="163240"/>
                      <a:pt x="874237" y="144813"/>
                    </a:cubicBezTo>
                    <a:cubicBezTo>
                      <a:pt x="836641" y="134114"/>
                      <a:pt x="827502" y="114201"/>
                      <a:pt x="843848" y="79131"/>
                    </a:cubicBezTo>
                    <a:cubicBezTo>
                      <a:pt x="853210" y="59144"/>
                      <a:pt x="863612" y="39603"/>
                      <a:pt x="873568" y="19913"/>
                    </a:cubicBezTo>
                    <a:cubicBezTo>
                      <a:pt x="888206" y="16867"/>
                      <a:pt x="900911" y="10031"/>
                      <a:pt x="911982" y="0"/>
                    </a:cubicBezTo>
                    <a:cubicBezTo>
                      <a:pt x="1024771" y="21102"/>
                      <a:pt x="1132880" y="58178"/>
                      <a:pt x="1240319" y="97409"/>
                    </a:cubicBezTo>
                    <a:cubicBezTo>
                      <a:pt x="1328663" y="129656"/>
                      <a:pt x="1413961" y="169035"/>
                      <a:pt x="1499482" y="208118"/>
                    </a:cubicBezTo>
                    <a:cubicBezTo>
                      <a:pt x="1530614" y="222309"/>
                      <a:pt x="1547406" y="246606"/>
                      <a:pt x="1555579" y="277887"/>
                    </a:cubicBezTo>
                    <a:cubicBezTo>
                      <a:pt x="1590203" y="410143"/>
                      <a:pt x="1615317" y="544182"/>
                      <a:pt x="1630326" y="680079"/>
                    </a:cubicBezTo>
                    <a:cubicBezTo>
                      <a:pt x="1633224" y="706679"/>
                      <a:pt x="1625274" y="729563"/>
                      <a:pt x="1605881" y="751854"/>
                    </a:cubicBezTo>
                    <a:cubicBezTo>
                      <a:pt x="1475334" y="901571"/>
                      <a:pt x="1328886" y="1033678"/>
                      <a:pt x="1168915" y="1151000"/>
                    </a:cubicBezTo>
                    <a:cubicBezTo>
                      <a:pt x="1156879" y="1159842"/>
                      <a:pt x="1143653" y="1167123"/>
                      <a:pt x="1130948" y="1175148"/>
                    </a:cubicBezTo>
                    <a:cubicBezTo>
                      <a:pt x="1116459" y="1177897"/>
                      <a:pt x="1102565" y="1174182"/>
                      <a:pt x="1088596" y="117106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30">
                <a:extLst>
                  <a:ext uri="{FF2B5EF4-FFF2-40B4-BE49-F238E27FC236}">
                    <a16:creationId xmlns:a16="http://schemas.microsoft.com/office/drawing/2014/main" id="{2763DEF5-BF42-4E7F-88E7-051B9B61B6DB}"/>
                  </a:ext>
                </a:extLst>
              </p:cNvPr>
              <p:cNvSpPr/>
              <p:nvPr/>
            </p:nvSpPr>
            <p:spPr>
              <a:xfrm>
                <a:off x="3469739" y="2503132"/>
                <a:ext cx="1629766" cy="1175221"/>
              </a:xfrm>
              <a:custGeom>
                <a:avLst/>
                <a:gdLst>
                  <a:gd name="connsiteX0" fmla="*/ 501617 w 1629766"/>
                  <a:gd name="connsiteY0" fmla="*/ 1175222 h 1175221"/>
                  <a:gd name="connsiteX1" fmla="*/ 328347 w 1629766"/>
                  <a:gd name="connsiteY1" fmla="*/ 1047870 h 1175221"/>
                  <a:gd name="connsiteX2" fmla="*/ 36120 w 1629766"/>
                  <a:gd name="connsiteY2" fmla="*/ 772138 h 1175221"/>
                  <a:gd name="connsiteX3" fmla="*/ 1273 w 1629766"/>
                  <a:gd name="connsiteY3" fmla="*/ 666036 h 1175221"/>
                  <a:gd name="connsiteX4" fmla="*/ 70819 w 1629766"/>
                  <a:gd name="connsiteY4" fmla="*/ 287397 h 1175221"/>
                  <a:gd name="connsiteX5" fmla="*/ 132118 w 1629766"/>
                  <a:gd name="connsiteY5" fmla="*/ 209604 h 1175221"/>
                  <a:gd name="connsiteX6" fmla="*/ 678751 w 1629766"/>
                  <a:gd name="connsiteY6" fmla="*/ 6464 h 1175221"/>
                  <a:gd name="connsiteX7" fmla="*/ 715308 w 1629766"/>
                  <a:gd name="connsiteY7" fmla="*/ 0 h 1175221"/>
                  <a:gd name="connsiteX8" fmla="*/ 753350 w 1629766"/>
                  <a:gd name="connsiteY8" fmla="*/ 20136 h 1175221"/>
                  <a:gd name="connsiteX9" fmla="*/ 784482 w 1629766"/>
                  <a:gd name="connsiteY9" fmla="*/ 81731 h 1175221"/>
                  <a:gd name="connsiteX10" fmla="*/ 755802 w 1629766"/>
                  <a:gd name="connsiteY10" fmla="*/ 144293 h 1175221"/>
                  <a:gd name="connsiteX11" fmla="*/ 442919 w 1629766"/>
                  <a:gd name="connsiteY11" fmla="*/ 255745 h 1175221"/>
                  <a:gd name="connsiteX12" fmla="*/ 411416 w 1629766"/>
                  <a:gd name="connsiteY12" fmla="*/ 270159 h 1175221"/>
                  <a:gd name="connsiteX13" fmla="*/ 579857 w 1629766"/>
                  <a:gd name="connsiteY13" fmla="*/ 324176 h 1175221"/>
                  <a:gd name="connsiteX14" fmla="*/ 1540422 w 1629766"/>
                  <a:gd name="connsiteY14" fmla="*/ 628514 h 1175221"/>
                  <a:gd name="connsiteX15" fmla="*/ 1611751 w 1629766"/>
                  <a:gd name="connsiteY15" fmla="*/ 668339 h 1175221"/>
                  <a:gd name="connsiteX16" fmla="*/ 1628023 w 1629766"/>
                  <a:gd name="connsiteY16" fmla="*/ 715446 h 1175221"/>
                  <a:gd name="connsiteX17" fmla="*/ 1589610 w 1629766"/>
                  <a:gd name="connsiteY17" fmla="*/ 747247 h 1175221"/>
                  <a:gd name="connsiteX18" fmla="*/ 1497476 w 1629766"/>
                  <a:gd name="connsiteY18" fmla="*/ 744349 h 1175221"/>
                  <a:gd name="connsiteX19" fmla="*/ 999807 w 1629766"/>
                  <a:gd name="connsiteY19" fmla="*/ 643002 h 1175221"/>
                  <a:gd name="connsiteX20" fmla="*/ 974247 w 1629766"/>
                  <a:gd name="connsiteY20" fmla="*/ 659795 h 1175221"/>
                  <a:gd name="connsiteX21" fmla="*/ 992823 w 1629766"/>
                  <a:gd name="connsiteY21" fmla="*/ 682085 h 1175221"/>
                  <a:gd name="connsiteX22" fmla="*/ 1508770 w 1629766"/>
                  <a:gd name="connsiteY22" fmla="*/ 773847 h 1175221"/>
                  <a:gd name="connsiteX23" fmla="*/ 1584111 w 1629766"/>
                  <a:gd name="connsiteY23" fmla="*/ 805425 h 1175221"/>
                  <a:gd name="connsiteX24" fmla="*/ 1574898 w 1629766"/>
                  <a:gd name="connsiteY24" fmla="*/ 883144 h 1175221"/>
                  <a:gd name="connsiteX25" fmla="*/ 1504758 w 1629766"/>
                  <a:gd name="connsiteY25" fmla="*/ 895478 h 1175221"/>
                  <a:gd name="connsiteX26" fmla="*/ 1238983 w 1629766"/>
                  <a:gd name="connsiteY26" fmla="*/ 877794 h 1175221"/>
                  <a:gd name="connsiteX27" fmla="*/ 896231 w 1629766"/>
                  <a:gd name="connsiteY27" fmla="*/ 853423 h 1175221"/>
                  <a:gd name="connsiteX28" fmla="*/ 386079 w 1629766"/>
                  <a:gd name="connsiteY28" fmla="*/ 817685 h 1175221"/>
                  <a:gd name="connsiteX29" fmla="*/ 319282 w 1629766"/>
                  <a:gd name="connsiteY29" fmla="*/ 814118 h 1175221"/>
                  <a:gd name="connsiteX30" fmla="*/ 331839 w 1629766"/>
                  <a:gd name="connsiteY30" fmla="*/ 833213 h 1175221"/>
                  <a:gd name="connsiteX31" fmla="*/ 584909 w 1629766"/>
                  <a:gd name="connsiteY31" fmla="*/ 1053442 h 1175221"/>
                  <a:gd name="connsiteX32" fmla="*/ 588773 w 1629766"/>
                  <a:gd name="connsiteY32" fmla="*/ 1131087 h 1175221"/>
                  <a:gd name="connsiteX33" fmla="*/ 543969 w 1629766"/>
                  <a:gd name="connsiteY33" fmla="*/ 1172324 h 1175221"/>
                  <a:gd name="connsiteX34" fmla="*/ 501617 w 1629766"/>
                  <a:gd name="connsiteY34" fmla="*/ 1175222 h 1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29766" h="1175221">
                    <a:moveTo>
                      <a:pt x="501617" y="1175222"/>
                    </a:moveTo>
                    <a:cubicBezTo>
                      <a:pt x="438238" y="1140375"/>
                      <a:pt x="383999" y="1093045"/>
                      <a:pt x="328347" y="1047870"/>
                    </a:cubicBezTo>
                    <a:cubicBezTo>
                      <a:pt x="224102" y="963315"/>
                      <a:pt x="129220" y="868729"/>
                      <a:pt x="36120" y="772138"/>
                    </a:cubicBezTo>
                    <a:cubicBezTo>
                      <a:pt x="5880" y="740783"/>
                      <a:pt x="-3779" y="707124"/>
                      <a:pt x="1273" y="666036"/>
                    </a:cubicBezTo>
                    <a:cubicBezTo>
                      <a:pt x="17025" y="538461"/>
                      <a:pt x="39315" y="412074"/>
                      <a:pt x="70819" y="287397"/>
                    </a:cubicBezTo>
                    <a:cubicBezTo>
                      <a:pt x="79661" y="252475"/>
                      <a:pt x="97122" y="226544"/>
                      <a:pt x="132118" y="209604"/>
                    </a:cubicBezTo>
                    <a:cubicBezTo>
                      <a:pt x="307840" y="124231"/>
                      <a:pt x="489432" y="54983"/>
                      <a:pt x="678751" y="6464"/>
                    </a:cubicBezTo>
                    <a:cubicBezTo>
                      <a:pt x="690714" y="3418"/>
                      <a:pt x="703122" y="2155"/>
                      <a:pt x="715308" y="0"/>
                    </a:cubicBezTo>
                    <a:cubicBezTo>
                      <a:pt x="728756" y="5275"/>
                      <a:pt x="742279" y="10328"/>
                      <a:pt x="753350" y="20136"/>
                    </a:cubicBezTo>
                    <a:cubicBezTo>
                      <a:pt x="763752" y="40643"/>
                      <a:pt x="774897" y="60852"/>
                      <a:pt x="784482" y="81731"/>
                    </a:cubicBezTo>
                    <a:cubicBezTo>
                      <a:pt x="799268" y="114052"/>
                      <a:pt x="790203" y="134411"/>
                      <a:pt x="755802" y="144293"/>
                    </a:cubicBezTo>
                    <a:cubicBezTo>
                      <a:pt x="649254" y="175054"/>
                      <a:pt x="544712" y="211684"/>
                      <a:pt x="442919" y="255745"/>
                    </a:cubicBezTo>
                    <a:cubicBezTo>
                      <a:pt x="434078" y="259608"/>
                      <a:pt x="425310" y="263769"/>
                      <a:pt x="411416" y="270159"/>
                    </a:cubicBezTo>
                    <a:cubicBezTo>
                      <a:pt x="470782" y="289180"/>
                      <a:pt x="525245" y="306864"/>
                      <a:pt x="579857" y="324176"/>
                    </a:cubicBezTo>
                    <a:cubicBezTo>
                      <a:pt x="900020" y="425671"/>
                      <a:pt x="1220258" y="527092"/>
                      <a:pt x="1540422" y="628514"/>
                    </a:cubicBezTo>
                    <a:cubicBezTo>
                      <a:pt x="1566948" y="636910"/>
                      <a:pt x="1591690" y="648501"/>
                      <a:pt x="1611751" y="668339"/>
                    </a:cubicBezTo>
                    <a:cubicBezTo>
                      <a:pt x="1624903" y="681267"/>
                      <a:pt x="1633670" y="694790"/>
                      <a:pt x="1628023" y="715446"/>
                    </a:cubicBezTo>
                    <a:cubicBezTo>
                      <a:pt x="1622302" y="736325"/>
                      <a:pt x="1607145" y="742120"/>
                      <a:pt x="1589610" y="747247"/>
                    </a:cubicBezTo>
                    <a:cubicBezTo>
                      <a:pt x="1558478" y="756238"/>
                      <a:pt x="1527940" y="750516"/>
                      <a:pt x="1497476" y="744349"/>
                    </a:cubicBezTo>
                    <a:cubicBezTo>
                      <a:pt x="1331487" y="710914"/>
                      <a:pt x="1165499" y="677478"/>
                      <a:pt x="999807" y="643002"/>
                    </a:cubicBezTo>
                    <a:cubicBezTo>
                      <a:pt x="982346" y="639362"/>
                      <a:pt x="977962" y="642111"/>
                      <a:pt x="974247" y="659795"/>
                    </a:cubicBezTo>
                    <a:cubicBezTo>
                      <a:pt x="970235" y="679187"/>
                      <a:pt x="979151" y="679633"/>
                      <a:pt x="992823" y="682085"/>
                    </a:cubicBezTo>
                    <a:cubicBezTo>
                      <a:pt x="1164830" y="712326"/>
                      <a:pt x="1336837" y="742863"/>
                      <a:pt x="1508770" y="773847"/>
                    </a:cubicBezTo>
                    <a:cubicBezTo>
                      <a:pt x="1535964" y="778751"/>
                      <a:pt x="1562118" y="787667"/>
                      <a:pt x="1584111" y="805425"/>
                    </a:cubicBezTo>
                    <a:cubicBezTo>
                      <a:pt x="1616284" y="831282"/>
                      <a:pt x="1612272" y="866352"/>
                      <a:pt x="1574898" y="883144"/>
                    </a:cubicBezTo>
                    <a:cubicBezTo>
                      <a:pt x="1552682" y="893100"/>
                      <a:pt x="1529054" y="897038"/>
                      <a:pt x="1504758" y="895478"/>
                    </a:cubicBezTo>
                    <a:cubicBezTo>
                      <a:pt x="1416117" y="889757"/>
                      <a:pt x="1327549" y="883961"/>
                      <a:pt x="1238983" y="877794"/>
                    </a:cubicBezTo>
                    <a:cubicBezTo>
                      <a:pt x="1124707" y="869844"/>
                      <a:pt x="1010506" y="861448"/>
                      <a:pt x="896231" y="853423"/>
                    </a:cubicBezTo>
                    <a:cubicBezTo>
                      <a:pt x="726156" y="841461"/>
                      <a:pt x="556154" y="829498"/>
                      <a:pt x="386079" y="817685"/>
                    </a:cubicBezTo>
                    <a:cubicBezTo>
                      <a:pt x="363937" y="816124"/>
                      <a:pt x="341795" y="815307"/>
                      <a:pt x="319282" y="814118"/>
                    </a:cubicBezTo>
                    <a:cubicBezTo>
                      <a:pt x="318019" y="824966"/>
                      <a:pt x="326861" y="828235"/>
                      <a:pt x="331839" y="833213"/>
                    </a:cubicBezTo>
                    <a:cubicBezTo>
                      <a:pt x="411416" y="912121"/>
                      <a:pt x="495599" y="985679"/>
                      <a:pt x="584909" y="1053442"/>
                    </a:cubicBezTo>
                    <a:cubicBezTo>
                      <a:pt x="619756" y="1079894"/>
                      <a:pt x="620722" y="1100475"/>
                      <a:pt x="588773" y="1131087"/>
                    </a:cubicBezTo>
                    <a:cubicBezTo>
                      <a:pt x="574135" y="1145130"/>
                      <a:pt x="558904" y="1158578"/>
                      <a:pt x="543969" y="1172324"/>
                    </a:cubicBezTo>
                    <a:cubicBezTo>
                      <a:pt x="529778" y="1171730"/>
                      <a:pt x="515512" y="1170838"/>
                      <a:pt x="501617" y="117522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30">
                <a:extLst>
                  <a:ext uri="{FF2B5EF4-FFF2-40B4-BE49-F238E27FC236}">
                    <a16:creationId xmlns:a16="http://schemas.microsoft.com/office/drawing/2014/main" id="{60F97B54-7F57-4EDC-86CA-0BE9CD47606A}"/>
                  </a:ext>
                </a:extLst>
              </p:cNvPr>
              <p:cNvSpPr/>
              <p:nvPr/>
            </p:nvSpPr>
            <p:spPr>
              <a:xfrm>
                <a:off x="3565546" y="3674938"/>
                <a:ext cx="1601421" cy="1120080"/>
              </a:xfrm>
              <a:custGeom>
                <a:avLst/>
                <a:gdLst>
                  <a:gd name="connsiteX0" fmla="*/ 405812 w 1601422"/>
                  <a:gd name="connsiteY0" fmla="*/ 3416 h 1120079"/>
                  <a:gd name="connsiteX1" fmla="*/ 448238 w 1601422"/>
                  <a:gd name="connsiteY1" fmla="*/ 444 h 1120079"/>
                  <a:gd name="connsiteX2" fmla="*/ 509090 w 1601422"/>
                  <a:gd name="connsiteY2" fmla="*/ 38412 h 1120079"/>
                  <a:gd name="connsiteX3" fmla="*/ 516298 w 1601422"/>
                  <a:gd name="connsiteY3" fmla="*/ 101717 h 1120079"/>
                  <a:gd name="connsiteX4" fmla="*/ 322149 w 1601422"/>
                  <a:gd name="connsiteY4" fmla="*/ 337474 h 1120079"/>
                  <a:gd name="connsiteX5" fmla="*/ 288490 w 1601422"/>
                  <a:gd name="connsiteY5" fmla="*/ 390897 h 1120079"/>
                  <a:gd name="connsiteX6" fmla="*/ 308626 w 1601422"/>
                  <a:gd name="connsiteY6" fmla="*/ 391194 h 1120079"/>
                  <a:gd name="connsiteX7" fmla="*/ 1429014 w 1601422"/>
                  <a:gd name="connsiteY7" fmla="*/ 94732 h 1120079"/>
                  <a:gd name="connsiteX8" fmla="*/ 1515649 w 1601422"/>
                  <a:gd name="connsiteY8" fmla="*/ 90646 h 1120079"/>
                  <a:gd name="connsiteX9" fmla="*/ 1539871 w 1601422"/>
                  <a:gd name="connsiteY9" fmla="*/ 162198 h 1120079"/>
                  <a:gd name="connsiteX10" fmla="*/ 1460592 w 1601422"/>
                  <a:gd name="connsiteY10" fmla="*/ 213763 h 1120079"/>
                  <a:gd name="connsiteX11" fmla="*/ 980234 w 1601422"/>
                  <a:gd name="connsiteY11" fmla="*/ 397361 h 1120079"/>
                  <a:gd name="connsiteX12" fmla="*/ 961956 w 1601422"/>
                  <a:gd name="connsiteY12" fmla="*/ 419354 h 1120079"/>
                  <a:gd name="connsiteX13" fmla="*/ 992643 w 1601422"/>
                  <a:gd name="connsiteY13" fmla="*/ 434734 h 1120079"/>
                  <a:gd name="connsiteX14" fmla="*/ 1474634 w 1601422"/>
                  <a:gd name="connsiteY14" fmla="*/ 236499 h 1120079"/>
                  <a:gd name="connsiteX15" fmla="*/ 1567808 w 1601422"/>
                  <a:gd name="connsiteY15" fmla="*/ 223125 h 1120079"/>
                  <a:gd name="connsiteX16" fmla="*/ 1595225 w 1601422"/>
                  <a:gd name="connsiteY16" fmla="*/ 284943 h 1120079"/>
                  <a:gd name="connsiteX17" fmla="*/ 1525011 w 1601422"/>
                  <a:gd name="connsiteY17" fmla="*/ 348025 h 1120079"/>
                  <a:gd name="connsiteX18" fmla="*/ 1259533 w 1601422"/>
                  <a:gd name="connsiteY18" fmla="*/ 489940 h 1120079"/>
                  <a:gd name="connsiteX19" fmla="*/ 889215 w 1601422"/>
                  <a:gd name="connsiteY19" fmla="*/ 690702 h 1120079"/>
                  <a:gd name="connsiteX20" fmla="*/ 608803 w 1601422"/>
                  <a:gd name="connsiteY20" fmla="*/ 840419 h 1120079"/>
                  <a:gd name="connsiteX21" fmla="*/ 482714 w 1601422"/>
                  <a:gd name="connsiteY21" fmla="*/ 911228 h 1120079"/>
                  <a:gd name="connsiteX22" fmla="*/ 600332 w 1601422"/>
                  <a:gd name="connsiteY22" fmla="*/ 937902 h 1120079"/>
                  <a:gd name="connsiteX23" fmla="*/ 842926 w 1601422"/>
                  <a:gd name="connsiteY23" fmla="*/ 970372 h 1120079"/>
                  <a:gd name="connsiteX24" fmla="*/ 881488 w 1601422"/>
                  <a:gd name="connsiteY24" fmla="*/ 1020897 h 1120079"/>
                  <a:gd name="connsiteX25" fmla="*/ 861278 w 1601422"/>
                  <a:gd name="connsiteY25" fmla="*/ 1092374 h 1120079"/>
                  <a:gd name="connsiteX26" fmla="*/ 826431 w 1601422"/>
                  <a:gd name="connsiteY26" fmla="*/ 1119495 h 1120079"/>
                  <a:gd name="connsiteX27" fmla="*/ 598549 w 1601422"/>
                  <a:gd name="connsiteY27" fmla="*/ 1101588 h 1120079"/>
                  <a:gd name="connsiteX28" fmla="*/ 220950 w 1601422"/>
                  <a:gd name="connsiteY28" fmla="*/ 1024537 h 1120079"/>
                  <a:gd name="connsiteX29" fmla="*/ 143231 w 1601422"/>
                  <a:gd name="connsiteY29" fmla="*/ 959449 h 1120079"/>
                  <a:gd name="connsiteX30" fmla="*/ 7334 w 1601422"/>
                  <a:gd name="connsiteY30" fmla="*/ 601838 h 1120079"/>
                  <a:gd name="connsiteX31" fmla="*/ 21823 w 1601422"/>
                  <a:gd name="connsiteY31" fmla="*/ 488752 h 1120079"/>
                  <a:gd name="connsiteX32" fmla="*/ 375274 w 1601422"/>
                  <a:gd name="connsiteY32" fmla="*/ 32691 h 1120079"/>
                  <a:gd name="connsiteX33" fmla="*/ 405812 w 1601422"/>
                  <a:gd name="connsiteY33" fmla="*/ 3416 h 1120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01422" h="1120079">
                    <a:moveTo>
                      <a:pt x="405812" y="3416"/>
                    </a:moveTo>
                    <a:cubicBezTo>
                      <a:pt x="419706" y="-968"/>
                      <a:pt x="433972" y="-76"/>
                      <a:pt x="448238" y="444"/>
                    </a:cubicBezTo>
                    <a:cubicBezTo>
                      <a:pt x="468596" y="13001"/>
                      <a:pt x="489475" y="24815"/>
                      <a:pt x="509090" y="38412"/>
                    </a:cubicBezTo>
                    <a:cubicBezTo>
                      <a:pt x="534427" y="55947"/>
                      <a:pt x="537474" y="78832"/>
                      <a:pt x="516298" y="101717"/>
                    </a:cubicBezTo>
                    <a:cubicBezTo>
                      <a:pt x="447123" y="176687"/>
                      <a:pt x="386048" y="258269"/>
                      <a:pt x="322149" y="337474"/>
                    </a:cubicBezTo>
                    <a:cubicBezTo>
                      <a:pt x="308626" y="354267"/>
                      <a:pt x="302533" y="374699"/>
                      <a:pt x="288490" y="390897"/>
                    </a:cubicBezTo>
                    <a:cubicBezTo>
                      <a:pt x="296218" y="398327"/>
                      <a:pt x="302533" y="392828"/>
                      <a:pt x="308626" y="391194"/>
                    </a:cubicBezTo>
                    <a:cubicBezTo>
                      <a:pt x="682138" y="292448"/>
                      <a:pt x="1055576" y="193627"/>
                      <a:pt x="1429014" y="94732"/>
                    </a:cubicBezTo>
                    <a:cubicBezTo>
                      <a:pt x="1457619" y="87153"/>
                      <a:pt x="1486300" y="82770"/>
                      <a:pt x="1515649" y="90646"/>
                    </a:cubicBezTo>
                    <a:cubicBezTo>
                      <a:pt x="1552353" y="100528"/>
                      <a:pt x="1563573" y="132552"/>
                      <a:pt x="1539871" y="162198"/>
                    </a:cubicBezTo>
                    <a:cubicBezTo>
                      <a:pt x="1519290" y="187980"/>
                      <a:pt x="1490832" y="202246"/>
                      <a:pt x="1460592" y="213763"/>
                    </a:cubicBezTo>
                    <a:cubicBezTo>
                      <a:pt x="1300398" y="274764"/>
                      <a:pt x="1140279" y="335840"/>
                      <a:pt x="980234" y="397361"/>
                    </a:cubicBezTo>
                    <a:cubicBezTo>
                      <a:pt x="971095" y="400853"/>
                      <a:pt x="955343" y="400333"/>
                      <a:pt x="961956" y="419354"/>
                    </a:cubicBezTo>
                    <a:cubicBezTo>
                      <a:pt x="967603" y="435626"/>
                      <a:pt x="971244" y="443651"/>
                      <a:pt x="992643" y="434734"/>
                    </a:cubicBezTo>
                    <a:cubicBezTo>
                      <a:pt x="1152836" y="367566"/>
                      <a:pt x="1313772" y="302107"/>
                      <a:pt x="1474634" y="236499"/>
                    </a:cubicBezTo>
                    <a:cubicBezTo>
                      <a:pt x="1504355" y="224388"/>
                      <a:pt x="1534967" y="214877"/>
                      <a:pt x="1567808" y="223125"/>
                    </a:cubicBezTo>
                    <a:cubicBezTo>
                      <a:pt x="1597529" y="230555"/>
                      <a:pt x="1609937" y="257972"/>
                      <a:pt x="1595225" y="284943"/>
                    </a:cubicBezTo>
                    <a:cubicBezTo>
                      <a:pt x="1579325" y="314069"/>
                      <a:pt x="1553988" y="333611"/>
                      <a:pt x="1525011" y="348025"/>
                    </a:cubicBezTo>
                    <a:cubicBezTo>
                      <a:pt x="1435181" y="392828"/>
                      <a:pt x="1348694" y="443799"/>
                      <a:pt x="1259533" y="489940"/>
                    </a:cubicBezTo>
                    <a:cubicBezTo>
                      <a:pt x="1134855" y="554508"/>
                      <a:pt x="1012778" y="623980"/>
                      <a:pt x="889215" y="690702"/>
                    </a:cubicBezTo>
                    <a:cubicBezTo>
                      <a:pt x="795967" y="741079"/>
                      <a:pt x="702051" y="790192"/>
                      <a:pt x="608803" y="840419"/>
                    </a:cubicBezTo>
                    <a:cubicBezTo>
                      <a:pt x="567714" y="862561"/>
                      <a:pt x="527369" y="886114"/>
                      <a:pt x="482714" y="911228"/>
                    </a:cubicBezTo>
                    <a:cubicBezTo>
                      <a:pt x="523282" y="925345"/>
                      <a:pt x="562142" y="930621"/>
                      <a:pt x="600332" y="937902"/>
                    </a:cubicBezTo>
                    <a:cubicBezTo>
                      <a:pt x="680578" y="953208"/>
                      <a:pt x="761566" y="963313"/>
                      <a:pt x="842926" y="970372"/>
                    </a:cubicBezTo>
                    <a:cubicBezTo>
                      <a:pt x="873686" y="973047"/>
                      <a:pt x="887952" y="991027"/>
                      <a:pt x="881488" y="1020897"/>
                    </a:cubicBezTo>
                    <a:cubicBezTo>
                      <a:pt x="876287" y="1045045"/>
                      <a:pt x="868114" y="1068598"/>
                      <a:pt x="861278" y="1092374"/>
                    </a:cubicBezTo>
                    <a:cubicBezTo>
                      <a:pt x="848053" y="1099284"/>
                      <a:pt x="835347" y="1106938"/>
                      <a:pt x="826431" y="1119495"/>
                    </a:cubicBezTo>
                    <a:cubicBezTo>
                      <a:pt x="749752" y="1122838"/>
                      <a:pt x="674113" y="1111173"/>
                      <a:pt x="598549" y="1101588"/>
                    </a:cubicBezTo>
                    <a:cubicBezTo>
                      <a:pt x="470825" y="1085316"/>
                      <a:pt x="345479" y="1057007"/>
                      <a:pt x="220950" y="1024537"/>
                    </a:cubicBezTo>
                    <a:cubicBezTo>
                      <a:pt x="183131" y="1014730"/>
                      <a:pt x="159132" y="994297"/>
                      <a:pt x="143231" y="959449"/>
                    </a:cubicBezTo>
                    <a:cubicBezTo>
                      <a:pt x="90032" y="843168"/>
                      <a:pt x="45228" y="723915"/>
                      <a:pt x="7334" y="601838"/>
                    </a:cubicBezTo>
                    <a:cubicBezTo>
                      <a:pt x="-5297" y="561195"/>
                      <a:pt x="-2325" y="526348"/>
                      <a:pt x="21823" y="488752"/>
                    </a:cubicBezTo>
                    <a:cubicBezTo>
                      <a:pt x="126291" y="326255"/>
                      <a:pt x="241309" y="172229"/>
                      <a:pt x="375274" y="32691"/>
                    </a:cubicBezTo>
                    <a:cubicBezTo>
                      <a:pt x="384933" y="22586"/>
                      <a:pt x="395558" y="13150"/>
                      <a:pt x="405812" y="341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30">
                <a:extLst>
                  <a:ext uri="{FF2B5EF4-FFF2-40B4-BE49-F238E27FC236}">
                    <a16:creationId xmlns:a16="http://schemas.microsoft.com/office/drawing/2014/main" id="{ADF79DE3-B7EA-4F87-94D4-CB11594C5E49}"/>
                  </a:ext>
                </a:extLst>
              </p:cNvPr>
              <p:cNvSpPr/>
              <p:nvPr/>
            </p:nvSpPr>
            <p:spPr>
              <a:xfrm>
                <a:off x="6658456" y="4264903"/>
                <a:ext cx="1238692" cy="1497567"/>
              </a:xfrm>
              <a:custGeom>
                <a:avLst/>
                <a:gdLst>
                  <a:gd name="connsiteX0" fmla="*/ 214288 w 1238692"/>
                  <a:gd name="connsiteY0" fmla="*/ 1208048 h 1497567"/>
                  <a:gd name="connsiteX1" fmla="*/ 217557 w 1238692"/>
                  <a:gd name="connsiteY1" fmla="*/ 1186426 h 1497567"/>
                  <a:gd name="connsiteX2" fmla="*/ 230560 w 1238692"/>
                  <a:gd name="connsiteY2" fmla="*/ 1143183 h 1497567"/>
                  <a:gd name="connsiteX3" fmla="*/ 296242 w 1238692"/>
                  <a:gd name="connsiteY3" fmla="*/ 1114726 h 1497567"/>
                  <a:gd name="connsiteX4" fmla="*/ 627105 w 1238692"/>
                  <a:gd name="connsiteY4" fmla="*/ 1254709 h 1497567"/>
                  <a:gd name="connsiteX5" fmla="*/ 621013 w 1238692"/>
                  <a:gd name="connsiteY5" fmla="*/ 1235688 h 1497567"/>
                  <a:gd name="connsiteX6" fmla="*/ 392314 w 1238692"/>
                  <a:gd name="connsiteY6" fmla="*/ 842709 h 1497567"/>
                  <a:gd name="connsiteX7" fmla="*/ 174760 w 1238692"/>
                  <a:gd name="connsiteY7" fmla="*/ 468974 h 1497567"/>
                  <a:gd name="connsiteX8" fmla="*/ 22442 w 1238692"/>
                  <a:gd name="connsiteY8" fmla="*/ 207879 h 1497567"/>
                  <a:gd name="connsiteX9" fmla="*/ 4 w 1238692"/>
                  <a:gd name="connsiteY9" fmla="*/ 132166 h 1497567"/>
                  <a:gd name="connsiteX10" fmla="*/ 64423 w 1238692"/>
                  <a:gd name="connsiteY10" fmla="*/ 92118 h 1497567"/>
                  <a:gd name="connsiteX11" fmla="*/ 129956 w 1238692"/>
                  <a:gd name="connsiteY11" fmla="*/ 153194 h 1497567"/>
                  <a:gd name="connsiteX12" fmla="*/ 250547 w 1238692"/>
                  <a:gd name="connsiteY12" fmla="*/ 321189 h 1497567"/>
                  <a:gd name="connsiteX13" fmla="*/ 425526 w 1238692"/>
                  <a:gd name="connsiteY13" fmla="*/ 557690 h 1497567"/>
                  <a:gd name="connsiteX14" fmla="*/ 436374 w 1238692"/>
                  <a:gd name="connsiteY14" fmla="*/ 572847 h 1497567"/>
                  <a:gd name="connsiteX15" fmla="*/ 460151 w 1238692"/>
                  <a:gd name="connsiteY15" fmla="*/ 586593 h 1497567"/>
                  <a:gd name="connsiteX16" fmla="*/ 469438 w 1238692"/>
                  <a:gd name="connsiteY16" fmla="*/ 550334 h 1497567"/>
                  <a:gd name="connsiteX17" fmla="*/ 271129 w 1238692"/>
                  <a:gd name="connsiteY17" fmla="*/ 292583 h 1497567"/>
                  <a:gd name="connsiteX18" fmla="*/ 146228 w 1238692"/>
                  <a:gd name="connsiteY18" fmla="*/ 129641 h 1497567"/>
                  <a:gd name="connsiteX19" fmla="*/ 110044 w 1238692"/>
                  <a:gd name="connsiteY19" fmla="*/ 50807 h 1497567"/>
                  <a:gd name="connsiteX20" fmla="*/ 165026 w 1238692"/>
                  <a:gd name="connsiteY20" fmla="*/ 2511 h 1497567"/>
                  <a:gd name="connsiteX21" fmla="*/ 227439 w 1238692"/>
                  <a:gd name="connsiteY21" fmla="*/ 41816 h 1497567"/>
                  <a:gd name="connsiteX22" fmla="*/ 644195 w 1238692"/>
                  <a:gd name="connsiteY22" fmla="*/ 483388 h 1497567"/>
                  <a:gd name="connsiteX23" fmla="*/ 905289 w 1238692"/>
                  <a:gd name="connsiteY23" fmla="*/ 756742 h 1497567"/>
                  <a:gd name="connsiteX24" fmla="*/ 1038957 w 1238692"/>
                  <a:gd name="connsiteY24" fmla="*/ 897915 h 1497567"/>
                  <a:gd name="connsiteX25" fmla="*/ 1062288 w 1238692"/>
                  <a:gd name="connsiteY25" fmla="*/ 915153 h 1497567"/>
                  <a:gd name="connsiteX26" fmla="*/ 1041855 w 1238692"/>
                  <a:gd name="connsiteY26" fmla="*/ 719072 h 1497567"/>
                  <a:gd name="connsiteX27" fmla="*/ 1013546 w 1238692"/>
                  <a:gd name="connsiteY27" fmla="*/ 548625 h 1497567"/>
                  <a:gd name="connsiteX28" fmla="*/ 1056567 w 1238692"/>
                  <a:gd name="connsiteY28" fmla="*/ 494385 h 1497567"/>
                  <a:gd name="connsiteX29" fmla="*/ 1122769 w 1238692"/>
                  <a:gd name="connsiteY29" fmla="*/ 496317 h 1497567"/>
                  <a:gd name="connsiteX30" fmla="*/ 1157765 w 1238692"/>
                  <a:gd name="connsiteY30" fmla="*/ 519870 h 1497567"/>
                  <a:gd name="connsiteX31" fmla="*/ 1162074 w 1238692"/>
                  <a:gd name="connsiteY31" fmla="*/ 525220 h 1497567"/>
                  <a:gd name="connsiteX32" fmla="*/ 1161554 w 1238692"/>
                  <a:gd name="connsiteY32" fmla="*/ 524997 h 1497567"/>
                  <a:gd name="connsiteX33" fmla="*/ 1223893 w 1238692"/>
                  <a:gd name="connsiteY33" fmla="*/ 901853 h 1497567"/>
                  <a:gd name="connsiteX34" fmla="*/ 1238679 w 1238692"/>
                  <a:gd name="connsiteY34" fmla="*/ 1161907 h 1497567"/>
                  <a:gd name="connsiteX35" fmla="*/ 1205689 w 1238692"/>
                  <a:gd name="connsiteY35" fmla="*/ 1231527 h 1497567"/>
                  <a:gd name="connsiteX36" fmla="*/ 887903 w 1238692"/>
                  <a:gd name="connsiteY36" fmla="*/ 1480808 h 1497567"/>
                  <a:gd name="connsiteX37" fmla="*/ 802382 w 1238692"/>
                  <a:gd name="connsiteY37" fmla="*/ 1492324 h 1497567"/>
                  <a:gd name="connsiteX38" fmla="*/ 265482 w 1238692"/>
                  <a:gd name="connsiteY38" fmla="*/ 1271130 h 1497567"/>
                  <a:gd name="connsiteX39" fmla="*/ 214288 w 1238692"/>
                  <a:gd name="connsiteY39" fmla="*/ 1208048 h 1497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38692" h="1497567">
                    <a:moveTo>
                      <a:pt x="214288" y="1208048"/>
                    </a:moveTo>
                    <a:cubicBezTo>
                      <a:pt x="218969" y="1201361"/>
                      <a:pt x="219787" y="1194153"/>
                      <a:pt x="217557" y="1186426"/>
                    </a:cubicBezTo>
                    <a:cubicBezTo>
                      <a:pt x="221867" y="1172012"/>
                      <a:pt x="226251" y="1157597"/>
                      <a:pt x="230560" y="1143183"/>
                    </a:cubicBezTo>
                    <a:cubicBezTo>
                      <a:pt x="241928" y="1105215"/>
                      <a:pt x="261024" y="1096819"/>
                      <a:pt x="296242" y="1114726"/>
                    </a:cubicBezTo>
                    <a:cubicBezTo>
                      <a:pt x="403013" y="1168891"/>
                      <a:pt x="512756" y="1215850"/>
                      <a:pt x="627105" y="1254709"/>
                    </a:cubicBezTo>
                    <a:cubicBezTo>
                      <a:pt x="630375" y="1245942"/>
                      <a:pt x="624059" y="1241038"/>
                      <a:pt x="621013" y="1235688"/>
                    </a:cubicBezTo>
                    <a:cubicBezTo>
                      <a:pt x="544928" y="1104621"/>
                      <a:pt x="468621" y="973702"/>
                      <a:pt x="392314" y="842709"/>
                    </a:cubicBezTo>
                    <a:cubicBezTo>
                      <a:pt x="319796" y="718106"/>
                      <a:pt x="247352" y="593503"/>
                      <a:pt x="174760" y="468974"/>
                    </a:cubicBezTo>
                    <a:cubicBezTo>
                      <a:pt x="124012" y="381967"/>
                      <a:pt x="72522" y="295332"/>
                      <a:pt x="22442" y="207879"/>
                    </a:cubicBezTo>
                    <a:cubicBezTo>
                      <a:pt x="9291" y="184846"/>
                      <a:pt x="226" y="159509"/>
                      <a:pt x="4" y="132166"/>
                    </a:cubicBezTo>
                    <a:cubicBezTo>
                      <a:pt x="-368" y="92118"/>
                      <a:pt x="28164" y="74212"/>
                      <a:pt x="64423" y="92118"/>
                    </a:cubicBezTo>
                    <a:cubicBezTo>
                      <a:pt x="92286" y="105864"/>
                      <a:pt x="112273" y="128378"/>
                      <a:pt x="129956" y="153194"/>
                    </a:cubicBezTo>
                    <a:cubicBezTo>
                      <a:pt x="170005" y="209366"/>
                      <a:pt x="209087" y="266354"/>
                      <a:pt x="250547" y="321189"/>
                    </a:cubicBezTo>
                    <a:cubicBezTo>
                      <a:pt x="309691" y="399428"/>
                      <a:pt x="366383" y="479451"/>
                      <a:pt x="425526" y="557690"/>
                    </a:cubicBezTo>
                    <a:cubicBezTo>
                      <a:pt x="429241" y="562668"/>
                      <a:pt x="433031" y="567572"/>
                      <a:pt x="436374" y="572847"/>
                    </a:cubicBezTo>
                    <a:cubicBezTo>
                      <a:pt x="442021" y="581615"/>
                      <a:pt x="442913" y="599596"/>
                      <a:pt x="460151" y="586593"/>
                    </a:cubicBezTo>
                    <a:cubicBezTo>
                      <a:pt x="471964" y="577677"/>
                      <a:pt x="487865" y="573144"/>
                      <a:pt x="469438" y="550334"/>
                    </a:cubicBezTo>
                    <a:cubicBezTo>
                      <a:pt x="401453" y="465928"/>
                      <a:pt x="337034" y="378698"/>
                      <a:pt x="271129" y="292583"/>
                    </a:cubicBezTo>
                    <a:cubicBezTo>
                      <a:pt x="229594" y="238194"/>
                      <a:pt x="187688" y="184029"/>
                      <a:pt x="146228" y="129641"/>
                    </a:cubicBezTo>
                    <a:cubicBezTo>
                      <a:pt x="128321" y="106161"/>
                      <a:pt x="114130" y="80750"/>
                      <a:pt x="110044" y="50807"/>
                    </a:cubicBezTo>
                    <a:cubicBezTo>
                      <a:pt x="105066" y="14028"/>
                      <a:pt x="129287" y="-7668"/>
                      <a:pt x="165026" y="2511"/>
                    </a:cubicBezTo>
                    <a:cubicBezTo>
                      <a:pt x="189472" y="9496"/>
                      <a:pt x="210202" y="23687"/>
                      <a:pt x="227439" y="41816"/>
                    </a:cubicBezTo>
                    <a:cubicBezTo>
                      <a:pt x="366532" y="188858"/>
                      <a:pt x="505029" y="336421"/>
                      <a:pt x="644195" y="483388"/>
                    </a:cubicBezTo>
                    <a:cubicBezTo>
                      <a:pt x="730830" y="574853"/>
                      <a:pt x="818357" y="665501"/>
                      <a:pt x="905289" y="756742"/>
                    </a:cubicBezTo>
                    <a:cubicBezTo>
                      <a:pt x="950019" y="803626"/>
                      <a:pt x="994302" y="851031"/>
                      <a:pt x="1038957" y="897915"/>
                    </a:cubicBezTo>
                    <a:cubicBezTo>
                      <a:pt x="1044753" y="904007"/>
                      <a:pt x="1048765" y="912775"/>
                      <a:pt x="1062288" y="915153"/>
                    </a:cubicBezTo>
                    <a:cubicBezTo>
                      <a:pt x="1055526" y="848802"/>
                      <a:pt x="1050325" y="783714"/>
                      <a:pt x="1041855" y="719072"/>
                    </a:cubicBezTo>
                    <a:cubicBezTo>
                      <a:pt x="1034350" y="662008"/>
                      <a:pt x="1023131" y="605391"/>
                      <a:pt x="1013546" y="548625"/>
                    </a:cubicBezTo>
                    <a:cubicBezTo>
                      <a:pt x="1007602" y="513258"/>
                      <a:pt x="1020976" y="495871"/>
                      <a:pt x="1056567" y="494385"/>
                    </a:cubicBezTo>
                    <a:cubicBezTo>
                      <a:pt x="1078634" y="493493"/>
                      <a:pt x="1100850" y="490001"/>
                      <a:pt x="1122769" y="496317"/>
                    </a:cubicBezTo>
                    <a:cubicBezTo>
                      <a:pt x="1134731" y="503747"/>
                      <a:pt x="1143945" y="515263"/>
                      <a:pt x="1157765" y="519870"/>
                    </a:cubicBezTo>
                    <a:cubicBezTo>
                      <a:pt x="1157913" y="522694"/>
                      <a:pt x="1157393" y="526037"/>
                      <a:pt x="1162074" y="525220"/>
                    </a:cubicBezTo>
                    <a:lnTo>
                      <a:pt x="1161554" y="524997"/>
                    </a:lnTo>
                    <a:cubicBezTo>
                      <a:pt x="1189863" y="649377"/>
                      <a:pt x="1211633" y="774872"/>
                      <a:pt x="1223893" y="901853"/>
                    </a:cubicBezTo>
                    <a:cubicBezTo>
                      <a:pt x="1232214" y="988339"/>
                      <a:pt x="1237044" y="1075049"/>
                      <a:pt x="1238679" y="1161907"/>
                    </a:cubicBezTo>
                    <a:cubicBezTo>
                      <a:pt x="1239199" y="1191330"/>
                      <a:pt x="1225602" y="1213101"/>
                      <a:pt x="1205689" y="1231527"/>
                    </a:cubicBezTo>
                    <a:cubicBezTo>
                      <a:pt x="1106497" y="1323141"/>
                      <a:pt x="1000469" y="1406209"/>
                      <a:pt x="887903" y="1480808"/>
                    </a:cubicBezTo>
                    <a:cubicBezTo>
                      <a:pt x="861749" y="1498120"/>
                      <a:pt x="834629" y="1502132"/>
                      <a:pt x="802382" y="1492324"/>
                    </a:cubicBezTo>
                    <a:cubicBezTo>
                      <a:pt x="616332" y="1435558"/>
                      <a:pt x="436969" y="1363040"/>
                      <a:pt x="265482" y="1271130"/>
                    </a:cubicBezTo>
                    <a:cubicBezTo>
                      <a:pt x="238733" y="1256641"/>
                      <a:pt x="220232" y="1238214"/>
                      <a:pt x="214288" y="12080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30">
                <a:extLst>
                  <a:ext uri="{FF2B5EF4-FFF2-40B4-BE49-F238E27FC236}">
                    <a16:creationId xmlns:a16="http://schemas.microsoft.com/office/drawing/2014/main" id="{454DB568-5DC3-45D3-8575-FB9DCA673378}"/>
                  </a:ext>
                </a:extLst>
              </p:cNvPr>
              <p:cNvSpPr/>
              <p:nvPr/>
            </p:nvSpPr>
            <p:spPr>
              <a:xfrm>
                <a:off x="6803698" y="1473435"/>
                <a:ext cx="1397998" cy="1355804"/>
              </a:xfrm>
              <a:custGeom>
                <a:avLst/>
                <a:gdLst>
                  <a:gd name="connsiteX0" fmla="*/ 1209049 w 1397998"/>
                  <a:gd name="connsiteY0" fmla="*/ 1020261 h 1355804"/>
                  <a:gd name="connsiteX1" fmla="*/ 1170635 w 1397998"/>
                  <a:gd name="connsiteY1" fmla="*/ 1040173 h 1355804"/>
                  <a:gd name="connsiteX2" fmla="*/ 1107776 w 1397998"/>
                  <a:gd name="connsiteY2" fmla="*/ 1029400 h 1355804"/>
                  <a:gd name="connsiteX3" fmla="*/ 1072111 w 1397998"/>
                  <a:gd name="connsiteY3" fmla="*/ 966392 h 1355804"/>
                  <a:gd name="connsiteX4" fmla="*/ 1173533 w 1397998"/>
                  <a:gd name="connsiteY4" fmla="*/ 642290 h 1355804"/>
                  <a:gd name="connsiteX5" fmla="*/ 1177842 w 1397998"/>
                  <a:gd name="connsiteY5" fmla="*/ 621486 h 1355804"/>
                  <a:gd name="connsiteX6" fmla="*/ 1175762 w 1397998"/>
                  <a:gd name="connsiteY6" fmla="*/ 612496 h 1355804"/>
                  <a:gd name="connsiteX7" fmla="*/ 1056137 w 1397998"/>
                  <a:gd name="connsiteY7" fmla="*/ 701063 h 1355804"/>
                  <a:gd name="connsiteX8" fmla="*/ 629499 w 1397998"/>
                  <a:gd name="connsiteY8" fmla="*/ 1017809 h 1355804"/>
                  <a:gd name="connsiteX9" fmla="*/ 226341 w 1397998"/>
                  <a:gd name="connsiteY9" fmla="*/ 1316648 h 1355804"/>
                  <a:gd name="connsiteX10" fmla="*/ 153229 w 1397998"/>
                  <a:gd name="connsiteY10" fmla="*/ 1353353 h 1355804"/>
                  <a:gd name="connsiteX11" fmla="*/ 104338 w 1397998"/>
                  <a:gd name="connsiteY11" fmla="*/ 1342208 h 1355804"/>
                  <a:gd name="connsiteX12" fmla="*/ 98543 w 1397998"/>
                  <a:gd name="connsiteY12" fmla="*/ 1290197 h 1355804"/>
                  <a:gd name="connsiteX13" fmla="*/ 150703 w 1397998"/>
                  <a:gd name="connsiteY13" fmla="*/ 1220577 h 1355804"/>
                  <a:gd name="connsiteX14" fmla="*/ 533651 w 1397998"/>
                  <a:gd name="connsiteY14" fmla="*/ 869429 h 1355804"/>
                  <a:gd name="connsiteX15" fmla="*/ 541749 w 1397998"/>
                  <a:gd name="connsiteY15" fmla="*/ 840229 h 1355804"/>
                  <a:gd name="connsiteX16" fmla="*/ 505565 w 1397998"/>
                  <a:gd name="connsiteY16" fmla="*/ 838520 h 1355804"/>
                  <a:gd name="connsiteX17" fmla="*/ 330586 w 1397998"/>
                  <a:gd name="connsiteY17" fmla="*/ 1008075 h 1355804"/>
                  <a:gd name="connsiteX18" fmla="*/ 134802 w 1397998"/>
                  <a:gd name="connsiteY18" fmla="*/ 1199401 h 1355804"/>
                  <a:gd name="connsiteX19" fmla="*/ 52179 w 1397998"/>
                  <a:gd name="connsiteY19" fmla="*/ 1250371 h 1355804"/>
                  <a:gd name="connsiteX20" fmla="*/ 762 w 1397998"/>
                  <a:gd name="connsiteY20" fmla="*/ 1201853 h 1355804"/>
                  <a:gd name="connsiteX21" fmla="*/ 40811 w 1397998"/>
                  <a:gd name="connsiteY21" fmla="*/ 1121979 h 1355804"/>
                  <a:gd name="connsiteX22" fmla="*/ 402732 w 1397998"/>
                  <a:gd name="connsiteY22" fmla="*/ 692890 h 1355804"/>
                  <a:gd name="connsiteX23" fmla="*/ 802473 w 1397998"/>
                  <a:gd name="connsiteY23" fmla="*/ 219071 h 1355804"/>
                  <a:gd name="connsiteX24" fmla="*/ 810126 w 1397998"/>
                  <a:gd name="connsiteY24" fmla="*/ 204062 h 1355804"/>
                  <a:gd name="connsiteX25" fmla="*/ 623184 w 1397998"/>
                  <a:gd name="connsiteY25" fmla="*/ 239578 h 1355804"/>
                  <a:gd name="connsiteX26" fmla="*/ 458904 w 1397998"/>
                  <a:gd name="connsiteY26" fmla="*/ 283713 h 1355804"/>
                  <a:gd name="connsiteX27" fmla="*/ 401915 w 1397998"/>
                  <a:gd name="connsiteY27" fmla="*/ 245968 h 1355804"/>
                  <a:gd name="connsiteX28" fmla="*/ 396937 w 1397998"/>
                  <a:gd name="connsiteY28" fmla="*/ 177091 h 1355804"/>
                  <a:gd name="connsiteX29" fmla="*/ 419821 w 1397998"/>
                  <a:gd name="connsiteY29" fmla="*/ 139271 h 1355804"/>
                  <a:gd name="connsiteX30" fmla="*/ 640050 w 1397998"/>
                  <a:gd name="connsiteY30" fmla="*/ 70320 h 1355804"/>
                  <a:gd name="connsiteX31" fmla="*/ 1019209 w 1397998"/>
                  <a:gd name="connsiteY31" fmla="*/ 1146 h 1355804"/>
                  <a:gd name="connsiteX32" fmla="*/ 1108965 w 1397998"/>
                  <a:gd name="connsiteY32" fmla="*/ 30123 h 1355804"/>
                  <a:gd name="connsiteX33" fmla="*/ 1373775 w 1397998"/>
                  <a:gd name="connsiteY33" fmla="*/ 325470 h 1355804"/>
                  <a:gd name="connsiteX34" fmla="*/ 1395619 w 1397998"/>
                  <a:gd name="connsiteY34" fmla="*/ 414780 h 1355804"/>
                  <a:gd name="connsiteX35" fmla="*/ 1224355 w 1397998"/>
                  <a:gd name="connsiteY35" fmla="*/ 989723 h 1355804"/>
                  <a:gd name="connsiteX36" fmla="*/ 1209049 w 1397998"/>
                  <a:gd name="connsiteY36" fmla="*/ 1020261 h 135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97998" h="1355804">
                    <a:moveTo>
                      <a:pt x="1209049" y="1020261"/>
                    </a:moveTo>
                    <a:cubicBezTo>
                      <a:pt x="1198052" y="1030291"/>
                      <a:pt x="1185347" y="1037127"/>
                      <a:pt x="1170635" y="1040173"/>
                    </a:cubicBezTo>
                    <a:cubicBezTo>
                      <a:pt x="1149682" y="1036607"/>
                      <a:pt x="1128655" y="1033338"/>
                      <a:pt x="1107776" y="1029400"/>
                    </a:cubicBezTo>
                    <a:cubicBezTo>
                      <a:pt x="1069883" y="1022193"/>
                      <a:pt x="1058069" y="1002280"/>
                      <a:pt x="1072111" y="966392"/>
                    </a:cubicBezTo>
                    <a:cubicBezTo>
                      <a:pt x="1113349" y="860662"/>
                      <a:pt x="1146190" y="752331"/>
                      <a:pt x="1173533" y="642290"/>
                    </a:cubicBezTo>
                    <a:cubicBezTo>
                      <a:pt x="1175242" y="635381"/>
                      <a:pt x="1176802" y="628471"/>
                      <a:pt x="1177842" y="621486"/>
                    </a:cubicBezTo>
                    <a:cubicBezTo>
                      <a:pt x="1178214" y="619257"/>
                      <a:pt x="1176802" y="616805"/>
                      <a:pt x="1175762" y="612496"/>
                    </a:cubicBezTo>
                    <a:cubicBezTo>
                      <a:pt x="1135119" y="642588"/>
                      <a:pt x="1095591" y="671788"/>
                      <a:pt x="1056137" y="701063"/>
                    </a:cubicBezTo>
                    <a:cubicBezTo>
                      <a:pt x="913924" y="806645"/>
                      <a:pt x="771712" y="912227"/>
                      <a:pt x="629499" y="1017809"/>
                    </a:cubicBezTo>
                    <a:cubicBezTo>
                      <a:pt x="495163" y="1117447"/>
                      <a:pt x="360678" y="1216936"/>
                      <a:pt x="226341" y="1316648"/>
                    </a:cubicBezTo>
                    <a:cubicBezTo>
                      <a:pt x="204051" y="1333217"/>
                      <a:pt x="180423" y="1347335"/>
                      <a:pt x="153229" y="1353353"/>
                    </a:cubicBezTo>
                    <a:cubicBezTo>
                      <a:pt x="135842" y="1357142"/>
                      <a:pt x="118605" y="1358554"/>
                      <a:pt x="104338" y="1342208"/>
                    </a:cubicBezTo>
                    <a:cubicBezTo>
                      <a:pt x="89776" y="1325490"/>
                      <a:pt x="91410" y="1308475"/>
                      <a:pt x="98543" y="1290197"/>
                    </a:cubicBezTo>
                    <a:cubicBezTo>
                      <a:pt x="109465" y="1262185"/>
                      <a:pt x="128932" y="1240489"/>
                      <a:pt x="150703" y="1220577"/>
                    </a:cubicBezTo>
                    <a:cubicBezTo>
                      <a:pt x="278426" y="1103627"/>
                      <a:pt x="406150" y="986677"/>
                      <a:pt x="533651" y="869429"/>
                    </a:cubicBezTo>
                    <a:cubicBezTo>
                      <a:pt x="541749" y="861999"/>
                      <a:pt x="555347" y="856872"/>
                      <a:pt x="541749" y="840229"/>
                    </a:cubicBezTo>
                    <a:cubicBezTo>
                      <a:pt x="528227" y="823660"/>
                      <a:pt x="516487" y="826780"/>
                      <a:pt x="505565" y="838520"/>
                    </a:cubicBezTo>
                    <a:cubicBezTo>
                      <a:pt x="450062" y="898109"/>
                      <a:pt x="388095" y="950938"/>
                      <a:pt x="330586" y="1008075"/>
                    </a:cubicBezTo>
                    <a:cubicBezTo>
                      <a:pt x="265870" y="1072420"/>
                      <a:pt x="199072" y="1134610"/>
                      <a:pt x="134802" y="1199401"/>
                    </a:cubicBezTo>
                    <a:cubicBezTo>
                      <a:pt x="111471" y="1222880"/>
                      <a:pt x="85763" y="1243239"/>
                      <a:pt x="52179" y="1250371"/>
                    </a:cubicBezTo>
                    <a:cubicBezTo>
                      <a:pt x="20229" y="1257207"/>
                      <a:pt x="-4736" y="1233951"/>
                      <a:pt x="762" y="1201853"/>
                    </a:cubicBezTo>
                    <a:cubicBezTo>
                      <a:pt x="5964" y="1171315"/>
                      <a:pt x="21047" y="1145458"/>
                      <a:pt x="40811" y="1121979"/>
                    </a:cubicBezTo>
                    <a:cubicBezTo>
                      <a:pt x="161476" y="978949"/>
                      <a:pt x="282067" y="835919"/>
                      <a:pt x="402732" y="692890"/>
                    </a:cubicBezTo>
                    <a:cubicBezTo>
                      <a:pt x="535954" y="534925"/>
                      <a:pt x="669251" y="377035"/>
                      <a:pt x="802473" y="219071"/>
                    </a:cubicBezTo>
                    <a:cubicBezTo>
                      <a:pt x="805742" y="215207"/>
                      <a:pt x="810943" y="212161"/>
                      <a:pt x="810126" y="204062"/>
                    </a:cubicBezTo>
                    <a:cubicBezTo>
                      <a:pt x="746970" y="212087"/>
                      <a:pt x="684854" y="224718"/>
                      <a:pt x="623184" y="239578"/>
                    </a:cubicBezTo>
                    <a:cubicBezTo>
                      <a:pt x="568052" y="252804"/>
                      <a:pt x="513589" y="268704"/>
                      <a:pt x="458904" y="283713"/>
                    </a:cubicBezTo>
                    <a:cubicBezTo>
                      <a:pt x="424577" y="293075"/>
                      <a:pt x="407339" y="282004"/>
                      <a:pt x="401915" y="245968"/>
                    </a:cubicBezTo>
                    <a:cubicBezTo>
                      <a:pt x="398497" y="223157"/>
                      <a:pt x="395525" y="200273"/>
                      <a:pt x="396937" y="177091"/>
                    </a:cubicBezTo>
                    <a:cubicBezTo>
                      <a:pt x="407413" y="166168"/>
                      <a:pt x="413803" y="152869"/>
                      <a:pt x="419821" y="139271"/>
                    </a:cubicBezTo>
                    <a:cubicBezTo>
                      <a:pt x="490556" y="107693"/>
                      <a:pt x="565600" y="89638"/>
                      <a:pt x="640050" y="70320"/>
                    </a:cubicBezTo>
                    <a:cubicBezTo>
                      <a:pt x="764653" y="37925"/>
                      <a:pt x="891560" y="17566"/>
                      <a:pt x="1019209" y="1146"/>
                    </a:cubicBezTo>
                    <a:cubicBezTo>
                      <a:pt x="1054502" y="-3387"/>
                      <a:pt x="1083405" y="5381"/>
                      <a:pt x="1108965" y="30123"/>
                    </a:cubicBezTo>
                    <a:cubicBezTo>
                      <a:pt x="1204145" y="122405"/>
                      <a:pt x="1292786" y="220483"/>
                      <a:pt x="1373775" y="325470"/>
                    </a:cubicBezTo>
                    <a:cubicBezTo>
                      <a:pt x="1394133" y="351847"/>
                      <a:pt x="1402529" y="380156"/>
                      <a:pt x="1395619" y="414780"/>
                    </a:cubicBezTo>
                    <a:cubicBezTo>
                      <a:pt x="1356017" y="611678"/>
                      <a:pt x="1301628" y="804044"/>
                      <a:pt x="1224355" y="989723"/>
                    </a:cubicBezTo>
                    <a:cubicBezTo>
                      <a:pt x="1219897" y="1000051"/>
                      <a:pt x="1214175" y="1010007"/>
                      <a:pt x="1209049" y="10202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30">
                <a:extLst>
                  <a:ext uri="{FF2B5EF4-FFF2-40B4-BE49-F238E27FC236}">
                    <a16:creationId xmlns:a16="http://schemas.microsoft.com/office/drawing/2014/main" id="{7479645F-CA67-42BE-B018-F48FBD91AE35}"/>
                  </a:ext>
                </a:extLst>
              </p:cNvPr>
              <p:cNvSpPr/>
              <p:nvPr/>
            </p:nvSpPr>
            <p:spPr>
              <a:xfrm>
                <a:off x="4972386" y="823201"/>
                <a:ext cx="1122721" cy="1660338"/>
              </a:xfrm>
              <a:custGeom>
                <a:avLst/>
                <a:gdLst>
                  <a:gd name="connsiteX0" fmla="*/ 1122573 w 1122721"/>
                  <a:gd name="connsiteY0" fmla="*/ 472017 h 1660338"/>
                  <a:gd name="connsiteX1" fmla="*/ 1122722 w 1122721"/>
                  <a:gd name="connsiteY1" fmla="*/ 501068 h 1660338"/>
                  <a:gd name="connsiteX2" fmla="*/ 1073460 w 1122721"/>
                  <a:gd name="connsiteY2" fmla="*/ 572992 h 1660338"/>
                  <a:gd name="connsiteX3" fmla="*/ 1012830 w 1122721"/>
                  <a:gd name="connsiteY3" fmla="*/ 564967 h 1660338"/>
                  <a:gd name="connsiteX4" fmla="*/ 824774 w 1122721"/>
                  <a:gd name="connsiteY4" fmla="*/ 372750 h 1660338"/>
                  <a:gd name="connsiteX5" fmla="*/ 748912 w 1122721"/>
                  <a:gd name="connsiteY5" fmla="*/ 304987 h 1660338"/>
                  <a:gd name="connsiteX6" fmla="*/ 792601 w 1122721"/>
                  <a:gd name="connsiteY6" fmla="*/ 578787 h 1660338"/>
                  <a:gd name="connsiteX7" fmla="*/ 829009 w 1122721"/>
                  <a:gd name="connsiteY7" fmla="*/ 820489 h 1660338"/>
                  <a:gd name="connsiteX8" fmla="*/ 888821 w 1122721"/>
                  <a:gd name="connsiteY8" fmla="*/ 1175129 h 1660338"/>
                  <a:gd name="connsiteX9" fmla="*/ 936523 w 1122721"/>
                  <a:gd name="connsiteY9" fmla="*/ 1473671 h 1660338"/>
                  <a:gd name="connsiteX10" fmla="*/ 940386 w 1122721"/>
                  <a:gd name="connsiteY10" fmla="*/ 1580665 h 1660338"/>
                  <a:gd name="connsiteX11" fmla="*/ 906357 w 1122721"/>
                  <a:gd name="connsiteY11" fmla="*/ 1620490 h 1660338"/>
                  <a:gd name="connsiteX12" fmla="*/ 859175 w 1122721"/>
                  <a:gd name="connsiteY12" fmla="*/ 1597680 h 1660338"/>
                  <a:gd name="connsiteX13" fmla="*/ 827003 w 1122721"/>
                  <a:gd name="connsiteY13" fmla="*/ 1531329 h 1660338"/>
                  <a:gd name="connsiteX14" fmla="*/ 688951 w 1122721"/>
                  <a:gd name="connsiteY14" fmla="*/ 1016198 h 1660338"/>
                  <a:gd name="connsiteX15" fmla="*/ 657299 w 1122721"/>
                  <a:gd name="connsiteY15" fmla="*/ 997029 h 1660338"/>
                  <a:gd name="connsiteX16" fmla="*/ 647342 w 1122721"/>
                  <a:gd name="connsiteY16" fmla="*/ 1019616 h 1660338"/>
                  <a:gd name="connsiteX17" fmla="*/ 744900 w 1122721"/>
                  <a:gd name="connsiteY17" fmla="*/ 1353972 h 1660338"/>
                  <a:gd name="connsiteX18" fmla="*/ 799363 w 1122721"/>
                  <a:gd name="connsiteY18" fmla="*/ 1532815 h 1660338"/>
                  <a:gd name="connsiteX19" fmla="*/ 806719 w 1122721"/>
                  <a:gd name="connsiteY19" fmla="*/ 1622125 h 1660338"/>
                  <a:gd name="connsiteX20" fmla="*/ 737098 w 1122721"/>
                  <a:gd name="connsiteY20" fmla="*/ 1648279 h 1660338"/>
                  <a:gd name="connsiteX21" fmla="*/ 691180 w 1122721"/>
                  <a:gd name="connsiteY21" fmla="*/ 1583934 h 1660338"/>
                  <a:gd name="connsiteX22" fmla="*/ 494951 w 1122721"/>
                  <a:gd name="connsiteY22" fmla="*/ 1104543 h 1660338"/>
                  <a:gd name="connsiteX23" fmla="*/ 236011 w 1122721"/>
                  <a:gd name="connsiteY23" fmla="*/ 472091 h 1660338"/>
                  <a:gd name="connsiteX24" fmla="*/ 229918 w 1122721"/>
                  <a:gd name="connsiteY24" fmla="*/ 463472 h 1660338"/>
                  <a:gd name="connsiteX25" fmla="*/ 178353 w 1122721"/>
                  <a:gd name="connsiteY25" fmla="*/ 646253 h 1660338"/>
                  <a:gd name="connsiteX26" fmla="*/ 140980 w 1122721"/>
                  <a:gd name="connsiteY26" fmla="*/ 825764 h 1660338"/>
                  <a:gd name="connsiteX27" fmla="*/ 85477 w 1122721"/>
                  <a:gd name="connsiteY27" fmla="*/ 858680 h 1660338"/>
                  <a:gd name="connsiteX28" fmla="*/ 21726 w 1122721"/>
                  <a:gd name="connsiteY28" fmla="*/ 832600 h 1660338"/>
                  <a:gd name="connsiteX29" fmla="*/ 328 w 1122721"/>
                  <a:gd name="connsiteY29" fmla="*/ 793592 h 1660338"/>
                  <a:gd name="connsiteX30" fmla="*/ 19274 w 1122721"/>
                  <a:gd name="connsiteY30" fmla="*/ 646624 h 1660338"/>
                  <a:gd name="connsiteX31" fmla="*/ 145735 w 1122721"/>
                  <a:gd name="connsiteY31" fmla="*/ 180681 h 1660338"/>
                  <a:gd name="connsiteX32" fmla="*/ 211789 w 1122721"/>
                  <a:gd name="connsiteY32" fmla="*/ 113290 h 1660338"/>
                  <a:gd name="connsiteX33" fmla="*/ 588645 w 1122721"/>
                  <a:gd name="connsiteY33" fmla="*/ 2730 h 1660338"/>
                  <a:gd name="connsiteX34" fmla="*/ 673051 w 1122721"/>
                  <a:gd name="connsiteY34" fmla="*/ 21900 h 1660338"/>
                  <a:gd name="connsiteX35" fmla="*/ 1102437 w 1122721"/>
                  <a:gd name="connsiteY35" fmla="*/ 437912 h 1660338"/>
                  <a:gd name="connsiteX36" fmla="*/ 1122573 w 1122721"/>
                  <a:gd name="connsiteY36" fmla="*/ 472017 h 166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22721" h="1660338">
                    <a:moveTo>
                      <a:pt x="1122573" y="472017"/>
                    </a:moveTo>
                    <a:cubicBezTo>
                      <a:pt x="1122647" y="481676"/>
                      <a:pt x="1122647" y="491409"/>
                      <a:pt x="1122722" y="501068"/>
                    </a:cubicBezTo>
                    <a:cubicBezTo>
                      <a:pt x="1112765" y="529451"/>
                      <a:pt x="1092629" y="551222"/>
                      <a:pt x="1073460" y="572992"/>
                    </a:cubicBezTo>
                    <a:cubicBezTo>
                      <a:pt x="1055107" y="593796"/>
                      <a:pt x="1035566" y="590675"/>
                      <a:pt x="1012830" y="564967"/>
                    </a:cubicBezTo>
                    <a:cubicBezTo>
                      <a:pt x="953315" y="497799"/>
                      <a:pt x="891125" y="433306"/>
                      <a:pt x="824774" y="372750"/>
                    </a:cubicBezTo>
                    <a:cubicBezTo>
                      <a:pt x="801443" y="351426"/>
                      <a:pt x="777592" y="330621"/>
                      <a:pt x="748912" y="304987"/>
                    </a:cubicBezTo>
                    <a:cubicBezTo>
                      <a:pt x="764218" y="400984"/>
                      <a:pt x="778484" y="489923"/>
                      <a:pt x="792601" y="578787"/>
                    </a:cubicBezTo>
                    <a:cubicBezTo>
                      <a:pt x="805381" y="659256"/>
                      <a:pt x="817566" y="739798"/>
                      <a:pt x="829009" y="820489"/>
                    </a:cubicBezTo>
                    <a:cubicBezTo>
                      <a:pt x="845801" y="939148"/>
                      <a:pt x="870692" y="1056618"/>
                      <a:pt x="888821" y="1175129"/>
                    </a:cubicBezTo>
                    <a:cubicBezTo>
                      <a:pt x="904053" y="1274766"/>
                      <a:pt x="923743" y="1373587"/>
                      <a:pt x="936523" y="1473671"/>
                    </a:cubicBezTo>
                    <a:cubicBezTo>
                      <a:pt x="941129" y="1509558"/>
                      <a:pt x="950194" y="1544480"/>
                      <a:pt x="940386" y="1580665"/>
                    </a:cubicBezTo>
                    <a:cubicBezTo>
                      <a:pt x="935334" y="1599388"/>
                      <a:pt x="928127" y="1615660"/>
                      <a:pt x="906357" y="1620490"/>
                    </a:cubicBezTo>
                    <a:cubicBezTo>
                      <a:pt x="884215" y="1625320"/>
                      <a:pt x="871212" y="1612540"/>
                      <a:pt x="859175" y="1597680"/>
                    </a:cubicBezTo>
                    <a:cubicBezTo>
                      <a:pt x="843423" y="1578064"/>
                      <a:pt x="833541" y="1555625"/>
                      <a:pt x="827003" y="1531329"/>
                    </a:cubicBezTo>
                    <a:cubicBezTo>
                      <a:pt x="781010" y="1359619"/>
                      <a:pt x="734572" y="1187983"/>
                      <a:pt x="688951" y="1016198"/>
                    </a:cubicBezTo>
                    <a:cubicBezTo>
                      <a:pt x="684047" y="997697"/>
                      <a:pt x="678920" y="989970"/>
                      <a:pt x="657299" y="997029"/>
                    </a:cubicBezTo>
                    <a:cubicBezTo>
                      <a:pt x="640953" y="1002378"/>
                      <a:pt x="643182" y="1004979"/>
                      <a:pt x="647342" y="1019616"/>
                    </a:cubicBezTo>
                    <a:cubicBezTo>
                      <a:pt x="678995" y="1131291"/>
                      <a:pt x="715402" y="1241554"/>
                      <a:pt x="744900" y="1353972"/>
                    </a:cubicBezTo>
                    <a:cubicBezTo>
                      <a:pt x="760652" y="1413933"/>
                      <a:pt x="780639" y="1473374"/>
                      <a:pt x="799363" y="1532815"/>
                    </a:cubicBezTo>
                    <a:cubicBezTo>
                      <a:pt x="808502" y="1561941"/>
                      <a:pt x="812291" y="1591810"/>
                      <a:pt x="806719" y="1622125"/>
                    </a:cubicBezTo>
                    <a:cubicBezTo>
                      <a:pt x="799809" y="1659572"/>
                      <a:pt x="767116" y="1671906"/>
                      <a:pt x="737098" y="1648279"/>
                    </a:cubicBezTo>
                    <a:cubicBezTo>
                      <a:pt x="715625" y="1631412"/>
                      <a:pt x="701360" y="1608676"/>
                      <a:pt x="691180" y="1583934"/>
                    </a:cubicBezTo>
                    <a:cubicBezTo>
                      <a:pt x="625498" y="1424261"/>
                      <a:pt x="560336" y="1264364"/>
                      <a:pt x="494951" y="1104543"/>
                    </a:cubicBezTo>
                    <a:cubicBezTo>
                      <a:pt x="408687" y="893676"/>
                      <a:pt x="322423" y="682883"/>
                      <a:pt x="236011" y="472091"/>
                    </a:cubicBezTo>
                    <a:cubicBezTo>
                      <a:pt x="235120" y="470010"/>
                      <a:pt x="233336" y="468227"/>
                      <a:pt x="229918" y="463472"/>
                    </a:cubicBezTo>
                    <a:cubicBezTo>
                      <a:pt x="208742" y="525216"/>
                      <a:pt x="192396" y="585474"/>
                      <a:pt x="178353" y="646253"/>
                    </a:cubicBezTo>
                    <a:cubicBezTo>
                      <a:pt x="164608" y="705768"/>
                      <a:pt x="153314" y="765878"/>
                      <a:pt x="140980" y="825764"/>
                    </a:cubicBezTo>
                    <a:cubicBezTo>
                      <a:pt x="134293" y="858011"/>
                      <a:pt x="115569" y="869602"/>
                      <a:pt x="85477" y="858680"/>
                    </a:cubicBezTo>
                    <a:cubicBezTo>
                      <a:pt x="63930" y="850878"/>
                      <a:pt x="42977" y="841368"/>
                      <a:pt x="21726" y="832600"/>
                    </a:cubicBezTo>
                    <a:cubicBezTo>
                      <a:pt x="14593" y="819597"/>
                      <a:pt x="7461" y="806595"/>
                      <a:pt x="328" y="793592"/>
                    </a:cubicBezTo>
                    <a:cubicBezTo>
                      <a:pt x="-2199" y="743513"/>
                      <a:pt x="10433" y="695143"/>
                      <a:pt x="19274" y="646624"/>
                    </a:cubicBezTo>
                    <a:cubicBezTo>
                      <a:pt x="48178" y="487768"/>
                      <a:pt x="93055" y="333222"/>
                      <a:pt x="145735" y="180681"/>
                    </a:cubicBezTo>
                    <a:cubicBezTo>
                      <a:pt x="157475" y="146726"/>
                      <a:pt x="179245" y="125476"/>
                      <a:pt x="211789" y="113290"/>
                    </a:cubicBezTo>
                    <a:cubicBezTo>
                      <a:pt x="334757" y="67446"/>
                      <a:pt x="460252" y="29999"/>
                      <a:pt x="588645" y="2730"/>
                    </a:cubicBezTo>
                    <a:cubicBezTo>
                      <a:pt x="619479" y="-3808"/>
                      <a:pt x="646674" y="947"/>
                      <a:pt x="673051" y="21900"/>
                    </a:cubicBezTo>
                    <a:cubicBezTo>
                      <a:pt x="829678" y="146726"/>
                      <a:pt x="974268" y="283812"/>
                      <a:pt x="1102437" y="437912"/>
                    </a:cubicBezTo>
                    <a:cubicBezTo>
                      <a:pt x="1111056" y="448240"/>
                      <a:pt x="1118486" y="459088"/>
                      <a:pt x="1122573" y="4720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30">
                <a:extLst>
                  <a:ext uri="{FF2B5EF4-FFF2-40B4-BE49-F238E27FC236}">
                    <a16:creationId xmlns:a16="http://schemas.microsoft.com/office/drawing/2014/main" id="{2C9C2E79-05FE-4D0C-8E55-66095A4C9576}"/>
                  </a:ext>
                </a:extLst>
              </p:cNvPr>
              <p:cNvSpPr/>
              <p:nvPr/>
            </p:nvSpPr>
            <p:spPr>
              <a:xfrm>
                <a:off x="3844871" y="5630361"/>
                <a:ext cx="777959" cy="804317"/>
              </a:xfrm>
              <a:custGeom>
                <a:avLst/>
                <a:gdLst>
                  <a:gd name="connsiteX0" fmla="*/ 777958 w 777959"/>
                  <a:gd name="connsiteY0" fmla="*/ 394202 h 804317"/>
                  <a:gd name="connsiteX1" fmla="*/ 465521 w 777959"/>
                  <a:gd name="connsiteY1" fmla="*/ 796320 h 804317"/>
                  <a:gd name="connsiteX2" fmla="*/ 12358 w 777959"/>
                  <a:gd name="connsiteY2" fmla="*/ 504168 h 804317"/>
                  <a:gd name="connsiteX3" fmla="*/ 143426 w 777959"/>
                  <a:gd name="connsiteY3" fmla="*/ 101455 h 804317"/>
                  <a:gd name="connsiteX4" fmla="*/ 543463 w 777959"/>
                  <a:gd name="connsiteY4" fmla="*/ 28120 h 804317"/>
                  <a:gd name="connsiteX5" fmla="*/ 777958 w 777959"/>
                  <a:gd name="connsiteY5" fmla="*/ 394202 h 80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7959" h="804317">
                    <a:moveTo>
                      <a:pt x="777958" y="394202"/>
                    </a:moveTo>
                    <a:cubicBezTo>
                      <a:pt x="777512" y="589763"/>
                      <a:pt x="644959" y="758055"/>
                      <a:pt x="465521" y="796320"/>
                    </a:cubicBezTo>
                    <a:cubicBezTo>
                      <a:pt x="259187" y="840306"/>
                      <a:pt x="56419" y="697276"/>
                      <a:pt x="12358" y="504168"/>
                    </a:cubicBezTo>
                    <a:cubicBezTo>
                      <a:pt x="-24049" y="344643"/>
                      <a:pt x="20086" y="207483"/>
                      <a:pt x="143426" y="101455"/>
                    </a:cubicBezTo>
                    <a:cubicBezTo>
                      <a:pt x="260524" y="703"/>
                      <a:pt x="396719" y="-27532"/>
                      <a:pt x="543463" y="28120"/>
                    </a:cubicBezTo>
                    <a:cubicBezTo>
                      <a:pt x="688797" y="83251"/>
                      <a:pt x="778330" y="226727"/>
                      <a:pt x="777958" y="39420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30">
                <a:extLst>
                  <a:ext uri="{FF2B5EF4-FFF2-40B4-BE49-F238E27FC236}">
                    <a16:creationId xmlns:a16="http://schemas.microsoft.com/office/drawing/2014/main" id="{AC94265E-AEB4-40D9-AD15-FD54E5680894}"/>
                  </a:ext>
                </a:extLst>
              </p:cNvPr>
              <p:cNvSpPr/>
              <p:nvPr/>
            </p:nvSpPr>
            <p:spPr>
              <a:xfrm>
                <a:off x="6540726" y="-19"/>
                <a:ext cx="774104" cy="808050"/>
              </a:xfrm>
              <a:custGeom>
                <a:avLst/>
                <a:gdLst>
                  <a:gd name="connsiteX0" fmla="*/ 773887 w 774104"/>
                  <a:gd name="connsiteY0" fmla="*/ 391364 h 808050"/>
                  <a:gd name="connsiteX1" fmla="*/ 373998 w 774104"/>
                  <a:gd name="connsiteY1" fmla="*/ 808045 h 808050"/>
                  <a:gd name="connsiteX2" fmla="*/ 30875 w 774104"/>
                  <a:gd name="connsiteY2" fmla="*/ 560177 h 808050"/>
                  <a:gd name="connsiteX3" fmla="*/ 204591 w 774104"/>
                  <a:gd name="connsiteY3" fmla="*/ 46012 h 808050"/>
                  <a:gd name="connsiteX4" fmla="*/ 768314 w 774104"/>
                  <a:gd name="connsiteY4" fmla="*/ 324419 h 808050"/>
                  <a:gd name="connsiteX5" fmla="*/ 773887 w 774104"/>
                  <a:gd name="connsiteY5" fmla="*/ 391364 h 80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4104" h="808050">
                    <a:moveTo>
                      <a:pt x="773887" y="391364"/>
                    </a:moveTo>
                    <a:cubicBezTo>
                      <a:pt x="773515" y="618726"/>
                      <a:pt x="588728" y="809234"/>
                      <a:pt x="373998" y="808045"/>
                    </a:cubicBezTo>
                    <a:cubicBezTo>
                      <a:pt x="224207" y="807228"/>
                      <a:pt x="91653" y="711454"/>
                      <a:pt x="30875" y="560177"/>
                    </a:cubicBezTo>
                    <a:cubicBezTo>
                      <a:pt x="-47439" y="365210"/>
                      <a:pt x="27828" y="142455"/>
                      <a:pt x="204591" y="46012"/>
                    </a:cubicBezTo>
                    <a:cubicBezTo>
                      <a:pt x="434925" y="-79631"/>
                      <a:pt x="727300" y="64811"/>
                      <a:pt x="768314" y="324419"/>
                    </a:cubicBezTo>
                    <a:cubicBezTo>
                      <a:pt x="772104" y="348195"/>
                      <a:pt x="774927" y="371897"/>
                      <a:pt x="773887" y="39136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30">
                <a:extLst>
                  <a:ext uri="{FF2B5EF4-FFF2-40B4-BE49-F238E27FC236}">
                    <a16:creationId xmlns:a16="http://schemas.microsoft.com/office/drawing/2014/main" id="{F256015A-3100-47CC-95BF-45F08C280C73}"/>
                  </a:ext>
                </a:extLst>
              </p:cNvPr>
              <p:cNvSpPr/>
              <p:nvPr/>
            </p:nvSpPr>
            <p:spPr>
              <a:xfrm>
                <a:off x="7625860" y="5595395"/>
                <a:ext cx="778379" cy="801349"/>
              </a:xfrm>
              <a:custGeom>
                <a:avLst/>
                <a:gdLst>
                  <a:gd name="connsiteX0" fmla="*/ 0 w 778379"/>
                  <a:gd name="connsiteY0" fmla="*/ 390086 h 801349"/>
                  <a:gd name="connsiteX1" fmla="*/ 372472 w 778379"/>
                  <a:gd name="connsiteY1" fmla="*/ 5 h 801349"/>
                  <a:gd name="connsiteX2" fmla="*/ 778379 w 778379"/>
                  <a:gd name="connsiteY2" fmla="*/ 407992 h 801349"/>
                  <a:gd name="connsiteX3" fmla="*/ 391270 w 778379"/>
                  <a:gd name="connsiteY3" fmla="*/ 801343 h 801349"/>
                  <a:gd name="connsiteX4" fmla="*/ 0 w 778379"/>
                  <a:gd name="connsiteY4" fmla="*/ 390086 h 80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8379" h="801349">
                    <a:moveTo>
                      <a:pt x="0" y="390086"/>
                    </a:moveTo>
                    <a:cubicBezTo>
                      <a:pt x="297" y="169040"/>
                      <a:pt x="162645" y="-1036"/>
                      <a:pt x="372472" y="5"/>
                    </a:cubicBezTo>
                    <a:cubicBezTo>
                      <a:pt x="596119" y="1045"/>
                      <a:pt x="778082" y="185089"/>
                      <a:pt x="778379" y="407992"/>
                    </a:cubicBezTo>
                    <a:cubicBezTo>
                      <a:pt x="778677" y="631416"/>
                      <a:pt x="589060" y="802532"/>
                      <a:pt x="391270" y="801343"/>
                    </a:cubicBezTo>
                    <a:cubicBezTo>
                      <a:pt x="174534" y="800006"/>
                      <a:pt x="-297" y="617373"/>
                      <a:pt x="0" y="3900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Graphic 30">
                <a:extLst>
                  <a:ext uri="{FF2B5EF4-FFF2-40B4-BE49-F238E27FC236}">
                    <a16:creationId xmlns:a16="http://schemas.microsoft.com/office/drawing/2014/main" id="{749609E6-B405-4FB7-8707-9973209D13CE}"/>
                  </a:ext>
                </a:extLst>
              </p:cNvPr>
              <p:cNvSpPr/>
              <p:nvPr/>
            </p:nvSpPr>
            <p:spPr>
              <a:xfrm>
                <a:off x="2640971" y="2518290"/>
                <a:ext cx="789623" cy="790492"/>
              </a:xfrm>
              <a:custGeom>
                <a:avLst/>
                <a:gdLst>
                  <a:gd name="connsiteX0" fmla="*/ 789621 w 789623"/>
                  <a:gd name="connsiteY0" fmla="*/ 400929 h 790492"/>
                  <a:gd name="connsiteX1" fmla="*/ 390029 w 789623"/>
                  <a:gd name="connsiteY1" fmla="*/ 790491 h 790492"/>
                  <a:gd name="connsiteX2" fmla="*/ 22 w 789623"/>
                  <a:gd name="connsiteY2" fmla="*/ 399741 h 790492"/>
                  <a:gd name="connsiteX3" fmla="*/ 382153 w 789623"/>
                  <a:gd name="connsiteY3" fmla="*/ 0 h 790492"/>
                  <a:gd name="connsiteX4" fmla="*/ 789621 w 789623"/>
                  <a:gd name="connsiteY4" fmla="*/ 400929 h 79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9623" h="790492">
                    <a:moveTo>
                      <a:pt x="789621" y="400929"/>
                    </a:moveTo>
                    <a:cubicBezTo>
                      <a:pt x="790439" y="614842"/>
                      <a:pt x="610853" y="789970"/>
                      <a:pt x="390029" y="790491"/>
                    </a:cubicBezTo>
                    <a:cubicBezTo>
                      <a:pt x="173367" y="791085"/>
                      <a:pt x="-2281" y="617294"/>
                      <a:pt x="22" y="399741"/>
                    </a:cubicBezTo>
                    <a:cubicBezTo>
                      <a:pt x="2772" y="141618"/>
                      <a:pt x="201007" y="0"/>
                      <a:pt x="382153" y="0"/>
                    </a:cubicBezTo>
                    <a:cubicBezTo>
                      <a:pt x="602234" y="0"/>
                      <a:pt x="788730" y="183152"/>
                      <a:pt x="789621" y="4009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Graphic 30">
                <a:extLst>
                  <a:ext uri="{FF2B5EF4-FFF2-40B4-BE49-F238E27FC236}">
                    <a16:creationId xmlns:a16="http://schemas.microsoft.com/office/drawing/2014/main" id="{21F9C7EE-A7C4-4BA7-9C3B-0330FE5A28F4}"/>
                  </a:ext>
                </a:extLst>
              </p:cNvPr>
              <p:cNvSpPr/>
              <p:nvPr/>
            </p:nvSpPr>
            <p:spPr>
              <a:xfrm>
                <a:off x="3387626" y="948946"/>
                <a:ext cx="781407" cy="797227"/>
              </a:xfrm>
              <a:custGeom>
                <a:avLst/>
                <a:gdLst>
                  <a:gd name="connsiteX0" fmla="*/ 20 w 781407"/>
                  <a:gd name="connsiteY0" fmla="*/ 393231 h 797227"/>
                  <a:gd name="connsiteX1" fmla="*/ 390845 w 781407"/>
                  <a:gd name="connsiteY1" fmla="*/ 29 h 797227"/>
                  <a:gd name="connsiteX2" fmla="*/ 781372 w 781407"/>
                  <a:gd name="connsiteY2" fmla="*/ 425106 h 797227"/>
                  <a:gd name="connsiteX3" fmla="*/ 397086 w 781407"/>
                  <a:gd name="connsiteY3" fmla="*/ 797206 h 797227"/>
                  <a:gd name="connsiteX4" fmla="*/ 20 w 781407"/>
                  <a:gd name="connsiteY4" fmla="*/ 393231 h 797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407" h="797227">
                    <a:moveTo>
                      <a:pt x="20" y="393231"/>
                    </a:moveTo>
                    <a:cubicBezTo>
                      <a:pt x="466" y="181621"/>
                      <a:pt x="177675" y="-2646"/>
                      <a:pt x="390845" y="29"/>
                    </a:cubicBezTo>
                    <a:cubicBezTo>
                      <a:pt x="609587" y="2778"/>
                      <a:pt x="784270" y="192395"/>
                      <a:pt x="781372" y="425106"/>
                    </a:cubicBezTo>
                    <a:cubicBezTo>
                      <a:pt x="778771" y="637979"/>
                      <a:pt x="612114" y="799361"/>
                      <a:pt x="397086" y="797206"/>
                    </a:cubicBezTo>
                    <a:cubicBezTo>
                      <a:pt x="177898" y="794977"/>
                      <a:pt x="-2209" y="611676"/>
                      <a:pt x="20" y="3932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Graphic 30">
                <a:extLst>
                  <a:ext uri="{FF2B5EF4-FFF2-40B4-BE49-F238E27FC236}">
                    <a16:creationId xmlns:a16="http://schemas.microsoft.com/office/drawing/2014/main" id="{ED6C7FA0-656E-4C8A-9E8D-5AB13DDF7F5C}"/>
                  </a:ext>
                </a:extLst>
              </p:cNvPr>
              <p:cNvSpPr/>
              <p:nvPr/>
            </p:nvSpPr>
            <p:spPr>
              <a:xfrm>
                <a:off x="4830319" y="16866"/>
                <a:ext cx="773009" cy="806769"/>
              </a:xfrm>
              <a:custGeom>
                <a:avLst/>
                <a:gdLst>
                  <a:gd name="connsiteX0" fmla="*/ 363366 w 773009"/>
                  <a:gd name="connsiteY0" fmla="*/ 0 h 806769"/>
                  <a:gd name="connsiteX1" fmla="*/ 768456 w 773009"/>
                  <a:gd name="connsiteY1" fmla="*/ 336956 h 806769"/>
                  <a:gd name="connsiteX2" fmla="*/ 669784 w 773009"/>
                  <a:gd name="connsiteY2" fmla="*/ 681193 h 806769"/>
                  <a:gd name="connsiteX3" fmla="*/ 181254 w 773009"/>
                  <a:gd name="connsiteY3" fmla="*/ 736771 h 806769"/>
                  <a:gd name="connsiteX4" fmla="*/ 193291 w 773009"/>
                  <a:gd name="connsiteY4" fmla="*/ 52902 h 806769"/>
                  <a:gd name="connsiteX5" fmla="*/ 363366 w 773009"/>
                  <a:gd name="connsiteY5" fmla="*/ 0 h 80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3009" h="806769">
                    <a:moveTo>
                      <a:pt x="363366" y="0"/>
                    </a:moveTo>
                    <a:cubicBezTo>
                      <a:pt x="578914" y="297"/>
                      <a:pt x="743491" y="147488"/>
                      <a:pt x="768456" y="336956"/>
                    </a:cubicBezTo>
                    <a:cubicBezTo>
                      <a:pt x="785546" y="466686"/>
                      <a:pt x="754934" y="582298"/>
                      <a:pt x="669784" y="681193"/>
                    </a:cubicBezTo>
                    <a:cubicBezTo>
                      <a:pt x="545776" y="825338"/>
                      <a:pt x="342562" y="847479"/>
                      <a:pt x="181254" y="736771"/>
                    </a:cubicBezTo>
                    <a:cubicBezTo>
                      <a:pt x="-65352" y="567513"/>
                      <a:pt x="-59333" y="200910"/>
                      <a:pt x="193291" y="52902"/>
                    </a:cubicBezTo>
                    <a:cubicBezTo>
                      <a:pt x="253029" y="17981"/>
                      <a:pt x="318860" y="74"/>
                      <a:pt x="363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Graphic 30">
                <a:extLst>
                  <a:ext uri="{FF2B5EF4-FFF2-40B4-BE49-F238E27FC236}">
                    <a16:creationId xmlns:a16="http://schemas.microsoft.com/office/drawing/2014/main" id="{5748AE3E-050E-49FD-B160-3FF002F605B9}"/>
                  </a:ext>
                </a:extLst>
              </p:cNvPr>
              <p:cNvSpPr/>
              <p:nvPr/>
            </p:nvSpPr>
            <p:spPr>
              <a:xfrm>
                <a:off x="7993742" y="904737"/>
                <a:ext cx="779059" cy="796772"/>
              </a:xfrm>
              <a:custGeom>
                <a:avLst/>
                <a:gdLst>
                  <a:gd name="connsiteX0" fmla="*/ 207 w 779059"/>
                  <a:gd name="connsiteY0" fmla="*/ 402443 h 796772"/>
                  <a:gd name="connsiteX1" fmla="*/ 411761 w 779059"/>
                  <a:gd name="connsiteY1" fmla="*/ 400 h 796772"/>
                  <a:gd name="connsiteX2" fmla="*/ 778883 w 779059"/>
                  <a:gd name="connsiteY2" fmla="*/ 404152 h 796772"/>
                  <a:gd name="connsiteX3" fmla="*/ 369632 w 779059"/>
                  <a:gd name="connsiteY3" fmla="*/ 796760 h 796772"/>
                  <a:gd name="connsiteX4" fmla="*/ 207 w 779059"/>
                  <a:gd name="connsiteY4" fmla="*/ 402443 h 796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059" h="796772">
                    <a:moveTo>
                      <a:pt x="207" y="402443"/>
                    </a:moveTo>
                    <a:cubicBezTo>
                      <a:pt x="7340" y="170327"/>
                      <a:pt x="189155" y="-9631"/>
                      <a:pt x="411761" y="400"/>
                    </a:cubicBezTo>
                    <a:cubicBezTo>
                      <a:pt x="621291" y="9836"/>
                      <a:pt x="785199" y="193211"/>
                      <a:pt x="778883" y="404152"/>
                    </a:cubicBezTo>
                    <a:cubicBezTo>
                      <a:pt x="771751" y="642139"/>
                      <a:pt x="581317" y="798395"/>
                      <a:pt x="369632" y="796760"/>
                    </a:cubicBezTo>
                    <a:cubicBezTo>
                      <a:pt x="153267" y="795051"/>
                      <a:pt x="-6554" y="621038"/>
                      <a:pt x="207" y="402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30">
                <a:extLst>
                  <a:ext uri="{FF2B5EF4-FFF2-40B4-BE49-F238E27FC236}">
                    <a16:creationId xmlns:a16="http://schemas.microsoft.com/office/drawing/2014/main" id="{908030A4-D541-41E7-9331-72DFF858F328}"/>
                  </a:ext>
                </a:extLst>
              </p:cNvPr>
              <p:cNvSpPr/>
              <p:nvPr/>
            </p:nvSpPr>
            <p:spPr>
              <a:xfrm>
                <a:off x="8625656" y="4197720"/>
                <a:ext cx="787818" cy="791684"/>
              </a:xfrm>
              <a:custGeom>
                <a:avLst/>
                <a:gdLst>
                  <a:gd name="connsiteX0" fmla="*/ 394540 w 787818"/>
                  <a:gd name="connsiteY0" fmla="*/ 0 h 791684"/>
                  <a:gd name="connsiteX1" fmla="*/ 787742 w 787818"/>
                  <a:gd name="connsiteY1" fmla="*/ 397660 h 791684"/>
                  <a:gd name="connsiteX2" fmla="*/ 401673 w 787818"/>
                  <a:gd name="connsiteY2" fmla="*/ 791679 h 791684"/>
                  <a:gd name="connsiteX3" fmla="*/ 1 w 787818"/>
                  <a:gd name="connsiteY3" fmla="*/ 378119 h 791684"/>
                  <a:gd name="connsiteX4" fmla="*/ 394540 w 787818"/>
                  <a:gd name="connsiteY4" fmla="*/ 0 h 79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818" h="791684">
                    <a:moveTo>
                      <a:pt x="394540" y="0"/>
                    </a:moveTo>
                    <a:cubicBezTo>
                      <a:pt x="614472" y="223"/>
                      <a:pt x="792052" y="176466"/>
                      <a:pt x="787742" y="397660"/>
                    </a:cubicBezTo>
                    <a:cubicBezTo>
                      <a:pt x="783433" y="618409"/>
                      <a:pt x="620490" y="790490"/>
                      <a:pt x="401673" y="791679"/>
                    </a:cubicBezTo>
                    <a:cubicBezTo>
                      <a:pt x="183153" y="792868"/>
                      <a:pt x="-519" y="601691"/>
                      <a:pt x="1" y="378119"/>
                    </a:cubicBezTo>
                    <a:cubicBezTo>
                      <a:pt x="595" y="168961"/>
                      <a:pt x="177061" y="-223"/>
                      <a:pt x="3945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30">
                <a:extLst>
                  <a:ext uri="{FF2B5EF4-FFF2-40B4-BE49-F238E27FC236}">
                    <a16:creationId xmlns:a16="http://schemas.microsoft.com/office/drawing/2014/main" id="{1E39E34B-2E44-4EBC-B6ED-31A74D51BDCD}"/>
                  </a:ext>
                </a:extLst>
              </p:cNvPr>
              <p:cNvSpPr/>
              <p:nvPr/>
            </p:nvSpPr>
            <p:spPr>
              <a:xfrm>
                <a:off x="2810622" y="4255369"/>
                <a:ext cx="786205" cy="788747"/>
              </a:xfrm>
              <a:custGeom>
                <a:avLst/>
                <a:gdLst>
                  <a:gd name="connsiteX0" fmla="*/ 0 w 786204"/>
                  <a:gd name="connsiteY0" fmla="*/ 395217 h 788747"/>
                  <a:gd name="connsiteX1" fmla="*/ 397660 w 786204"/>
                  <a:gd name="connsiteY1" fmla="*/ 9 h 788747"/>
                  <a:gd name="connsiteX2" fmla="*/ 786181 w 786204"/>
                  <a:gd name="connsiteY2" fmla="*/ 379762 h 788747"/>
                  <a:gd name="connsiteX3" fmla="*/ 411406 w 786204"/>
                  <a:gd name="connsiteY3" fmla="*/ 788493 h 788747"/>
                  <a:gd name="connsiteX4" fmla="*/ 0 w 786204"/>
                  <a:gd name="connsiteY4" fmla="*/ 395217 h 78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204" h="788747">
                    <a:moveTo>
                      <a:pt x="0" y="395217"/>
                    </a:moveTo>
                    <a:cubicBezTo>
                      <a:pt x="1784" y="169936"/>
                      <a:pt x="180106" y="-1403"/>
                      <a:pt x="397660" y="9"/>
                    </a:cubicBezTo>
                    <a:cubicBezTo>
                      <a:pt x="593593" y="1272"/>
                      <a:pt x="788633" y="154110"/>
                      <a:pt x="786181" y="379762"/>
                    </a:cubicBezTo>
                    <a:cubicBezTo>
                      <a:pt x="783655" y="612696"/>
                      <a:pt x="600651" y="782252"/>
                      <a:pt x="411406" y="788493"/>
                    </a:cubicBezTo>
                    <a:cubicBezTo>
                      <a:pt x="175425" y="796295"/>
                      <a:pt x="-297" y="623545"/>
                      <a:pt x="0" y="395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Graphic 30">
                <a:extLst>
                  <a:ext uri="{FF2B5EF4-FFF2-40B4-BE49-F238E27FC236}">
                    <a16:creationId xmlns:a16="http://schemas.microsoft.com/office/drawing/2014/main" id="{407FE40B-5D16-427D-8DBD-7F1B973805AA}"/>
                  </a:ext>
                </a:extLst>
              </p:cNvPr>
              <p:cNvSpPr/>
              <p:nvPr/>
            </p:nvSpPr>
            <p:spPr>
              <a:xfrm>
                <a:off x="8760810" y="2459145"/>
                <a:ext cx="788787" cy="791140"/>
              </a:xfrm>
              <a:custGeom>
                <a:avLst/>
                <a:gdLst>
                  <a:gd name="connsiteX0" fmla="*/ 405909 w 788787"/>
                  <a:gd name="connsiteY0" fmla="*/ 1 h 791140"/>
                  <a:gd name="connsiteX1" fmla="*/ 788782 w 788787"/>
                  <a:gd name="connsiteY1" fmla="*/ 397809 h 791140"/>
                  <a:gd name="connsiteX2" fmla="*/ 395729 w 788787"/>
                  <a:gd name="connsiteY2" fmla="*/ 791086 h 791140"/>
                  <a:gd name="connsiteX3" fmla="*/ 1 w 788787"/>
                  <a:gd name="connsiteY3" fmla="*/ 402788 h 791140"/>
                  <a:gd name="connsiteX4" fmla="*/ 405909 w 788787"/>
                  <a:gd name="connsiteY4" fmla="*/ 1 h 79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8787" h="791140">
                    <a:moveTo>
                      <a:pt x="405909" y="1"/>
                    </a:moveTo>
                    <a:cubicBezTo>
                      <a:pt x="620267" y="447"/>
                      <a:pt x="789897" y="176615"/>
                      <a:pt x="788782" y="397809"/>
                    </a:cubicBezTo>
                    <a:cubicBezTo>
                      <a:pt x="787668" y="608007"/>
                      <a:pt x="611574" y="794801"/>
                      <a:pt x="395729" y="791086"/>
                    </a:cubicBezTo>
                    <a:cubicBezTo>
                      <a:pt x="177209" y="787296"/>
                      <a:pt x="-519" y="615512"/>
                      <a:pt x="1" y="402788"/>
                    </a:cubicBezTo>
                    <a:cubicBezTo>
                      <a:pt x="521" y="184788"/>
                      <a:pt x="187166" y="-445"/>
                      <a:pt x="4059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Graphic 30">
                <a:extLst>
                  <a:ext uri="{FF2B5EF4-FFF2-40B4-BE49-F238E27FC236}">
                    <a16:creationId xmlns:a16="http://schemas.microsoft.com/office/drawing/2014/main" id="{197C35E5-57C2-4B6F-9A81-31E40DAB72E4}"/>
                  </a:ext>
                </a:extLst>
              </p:cNvPr>
              <p:cNvSpPr/>
              <p:nvPr/>
            </p:nvSpPr>
            <p:spPr>
              <a:xfrm>
                <a:off x="4927167" y="5517234"/>
                <a:ext cx="5944" cy="6389"/>
              </a:xfrm>
              <a:custGeom>
                <a:avLst/>
                <a:gdLst>
                  <a:gd name="connsiteX0" fmla="*/ 5944 w 5944"/>
                  <a:gd name="connsiteY0" fmla="*/ 4458 h 6389"/>
                  <a:gd name="connsiteX1" fmla="*/ 0 w 5944"/>
                  <a:gd name="connsiteY1" fmla="*/ 6390 h 6389"/>
                  <a:gd name="connsiteX2" fmla="*/ 1040 w 5944"/>
                  <a:gd name="connsiteY2" fmla="*/ 0 h 6389"/>
                  <a:gd name="connsiteX3" fmla="*/ 5944 w 5944"/>
                  <a:gd name="connsiteY3" fmla="*/ 4458 h 6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44" h="6389">
                    <a:moveTo>
                      <a:pt x="5944" y="4458"/>
                    </a:moveTo>
                    <a:cubicBezTo>
                      <a:pt x="3938" y="5127"/>
                      <a:pt x="1932" y="5721"/>
                      <a:pt x="0" y="6390"/>
                    </a:cubicBezTo>
                    <a:cubicBezTo>
                      <a:pt x="371" y="4235"/>
                      <a:pt x="743" y="2155"/>
                      <a:pt x="1040" y="0"/>
                    </a:cubicBezTo>
                    <a:cubicBezTo>
                      <a:pt x="2675" y="1486"/>
                      <a:pt x="4309" y="2972"/>
                      <a:pt x="5944" y="44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30">
                <a:extLst>
                  <a:ext uri="{FF2B5EF4-FFF2-40B4-BE49-F238E27FC236}">
                    <a16:creationId xmlns:a16="http://schemas.microsoft.com/office/drawing/2014/main" id="{D79E9FBA-BD7A-432A-B17E-6A02F396FFC6}"/>
                  </a:ext>
                </a:extLst>
              </p:cNvPr>
              <p:cNvSpPr/>
              <p:nvPr/>
            </p:nvSpPr>
            <p:spPr>
              <a:xfrm>
                <a:off x="7816369" y="4784699"/>
                <a:ext cx="5074" cy="5474"/>
              </a:xfrm>
              <a:custGeom>
                <a:avLst/>
                <a:gdLst>
                  <a:gd name="connsiteX0" fmla="*/ 0 w 5074"/>
                  <a:gd name="connsiteY0" fmla="*/ 0 h 5474"/>
                  <a:gd name="connsiteX1" fmla="*/ 4310 w 5074"/>
                  <a:gd name="connsiteY1" fmla="*/ 5349 h 5474"/>
                  <a:gd name="connsiteX2" fmla="*/ 0 w 5074"/>
                  <a:gd name="connsiteY2" fmla="*/ 0 h 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74" h="5474">
                    <a:moveTo>
                      <a:pt x="0" y="0"/>
                    </a:moveTo>
                    <a:cubicBezTo>
                      <a:pt x="2229" y="1114"/>
                      <a:pt x="6910" y="297"/>
                      <a:pt x="4310" y="5349"/>
                    </a:cubicBezTo>
                    <a:cubicBezTo>
                      <a:pt x="-446" y="6167"/>
                      <a:pt x="74" y="282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30">
                <a:extLst>
                  <a:ext uri="{FF2B5EF4-FFF2-40B4-BE49-F238E27FC236}">
                    <a16:creationId xmlns:a16="http://schemas.microsoft.com/office/drawing/2014/main" id="{4D71F942-8293-4DD5-B2CE-95BC869F94AB}"/>
                  </a:ext>
                </a:extLst>
              </p:cNvPr>
              <p:cNvSpPr/>
              <p:nvPr/>
            </p:nvSpPr>
            <p:spPr>
              <a:xfrm>
                <a:off x="5731243" y="6152456"/>
                <a:ext cx="786205" cy="788747"/>
              </a:xfrm>
              <a:custGeom>
                <a:avLst/>
                <a:gdLst>
                  <a:gd name="connsiteX0" fmla="*/ 0 w 786204"/>
                  <a:gd name="connsiteY0" fmla="*/ 395217 h 788747"/>
                  <a:gd name="connsiteX1" fmla="*/ 397660 w 786204"/>
                  <a:gd name="connsiteY1" fmla="*/ 9 h 788747"/>
                  <a:gd name="connsiteX2" fmla="*/ 786181 w 786204"/>
                  <a:gd name="connsiteY2" fmla="*/ 379762 h 788747"/>
                  <a:gd name="connsiteX3" fmla="*/ 411406 w 786204"/>
                  <a:gd name="connsiteY3" fmla="*/ 788493 h 788747"/>
                  <a:gd name="connsiteX4" fmla="*/ 0 w 786204"/>
                  <a:gd name="connsiteY4" fmla="*/ 395217 h 78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6204" h="788747">
                    <a:moveTo>
                      <a:pt x="0" y="395217"/>
                    </a:moveTo>
                    <a:cubicBezTo>
                      <a:pt x="1784" y="169936"/>
                      <a:pt x="180106" y="-1403"/>
                      <a:pt x="397660" y="9"/>
                    </a:cubicBezTo>
                    <a:cubicBezTo>
                      <a:pt x="593593" y="1272"/>
                      <a:pt x="788633" y="154110"/>
                      <a:pt x="786181" y="379762"/>
                    </a:cubicBezTo>
                    <a:cubicBezTo>
                      <a:pt x="783655" y="612696"/>
                      <a:pt x="600651" y="782252"/>
                      <a:pt x="411406" y="788493"/>
                    </a:cubicBezTo>
                    <a:cubicBezTo>
                      <a:pt x="175425" y="796295"/>
                      <a:pt x="-297" y="623545"/>
                      <a:pt x="0" y="3952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oup 138">
              <a:extLst>
                <a:ext uri="{FF2B5EF4-FFF2-40B4-BE49-F238E27FC236}">
                  <a16:creationId xmlns:a16="http://schemas.microsoft.com/office/drawing/2014/main" id="{1F02F053-1B86-4A95-B3A3-A0159A906603}"/>
                </a:ext>
              </a:extLst>
            </p:cNvPr>
            <p:cNvGrpSpPr/>
            <p:nvPr/>
          </p:nvGrpSpPr>
          <p:grpSpPr>
            <a:xfrm>
              <a:off x="8697306" y="3566372"/>
              <a:ext cx="1320126" cy="1318626"/>
              <a:chOff x="4056136" y="43905"/>
              <a:chExt cx="4439320" cy="4434279"/>
            </a:xfrm>
          </p:grpSpPr>
          <p:sp>
            <p:nvSpPr>
              <p:cNvPr id="25" name="Freeform: Shape 139">
                <a:extLst>
                  <a:ext uri="{FF2B5EF4-FFF2-40B4-BE49-F238E27FC236}">
                    <a16:creationId xmlns:a16="http://schemas.microsoft.com/office/drawing/2014/main" id="{831F2593-98F6-43E5-B711-6E5AA04C27A9}"/>
                  </a:ext>
                </a:extLst>
              </p:cNvPr>
              <p:cNvSpPr/>
              <p:nvPr/>
            </p:nvSpPr>
            <p:spPr>
              <a:xfrm>
                <a:off x="4062208" y="43905"/>
                <a:ext cx="4433248" cy="4433248"/>
              </a:xfrm>
              <a:custGeom>
                <a:avLst/>
                <a:gdLst>
                  <a:gd name="connsiteX0" fmla="*/ 4433249 w 4433248"/>
                  <a:gd name="connsiteY0" fmla="*/ 2216624 h 4433248"/>
                  <a:gd name="connsiteX1" fmla="*/ 2216624 w 4433248"/>
                  <a:gd name="connsiteY1" fmla="*/ 4433249 h 4433248"/>
                  <a:gd name="connsiteX2" fmla="*/ 0 w 4433248"/>
                  <a:gd name="connsiteY2" fmla="*/ 2216624 h 4433248"/>
                  <a:gd name="connsiteX3" fmla="*/ 2216624 w 4433248"/>
                  <a:gd name="connsiteY3" fmla="*/ 0 h 4433248"/>
                  <a:gd name="connsiteX4" fmla="*/ 4433249 w 4433248"/>
                  <a:gd name="connsiteY4" fmla="*/ 2216624 h 443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248" h="4433248">
                    <a:moveTo>
                      <a:pt x="4433249" y="2216624"/>
                    </a:moveTo>
                    <a:cubicBezTo>
                      <a:pt x="4433249" y="3440832"/>
                      <a:pt x="3440832" y="4433249"/>
                      <a:pt x="2216624" y="4433249"/>
                    </a:cubicBezTo>
                    <a:cubicBezTo>
                      <a:pt x="992416" y="4433249"/>
                      <a:pt x="0" y="3440832"/>
                      <a:pt x="0" y="2216624"/>
                    </a:cubicBezTo>
                    <a:cubicBezTo>
                      <a:pt x="0" y="992417"/>
                      <a:pt x="992416" y="0"/>
                      <a:pt x="2216624" y="0"/>
                    </a:cubicBezTo>
                    <a:cubicBezTo>
                      <a:pt x="3440832" y="0"/>
                      <a:pt x="4433249" y="992417"/>
                      <a:pt x="4433249" y="2216624"/>
                    </a:cubicBezTo>
                    <a:close/>
                  </a:path>
                </a:pathLst>
              </a:custGeom>
              <a:solidFill>
                <a:srgbClr val="7BBFE9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40">
                <a:extLst>
                  <a:ext uri="{FF2B5EF4-FFF2-40B4-BE49-F238E27FC236}">
                    <a16:creationId xmlns:a16="http://schemas.microsoft.com/office/drawing/2014/main" id="{6C5B57E5-D98E-4563-9EB4-FEB1C8D9B034}"/>
                  </a:ext>
                </a:extLst>
              </p:cNvPr>
              <p:cNvSpPr/>
              <p:nvPr/>
            </p:nvSpPr>
            <p:spPr>
              <a:xfrm>
                <a:off x="4056136" y="678338"/>
                <a:ext cx="4430130" cy="3799846"/>
              </a:xfrm>
              <a:custGeom>
                <a:avLst/>
                <a:gdLst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922630 w 4430130"/>
                  <a:gd name="connsiteY14" fmla="*/ 3694993 h 3799846"/>
                  <a:gd name="connsiteX15" fmla="*/ 2891419 w 4430130"/>
                  <a:gd name="connsiteY15" fmla="*/ 3697068 h 3799846"/>
                  <a:gd name="connsiteX16" fmla="*/ 2581952 w 4430130"/>
                  <a:gd name="connsiteY16" fmla="*/ 3769296 h 3799846"/>
                  <a:gd name="connsiteX17" fmla="*/ 2358290 w 4430130"/>
                  <a:gd name="connsiteY17" fmla="*/ 3795038 h 3799846"/>
                  <a:gd name="connsiteX18" fmla="*/ 2282762 w 4430130"/>
                  <a:gd name="connsiteY18" fmla="*/ 3799846 h 3799846"/>
                  <a:gd name="connsiteX19" fmla="*/ 2161785 w 4430130"/>
                  <a:gd name="connsiteY19" fmla="*/ 3799846 h 3799846"/>
                  <a:gd name="connsiteX20" fmla="*/ 2092763 w 4430130"/>
                  <a:gd name="connsiteY20" fmla="*/ 3795509 h 3799846"/>
                  <a:gd name="connsiteX21" fmla="*/ 2066644 w 4430130"/>
                  <a:gd name="connsiteY21" fmla="*/ 3792774 h 3799846"/>
                  <a:gd name="connsiteX22" fmla="*/ 2062306 w 4430130"/>
                  <a:gd name="connsiteY22" fmla="*/ 3756661 h 3799846"/>
                  <a:gd name="connsiteX23" fmla="*/ 2172346 w 4430130"/>
                  <a:gd name="connsiteY23" fmla="*/ 3413625 h 3799846"/>
                  <a:gd name="connsiteX24" fmla="*/ 2267392 w 4430130"/>
                  <a:gd name="connsiteY24" fmla="*/ 3195904 h 3799846"/>
                  <a:gd name="connsiteX25" fmla="*/ 2394875 w 4430130"/>
                  <a:gd name="connsiteY25" fmla="*/ 3019672 h 3799846"/>
                  <a:gd name="connsiteX26" fmla="*/ 2449848 w 4430130"/>
                  <a:gd name="connsiteY26" fmla="*/ 2912556 h 3799846"/>
                  <a:gd name="connsiteX27" fmla="*/ 2369511 w 4430130"/>
                  <a:gd name="connsiteY27" fmla="*/ 2606011 h 3799846"/>
                  <a:gd name="connsiteX28" fmla="*/ 2199124 w 4430130"/>
                  <a:gd name="connsiteY28" fmla="*/ 2358588 h 3799846"/>
                  <a:gd name="connsiteX29" fmla="*/ 2135760 w 4430130"/>
                  <a:gd name="connsiteY29" fmla="*/ 2001126 h 3799846"/>
                  <a:gd name="connsiteX30" fmla="*/ 2308692 w 4430130"/>
                  <a:gd name="connsiteY30" fmla="*/ 1877320 h 3799846"/>
                  <a:gd name="connsiteX31" fmla="*/ 2463426 w 4430130"/>
                  <a:gd name="connsiteY31" fmla="*/ 1913151 h 3799846"/>
                  <a:gd name="connsiteX32" fmla="*/ 2582329 w 4430130"/>
                  <a:gd name="connsiteY32" fmla="*/ 1951811 h 3799846"/>
                  <a:gd name="connsiteX33" fmla="*/ 2733008 w 4430130"/>
                  <a:gd name="connsiteY33" fmla="*/ 2001974 h 3799846"/>
                  <a:gd name="connsiteX34" fmla="*/ 2876427 w 4430130"/>
                  <a:gd name="connsiteY34" fmla="*/ 2054778 h 3799846"/>
                  <a:gd name="connsiteX35" fmla="*/ 3046530 w 4430130"/>
                  <a:gd name="connsiteY35" fmla="*/ 2136341 h 3799846"/>
                  <a:gd name="connsiteX36" fmla="*/ 3183631 w 4430130"/>
                  <a:gd name="connsiteY36" fmla="*/ 2194802 h 3799846"/>
                  <a:gd name="connsiteX37" fmla="*/ 3402766 w 4430130"/>
                  <a:gd name="connsiteY37" fmla="*/ 2241571 h 3799846"/>
                  <a:gd name="connsiteX38" fmla="*/ 3578339 w 4430130"/>
                  <a:gd name="connsiteY38" fmla="*/ 2206212 h 3799846"/>
                  <a:gd name="connsiteX39" fmla="*/ 3793608 w 4430130"/>
                  <a:gd name="connsiteY39" fmla="*/ 2032808 h 3799846"/>
                  <a:gd name="connsiteX40" fmla="*/ 3761360 w 4430130"/>
                  <a:gd name="connsiteY40" fmla="*/ 1832060 h 3799846"/>
                  <a:gd name="connsiteX41" fmla="*/ 3636046 w 4430130"/>
                  <a:gd name="connsiteY41" fmla="*/ 1757663 h 3799846"/>
                  <a:gd name="connsiteX42" fmla="*/ 3513466 w 4430130"/>
                  <a:gd name="connsiteY42" fmla="*/ 1691753 h 3799846"/>
                  <a:gd name="connsiteX43" fmla="*/ 3390886 w 4430130"/>
                  <a:gd name="connsiteY43" fmla="*/ 1597272 h 3799846"/>
                  <a:gd name="connsiteX44" fmla="*/ 3359864 w 4430130"/>
                  <a:gd name="connsiteY44" fmla="*/ 1381908 h 3799846"/>
                  <a:gd name="connsiteX45" fmla="*/ 3474806 w 4430130"/>
                  <a:gd name="connsiteY45" fmla="*/ 1243770 h 3799846"/>
                  <a:gd name="connsiteX46" fmla="*/ 3721946 w 4430130"/>
                  <a:gd name="connsiteY46" fmla="*/ 1066783 h 3799846"/>
                  <a:gd name="connsiteX47" fmla="*/ 4071676 w 4430130"/>
                  <a:gd name="connsiteY47" fmla="*/ 568448 h 3799846"/>
                  <a:gd name="connsiteX48" fmla="*/ 4090723 w 4430130"/>
                  <a:gd name="connsiteY48" fmla="*/ 449640 h 3799846"/>
                  <a:gd name="connsiteX49" fmla="*/ 4099115 w 4430130"/>
                  <a:gd name="connsiteY49" fmla="*/ 430121 h 3799846"/>
                  <a:gd name="connsiteX50" fmla="*/ 684261 w 4430130"/>
                  <a:gd name="connsiteY50" fmla="*/ 363 h 3799846"/>
                  <a:gd name="connsiteX51" fmla="*/ 695635 w 4430130"/>
                  <a:gd name="connsiteY51" fmla="*/ 5242 h 3799846"/>
                  <a:gd name="connsiteX52" fmla="*/ 838960 w 4430130"/>
                  <a:gd name="connsiteY52" fmla="*/ 135648 h 3799846"/>
                  <a:gd name="connsiteX53" fmla="*/ 823213 w 4430130"/>
                  <a:gd name="connsiteY53" fmla="*/ 362233 h 3799846"/>
                  <a:gd name="connsiteX54" fmla="*/ 826796 w 4430130"/>
                  <a:gd name="connsiteY54" fmla="*/ 470858 h 3799846"/>
                  <a:gd name="connsiteX55" fmla="*/ 1086666 w 4430130"/>
                  <a:gd name="connsiteY55" fmla="*/ 690653 h 3799846"/>
                  <a:gd name="connsiteX56" fmla="*/ 1181430 w 4430130"/>
                  <a:gd name="connsiteY56" fmla="*/ 835486 h 3799846"/>
                  <a:gd name="connsiteX57" fmla="*/ 1190010 w 4430130"/>
                  <a:gd name="connsiteY57" fmla="*/ 945902 h 3799846"/>
                  <a:gd name="connsiteX58" fmla="*/ 1196800 w 4430130"/>
                  <a:gd name="connsiteY58" fmla="*/ 1180125 h 3799846"/>
                  <a:gd name="connsiteX59" fmla="*/ 1154368 w 4430130"/>
                  <a:gd name="connsiteY59" fmla="*/ 1329955 h 3799846"/>
                  <a:gd name="connsiteX60" fmla="*/ 935610 w 4430130"/>
                  <a:gd name="connsiteY60" fmla="*/ 1648758 h 3799846"/>
                  <a:gd name="connsiteX61" fmla="*/ 770220 w 4430130"/>
                  <a:gd name="connsiteY61" fmla="*/ 1904007 h 3799846"/>
                  <a:gd name="connsiteX62" fmla="*/ 737878 w 4430130"/>
                  <a:gd name="connsiteY62" fmla="*/ 1993113 h 3799846"/>
                  <a:gd name="connsiteX63" fmla="*/ 766637 w 4430130"/>
                  <a:gd name="connsiteY63" fmla="*/ 2092215 h 3799846"/>
                  <a:gd name="connsiteX64" fmla="*/ 920711 w 4430130"/>
                  <a:gd name="connsiteY64" fmla="*/ 2184055 h 3799846"/>
                  <a:gd name="connsiteX65" fmla="*/ 988036 w 4430130"/>
                  <a:gd name="connsiteY65" fmla="*/ 2218944 h 3799846"/>
                  <a:gd name="connsiteX66" fmla="*/ 1038388 w 4430130"/>
                  <a:gd name="connsiteY66" fmla="*/ 2335300 h 3799846"/>
                  <a:gd name="connsiteX67" fmla="*/ 849615 w 4430130"/>
                  <a:gd name="connsiteY67" fmla="*/ 2678713 h 3799846"/>
                  <a:gd name="connsiteX68" fmla="*/ 666876 w 4430130"/>
                  <a:gd name="connsiteY68" fmla="*/ 2739720 h 3799846"/>
                  <a:gd name="connsiteX69" fmla="*/ 606623 w 4430130"/>
                  <a:gd name="connsiteY69" fmla="*/ 2740097 h 3799846"/>
                  <a:gd name="connsiteX70" fmla="*/ 511483 w 4430130"/>
                  <a:gd name="connsiteY70" fmla="*/ 2821943 h 3799846"/>
                  <a:gd name="connsiteX71" fmla="*/ 504128 w 4430130"/>
                  <a:gd name="connsiteY71" fmla="*/ 2929248 h 3799846"/>
                  <a:gd name="connsiteX72" fmla="*/ 495170 w 4430130"/>
                  <a:gd name="connsiteY72" fmla="*/ 2967530 h 3799846"/>
                  <a:gd name="connsiteX73" fmla="*/ 343642 w 4430130"/>
                  <a:gd name="connsiteY73" fmla="*/ 2760464 h 3799846"/>
                  <a:gd name="connsiteX74" fmla="*/ 119698 w 4430130"/>
                  <a:gd name="connsiteY74" fmla="*/ 2292303 h 3799846"/>
                  <a:gd name="connsiteX75" fmla="*/ 12016 w 4430130"/>
                  <a:gd name="connsiteY75" fmla="*/ 1781804 h 3799846"/>
                  <a:gd name="connsiteX76" fmla="*/ 135 w 4430130"/>
                  <a:gd name="connsiteY76" fmla="*/ 1538624 h 3799846"/>
                  <a:gd name="connsiteX77" fmla="*/ 16259 w 4430130"/>
                  <a:gd name="connsiteY77" fmla="*/ 1334010 h 3799846"/>
                  <a:gd name="connsiteX78" fmla="*/ 48036 w 4430130"/>
                  <a:gd name="connsiteY78" fmla="*/ 1136184 h 3799846"/>
                  <a:gd name="connsiteX79" fmla="*/ 89430 w 4430130"/>
                  <a:gd name="connsiteY79" fmla="*/ 966364 h 3799846"/>
                  <a:gd name="connsiteX80" fmla="*/ 160432 w 4430130"/>
                  <a:gd name="connsiteY80" fmla="*/ 761750 h 3799846"/>
                  <a:gd name="connsiteX81" fmla="*/ 328744 w 4430130"/>
                  <a:gd name="connsiteY81" fmla="*/ 427012 h 3799846"/>
                  <a:gd name="connsiteX82" fmla="*/ 526286 w 4430130"/>
                  <a:gd name="connsiteY82" fmla="*/ 153847 h 3799846"/>
                  <a:gd name="connsiteX83" fmla="*/ 671685 w 4430130"/>
                  <a:gd name="connsiteY83" fmla="*/ 2413 h 3799846"/>
                  <a:gd name="connsiteX84" fmla="*/ 684261 w 4430130"/>
                  <a:gd name="connsiteY84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82694 w 4430130"/>
                  <a:gd name="connsiteY13" fmla="*/ 3621134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4430130" h="3799846">
                    <a:moveTo>
                      <a:pt x="4099115" y="430121"/>
                    </a:moveTo>
                    <a:cubicBezTo>
                      <a:pt x="4140604" y="483302"/>
                      <a:pt x="4168137" y="544498"/>
                      <a:pt x="4199159" y="603619"/>
                    </a:cubicBezTo>
                    <a:cubicBezTo>
                      <a:pt x="4249417" y="699326"/>
                      <a:pt x="4290435" y="799370"/>
                      <a:pt x="4322683" y="902243"/>
                    </a:cubicBezTo>
                    <a:cubicBezTo>
                      <a:pt x="4344653" y="972113"/>
                      <a:pt x="4363323" y="1043304"/>
                      <a:pt x="4379541" y="1115155"/>
                    </a:cubicBezTo>
                    <a:cubicBezTo>
                      <a:pt x="4401040" y="1210579"/>
                      <a:pt x="4413674" y="1307040"/>
                      <a:pt x="4424613" y="1403690"/>
                    </a:cubicBezTo>
                    <a:cubicBezTo>
                      <a:pt x="4433099" y="1478180"/>
                      <a:pt x="4426404" y="1553426"/>
                      <a:pt x="4429610" y="1628294"/>
                    </a:cubicBezTo>
                    <a:cubicBezTo>
                      <a:pt x="4433287" y="1716174"/>
                      <a:pt x="4416315" y="1802452"/>
                      <a:pt x="4415372" y="1889861"/>
                    </a:cubicBezTo>
                    <a:cubicBezTo>
                      <a:pt x="4413015" y="1957280"/>
                      <a:pt x="4398117" y="2022813"/>
                      <a:pt x="4384538" y="2088440"/>
                    </a:cubicBezTo>
                    <a:cubicBezTo>
                      <a:pt x="4373883" y="2139924"/>
                      <a:pt x="4359079" y="2190842"/>
                      <a:pt x="4343238" y="2240911"/>
                    </a:cubicBezTo>
                    <a:cubicBezTo>
                      <a:pt x="4301844" y="2371789"/>
                      <a:pt x="4250643" y="2499084"/>
                      <a:pt x="4186430" y="2620815"/>
                    </a:cubicBezTo>
                    <a:cubicBezTo>
                      <a:pt x="4114768" y="2756596"/>
                      <a:pt x="4028679" y="2882382"/>
                      <a:pt x="3932124" y="3001945"/>
                    </a:cubicBezTo>
                    <a:cubicBezTo>
                      <a:pt x="3856124" y="3096143"/>
                      <a:pt x="3768809" y="3179120"/>
                      <a:pt x="3681211" y="3261249"/>
                    </a:cubicBezTo>
                    <a:cubicBezTo>
                      <a:pt x="3616244" y="3322162"/>
                      <a:pt x="3541848" y="3373551"/>
                      <a:pt x="3468582" y="3425034"/>
                    </a:cubicBezTo>
                    <a:cubicBezTo>
                      <a:pt x="3341099" y="3505843"/>
                      <a:pt x="3178888" y="3575795"/>
                      <a:pt x="3082694" y="3621134"/>
                    </a:cubicBezTo>
                    <a:cubicBezTo>
                      <a:pt x="2986500" y="3666473"/>
                      <a:pt x="2975862" y="3657578"/>
                      <a:pt x="2891419" y="3697068"/>
                    </a:cubicBezTo>
                    <a:cubicBezTo>
                      <a:pt x="2789772" y="3727619"/>
                      <a:pt x="2687465" y="3754209"/>
                      <a:pt x="2581952" y="3769296"/>
                    </a:cubicBezTo>
                    <a:cubicBezTo>
                      <a:pt x="2507555" y="3779951"/>
                      <a:pt x="2433724" y="3794189"/>
                      <a:pt x="2358290" y="3795038"/>
                    </a:cubicBezTo>
                    <a:cubicBezTo>
                      <a:pt x="2333303" y="3800412"/>
                      <a:pt x="2307561" y="3792020"/>
                      <a:pt x="2282762" y="3799846"/>
                    </a:cubicBezTo>
                    <a:lnTo>
                      <a:pt x="2161785" y="3799846"/>
                    </a:lnTo>
                    <a:cubicBezTo>
                      <a:pt x="2139155" y="3792209"/>
                      <a:pt x="2115582" y="3799941"/>
                      <a:pt x="2092763" y="3795509"/>
                    </a:cubicBezTo>
                    <a:lnTo>
                      <a:pt x="2066644" y="3792774"/>
                    </a:lnTo>
                    <a:cubicBezTo>
                      <a:pt x="2056649" y="3781742"/>
                      <a:pt x="2060326" y="3769107"/>
                      <a:pt x="2062306" y="3756661"/>
                    </a:cubicBezTo>
                    <a:cubicBezTo>
                      <a:pt x="2081071" y="3636532"/>
                      <a:pt x="2125953" y="3524701"/>
                      <a:pt x="2172346" y="3413625"/>
                    </a:cubicBezTo>
                    <a:cubicBezTo>
                      <a:pt x="2202802" y="3340548"/>
                      <a:pt x="2232127" y="3266906"/>
                      <a:pt x="2267392" y="3195904"/>
                    </a:cubicBezTo>
                    <a:cubicBezTo>
                      <a:pt x="2300112" y="3129994"/>
                      <a:pt x="2341129" y="3070024"/>
                      <a:pt x="2394875" y="3019672"/>
                    </a:cubicBezTo>
                    <a:cubicBezTo>
                      <a:pt x="2426463" y="2990064"/>
                      <a:pt x="2444662" y="2955647"/>
                      <a:pt x="2449848" y="2912556"/>
                    </a:cubicBezTo>
                    <a:cubicBezTo>
                      <a:pt x="2463426" y="2799593"/>
                      <a:pt x="2441456" y="2697569"/>
                      <a:pt x="2369511" y="2606011"/>
                    </a:cubicBezTo>
                    <a:cubicBezTo>
                      <a:pt x="2307655" y="2527277"/>
                      <a:pt x="2243348" y="2450146"/>
                      <a:pt x="2199124" y="2358588"/>
                    </a:cubicBezTo>
                    <a:cubicBezTo>
                      <a:pt x="2144152" y="2244872"/>
                      <a:pt x="2125860" y="2125403"/>
                      <a:pt x="2135760" y="2001126"/>
                    </a:cubicBezTo>
                    <a:cubicBezTo>
                      <a:pt x="2143398" y="1905230"/>
                      <a:pt x="2217606" y="1853652"/>
                      <a:pt x="2308692" y="1877320"/>
                    </a:cubicBezTo>
                    <a:cubicBezTo>
                      <a:pt x="2363382" y="1876094"/>
                      <a:pt x="2412131" y="1900044"/>
                      <a:pt x="2463426" y="1913151"/>
                    </a:cubicBezTo>
                    <a:cubicBezTo>
                      <a:pt x="2503972" y="1923523"/>
                      <a:pt x="2542726" y="1938704"/>
                      <a:pt x="2582329" y="1951811"/>
                    </a:cubicBezTo>
                    <a:cubicBezTo>
                      <a:pt x="2632587" y="1968500"/>
                      <a:pt x="2682373" y="1986982"/>
                      <a:pt x="2733008" y="2001974"/>
                    </a:cubicBezTo>
                    <a:cubicBezTo>
                      <a:pt x="2782229" y="2016590"/>
                      <a:pt x="2829846" y="2034222"/>
                      <a:pt x="2876427" y="2054778"/>
                    </a:cubicBezTo>
                    <a:cubicBezTo>
                      <a:pt x="2933945" y="2080143"/>
                      <a:pt x="2989294" y="2110411"/>
                      <a:pt x="3046530" y="2136341"/>
                    </a:cubicBezTo>
                    <a:cubicBezTo>
                      <a:pt x="3091790" y="2156802"/>
                      <a:pt x="3136013" y="2179810"/>
                      <a:pt x="3183631" y="2194802"/>
                    </a:cubicBezTo>
                    <a:cubicBezTo>
                      <a:pt x="3255764" y="2214792"/>
                      <a:pt x="3327144" y="2239120"/>
                      <a:pt x="3402766" y="2241571"/>
                    </a:cubicBezTo>
                    <a:cubicBezTo>
                      <a:pt x="3463679" y="2243551"/>
                      <a:pt x="3523932" y="2232802"/>
                      <a:pt x="3578339" y="2206212"/>
                    </a:cubicBezTo>
                    <a:cubicBezTo>
                      <a:pt x="3662731" y="2165100"/>
                      <a:pt x="3736939" y="2109185"/>
                      <a:pt x="3793608" y="2032808"/>
                    </a:cubicBezTo>
                    <a:cubicBezTo>
                      <a:pt x="3851787" y="1954357"/>
                      <a:pt x="3841037" y="1889861"/>
                      <a:pt x="3761360" y="1832060"/>
                    </a:cubicBezTo>
                    <a:cubicBezTo>
                      <a:pt x="3721851" y="1803395"/>
                      <a:pt x="3679326" y="1779633"/>
                      <a:pt x="3636046" y="1757663"/>
                    </a:cubicBezTo>
                    <a:cubicBezTo>
                      <a:pt x="3594651" y="1736636"/>
                      <a:pt x="3554954" y="1712591"/>
                      <a:pt x="3513466" y="1691753"/>
                    </a:cubicBezTo>
                    <a:cubicBezTo>
                      <a:pt x="3469903" y="1663748"/>
                      <a:pt x="3426528" y="1635649"/>
                      <a:pt x="3390886" y="1597272"/>
                    </a:cubicBezTo>
                    <a:cubicBezTo>
                      <a:pt x="3329596" y="1531267"/>
                      <a:pt x="3319129" y="1462528"/>
                      <a:pt x="3359864" y="1381908"/>
                    </a:cubicBezTo>
                    <a:cubicBezTo>
                      <a:pt x="3387491" y="1327124"/>
                      <a:pt x="3430111" y="1284315"/>
                      <a:pt x="3474806" y="1243770"/>
                    </a:cubicBezTo>
                    <a:cubicBezTo>
                      <a:pt x="3550334" y="1175313"/>
                      <a:pt x="3634914" y="1119115"/>
                      <a:pt x="3721946" y="1066783"/>
                    </a:cubicBezTo>
                    <a:cubicBezTo>
                      <a:pt x="3912605" y="952218"/>
                      <a:pt x="4026416" y="784566"/>
                      <a:pt x="4071676" y="568448"/>
                    </a:cubicBezTo>
                    <a:cubicBezTo>
                      <a:pt x="4079880" y="529128"/>
                      <a:pt x="4088743" y="489902"/>
                      <a:pt x="4090723" y="449640"/>
                    </a:cubicBezTo>
                    <a:cubicBezTo>
                      <a:pt x="4091101" y="442285"/>
                      <a:pt x="4091949" y="434741"/>
                      <a:pt x="4099115" y="430121"/>
                    </a:cubicBezTo>
                    <a:close/>
                    <a:moveTo>
                      <a:pt x="684261" y="363"/>
                    </a:moveTo>
                    <a:cubicBezTo>
                      <a:pt x="688281" y="1141"/>
                      <a:pt x="692099" y="3074"/>
                      <a:pt x="695635" y="5242"/>
                    </a:cubicBezTo>
                    <a:cubicBezTo>
                      <a:pt x="751928" y="39282"/>
                      <a:pt x="806995" y="74547"/>
                      <a:pt x="838960" y="135648"/>
                    </a:cubicBezTo>
                    <a:cubicBezTo>
                      <a:pt x="880354" y="214665"/>
                      <a:pt x="874697" y="290382"/>
                      <a:pt x="823213" y="362233"/>
                    </a:cubicBezTo>
                    <a:cubicBezTo>
                      <a:pt x="790305" y="408059"/>
                      <a:pt x="790682" y="426352"/>
                      <a:pt x="826796" y="470858"/>
                    </a:cubicBezTo>
                    <a:cubicBezTo>
                      <a:pt x="899590" y="560530"/>
                      <a:pt x="985961" y="634266"/>
                      <a:pt x="1086666" y="690653"/>
                    </a:cubicBezTo>
                    <a:cubicBezTo>
                      <a:pt x="1144090" y="722807"/>
                      <a:pt x="1175301" y="771367"/>
                      <a:pt x="1181430" y="835486"/>
                    </a:cubicBezTo>
                    <a:cubicBezTo>
                      <a:pt x="1184919" y="872166"/>
                      <a:pt x="1191613" y="908751"/>
                      <a:pt x="1190010" y="945902"/>
                    </a:cubicBezTo>
                    <a:cubicBezTo>
                      <a:pt x="1186616" y="1024071"/>
                      <a:pt x="1192367" y="1102145"/>
                      <a:pt x="1196800" y="1180125"/>
                    </a:cubicBezTo>
                    <a:cubicBezTo>
                      <a:pt x="1200005" y="1235663"/>
                      <a:pt x="1183504" y="1284695"/>
                      <a:pt x="1154368" y="1329955"/>
                    </a:cubicBezTo>
                    <a:cubicBezTo>
                      <a:pt x="1084497" y="1438297"/>
                      <a:pt x="1010760" y="1543999"/>
                      <a:pt x="935610" y="1648758"/>
                    </a:cubicBezTo>
                    <a:cubicBezTo>
                      <a:pt x="876488" y="1731169"/>
                      <a:pt x="817650" y="1813863"/>
                      <a:pt x="770220" y="1904007"/>
                    </a:cubicBezTo>
                    <a:cubicBezTo>
                      <a:pt x="755416" y="1932200"/>
                      <a:pt x="744384" y="1961714"/>
                      <a:pt x="737878" y="1993113"/>
                    </a:cubicBezTo>
                    <a:cubicBezTo>
                      <a:pt x="729864" y="2031679"/>
                      <a:pt x="740613" y="2063927"/>
                      <a:pt x="766637" y="2092215"/>
                    </a:cubicBezTo>
                    <a:cubicBezTo>
                      <a:pt x="808786" y="2138135"/>
                      <a:pt x="865739" y="2159634"/>
                      <a:pt x="920711" y="2184055"/>
                    </a:cubicBezTo>
                    <a:cubicBezTo>
                      <a:pt x="944001" y="2194427"/>
                      <a:pt x="966349" y="2205648"/>
                      <a:pt x="988036" y="2218944"/>
                    </a:cubicBezTo>
                    <a:cubicBezTo>
                      <a:pt x="1032636" y="2246288"/>
                      <a:pt x="1049609" y="2286739"/>
                      <a:pt x="1038388" y="2335300"/>
                    </a:cubicBezTo>
                    <a:cubicBezTo>
                      <a:pt x="1008026" y="2467215"/>
                      <a:pt x="954751" y="2587626"/>
                      <a:pt x="849615" y="2678713"/>
                    </a:cubicBezTo>
                    <a:cubicBezTo>
                      <a:pt x="797471" y="2723973"/>
                      <a:pt x="733635" y="2737080"/>
                      <a:pt x="666876" y="2739720"/>
                    </a:cubicBezTo>
                    <a:cubicBezTo>
                      <a:pt x="646792" y="2740474"/>
                      <a:pt x="626708" y="2739343"/>
                      <a:pt x="606623" y="2740097"/>
                    </a:cubicBezTo>
                    <a:cubicBezTo>
                      <a:pt x="547974" y="2742455"/>
                      <a:pt x="522797" y="2764896"/>
                      <a:pt x="511483" y="2821943"/>
                    </a:cubicBezTo>
                    <a:cubicBezTo>
                      <a:pt x="504411" y="2857491"/>
                      <a:pt x="504128" y="2893228"/>
                      <a:pt x="504128" y="2929248"/>
                    </a:cubicBezTo>
                    <a:cubicBezTo>
                      <a:pt x="504128" y="2942260"/>
                      <a:pt x="507428" y="2956875"/>
                      <a:pt x="495170" y="2967530"/>
                    </a:cubicBezTo>
                    <a:cubicBezTo>
                      <a:pt x="436332" y="2904637"/>
                      <a:pt x="389940" y="2832504"/>
                      <a:pt x="343642" y="2760464"/>
                    </a:cubicBezTo>
                    <a:cubicBezTo>
                      <a:pt x="249444" y="2613746"/>
                      <a:pt x="175613" y="2457315"/>
                      <a:pt x="119698" y="2292303"/>
                    </a:cubicBezTo>
                    <a:cubicBezTo>
                      <a:pt x="63499" y="2126443"/>
                      <a:pt x="27008" y="1956622"/>
                      <a:pt x="12016" y="1781804"/>
                    </a:cubicBezTo>
                    <a:cubicBezTo>
                      <a:pt x="5038" y="1700713"/>
                      <a:pt x="1549" y="1619810"/>
                      <a:pt x="135" y="1538624"/>
                    </a:cubicBezTo>
                    <a:cubicBezTo>
                      <a:pt x="-1374" y="1469885"/>
                      <a:pt x="10130" y="1401995"/>
                      <a:pt x="16259" y="1334010"/>
                    </a:cubicBezTo>
                    <a:cubicBezTo>
                      <a:pt x="22199" y="1267911"/>
                      <a:pt x="32760" y="1201718"/>
                      <a:pt x="48036" y="1136184"/>
                    </a:cubicBezTo>
                    <a:cubicBezTo>
                      <a:pt x="61237" y="1079420"/>
                      <a:pt x="73023" y="1022374"/>
                      <a:pt x="89430" y="966364"/>
                    </a:cubicBezTo>
                    <a:cubicBezTo>
                      <a:pt x="109703" y="896965"/>
                      <a:pt x="134219" y="829169"/>
                      <a:pt x="160432" y="761750"/>
                    </a:cubicBezTo>
                    <a:cubicBezTo>
                      <a:pt x="205881" y="644638"/>
                      <a:pt x="263022" y="533939"/>
                      <a:pt x="328744" y="427012"/>
                    </a:cubicBezTo>
                    <a:cubicBezTo>
                      <a:pt x="387771" y="330834"/>
                      <a:pt x="453398" y="239936"/>
                      <a:pt x="526286" y="153847"/>
                    </a:cubicBezTo>
                    <a:cubicBezTo>
                      <a:pt x="571641" y="100194"/>
                      <a:pt x="617844" y="47768"/>
                      <a:pt x="671685" y="2413"/>
                    </a:cubicBezTo>
                    <a:cubicBezTo>
                      <a:pt x="676022" y="-38"/>
                      <a:pt x="680242" y="-415"/>
                      <a:pt x="684261" y="363"/>
                    </a:cubicBezTo>
                    <a:close/>
                  </a:path>
                </a:pathLst>
              </a:custGeom>
              <a:solidFill>
                <a:srgbClr val="90C964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41">
                <a:extLst>
                  <a:ext uri="{FF2B5EF4-FFF2-40B4-BE49-F238E27FC236}">
                    <a16:creationId xmlns:a16="http://schemas.microsoft.com/office/drawing/2014/main" id="{BCB33661-ABE3-4CB3-9998-1CF6B73BB855}"/>
                  </a:ext>
                </a:extLst>
              </p:cNvPr>
              <p:cNvSpPr/>
              <p:nvPr/>
            </p:nvSpPr>
            <p:spPr>
              <a:xfrm>
                <a:off x="4551307" y="576748"/>
                <a:ext cx="3613090" cy="3894379"/>
              </a:xfrm>
              <a:custGeom>
                <a:avLst/>
                <a:gdLst>
                  <a:gd name="connsiteX0" fmla="*/ 1463640 w 3613090"/>
                  <a:gd name="connsiteY0" fmla="*/ 1895557 h 3894379"/>
                  <a:gd name="connsiteX1" fmla="*/ 1531588 w 3613090"/>
                  <a:gd name="connsiteY1" fmla="*/ 1897348 h 3894379"/>
                  <a:gd name="connsiteX2" fmla="*/ 1674913 w 3613090"/>
                  <a:gd name="connsiteY2" fmla="*/ 1928465 h 3894379"/>
                  <a:gd name="connsiteX3" fmla="*/ 1813522 w 3613090"/>
                  <a:gd name="connsiteY3" fmla="*/ 1978911 h 3894379"/>
                  <a:gd name="connsiteX4" fmla="*/ 1714610 w 3613090"/>
                  <a:gd name="connsiteY4" fmla="*/ 1993621 h 3894379"/>
                  <a:gd name="connsiteX5" fmla="*/ 1648228 w 3613090"/>
                  <a:gd name="connsiteY5" fmla="*/ 2108940 h 3894379"/>
                  <a:gd name="connsiteX6" fmla="*/ 1754495 w 3613090"/>
                  <a:gd name="connsiteY6" fmla="*/ 2533256 h 3894379"/>
                  <a:gd name="connsiteX7" fmla="*/ 1880658 w 3613090"/>
                  <a:gd name="connsiteY7" fmla="*/ 2702699 h 3894379"/>
                  <a:gd name="connsiteX8" fmla="*/ 1961656 w 3613090"/>
                  <a:gd name="connsiteY8" fmla="*/ 3022633 h 3894379"/>
                  <a:gd name="connsiteX9" fmla="*/ 1904703 w 3613090"/>
                  <a:gd name="connsiteY9" fmla="*/ 3128052 h 3894379"/>
                  <a:gd name="connsiteX10" fmla="*/ 1738560 w 3613090"/>
                  <a:gd name="connsiteY10" fmla="*/ 3390373 h 3894379"/>
                  <a:gd name="connsiteX11" fmla="*/ 1616074 w 3613090"/>
                  <a:gd name="connsiteY11" fmla="*/ 3698426 h 3894379"/>
                  <a:gd name="connsiteX12" fmla="*/ 1571380 w 3613090"/>
                  <a:gd name="connsiteY12" fmla="*/ 3894366 h 3894379"/>
                  <a:gd name="connsiteX13" fmla="*/ 1279262 w 3613090"/>
                  <a:gd name="connsiteY13" fmla="*/ 3856366 h 3894379"/>
                  <a:gd name="connsiteX14" fmla="*/ 1322165 w 3613090"/>
                  <a:gd name="connsiteY14" fmla="*/ 3694466 h 3894379"/>
                  <a:gd name="connsiteX15" fmla="*/ 1419380 w 3613090"/>
                  <a:gd name="connsiteY15" fmla="*/ 3453738 h 3894379"/>
                  <a:gd name="connsiteX16" fmla="*/ 1597310 w 3613090"/>
                  <a:gd name="connsiteY16" fmla="*/ 3142950 h 3894379"/>
                  <a:gd name="connsiteX17" fmla="*/ 1645399 w 3613090"/>
                  <a:gd name="connsiteY17" fmla="*/ 3099670 h 3894379"/>
                  <a:gd name="connsiteX18" fmla="*/ 1683399 w 3613090"/>
                  <a:gd name="connsiteY18" fmla="*/ 2992648 h 3894379"/>
                  <a:gd name="connsiteX19" fmla="*/ 1648605 w 3613090"/>
                  <a:gd name="connsiteY19" fmla="*/ 2760312 h 3894379"/>
                  <a:gd name="connsiteX20" fmla="*/ 1541772 w 3613090"/>
                  <a:gd name="connsiteY20" fmla="*/ 2603127 h 3894379"/>
                  <a:gd name="connsiteX21" fmla="*/ 1371103 w 3613090"/>
                  <a:gd name="connsiteY21" fmla="*/ 2306294 h 3894379"/>
                  <a:gd name="connsiteX22" fmla="*/ 1344607 w 3613090"/>
                  <a:gd name="connsiteY22" fmla="*/ 2019457 h 3894379"/>
                  <a:gd name="connsiteX23" fmla="*/ 1463640 w 3613090"/>
                  <a:gd name="connsiteY23" fmla="*/ 1895557 h 3894379"/>
                  <a:gd name="connsiteX24" fmla="*/ 3447701 w 3613090"/>
                  <a:gd name="connsiteY24" fmla="*/ 303713 h 3894379"/>
                  <a:gd name="connsiteX25" fmla="*/ 3500505 w 3613090"/>
                  <a:gd name="connsiteY25" fmla="*/ 363400 h 3894379"/>
                  <a:gd name="connsiteX26" fmla="*/ 3613090 w 3613090"/>
                  <a:gd name="connsiteY26" fmla="*/ 531806 h 3894379"/>
                  <a:gd name="connsiteX27" fmla="*/ 3469765 w 3613090"/>
                  <a:gd name="connsiteY27" fmla="*/ 966588 h 3894379"/>
                  <a:gd name="connsiteX28" fmla="*/ 3237712 w 3613090"/>
                  <a:gd name="connsiteY28" fmla="*/ 1176766 h 3894379"/>
                  <a:gd name="connsiteX29" fmla="*/ 2944745 w 3613090"/>
                  <a:gd name="connsiteY29" fmla="*/ 1399673 h 3894379"/>
                  <a:gd name="connsiteX30" fmla="*/ 2876949 w 3613090"/>
                  <a:gd name="connsiteY30" fmla="*/ 1494060 h 3894379"/>
                  <a:gd name="connsiteX31" fmla="*/ 2908443 w 3613090"/>
                  <a:gd name="connsiteY31" fmla="*/ 1691602 h 3894379"/>
                  <a:gd name="connsiteX32" fmla="*/ 3028289 w 3613090"/>
                  <a:gd name="connsiteY32" fmla="*/ 1788629 h 3894379"/>
                  <a:gd name="connsiteX33" fmla="*/ 3028198 w 3613090"/>
                  <a:gd name="connsiteY33" fmla="*/ 1788631 h 3894379"/>
                  <a:gd name="connsiteX34" fmla="*/ 3174995 w 3613090"/>
                  <a:gd name="connsiteY34" fmla="*/ 1862130 h 3894379"/>
                  <a:gd name="connsiteX35" fmla="*/ 3310411 w 3613090"/>
                  <a:gd name="connsiteY35" fmla="*/ 1954301 h 3894379"/>
                  <a:gd name="connsiteX36" fmla="*/ 3329740 w 3613090"/>
                  <a:gd name="connsiteY36" fmla="*/ 2117049 h 3894379"/>
                  <a:gd name="connsiteX37" fmla="*/ 3149170 w 3613090"/>
                  <a:gd name="connsiteY37" fmla="*/ 2286587 h 3894379"/>
                  <a:gd name="connsiteX38" fmla="*/ 2937485 w 3613090"/>
                  <a:gd name="connsiteY38" fmla="*/ 2351743 h 3894379"/>
                  <a:gd name="connsiteX39" fmla="*/ 2752011 w 3613090"/>
                  <a:gd name="connsiteY39" fmla="*/ 2319589 h 3894379"/>
                  <a:gd name="connsiteX40" fmla="*/ 2697416 w 3613090"/>
                  <a:gd name="connsiteY40" fmla="*/ 2296393 h 3894379"/>
                  <a:gd name="connsiteX41" fmla="*/ 3048089 w 3613090"/>
                  <a:gd name="connsiteY41" fmla="*/ 2147883 h 3894379"/>
                  <a:gd name="connsiteX42" fmla="*/ 3146719 w 3613090"/>
                  <a:gd name="connsiteY42" fmla="*/ 2031903 h 3894379"/>
                  <a:gd name="connsiteX43" fmla="*/ 3106079 w 3613090"/>
                  <a:gd name="connsiteY43" fmla="*/ 1854634 h 3894379"/>
                  <a:gd name="connsiteX44" fmla="*/ 3014898 w 3613090"/>
                  <a:gd name="connsiteY44" fmla="*/ 1788912 h 3894379"/>
                  <a:gd name="connsiteX45" fmla="*/ 3014989 w 3613090"/>
                  <a:gd name="connsiteY45" fmla="*/ 1788910 h 3894379"/>
                  <a:gd name="connsiteX46" fmla="*/ 2927974 w 3613090"/>
                  <a:gd name="connsiteY46" fmla="*/ 1746893 h 3894379"/>
                  <a:gd name="connsiteX47" fmla="*/ 2843287 w 3613090"/>
                  <a:gd name="connsiteY47" fmla="*/ 1700277 h 3894379"/>
                  <a:gd name="connsiteX48" fmla="*/ 2682047 w 3613090"/>
                  <a:gd name="connsiteY48" fmla="*/ 1575057 h 3894379"/>
                  <a:gd name="connsiteX49" fmla="*/ 2668375 w 3613090"/>
                  <a:gd name="connsiteY49" fmla="*/ 1356864 h 3894379"/>
                  <a:gd name="connsiteX50" fmla="*/ 2887133 w 3613090"/>
                  <a:gd name="connsiteY50" fmla="*/ 1140463 h 3894379"/>
                  <a:gd name="connsiteX51" fmla="*/ 3162372 w 3613090"/>
                  <a:gd name="connsiteY51" fmla="*/ 951501 h 3894379"/>
                  <a:gd name="connsiteX52" fmla="*/ 3398198 w 3613090"/>
                  <a:gd name="connsiteY52" fmla="*/ 592625 h 3894379"/>
                  <a:gd name="connsiteX53" fmla="*/ 3447701 w 3613090"/>
                  <a:gd name="connsiteY53" fmla="*/ 303713 h 3894379"/>
                  <a:gd name="connsiteX54" fmla="*/ 286460 w 3613090"/>
                  <a:gd name="connsiteY54" fmla="*/ 0 h 3894379"/>
                  <a:gd name="connsiteX55" fmla="*/ 389333 w 3613090"/>
                  <a:gd name="connsiteY55" fmla="*/ 42243 h 3894379"/>
                  <a:gd name="connsiteX56" fmla="*/ 548687 w 3613090"/>
                  <a:gd name="connsiteY56" fmla="*/ 202163 h 3894379"/>
                  <a:gd name="connsiteX57" fmla="*/ 525585 w 3613090"/>
                  <a:gd name="connsiteY57" fmla="*/ 398102 h 3894379"/>
                  <a:gd name="connsiteX58" fmla="*/ 500598 w 3613090"/>
                  <a:gd name="connsiteY58" fmla="*/ 494469 h 3894379"/>
                  <a:gd name="connsiteX59" fmla="*/ 542181 w 3613090"/>
                  <a:gd name="connsiteY59" fmla="*/ 548027 h 3894379"/>
                  <a:gd name="connsiteX60" fmla="*/ 794979 w 3613090"/>
                  <a:gd name="connsiteY60" fmla="*/ 755847 h 3894379"/>
                  <a:gd name="connsiteX61" fmla="*/ 893137 w 3613090"/>
                  <a:gd name="connsiteY61" fmla="*/ 892760 h 3894379"/>
                  <a:gd name="connsiteX62" fmla="*/ 902283 w 3613090"/>
                  <a:gd name="connsiteY62" fmla="*/ 1068992 h 3894379"/>
                  <a:gd name="connsiteX63" fmla="*/ 911996 w 3613090"/>
                  <a:gd name="connsiteY63" fmla="*/ 1232778 h 3894379"/>
                  <a:gd name="connsiteX64" fmla="*/ 856363 w 3613090"/>
                  <a:gd name="connsiteY64" fmla="*/ 1437864 h 3894379"/>
                  <a:gd name="connsiteX65" fmla="*/ 643545 w 3613090"/>
                  <a:gd name="connsiteY65" fmla="*/ 1747991 h 3894379"/>
                  <a:gd name="connsiteX66" fmla="*/ 476836 w 3613090"/>
                  <a:gd name="connsiteY66" fmla="*/ 1998055 h 3894379"/>
                  <a:gd name="connsiteX67" fmla="*/ 431199 w 3613090"/>
                  <a:gd name="connsiteY67" fmla="*/ 2163727 h 3894379"/>
                  <a:gd name="connsiteX68" fmla="*/ 452038 w 3613090"/>
                  <a:gd name="connsiteY68" fmla="*/ 2213701 h 3894379"/>
                  <a:gd name="connsiteX69" fmla="*/ 626384 w 3613090"/>
                  <a:gd name="connsiteY69" fmla="*/ 2325061 h 3894379"/>
                  <a:gd name="connsiteX70" fmla="*/ 710399 w 3613090"/>
                  <a:gd name="connsiteY70" fmla="*/ 2369944 h 3894379"/>
                  <a:gd name="connsiteX71" fmla="*/ 746230 w 3613090"/>
                  <a:gd name="connsiteY71" fmla="*/ 2500350 h 3894379"/>
                  <a:gd name="connsiteX72" fmla="*/ 623178 w 3613090"/>
                  <a:gd name="connsiteY72" fmla="*/ 2754374 h 3894379"/>
                  <a:gd name="connsiteX73" fmla="*/ 403289 w 3613090"/>
                  <a:gd name="connsiteY73" fmla="*/ 2885534 h 3894379"/>
                  <a:gd name="connsiteX74" fmla="*/ 264584 w 3613090"/>
                  <a:gd name="connsiteY74" fmla="*/ 2896567 h 3894379"/>
                  <a:gd name="connsiteX75" fmla="*/ 191319 w 3613090"/>
                  <a:gd name="connsiteY75" fmla="*/ 2999440 h 3894379"/>
                  <a:gd name="connsiteX76" fmla="*/ 189433 w 3613090"/>
                  <a:gd name="connsiteY76" fmla="*/ 3275339 h 3894379"/>
                  <a:gd name="connsiteX77" fmla="*/ 0 w 3613090"/>
                  <a:gd name="connsiteY77" fmla="*/ 3069121 h 3894379"/>
                  <a:gd name="connsiteX78" fmla="*/ 6506 w 3613090"/>
                  <a:gd name="connsiteY78" fmla="*/ 2927117 h 3894379"/>
                  <a:gd name="connsiteX79" fmla="*/ 111642 w 3613090"/>
                  <a:gd name="connsiteY79" fmla="*/ 2832919 h 3894379"/>
                  <a:gd name="connsiteX80" fmla="*/ 270619 w 3613090"/>
                  <a:gd name="connsiteY80" fmla="*/ 2816229 h 3894379"/>
                  <a:gd name="connsiteX81" fmla="*/ 422618 w 3613090"/>
                  <a:gd name="connsiteY81" fmla="*/ 2694592 h 3894379"/>
                  <a:gd name="connsiteX82" fmla="*/ 531055 w 3613090"/>
                  <a:gd name="connsiteY82" fmla="*/ 2463765 h 3894379"/>
                  <a:gd name="connsiteX83" fmla="*/ 476176 w 3613090"/>
                  <a:gd name="connsiteY83" fmla="*/ 2320440 h 3894379"/>
                  <a:gd name="connsiteX84" fmla="*/ 368212 w 3613090"/>
                  <a:gd name="connsiteY84" fmla="*/ 2269051 h 3894379"/>
                  <a:gd name="connsiteX85" fmla="*/ 275334 w 3613090"/>
                  <a:gd name="connsiteY85" fmla="*/ 2210213 h 3894379"/>
                  <a:gd name="connsiteX86" fmla="*/ 240445 w 3613090"/>
                  <a:gd name="connsiteY86" fmla="*/ 2067077 h 3894379"/>
                  <a:gd name="connsiteX87" fmla="*/ 375095 w 3613090"/>
                  <a:gd name="connsiteY87" fmla="*/ 1828517 h 3894379"/>
                  <a:gd name="connsiteX88" fmla="*/ 612052 w 3613090"/>
                  <a:gd name="connsiteY88" fmla="*/ 1486047 h 3894379"/>
                  <a:gd name="connsiteX89" fmla="*/ 688052 w 3613090"/>
                  <a:gd name="connsiteY89" fmla="*/ 1345363 h 3894379"/>
                  <a:gd name="connsiteX90" fmla="*/ 691257 w 3613090"/>
                  <a:gd name="connsiteY90" fmla="*/ 1225706 h 3894379"/>
                  <a:gd name="connsiteX91" fmla="*/ 685977 w 3613090"/>
                  <a:gd name="connsiteY91" fmla="*/ 1032878 h 3894379"/>
                  <a:gd name="connsiteX92" fmla="*/ 669476 w 3613090"/>
                  <a:gd name="connsiteY92" fmla="*/ 898700 h 3894379"/>
                  <a:gd name="connsiteX93" fmla="*/ 600831 w 3613090"/>
                  <a:gd name="connsiteY93" fmla="*/ 808180 h 3894379"/>
                  <a:gd name="connsiteX94" fmla="*/ 363214 w 3613090"/>
                  <a:gd name="connsiteY94" fmla="*/ 621669 h 3894379"/>
                  <a:gd name="connsiteX95" fmla="*/ 303056 w 3613090"/>
                  <a:gd name="connsiteY95" fmla="*/ 544915 h 3894379"/>
                  <a:gd name="connsiteX96" fmla="*/ 311730 w 3613090"/>
                  <a:gd name="connsiteY96" fmla="*/ 469859 h 3894379"/>
                  <a:gd name="connsiteX97" fmla="*/ 272128 w 3613090"/>
                  <a:gd name="connsiteY97" fmla="*/ 164729 h 3894379"/>
                  <a:gd name="connsiteX98" fmla="*/ 176327 w 3613090"/>
                  <a:gd name="connsiteY98" fmla="*/ 103910 h 3894379"/>
                  <a:gd name="connsiteX99" fmla="*/ 286460 w 3613090"/>
                  <a:gd name="connsiteY99" fmla="*/ 0 h 389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3613090" h="3894379">
                    <a:moveTo>
                      <a:pt x="1463640" y="1895557"/>
                    </a:moveTo>
                    <a:cubicBezTo>
                      <a:pt x="1484654" y="1892699"/>
                      <a:pt x="1507544" y="1893341"/>
                      <a:pt x="1531588" y="1897348"/>
                    </a:cubicBezTo>
                    <a:cubicBezTo>
                      <a:pt x="1580054" y="1905363"/>
                      <a:pt x="1628238" y="1913189"/>
                      <a:pt x="1674913" y="1928465"/>
                    </a:cubicBezTo>
                    <a:cubicBezTo>
                      <a:pt x="1721776" y="1943740"/>
                      <a:pt x="1770525" y="1953546"/>
                      <a:pt x="1813522" y="1978911"/>
                    </a:cubicBezTo>
                    <a:cubicBezTo>
                      <a:pt x="1779766" y="1978723"/>
                      <a:pt x="1745538" y="1976554"/>
                      <a:pt x="1714610" y="1993621"/>
                    </a:cubicBezTo>
                    <a:cubicBezTo>
                      <a:pt x="1669349" y="2018514"/>
                      <a:pt x="1651906" y="2061228"/>
                      <a:pt x="1648228" y="2108940"/>
                    </a:cubicBezTo>
                    <a:cubicBezTo>
                      <a:pt x="1636536" y="2261883"/>
                      <a:pt x="1669915" y="2404735"/>
                      <a:pt x="1754495" y="2533256"/>
                    </a:cubicBezTo>
                    <a:cubicBezTo>
                      <a:pt x="1793155" y="2592000"/>
                      <a:pt x="1836058" y="2648198"/>
                      <a:pt x="1880658" y="2702699"/>
                    </a:cubicBezTo>
                    <a:cubicBezTo>
                      <a:pt x="1958073" y="2797369"/>
                      <a:pt x="1977591" y="2904485"/>
                      <a:pt x="1961656" y="3022633"/>
                    </a:cubicBezTo>
                    <a:cubicBezTo>
                      <a:pt x="1955715" y="3066385"/>
                      <a:pt x="1935914" y="3099010"/>
                      <a:pt x="1904703" y="3128052"/>
                    </a:cubicBezTo>
                    <a:cubicBezTo>
                      <a:pt x="1826440" y="3200846"/>
                      <a:pt x="1779011" y="3293441"/>
                      <a:pt x="1738560" y="3390373"/>
                    </a:cubicBezTo>
                    <a:cubicBezTo>
                      <a:pt x="1695940" y="3492398"/>
                      <a:pt x="1650962" y="3593385"/>
                      <a:pt x="1616074" y="3698426"/>
                    </a:cubicBezTo>
                    <a:cubicBezTo>
                      <a:pt x="1594858" y="3762262"/>
                      <a:pt x="1576849" y="3826947"/>
                      <a:pt x="1571380" y="3894366"/>
                    </a:cubicBezTo>
                    <a:cubicBezTo>
                      <a:pt x="1472278" y="3894932"/>
                      <a:pt x="1375535" y="3877582"/>
                      <a:pt x="1279262" y="3856366"/>
                    </a:cubicBezTo>
                    <a:cubicBezTo>
                      <a:pt x="1280770" y="3799036"/>
                      <a:pt x="1303683" y="3746893"/>
                      <a:pt x="1322165" y="3694466"/>
                    </a:cubicBezTo>
                    <a:cubicBezTo>
                      <a:pt x="1351018" y="3612903"/>
                      <a:pt x="1385341" y="3533320"/>
                      <a:pt x="1419380" y="3453738"/>
                    </a:cubicBezTo>
                    <a:cubicBezTo>
                      <a:pt x="1466621" y="3343416"/>
                      <a:pt x="1511127" y="3231396"/>
                      <a:pt x="1597310" y="3142950"/>
                    </a:cubicBezTo>
                    <a:cubicBezTo>
                      <a:pt x="1612585" y="3127298"/>
                      <a:pt x="1631632" y="3115982"/>
                      <a:pt x="1645399" y="3099670"/>
                    </a:cubicBezTo>
                    <a:cubicBezTo>
                      <a:pt x="1670952" y="3069214"/>
                      <a:pt x="1679816" y="3030365"/>
                      <a:pt x="1683399" y="2992648"/>
                    </a:cubicBezTo>
                    <a:cubicBezTo>
                      <a:pt x="1690848" y="2912971"/>
                      <a:pt x="1685756" y="2834614"/>
                      <a:pt x="1648605" y="2760312"/>
                    </a:cubicBezTo>
                    <a:cubicBezTo>
                      <a:pt x="1619940" y="2702793"/>
                      <a:pt x="1581658" y="2651970"/>
                      <a:pt x="1541772" y="2603127"/>
                    </a:cubicBezTo>
                    <a:cubicBezTo>
                      <a:pt x="1468318" y="2513172"/>
                      <a:pt x="1405331" y="2417465"/>
                      <a:pt x="1371103" y="2306294"/>
                    </a:cubicBezTo>
                    <a:cubicBezTo>
                      <a:pt x="1342438" y="2213322"/>
                      <a:pt x="1331971" y="2116106"/>
                      <a:pt x="1344607" y="2019457"/>
                    </a:cubicBezTo>
                    <a:cubicBezTo>
                      <a:pt x="1354437" y="1944212"/>
                      <a:pt x="1400599" y="1904132"/>
                      <a:pt x="1463640" y="1895557"/>
                    </a:cubicBezTo>
                    <a:close/>
                    <a:moveTo>
                      <a:pt x="3447701" y="303713"/>
                    </a:moveTo>
                    <a:cubicBezTo>
                      <a:pt x="3474197" y="315688"/>
                      <a:pt x="3484475" y="342373"/>
                      <a:pt x="3500505" y="363400"/>
                    </a:cubicBezTo>
                    <a:cubicBezTo>
                      <a:pt x="3541428" y="417241"/>
                      <a:pt x="3582162" y="471271"/>
                      <a:pt x="3613090" y="531806"/>
                    </a:cubicBezTo>
                    <a:cubicBezTo>
                      <a:pt x="3604320" y="689557"/>
                      <a:pt x="3558966" y="836182"/>
                      <a:pt x="3469765" y="966588"/>
                    </a:cubicBezTo>
                    <a:cubicBezTo>
                      <a:pt x="3409795" y="1054374"/>
                      <a:pt x="3328799" y="1121322"/>
                      <a:pt x="3237712" y="1176766"/>
                    </a:cubicBezTo>
                    <a:cubicBezTo>
                      <a:pt x="3132387" y="1240790"/>
                      <a:pt x="3029986" y="1309152"/>
                      <a:pt x="2944745" y="1399673"/>
                    </a:cubicBezTo>
                    <a:cubicBezTo>
                      <a:pt x="2918061" y="1428055"/>
                      <a:pt x="2893639" y="1458323"/>
                      <a:pt x="2876949" y="1494060"/>
                    </a:cubicBezTo>
                    <a:cubicBezTo>
                      <a:pt x="2843004" y="1566570"/>
                      <a:pt x="2854036" y="1632858"/>
                      <a:pt x="2908443" y="1691602"/>
                    </a:cubicBezTo>
                    <a:cubicBezTo>
                      <a:pt x="2943803" y="1729790"/>
                      <a:pt x="2988215" y="1756381"/>
                      <a:pt x="3028289" y="1788629"/>
                    </a:cubicBezTo>
                    <a:lnTo>
                      <a:pt x="3028198" y="1788631"/>
                    </a:lnTo>
                    <a:lnTo>
                      <a:pt x="3174995" y="1862130"/>
                    </a:lnTo>
                    <a:cubicBezTo>
                      <a:pt x="3223237" y="1887778"/>
                      <a:pt x="3269582" y="1916537"/>
                      <a:pt x="3310411" y="1954301"/>
                    </a:cubicBezTo>
                    <a:cubicBezTo>
                      <a:pt x="3361234" y="2001258"/>
                      <a:pt x="3366515" y="2058682"/>
                      <a:pt x="3329740" y="2117049"/>
                    </a:cubicBezTo>
                    <a:cubicBezTo>
                      <a:pt x="3284291" y="2189089"/>
                      <a:pt x="3218664" y="2239912"/>
                      <a:pt x="3149170" y="2286587"/>
                    </a:cubicBezTo>
                    <a:cubicBezTo>
                      <a:pt x="3085146" y="2329584"/>
                      <a:pt x="3012446" y="2348631"/>
                      <a:pt x="2937485" y="2351743"/>
                    </a:cubicBezTo>
                    <a:cubicBezTo>
                      <a:pt x="2874591" y="2354383"/>
                      <a:pt x="2812075" y="2340145"/>
                      <a:pt x="2752011" y="2319589"/>
                    </a:cubicBezTo>
                    <a:cubicBezTo>
                      <a:pt x="2733436" y="2313178"/>
                      <a:pt x="2712409" y="2311574"/>
                      <a:pt x="2697416" y="2296393"/>
                    </a:cubicBezTo>
                    <a:cubicBezTo>
                      <a:pt x="2833197" y="2291584"/>
                      <a:pt x="2949082" y="2241798"/>
                      <a:pt x="3048089" y="2147883"/>
                    </a:cubicBezTo>
                    <a:cubicBezTo>
                      <a:pt x="3085523" y="2112335"/>
                      <a:pt x="3121355" y="2077163"/>
                      <a:pt x="3146719" y="2031903"/>
                    </a:cubicBezTo>
                    <a:cubicBezTo>
                      <a:pt x="3185850" y="1961939"/>
                      <a:pt x="3168312" y="1907626"/>
                      <a:pt x="3106079" y="1854634"/>
                    </a:cubicBezTo>
                    <a:cubicBezTo>
                      <a:pt x="3077697" y="1830401"/>
                      <a:pt x="3045449" y="1810694"/>
                      <a:pt x="3014898" y="1788912"/>
                    </a:cubicBezTo>
                    <a:lnTo>
                      <a:pt x="3014989" y="1788910"/>
                    </a:lnTo>
                    <a:lnTo>
                      <a:pt x="2927974" y="1746893"/>
                    </a:lnTo>
                    <a:cubicBezTo>
                      <a:pt x="2899603" y="1731653"/>
                      <a:pt x="2871622" y="1715647"/>
                      <a:pt x="2843287" y="1700277"/>
                    </a:cubicBezTo>
                    <a:cubicBezTo>
                      <a:pt x="2782751" y="1667369"/>
                      <a:pt x="2726836" y="1628898"/>
                      <a:pt x="2682047" y="1575057"/>
                    </a:cubicBezTo>
                    <a:cubicBezTo>
                      <a:pt x="2622077" y="1502734"/>
                      <a:pt x="2623398" y="1433147"/>
                      <a:pt x="2668375" y="1356864"/>
                    </a:cubicBezTo>
                    <a:cubicBezTo>
                      <a:pt x="2722498" y="1265212"/>
                      <a:pt x="2806136" y="1204676"/>
                      <a:pt x="2887133" y="1140463"/>
                    </a:cubicBezTo>
                    <a:cubicBezTo>
                      <a:pt x="2974542" y="1071064"/>
                      <a:pt x="3078264" y="1025804"/>
                      <a:pt x="3162372" y="951501"/>
                    </a:cubicBezTo>
                    <a:cubicBezTo>
                      <a:pt x="3273732" y="853155"/>
                      <a:pt x="3353220" y="734912"/>
                      <a:pt x="3398198" y="592625"/>
                    </a:cubicBezTo>
                    <a:cubicBezTo>
                      <a:pt x="3427994" y="498238"/>
                      <a:pt x="3448267" y="403003"/>
                      <a:pt x="3447701" y="303713"/>
                    </a:cubicBezTo>
                    <a:close/>
                    <a:moveTo>
                      <a:pt x="286460" y="0"/>
                    </a:moveTo>
                    <a:cubicBezTo>
                      <a:pt x="324648" y="4526"/>
                      <a:pt x="357368" y="24045"/>
                      <a:pt x="389333" y="42243"/>
                    </a:cubicBezTo>
                    <a:cubicBezTo>
                      <a:pt x="456563" y="80714"/>
                      <a:pt x="522380" y="123523"/>
                      <a:pt x="548687" y="202163"/>
                    </a:cubicBezTo>
                    <a:cubicBezTo>
                      <a:pt x="571318" y="270053"/>
                      <a:pt x="572355" y="337189"/>
                      <a:pt x="525585" y="398102"/>
                    </a:cubicBezTo>
                    <a:cubicBezTo>
                      <a:pt x="503804" y="426390"/>
                      <a:pt x="480891" y="456469"/>
                      <a:pt x="500598" y="494469"/>
                    </a:cubicBezTo>
                    <a:cubicBezTo>
                      <a:pt x="510876" y="514176"/>
                      <a:pt x="527000" y="531337"/>
                      <a:pt x="542181" y="548027"/>
                    </a:cubicBezTo>
                    <a:cubicBezTo>
                      <a:pt x="616295" y="629496"/>
                      <a:pt x="695877" y="703609"/>
                      <a:pt x="794979" y="755847"/>
                    </a:cubicBezTo>
                    <a:cubicBezTo>
                      <a:pt x="848160" y="783852"/>
                      <a:pt x="882482" y="826850"/>
                      <a:pt x="893137" y="892760"/>
                    </a:cubicBezTo>
                    <a:cubicBezTo>
                      <a:pt x="902755" y="952070"/>
                      <a:pt x="898983" y="1010342"/>
                      <a:pt x="902283" y="1068992"/>
                    </a:cubicBezTo>
                    <a:cubicBezTo>
                      <a:pt x="905395" y="1123588"/>
                      <a:pt x="901812" y="1177900"/>
                      <a:pt x="911996" y="1232778"/>
                    </a:cubicBezTo>
                    <a:cubicBezTo>
                      <a:pt x="926045" y="1308118"/>
                      <a:pt x="896909" y="1374311"/>
                      <a:pt x="856363" y="1437864"/>
                    </a:cubicBezTo>
                    <a:cubicBezTo>
                      <a:pt x="788850" y="1543566"/>
                      <a:pt x="715774" y="1645496"/>
                      <a:pt x="643545" y="1747991"/>
                    </a:cubicBezTo>
                    <a:cubicBezTo>
                      <a:pt x="585744" y="1830026"/>
                      <a:pt x="527471" y="1911589"/>
                      <a:pt x="476836" y="1998055"/>
                    </a:cubicBezTo>
                    <a:cubicBezTo>
                      <a:pt x="447512" y="2048124"/>
                      <a:pt x="423939" y="2101776"/>
                      <a:pt x="431199" y="2163727"/>
                    </a:cubicBezTo>
                    <a:cubicBezTo>
                      <a:pt x="433556" y="2183528"/>
                      <a:pt x="439780" y="2198709"/>
                      <a:pt x="452038" y="2213701"/>
                    </a:cubicBezTo>
                    <a:cubicBezTo>
                      <a:pt x="498147" y="2269900"/>
                      <a:pt x="561039" y="2299696"/>
                      <a:pt x="626384" y="2325061"/>
                    </a:cubicBezTo>
                    <a:cubicBezTo>
                      <a:pt x="656369" y="2336753"/>
                      <a:pt x="684374" y="2352028"/>
                      <a:pt x="710399" y="2369944"/>
                    </a:cubicBezTo>
                    <a:cubicBezTo>
                      <a:pt x="744815" y="2393517"/>
                      <a:pt x="760374" y="2460276"/>
                      <a:pt x="746230" y="2500350"/>
                    </a:cubicBezTo>
                    <a:cubicBezTo>
                      <a:pt x="714830" y="2589739"/>
                      <a:pt x="677773" y="2676300"/>
                      <a:pt x="623178" y="2754374"/>
                    </a:cubicBezTo>
                    <a:cubicBezTo>
                      <a:pt x="569714" y="2830845"/>
                      <a:pt x="502201" y="2885157"/>
                      <a:pt x="403289" y="2885534"/>
                    </a:cubicBezTo>
                    <a:cubicBezTo>
                      <a:pt x="356708" y="2885723"/>
                      <a:pt x="310693" y="2892229"/>
                      <a:pt x="264584" y="2896567"/>
                    </a:cubicBezTo>
                    <a:cubicBezTo>
                      <a:pt x="227150" y="2900149"/>
                      <a:pt x="191979" y="2948804"/>
                      <a:pt x="191319" y="2999440"/>
                    </a:cubicBezTo>
                    <a:cubicBezTo>
                      <a:pt x="190093" y="3091375"/>
                      <a:pt x="189999" y="3183404"/>
                      <a:pt x="189433" y="3275339"/>
                    </a:cubicBezTo>
                    <a:cubicBezTo>
                      <a:pt x="118148" y="3214049"/>
                      <a:pt x="55632" y="3144744"/>
                      <a:pt x="0" y="3069121"/>
                    </a:cubicBezTo>
                    <a:cubicBezTo>
                      <a:pt x="3489" y="3021881"/>
                      <a:pt x="-1037" y="2974546"/>
                      <a:pt x="6506" y="2927117"/>
                    </a:cubicBezTo>
                    <a:cubicBezTo>
                      <a:pt x="16690" y="2863376"/>
                      <a:pt x="47241" y="2833485"/>
                      <a:pt x="111642" y="2832919"/>
                    </a:cubicBezTo>
                    <a:cubicBezTo>
                      <a:pt x="165200" y="2832448"/>
                      <a:pt x="218664" y="2834522"/>
                      <a:pt x="270619" y="2816229"/>
                    </a:cubicBezTo>
                    <a:cubicBezTo>
                      <a:pt x="335869" y="2793316"/>
                      <a:pt x="386504" y="2753054"/>
                      <a:pt x="422618" y="2694592"/>
                    </a:cubicBezTo>
                    <a:cubicBezTo>
                      <a:pt x="467596" y="2621799"/>
                      <a:pt x="509839" y="2547496"/>
                      <a:pt x="531055" y="2463765"/>
                    </a:cubicBezTo>
                    <a:cubicBezTo>
                      <a:pt x="549253" y="2391914"/>
                      <a:pt x="537466" y="2364758"/>
                      <a:pt x="476176" y="2320440"/>
                    </a:cubicBezTo>
                    <a:cubicBezTo>
                      <a:pt x="443174" y="2296584"/>
                      <a:pt x="403100" y="2288569"/>
                      <a:pt x="368212" y="2269051"/>
                    </a:cubicBezTo>
                    <a:cubicBezTo>
                      <a:pt x="336152" y="2251041"/>
                      <a:pt x="302961" y="2235860"/>
                      <a:pt x="275334" y="2210213"/>
                    </a:cubicBezTo>
                    <a:cubicBezTo>
                      <a:pt x="231488" y="2169478"/>
                      <a:pt x="221964" y="2122615"/>
                      <a:pt x="240445" y="2067077"/>
                    </a:cubicBezTo>
                    <a:cubicBezTo>
                      <a:pt x="269865" y="1978725"/>
                      <a:pt x="323611" y="1904140"/>
                      <a:pt x="375095" y="1828517"/>
                    </a:cubicBezTo>
                    <a:cubicBezTo>
                      <a:pt x="453169" y="1713763"/>
                      <a:pt x="537372" y="1603347"/>
                      <a:pt x="612052" y="1486047"/>
                    </a:cubicBezTo>
                    <a:cubicBezTo>
                      <a:pt x="640905" y="1440693"/>
                      <a:pt x="674850" y="1398827"/>
                      <a:pt x="688052" y="1345363"/>
                    </a:cubicBezTo>
                    <a:cubicBezTo>
                      <a:pt x="697858" y="1305760"/>
                      <a:pt x="695877" y="1264837"/>
                      <a:pt x="691257" y="1225706"/>
                    </a:cubicBezTo>
                    <a:cubicBezTo>
                      <a:pt x="683620" y="1161304"/>
                      <a:pt x="689937" y="1096997"/>
                      <a:pt x="685977" y="1032878"/>
                    </a:cubicBezTo>
                    <a:cubicBezTo>
                      <a:pt x="683148" y="987995"/>
                      <a:pt x="680131" y="943112"/>
                      <a:pt x="669476" y="898700"/>
                    </a:cubicBezTo>
                    <a:cubicBezTo>
                      <a:pt x="659481" y="857117"/>
                      <a:pt x="634871" y="828170"/>
                      <a:pt x="600831" y="808180"/>
                    </a:cubicBezTo>
                    <a:cubicBezTo>
                      <a:pt x="512951" y="756696"/>
                      <a:pt x="431293" y="697763"/>
                      <a:pt x="363214" y="621669"/>
                    </a:cubicBezTo>
                    <a:cubicBezTo>
                      <a:pt x="341621" y="597531"/>
                      <a:pt x="319274" y="573863"/>
                      <a:pt x="303056" y="544915"/>
                    </a:cubicBezTo>
                    <a:cubicBezTo>
                      <a:pt x="287026" y="516345"/>
                      <a:pt x="291364" y="492677"/>
                      <a:pt x="311730" y="469859"/>
                    </a:cubicBezTo>
                    <a:cubicBezTo>
                      <a:pt x="397254" y="374058"/>
                      <a:pt x="369815" y="240823"/>
                      <a:pt x="272128" y="164729"/>
                    </a:cubicBezTo>
                    <a:cubicBezTo>
                      <a:pt x="242331" y="141533"/>
                      <a:pt x="211969" y="118243"/>
                      <a:pt x="176327" y="103910"/>
                    </a:cubicBezTo>
                    <a:cubicBezTo>
                      <a:pt x="208009" y="63930"/>
                      <a:pt x="246763" y="31494"/>
                      <a:pt x="286460" y="0"/>
                    </a:cubicBezTo>
                    <a:close/>
                  </a:path>
                </a:pathLst>
              </a:custGeom>
              <a:solidFill>
                <a:srgbClr val="5DBB6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142">
                <a:extLst>
                  <a:ext uri="{FF2B5EF4-FFF2-40B4-BE49-F238E27FC236}">
                    <a16:creationId xmlns:a16="http://schemas.microsoft.com/office/drawing/2014/main" id="{1FA76738-7ADF-4D6E-83E4-6EBADA5B130B}"/>
                  </a:ext>
                </a:extLst>
              </p:cNvPr>
              <p:cNvSpPr/>
              <p:nvPr/>
            </p:nvSpPr>
            <p:spPr>
              <a:xfrm>
                <a:off x="5900713" y="518876"/>
                <a:ext cx="1235094" cy="1098958"/>
              </a:xfrm>
              <a:custGeom>
                <a:avLst/>
                <a:gdLst>
                  <a:gd name="connsiteX0" fmla="*/ 571 w 1235094"/>
                  <a:gd name="connsiteY0" fmla="*/ 654934 h 1098958"/>
                  <a:gd name="connsiteX1" fmla="*/ 24804 w 1235094"/>
                  <a:gd name="connsiteY1" fmla="*/ 678507 h 1098958"/>
                  <a:gd name="connsiteX2" fmla="*/ 537095 w 1235094"/>
                  <a:gd name="connsiteY2" fmla="*/ 1060391 h 1098958"/>
                  <a:gd name="connsiteX3" fmla="*/ 1120953 w 1235094"/>
                  <a:gd name="connsiteY3" fmla="*/ 962138 h 1098958"/>
                  <a:gd name="connsiteX4" fmla="*/ 1073430 w 1235094"/>
                  <a:gd name="connsiteY4" fmla="*/ 1025880 h 1098958"/>
                  <a:gd name="connsiteX5" fmla="*/ 136635 w 1235094"/>
                  <a:gd name="connsiteY5" fmla="*/ 876710 h 1098958"/>
                  <a:gd name="connsiteX6" fmla="*/ 8869 w 1235094"/>
                  <a:gd name="connsiteY6" fmla="*/ 693782 h 1098958"/>
                  <a:gd name="connsiteX7" fmla="*/ 571 w 1235094"/>
                  <a:gd name="connsiteY7" fmla="*/ 654934 h 1098958"/>
                  <a:gd name="connsiteX8" fmla="*/ 1201256 w 1235094"/>
                  <a:gd name="connsiteY8" fmla="*/ 249936 h 1098958"/>
                  <a:gd name="connsiteX9" fmla="*/ 1230804 w 1235094"/>
                  <a:gd name="connsiteY9" fmla="*/ 287194 h 1098958"/>
                  <a:gd name="connsiteX10" fmla="*/ 1163668 w 1235094"/>
                  <a:gd name="connsiteY10" fmla="*/ 470969 h 1098958"/>
                  <a:gd name="connsiteX11" fmla="*/ 1097004 w 1235094"/>
                  <a:gd name="connsiteY11" fmla="*/ 447396 h 1098958"/>
                  <a:gd name="connsiteX12" fmla="*/ 1091912 w 1235094"/>
                  <a:gd name="connsiteY12" fmla="*/ 410056 h 1098958"/>
                  <a:gd name="connsiteX13" fmla="*/ 1156502 w 1235094"/>
                  <a:gd name="connsiteY13" fmla="*/ 263809 h 1098958"/>
                  <a:gd name="connsiteX14" fmla="*/ 1201256 w 1235094"/>
                  <a:gd name="connsiteY14" fmla="*/ 249936 h 1098958"/>
                  <a:gd name="connsiteX15" fmla="*/ 366299 w 1235094"/>
                  <a:gd name="connsiteY15" fmla="*/ 457 h 1098958"/>
                  <a:gd name="connsiteX16" fmla="*/ 383776 w 1235094"/>
                  <a:gd name="connsiteY16" fmla="*/ 1488 h 1098958"/>
                  <a:gd name="connsiteX17" fmla="*/ 420645 w 1235094"/>
                  <a:gd name="connsiteY17" fmla="*/ 52406 h 1098958"/>
                  <a:gd name="connsiteX18" fmla="*/ 422908 w 1235094"/>
                  <a:gd name="connsiteY18" fmla="*/ 86823 h 1098958"/>
                  <a:gd name="connsiteX19" fmla="*/ 376893 w 1235094"/>
                  <a:gd name="connsiteY19" fmla="*/ 214589 h 1098958"/>
                  <a:gd name="connsiteX20" fmla="*/ 294387 w 1235094"/>
                  <a:gd name="connsiteY20" fmla="*/ 195824 h 1098958"/>
                  <a:gd name="connsiteX21" fmla="*/ 327672 w 1235094"/>
                  <a:gd name="connsiteY21" fmla="*/ 28833 h 1098958"/>
                  <a:gd name="connsiteX22" fmla="*/ 366299 w 1235094"/>
                  <a:gd name="connsiteY22" fmla="*/ 457 h 109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35094" h="1098958">
                    <a:moveTo>
                      <a:pt x="571" y="654934"/>
                    </a:moveTo>
                    <a:cubicBezTo>
                      <a:pt x="15846" y="657103"/>
                      <a:pt x="20184" y="668229"/>
                      <a:pt x="24804" y="678507"/>
                    </a:cubicBezTo>
                    <a:cubicBezTo>
                      <a:pt x="125697" y="899528"/>
                      <a:pt x="300704" y="1021637"/>
                      <a:pt x="537095" y="1060391"/>
                    </a:cubicBezTo>
                    <a:cubicBezTo>
                      <a:pt x="740578" y="1093676"/>
                      <a:pt x="934631" y="1065766"/>
                      <a:pt x="1120953" y="962138"/>
                    </a:cubicBezTo>
                    <a:cubicBezTo>
                      <a:pt x="1115861" y="996178"/>
                      <a:pt x="1098889" y="1015131"/>
                      <a:pt x="1073430" y="1025880"/>
                    </a:cubicBezTo>
                    <a:cubicBezTo>
                      <a:pt x="769526" y="1154401"/>
                      <a:pt x="385190" y="1118664"/>
                      <a:pt x="136635" y="876710"/>
                    </a:cubicBezTo>
                    <a:cubicBezTo>
                      <a:pt x="82417" y="823906"/>
                      <a:pt x="36780" y="764973"/>
                      <a:pt x="8869" y="693782"/>
                    </a:cubicBezTo>
                    <a:cubicBezTo>
                      <a:pt x="4060" y="681524"/>
                      <a:pt x="-1880" y="669455"/>
                      <a:pt x="571" y="654934"/>
                    </a:cubicBezTo>
                    <a:close/>
                    <a:moveTo>
                      <a:pt x="1201256" y="249936"/>
                    </a:moveTo>
                    <a:cubicBezTo>
                      <a:pt x="1214138" y="254097"/>
                      <a:pt x="1224487" y="266780"/>
                      <a:pt x="1230804" y="287194"/>
                    </a:cubicBezTo>
                    <a:cubicBezTo>
                      <a:pt x="1247777" y="342355"/>
                      <a:pt x="1212135" y="439947"/>
                      <a:pt x="1163668" y="470969"/>
                    </a:cubicBezTo>
                    <a:cubicBezTo>
                      <a:pt x="1134344" y="489733"/>
                      <a:pt x="1106999" y="480587"/>
                      <a:pt x="1097004" y="447396"/>
                    </a:cubicBezTo>
                    <a:cubicBezTo>
                      <a:pt x="1093137" y="434384"/>
                      <a:pt x="1093232" y="420334"/>
                      <a:pt x="1091912" y="410056"/>
                    </a:cubicBezTo>
                    <a:cubicBezTo>
                      <a:pt x="1095401" y="350747"/>
                      <a:pt x="1112373" y="300677"/>
                      <a:pt x="1156502" y="263809"/>
                    </a:cubicBezTo>
                    <a:cubicBezTo>
                      <a:pt x="1172956" y="250137"/>
                      <a:pt x="1188373" y="245776"/>
                      <a:pt x="1201256" y="249936"/>
                    </a:cubicBezTo>
                    <a:close/>
                    <a:moveTo>
                      <a:pt x="366299" y="457"/>
                    </a:moveTo>
                    <a:cubicBezTo>
                      <a:pt x="371713" y="-363"/>
                      <a:pt x="377530" y="-115"/>
                      <a:pt x="383776" y="1488"/>
                    </a:cubicBezTo>
                    <a:cubicBezTo>
                      <a:pt x="408575" y="7900"/>
                      <a:pt x="415270" y="30813"/>
                      <a:pt x="420645" y="52406"/>
                    </a:cubicBezTo>
                    <a:cubicBezTo>
                      <a:pt x="423379" y="63438"/>
                      <a:pt x="422342" y="75413"/>
                      <a:pt x="422908" y="86823"/>
                    </a:cubicBezTo>
                    <a:cubicBezTo>
                      <a:pt x="421682" y="134723"/>
                      <a:pt x="409612" y="178758"/>
                      <a:pt x="376893" y="214589"/>
                    </a:cubicBezTo>
                    <a:cubicBezTo>
                      <a:pt x="344362" y="250231"/>
                      <a:pt x="307588" y="242028"/>
                      <a:pt x="294387" y="195824"/>
                    </a:cubicBezTo>
                    <a:cubicBezTo>
                      <a:pt x="276943" y="135006"/>
                      <a:pt x="292124" y="79279"/>
                      <a:pt x="327672" y="28833"/>
                    </a:cubicBezTo>
                    <a:cubicBezTo>
                      <a:pt x="337432" y="14972"/>
                      <a:pt x="350055" y="2914"/>
                      <a:pt x="366299" y="457"/>
                    </a:cubicBezTo>
                    <a:close/>
                  </a:path>
                </a:pathLst>
              </a:custGeom>
              <a:solidFill>
                <a:srgbClr val="3F2A66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999AB9CB-3E77-432D-944F-FEC3B6CB3785}"/>
              </a:ext>
            </a:extLst>
          </p:cNvPr>
          <p:cNvGrpSpPr/>
          <p:nvPr/>
        </p:nvGrpSpPr>
        <p:grpSpPr>
          <a:xfrm>
            <a:off x="3789717" y="3866565"/>
            <a:ext cx="5042209" cy="2696947"/>
            <a:chOff x="3921261" y="2302848"/>
            <a:chExt cx="7824188" cy="4184955"/>
          </a:xfrm>
        </p:grpSpPr>
        <p:grpSp>
          <p:nvGrpSpPr>
            <p:cNvPr id="54" name="Group 2">
              <a:extLst>
                <a:ext uri="{FF2B5EF4-FFF2-40B4-BE49-F238E27FC236}">
                  <a16:creationId xmlns:a16="http://schemas.microsoft.com/office/drawing/2014/main" id="{28AAF775-7721-42D0-A3B2-C46CED0A5CC5}"/>
                </a:ext>
              </a:extLst>
            </p:cNvPr>
            <p:cNvGrpSpPr/>
            <p:nvPr/>
          </p:nvGrpSpPr>
          <p:grpSpPr>
            <a:xfrm flipH="1">
              <a:off x="7343858" y="2302848"/>
              <a:ext cx="4401591" cy="4145326"/>
              <a:chOff x="4870179" y="1806250"/>
              <a:chExt cx="4401591" cy="4145326"/>
            </a:xfrm>
            <a:solidFill>
              <a:schemeClr val="accent3"/>
            </a:solidFill>
          </p:grpSpPr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F883DF1F-2D67-49D8-8035-317B98FCE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0179" y="1806250"/>
                <a:ext cx="3733938" cy="3593742"/>
              </a:xfrm>
              <a:custGeom>
                <a:avLst/>
                <a:gdLst>
                  <a:gd name="connsiteX0" fmla="*/ 3175848 w 6187971"/>
                  <a:gd name="connsiteY0" fmla="*/ 5544922 h 5955635"/>
                  <a:gd name="connsiteX1" fmla="*/ 3184857 w 6187971"/>
                  <a:gd name="connsiteY1" fmla="*/ 5542997 h 5955635"/>
                  <a:gd name="connsiteX2" fmla="*/ 3185794 w 6187971"/>
                  <a:gd name="connsiteY2" fmla="*/ 5544792 h 5955635"/>
                  <a:gd name="connsiteX3" fmla="*/ 3509992 w 6187971"/>
                  <a:gd name="connsiteY3" fmla="*/ 5452506 h 5955635"/>
                  <a:gd name="connsiteX4" fmla="*/ 3560810 w 6187971"/>
                  <a:gd name="connsiteY4" fmla="*/ 5445094 h 5955635"/>
                  <a:gd name="connsiteX5" fmla="*/ 3523318 w 6187971"/>
                  <a:gd name="connsiteY5" fmla="*/ 5451849 h 5955635"/>
                  <a:gd name="connsiteX6" fmla="*/ 3518813 w 6187971"/>
                  <a:gd name="connsiteY6" fmla="*/ 5452811 h 5955635"/>
                  <a:gd name="connsiteX7" fmla="*/ 3472811 w 6187971"/>
                  <a:gd name="connsiteY7" fmla="*/ 5457929 h 5955635"/>
                  <a:gd name="connsiteX8" fmla="*/ 3477314 w 6187971"/>
                  <a:gd name="connsiteY8" fmla="*/ 5456967 h 5955635"/>
                  <a:gd name="connsiteX9" fmla="*/ 3481818 w 6187971"/>
                  <a:gd name="connsiteY9" fmla="*/ 5456005 h 5955635"/>
                  <a:gd name="connsiteX10" fmla="*/ 3499835 w 6187971"/>
                  <a:gd name="connsiteY10" fmla="*/ 5452156 h 5955635"/>
                  <a:gd name="connsiteX11" fmla="*/ 3509992 w 6187971"/>
                  <a:gd name="connsiteY11" fmla="*/ 5452506 h 5955635"/>
                  <a:gd name="connsiteX12" fmla="*/ 4648965 w 6187971"/>
                  <a:gd name="connsiteY12" fmla="*/ 5205864 h 5955635"/>
                  <a:gd name="connsiteX13" fmla="*/ 4648375 w 6187971"/>
                  <a:gd name="connsiteY13" fmla="*/ 5206776 h 5955635"/>
                  <a:gd name="connsiteX14" fmla="*/ 4643871 w 6187971"/>
                  <a:gd name="connsiteY14" fmla="*/ 5207738 h 5955635"/>
                  <a:gd name="connsiteX15" fmla="*/ 3439358 w 6187971"/>
                  <a:gd name="connsiteY15" fmla="*/ 5455658 h 5955635"/>
                  <a:gd name="connsiteX16" fmla="*/ 3443861 w 6187971"/>
                  <a:gd name="connsiteY16" fmla="*/ 5454695 h 5955635"/>
                  <a:gd name="connsiteX17" fmla="*/ 3462839 w 6187971"/>
                  <a:gd name="connsiteY17" fmla="*/ 5455350 h 5955635"/>
                  <a:gd name="connsiteX18" fmla="*/ 3463802 w 6187971"/>
                  <a:gd name="connsiteY18" fmla="*/ 5459854 h 5955635"/>
                  <a:gd name="connsiteX19" fmla="*/ 3464764 w 6187971"/>
                  <a:gd name="connsiteY19" fmla="*/ 5464358 h 5955635"/>
                  <a:gd name="connsiteX20" fmla="*/ 3386270 w 6187971"/>
                  <a:gd name="connsiteY20" fmla="*/ 5471708 h 5955635"/>
                  <a:gd name="connsiteX21" fmla="*/ 3439358 w 6187971"/>
                  <a:gd name="connsiteY21" fmla="*/ 5455658 h 5955635"/>
                  <a:gd name="connsiteX22" fmla="*/ 4926827 w 6187971"/>
                  <a:gd name="connsiteY22" fmla="*/ 4878836 h 5955635"/>
                  <a:gd name="connsiteX23" fmla="*/ 4931331 w 6187971"/>
                  <a:gd name="connsiteY23" fmla="*/ 4877874 h 5955635"/>
                  <a:gd name="connsiteX24" fmla="*/ 4927253 w 6187971"/>
                  <a:gd name="connsiteY24" fmla="*/ 4880833 h 5955635"/>
                  <a:gd name="connsiteX25" fmla="*/ 1616921 w 6187971"/>
                  <a:gd name="connsiteY25" fmla="*/ 5147987 h 5955635"/>
                  <a:gd name="connsiteX26" fmla="*/ 1621158 w 6187971"/>
                  <a:gd name="connsiteY26" fmla="*/ 5151791 h 5955635"/>
                  <a:gd name="connsiteX27" fmla="*/ 1617883 w 6187971"/>
                  <a:gd name="connsiteY27" fmla="*/ 5152491 h 5955635"/>
                  <a:gd name="connsiteX28" fmla="*/ 1616921 w 6187971"/>
                  <a:gd name="connsiteY28" fmla="*/ 5147987 h 5955635"/>
                  <a:gd name="connsiteX29" fmla="*/ 6029280 w 6187971"/>
                  <a:gd name="connsiteY29" fmla="*/ 4202957 h 5955635"/>
                  <a:gd name="connsiteX30" fmla="*/ 6033742 w 6187971"/>
                  <a:gd name="connsiteY30" fmla="*/ 4205846 h 5955635"/>
                  <a:gd name="connsiteX31" fmla="*/ 6030850 w 6187971"/>
                  <a:gd name="connsiteY31" fmla="*/ 4210306 h 5955635"/>
                  <a:gd name="connsiteX32" fmla="*/ 6030065 w 6187971"/>
                  <a:gd name="connsiteY32" fmla="*/ 4206631 h 5955635"/>
                  <a:gd name="connsiteX33" fmla="*/ 6029280 w 6187971"/>
                  <a:gd name="connsiteY33" fmla="*/ 4202957 h 5955635"/>
                  <a:gd name="connsiteX34" fmla="*/ 5195431 w 6187971"/>
                  <a:gd name="connsiteY34" fmla="*/ 4350487 h 5955635"/>
                  <a:gd name="connsiteX35" fmla="*/ 5195619 w 6187971"/>
                  <a:gd name="connsiteY35" fmla="*/ 4350447 h 5955635"/>
                  <a:gd name="connsiteX36" fmla="*/ 5191889 w 6187971"/>
                  <a:gd name="connsiteY36" fmla="*/ 4355954 h 5955635"/>
                  <a:gd name="connsiteX37" fmla="*/ 5195431 w 6187971"/>
                  <a:gd name="connsiteY37" fmla="*/ 4350487 h 5955635"/>
                  <a:gd name="connsiteX38" fmla="*/ 5135887 w 6187971"/>
                  <a:gd name="connsiteY38" fmla="*/ 4358358 h 5955635"/>
                  <a:gd name="connsiteX39" fmla="*/ 5135916 w 6187971"/>
                  <a:gd name="connsiteY39" fmla="*/ 4358493 h 5955635"/>
                  <a:gd name="connsiteX40" fmla="*/ 5132374 w 6187971"/>
                  <a:gd name="connsiteY40" fmla="*/ 4363959 h 5955635"/>
                  <a:gd name="connsiteX41" fmla="*/ 1535232 w 6187971"/>
                  <a:gd name="connsiteY41" fmla="*/ 5118342 h 5955635"/>
                  <a:gd name="connsiteX42" fmla="*/ 1540699 w 6187971"/>
                  <a:gd name="connsiteY42" fmla="*/ 5121884 h 5955635"/>
                  <a:gd name="connsiteX43" fmla="*/ 1546166 w 6187971"/>
                  <a:gd name="connsiteY43" fmla="*/ 5125426 h 5955635"/>
                  <a:gd name="connsiteX44" fmla="*/ 1541661 w 6187971"/>
                  <a:gd name="connsiteY44" fmla="*/ 5126389 h 5955635"/>
                  <a:gd name="connsiteX45" fmla="*/ 1535232 w 6187971"/>
                  <a:gd name="connsiteY45" fmla="*/ 5118342 h 5955635"/>
                  <a:gd name="connsiteX46" fmla="*/ 1296561 w 6187971"/>
                  <a:gd name="connsiteY46" fmla="*/ 4951097 h 5955635"/>
                  <a:gd name="connsiteX47" fmla="*/ 1298982 w 6187971"/>
                  <a:gd name="connsiteY47" fmla="*/ 4952173 h 5955635"/>
                  <a:gd name="connsiteX48" fmla="*/ 1302760 w 6187971"/>
                  <a:gd name="connsiteY48" fmla="*/ 4956076 h 5955635"/>
                  <a:gd name="connsiteX49" fmla="*/ 1297293 w 6187971"/>
                  <a:gd name="connsiteY49" fmla="*/ 4952534 h 5955635"/>
                  <a:gd name="connsiteX50" fmla="*/ 1299553 w 6187971"/>
                  <a:gd name="connsiteY50" fmla="*/ 4938864 h 5955635"/>
                  <a:gd name="connsiteX51" fmla="*/ 1305339 w 6187971"/>
                  <a:gd name="connsiteY51" fmla="*/ 4946105 h 5955635"/>
                  <a:gd name="connsiteX52" fmla="*/ 1299715 w 6187971"/>
                  <a:gd name="connsiteY52" fmla="*/ 4939066 h 5955635"/>
                  <a:gd name="connsiteX53" fmla="*/ 6187039 w 6187971"/>
                  <a:gd name="connsiteY53" fmla="*/ 3627519 h 5955635"/>
                  <a:gd name="connsiteX54" fmla="*/ 6185137 w 6187971"/>
                  <a:gd name="connsiteY54" fmla="*/ 3708609 h 5955635"/>
                  <a:gd name="connsiteX55" fmla="*/ 6163816 w 6187971"/>
                  <a:gd name="connsiteY55" fmla="*/ 3770795 h 5955635"/>
                  <a:gd name="connsiteX56" fmla="*/ 6168279 w 6187971"/>
                  <a:gd name="connsiteY56" fmla="*/ 3773684 h 5955635"/>
                  <a:gd name="connsiteX57" fmla="*/ 6163279 w 6187971"/>
                  <a:gd name="connsiteY57" fmla="*/ 3786278 h 5955635"/>
                  <a:gd name="connsiteX58" fmla="*/ 6160387 w 6187971"/>
                  <a:gd name="connsiteY58" fmla="*/ 3790738 h 5955635"/>
                  <a:gd name="connsiteX59" fmla="*/ 6164064 w 6187971"/>
                  <a:gd name="connsiteY59" fmla="*/ 3789953 h 5955635"/>
                  <a:gd name="connsiteX60" fmla="*/ 6153775 w 6187971"/>
                  <a:gd name="connsiteY60" fmla="*/ 3849782 h 5955635"/>
                  <a:gd name="connsiteX61" fmla="*/ 6154561 w 6187971"/>
                  <a:gd name="connsiteY61" fmla="*/ 3853456 h 5955635"/>
                  <a:gd name="connsiteX62" fmla="*/ 6155346 w 6187971"/>
                  <a:gd name="connsiteY62" fmla="*/ 3857131 h 5955635"/>
                  <a:gd name="connsiteX63" fmla="*/ 6156131 w 6187971"/>
                  <a:gd name="connsiteY63" fmla="*/ 3860805 h 5955635"/>
                  <a:gd name="connsiteX64" fmla="*/ 6152454 w 6187971"/>
                  <a:gd name="connsiteY64" fmla="*/ 3861591 h 5955635"/>
                  <a:gd name="connsiteX65" fmla="*/ 6156916 w 6187971"/>
                  <a:gd name="connsiteY65" fmla="*/ 3864480 h 5955635"/>
                  <a:gd name="connsiteX66" fmla="*/ 6155841 w 6187971"/>
                  <a:gd name="connsiteY66" fmla="*/ 3895446 h 5955635"/>
                  <a:gd name="connsiteX67" fmla="*/ 6171873 w 6187971"/>
                  <a:gd name="connsiteY67" fmla="*/ 3880495 h 5955635"/>
                  <a:gd name="connsiteX68" fmla="*/ 6171604 w 6187971"/>
                  <a:gd name="connsiteY68" fmla="*/ 3888236 h 5955635"/>
                  <a:gd name="connsiteX69" fmla="*/ 6171470 w 6187971"/>
                  <a:gd name="connsiteY69" fmla="*/ 3892106 h 5955635"/>
                  <a:gd name="connsiteX70" fmla="*/ 6170551 w 6187971"/>
                  <a:gd name="connsiteY70" fmla="*/ 3892303 h 5955635"/>
                  <a:gd name="connsiteX71" fmla="*/ 6171336 w 6187971"/>
                  <a:gd name="connsiteY71" fmla="*/ 3895977 h 5955635"/>
                  <a:gd name="connsiteX72" fmla="*/ 6171470 w 6187971"/>
                  <a:gd name="connsiteY72" fmla="*/ 3892106 h 5955635"/>
                  <a:gd name="connsiteX73" fmla="*/ 6174228 w 6187971"/>
                  <a:gd name="connsiteY73" fmla="*/ 3891517 h 5955635"/>
                  <a:gd name="connsiteX74" fmla="*/ 6175013 w 6187971"/>
                  <a:gd name="connsiteY74" fmla="*/ 3895192 h 5955635"/>
                  <a:gd name="connsiteX75" fmla="*/ 6175798 w 6187971"/>
                  <a:gd name="connsiteY75" fmla="*/ 3898866 h 5955635"/>
                  <a:gd name="connsiteX76" fmla="*/ 6168691 w 6187971"/>
                  <a:gd name="connsiteY76" fmla="*/ 3919595 h 5955635"/>
                  <a:gd name="connsiteX77" fmla="*/ 6165799 w 6187971"/>
                  <a:gd name="connsiteY77" fmla="*/ 3924055 h 5955635"/>
                  <a:gd name="connsiteX78" fmla="*/ 6163691 w 6187971"/>
                  <a:gd name="connsiteY78" fmla="*/ 3932189 h 5955635"/>
                  <a:gd name="connsiteX79" fmla="*/ 6160799 w 6187971"/>
                  <a:gd name="connsiteY79" fmla="*/ 3936650 h 5955635"/>
                  <a:gd name="connsiteX80" fmla="*/ 6162906 w 6187971"/>
                  <a:gd name="connsiteY80" fmla="*/ 3928515 h 5955635"/>
                  <a:gd name="connsiteX81" fmla="*/ 6165014 w 6187971"/>
                  <a:gd name="connsiteY81" fmla="*/ 3920380 h 5955635"/>
                  <a:gd name="connsiteX82" fmla="*/ 6150552 w 6187971"/>
                  <a:gd name="connsiteY82" fmla="*/ 3942681 h 5955635"/>
                  <a:gd name="connsiteX83" fmla="*/ 6137165 w 6187971"/>
                  <a:gd name="connsiteY83" fmla="*/ 3934015 h 5955635"/>
                  <a:gd name="connsiteX84" fmla="*/ 6088449 w 6187971"/>
                  <a:gd name="connsiteY84" fmla="*/ 4101948 h 5955635"/>
                  <a:gd name="connsiteX85" fmla="*/ 6086341 w 6187971"/>
                  <a:gd name="connsiteY85" fmla="*/ 4110083 h 5955635"/>
                  <a:gd name="connsiteX86" fmla="*/ 6083449 w 6187971"/>
                  <a:gd name="connsiteY86" fmla="*/ 4114542 h 5955635"/>
                  <a:gd name="connsiteX87" fmla="*/ 6059236 w 6187971"/>
                  <a:gd name="connsiteY87" fmla="*/ 4181188 h 5955635"/>
                  <a:gd name="connsiteX88" fmla="*/ 6030808 w 6187971"/>
                  <a:gd name="connsiteY88" fmla="*/ 4264104 h 5955635"/>
                  <a:gd name="connsiteX89" fmla="*/ 5990563 w 6187971"/>
                  <a:gd name="connsiteY89" fmla="*/ 4345702 h 5955635"/>
                  <a:gd name="connsiteX90" fmla="*/ 5931641 w 6187971"/>
                  <a:gd name="connsiteY90" fmla="*/ 4465868 h 5955635"/>
                  <a:gd name="connsiteX91" fmla="*/ 5868547 w 6187971"/>
                  <a:gd name="connsiteY91" fmla="*/ 4548506 h 5955635"/>
                  <a:gd name="connsiteX92" fmla="*/ 5877224 w 6187971"/>
                  <a:gd name="connsiteY92" fmla="*/ 4535125 h 5955635"/>
                  <a:gd name="connsiteX93" fmla="*/ 5870655 w 6187971"/>
                  <a:gd name="connsiteY93" fmla="*/ 4540371 h 5955635"/>
                  <a:gd name="connsiteX94" fmla="*/ 5867762 w 6187971"/>
                  <a:gd name="connsiteY94" fmla="*/ 4544831 h 5955635"/>
                  <a:gd name="connsiteX95" fmla="*/ 5869870 w 6187971"/>
                  <a:gd name="connsiteY95" fmla="*/ 4536697 h 5955635"/>
                  <a:gd name="connsiteX96" fmla="*/ 5869085 w 6187971"/>
                  <a:gd name="connsiteY96" fmla="*/ 4533022 h 5955635"/>
                  <a:gd name="connsiteX97" fmla="*/ 5809916 w 6187971"/>
                  <a:gd name="connsiteY97" fmla="*/ 4634032 h 5955635"/>
                  <a:gd name="connsiteX98" fmla="*/ 5732112 w 6187971"/>
                  <a:gd name="connsiteY98" fmla="*/ 4719811 h 5955635"/>
                  <a:gd name="connsiteX99" fmla="*/ 5839913 w 6187971"/>
                  <a:gd name="connsiteY99" fmla="*/ 4558465 h 5955635"/>
                  <a:gd name="connsiteX100" fmla="*/ 5846236 w 6187971"/>
                  <a:gd name="connsiteY100" fmla="*/ 4534062 h 5955635"/>
                  <a:gd name="connsiteX101" fmla="*/ 5879621 w 6187971"/>
                  <a:gd name="connsiteY101" fmla="*/ 4492350 h 5955635"/>
                  <a:gd name="connsiteX102" fmla="*/ 5893835 w 6187971"/>
                  <a:gd name="connsiteY102" fmla="*/ 4450893 h 5955635"/>
                  <a:gd name="connsiteX103" fmla="*/ 5930898 w 6187971"/>
                  <a:gd name="connsiteY103" fmla="*/ 4408396 h 5955635"/>
                  <a:gd name="connsiteX104" fmla="*/ 5939823 w 6187971"/>
                  <a:gd name="connsiteY104" fmla="*/ 4414173 h 5955635"/>
                  <a:gd name="connsiteX105" fmla="*/ 5959284 w 6187971"/>
                  <a:gd name="connsiteY105" fmla="*/ 4379279 h 5955635"/>
                  <a:gd name="connsiteX106" fmla="*/ 5955607 w 6187971"/>
                  <a:gd name="connsiteY106" fmla="*/ 4380064 h 5955635"/>
                  <a:gd name="connsiteX107" fmla="*/ 5952715 w 6187971"/>
                  <a:gd name="connsiteY107" fmla="*/ 4384525 h 5955635"/>
                  <a:gd name="connsiteX108" fmla="*/ 5951930 w 6187971"/>
                  <a:gd name="connsiteY108" fmla="*/ 4380850 h 5955635"/>
                  <a:gd name="connsiteX109" fmla="*/ 5941683 w 6187971"/>
                  <a:gd name="connsiteY109" fmla="*/ 4386882 h 5955635"/>
                  <a:gd name="connsiteX110" fmla="*/ 5955359 w 6187971"/>
                  <a:gd name="connsiteY110" fmla="*/ 4360907 h 5955635"/>
                  <a:gd name="connsiteX111" fmla="*/ 5954574 w 6187971"/>
                  <a:gd name="connsiteY111" fmla="*/ 4357232 h 5955635"/>
                  <a:gd name="connsiteX112" fmla="*/ 5958251 w 6187971"/>
                  <a:gd name="connsiteY112" fmla="*/ 4356446 h 5955635"/>
                  <a:gd name="connsiteX113" fmla="*/ 5960359 w 6187971"/>
                  <a:gd name="connsiteY113" fmla="*/ 4348312 h 5955635"/>
                  <a:gd name="connsiteX114" fmla="*/ 5964036 w 6187971"/>
                  <a:gd name="connsiteY114" fmla="*/ 4347527 h 5955635"/>
                  <a:gd name="connsiteX115" fmla="*/ 5980357 w 6187971"/>
                  <a:gd name="connsiteY115" fmla="*/ 4297935 h 5955635"/>
                  <a:gd name="connsiteX116" fmla="*/ 6007959 w 6187971"/>
                  <a:gd name="connsiteY116" fmla="*/ 4265143 h 5955635"/>
                  <a:gd name="connsiteX117" fmla="*/ 6010851 w 6187971"/>
                  <a:gd name="connsiteY117" fmla="*/ 4260683 h 5955635"/>
                  <a:gd name="connsiteX118" fmla="*/ 6016636 w 6187971"/>
                  <a:gd name="connsiteY118" fmla="*/ 4251763 h 5955635"/>
                  <a:gd name="connsiteX119" fmla="*/ 6017421 w 6187971"/>
                  <a:gd name="connsiteY119" fmla="*/ 4255437 h 5955635"/>
                  <a:gd name="connsiteX120" fmla="*/ 6014528 w 6187971"/>
                  <a:gd name="connsiteY120" fmla="*/ 4259898 h 5955635"/>
                  <a:gd name="connsiteX121" fmla="*/ 6015313 w 6187971"/>
                  <a:gd name="connsiteY121" fmla="*/ 4263572 h 5955635"/>
                  <a:gd name="connsiteX122" fmla="*/ 6024528 w 6187971"/>
                  <a:gd name="connsiteY122" fmla="*/ 4234709 h 5955635"/>
                  <a:gd name="connsiteX123" fmla="*/ 6021635 w 6187971"/>
                  <a:gd name="connsiteY123" fmla="*/ 4239169 h 5955635"/>
                  <a:gd name="connsiteX124" fmla="*/ 6020850 w 6187971"/>
                  <a:gd name="connsiteY124" fmla="*/ 4235494 h 5955635"/>
                  <a:gd name="connsiteX125" fmla="*/ 6020065 w 6187971"/>
                  <a:gd name="connsiteY125" fmla="*/ 4231820 h 5955635"/>
                  <a:gd name="connsiteX126" fmla="*/ 6013496 w 6187971"/>
                  <a:gd name="connsiteY126" fmla="*/ 4237066 h 5955635"/>
                  <a:gd name="connsiteX127" fmla="*/ 6027957 w 6187971"/>
                  <a:gd name="connsiteY127" fmla="*/ 4214766 h 5955635"/>
                  <a:gd name="connsiteX128" fmla="*/ 6030850 w 6187971"/>
                  <a:gd name="connsiteY128" fmla="*/ 4210306 h 5955635"/>
                  <a:gd name="connsiteX129" fmla="*/ 6078987 w 6187971"/>
                  <a:gd name="connsiteY129" fmla="*/ 4111654 h 5955635"/>
                  <a:gd name="connsiteX130" fmla="*/ 6081879 w 6187971"/>
                  <a:gd name="connsiteY130" fmla="*/ 4107194 h 5955635"/>
                  <a:gd name="connsiteX131" fmla="*/ 6083986 w 6187971"/>
                  <a:gd name="connsiteY131" fmla="*/ 4099059 h 5955635"/>
                  <a:gd name="connsiteX132" fmla="*/ 6084771 w 6187971"/>
                  <a:gd name="connsiteY132" fmla="*/ 4102733 h 5955635"/>
                  <a:gd name="connsiteX133" fmla="*/ 6087953 w 6187971"/>
                  <a:gd name="connsiteY133" fmla="*/ 4063633 h 5955635"/>
                  <a:gd name="connsiteX134" fmla="*/ 6085846 w 6187971"/>
                  <a:gd name="connsiteY134" fmla="*/ 4071767 h 5955635"/>
                  <a:gd name="connsiteX135" fmla="*/ 6082169 w 6187971"/>
                  <a:gd name="connsiteY135" fmla="*/ 4072553 h 5955635"/>
                  <a:gd name="connsiteX136" fmla="*/ 6084276 w 6187971"/>
                  <a:gd name="connsiteY136" fmla="*/ 4064419 h 5955635"/>
                  <a:gd name="connsiteX137" fmla="*/ 6083990 w 6187971"/>
                  <a:gd name="connsiteY137" fmla="*/ 4063082 h 5955635"/>
                  <a:gd name="connsiteX138" fmla="*/ 6084968 w 6187971"/>
                  <a:gd name="connsiteY138" fmla="*/ 4060909 h 5955635"/>
                  <a:gd name="connsiteX139" fmla="*/ 6086383 w 6187971"/>
                  <a:gd name="connsiteY139" fmla="*/ 4056284 h 5955635"/>
                  <a:gd name="connsiteX140" fmla="*/ 6083491 w 6187971"/>
                  <a:gd name="connsiteY140" fmla="*/ 4060744 h 5955635"/>
                  <a:gd name="connsiteX141" fmla="*/ 6083990 w 6187971"/>
                  <a:gd name="connsiteY141" fmla="*/ 4063082 h 5955635"/>
                  <a:gd name="connsiteX142" fmla="*/ 6081384 w 6187971"/>
                  <a:gd name="connsiteY142" fmla="*/ 4068878 h 5955635"/>
                  <a:gd name="connsiteX143" fmla="*/ 6123530 w 6187971"/>
                  <a:gd name="connsiteY143" fmla="*/ 3906191 h 5955635"/>
                  <a:gd name="connsiteX144" fmla="*/ 6134315 w 6187971"/>
                  <a:gd name="connsiteY144" fmla="*/ 3884676 h 5955635"/>
                  <a:gd name="connsiteX145" fmla="*/ 6129067 w 6187971"/>
                  <a:gd name="connsiteY145" fmla="*/ 3878113 h 5955635"/>
                  <a:gd name="connsiteX146" fmla="*/ 6131959 w 6187971"/>
                  <a:gd name="connsiteY146" fmla="*/ 3873653 h 5955635"/>
                  <a:gd name="connsiteX147" fmla="*/ 6134066 w 6187971"/>
                  <a:gd name="connsiteY147" fmla="*/ 3865519 h 5955635"/>
                  <a:gd name="connsiteX148" fmla="*/ 6157494 w 6187971"/>
                  <a:gd name="connsiteY148" fmla="*/ 3795198 h 5955635"/>
                  <a:gd name="connsiteX149" fmla="*/ 6154602 w 6187971"/>
                  <a:gd name="connsiteY149" fmla="*/ 3799658 h 5955635"/>
                  <a:gd name="connsiteX150" fmla="*/ 6150140 w 6187971"/>
                  <a:gd name="connsiteY150" fmla="*/ 3796769 h 5955635"/>
                  <a:gd name="connsiteX151" fmla="*/ 6153032 w 6187971"/>
                  <a:gd name="connsiteY151" fmla="*/ 3792310 h 5955635"/>
                  <a:gd name="connsiteX152" fmla="*/ 6152247 w 6187971"/>
                  <a:gd name="connsiteY152" fmla="*/ 3788635 h 5955635"/>
                  <a:gd name="connsiteX153" fmla="*/ 6172783 w 6187971"/>
                  <a:gd name="connsiteY153" fmla="*/ 3722774 h 5955635"/>
                  <a:gd name="connsiteX154" fmla="*/ 6187039 w 6187971"/>
                  <a:gd name="connsiteY154" fmla="*/ 3627519 h 5955635"/>
                  <a:gd name="connsiteX155" fmla="*/ 5453639 w 6187971"/>
                  <a:gd name="connsiteY155" fmla="*/ 3702176 h 5955635"/>
                  <a:gd name="connsiteX156" fmla="*/ 5453774 w 6187971"/>
                  <a:gd name="connsiteY156" fmla="*/ 3702469 h 5955635"/>
                  <a:gd name="connsiteX157" fmla="*/ 5449948 w 6187971"/>
                  <a:gd name="connsiteY157" fmla="*/ 3712116 h 5955635"/>
                  <a:gd name="connsiteX158" fmla="*/ 5548423 w 6187971"/>
                  <a:gd name="connsiteY158" fmla="*/ 3643981 h 5955635"/>
                  <a:gd name="connsiteX159" fmla="*/ 5544882 w 6187971"/>
                  <a:gd name="connsiteY159" fmla="*/ 3649448 h 5955635"/>
                  <a:gd name="connsiteX160" fmla="*/ 5548423 w 6187971"/>
                  <a:gd name="connsiteY160" fmla="*/ 3643981 h 5955635"/>
                  <a:gd name="connsiteX161" fmla="*/ 5501782 w 6187971"/>
                  <a:gd name="connsiteY161" fmla="*/ 3594005 h 5955635"/>
                  <a:gd name="connsiteX162" fmla="*/ 5500844 w 6187971"/>
                  <a:gd name="connsiteY162" fmla="*/ 3597631 h 5955635"/>
                  <a:gd name="connsiteX163" fmla="*/ 5501806 w 6187971"/>
                  <a:gd name="connsiteY163" fmla="*/ 3602135 h 5955635"/>
                  <a:gd name="connsiteX164" fmla="*/ 5498264 w 6187971"/>
                  <a:gd name="connsiteY164" fmla="*/ 3607601 h 5955635"/>
                  <a:gd name="connsiteX165" fmla="*/ 5496339 w 6187971"/>
                  <a:gd name="connsiteY165" fmla="*/ 3598593 h 5955635"/>
                  <a:gd name="connsiteX166" fmla="*/ 5505531 w 6187971"/>
                  <a:gd name="connsiteY166" fmla="*/ 3584407 h 5955635"/>
                  <a:gd name="connsiteX167" fmla="*/ 5502887 w 6187971"/>
                  <a:gd name="connsiteY167" fmla="*/ 3593074 h 5955635"/>
                  <a:gd name="connsiteX168" fmla="*/ 5501782 w 6187971"/>
                  <a:gd name="connsiteY168" fmla="*/ 3594005 h 5955635"/>
                  <a:gd name="connsiteX169" fmla="*/ 5503423 w 6187971"/>
                  <a:gd name="connsiteY169" fmla="*/ 3587661 h 5955635"/>
                  <a:gd name="connsiteX170" fmla="*/ 5509363 w 6187971"/>
                  <a:gd name="connsiteY170" fmla="*/ 3567553 h 5955635"/>
                  <a:gd name="connsiteX171" fmla="*/ 5513086 w 6187971"/>
                  <a:gd name="connsiteY171" fmla="*/ 3566758 h 5955635"/>
                  <a:gd name="connsiteX172" fmla="*/ 5506965 w 6187971"/>
                  <a:gd name="connsiteY172" fmla="*/ 3582195 h 5955635"/>
                  <a:gd name="connsiteX173" fmla="*/ 5505531 w 6187971"/>
                  <a:gd name="connsiteY173" fmla="*/ 3584407 h 5955635"/>
                  <a:gd name="connsiteX174" fmla="*/ 5507691 w 6187971"/>
                  <a:gd name="connsiteY174" fmla="*/ 3577329 h 5955635"/>
                  <a:gd name="connsiteX175" fmla="*/ 5510688 w 6187971"/>
                  <a:gd name="connsiteY175" fmla="*/ 3559800 h 5955635"/>
                  <a:gd name="connsiteX176" fmla="*/ 5509363 w 6187971"/>
                  <a:gd name="connsiteY176" fmla="*/ 3567553 h 5955635"/>
                  <a:gd name="connsiteX177" fmla="*/ 5508582 w 6187971"/>
                  <a:gd name="connsiteY177" fmla="*/ 3567720 h 5955635"/>
                  <a:gd name="connsiteX178" fmla="*/ 5161932 w 6187971"/>
                  <a:gd name="connsiteY178" fmla="*/ 3575847 h 5955635"/>
                  <a:gd name="connsiteX179" fmla="*/ 5160517 w 6187971"/>
                  <a:gd name="connsiteY179" fmla="*/ 3580472 h 5955635"/>
                  <a:gd name="connsiteX180" fmla="*/ 5159539 w 6187971"/>
                  <a:gd name="connsiteY180" fmla="*/ 3582645 h 5955635"/>
                  <a:gd name="connsiteX181" fmla="*/ 5159040 w 6187971"/>
                  <a:gd name="connsiteY181" fmla="*/ 3580307 h 5955635"/>
                  <a:gd name="connsiteX182" fmla="*/ 5161932 w 6187971"/>
                  <a:gd name="connsiteY182" fmla="*/ 3575847 h 5955635"/>
                  <a:gd name="connsiteX183" fmla="*/ 1120688 w 6187971"/>
                  <a:gd name="connsiteY183" fmla="*/ 4434529 h 5955635"/>
                  <a:gd name="connsiteX184" fmla="*/ 1126155 w 6187971"/>
                  <a:gd name="connsiteY184" fmla="*/ 4438070 h 5955635"/>
                  <a:gd name="connsiteX185" fmla="*/ 1121651 w 6187971"/>
                  <a:gd name="connsiteY185" fmla="*/ 4439032 h 5955635"/>
                  <a:gd name="connsiteX186" fmla="*/ 5592057 w 6187971"/>
                  <a:gd name="connsiteY186" fmla="*/ 3360201 h 5955635"/>
                  <a:gd name="connsiteX187" fmla="*/ 5593625 w 6187971"/>
                  <a:gd name="connsiteY187" fmla="*/ 3370584 h 5955635"/>
                  <a:gd name="connsiteX188" fmla="*/ 5592663 w 6187971"/>
                  <a:gd name="connsiteY188" fmla="*/ 3366081 h 5955635"/>
                  <a:gd name="connsiteX189" fmla="*/ 5591701 w 6187971"/>
                  <a:gd name="connsiteY189" fmla="*/ 3361577 h 5955635"/>
                  <a:gd name="connsiteX190" fmla="*/ 818034 w 6187971"/>
                  <a:gd name="connsiteY190" fmla="*/ 4362609 h 5955635"/>
                  <a:gd name="connsiteX191" fmla="*/ 820283 w 6187971"/>
                  <a:gd name="connsiteY191" fmla="*/ 4366839 h 5955635"/>
                  <a:gd name="connsiteX192" fmla="*/ 818996 w 6187971"/>
                  <a:gd name="connsiteY192" fmla="*/ 4367114 h 5955635"/>
                  <a:gd name="connsiteX193" fmla="*/ 818034 w 6187971"/>
                  <a:gd name="connsiteY193" fmla="*/ 4362609 h 5955635"/>
                  <a:gd name="connsiteX194" fmla="*/ 5246100 w 6187971"/>
                  <a:gd name="connsiteY194" fmla="*/ 3411866 h 5955635"/>
                  <a:gd name="connsiteX195" fmla="*/ 5247019 w 6187971"/>
                  <a:gd name="connsiteY195" fmla="*/ 3411670 h 5955635"/>
                  <a:gd name="connsiteX196" fmla="*/ 5246885 w 6187971"/>
                  <a:gd name="connsiteY196" fmla="*/ 3415540 h 5955635"/>
                  <a:gd name="connsiteX197" fmla="*/ 5246100 w 6187971"/>
                  <a:gd name="connsiteY197" fmla="*/ 3411866 h 5955635"/>
                  <a:gd name="connsiteX198" fmla="*/ 5262588 w 6187971"/>
                  <a:gd name="connsiteY198" fmla="*/ 3147082 h 5955635"/>
                  <a:gd name="connsiteX199" fmla="*/ 5248332 w 6187971"/>
                  <a:gd name="connsiteY199" fmla="*/ 3242337 h 5955635"/>
                  <a:gd name="connsiteX200" fmla="*/ 5227796 w 6187971"/>
                  <a:gd name="connsiteY200" fmla="*/ 3308198 h 5955635"/>
                  <a:gd name="connsiteX201" fmla="*/ 5228581 w 6187971"/>
                  <a:gd name="connsiteY201" fmla="*/ 3311872 h 5955635"/>
                  <a:gd name="connsiteX202" fmla="*/ 5225689 w 6187971"/>
                  <a:gd name="connsiteY202" fmla="*/ 3316332 h 5955635"/>
                  <a:gd name="connsiteX203" fmla="*/ 5230152 w 6187971"/>
                  <a:gd name="connsiteY203" fmla="*/ 3319222 h 5955635"/>
                  <a:gd name="connsiteX204" fmla="*/ 5233044 w 6187971"/>
                  <a:gd name="connsiteY204" fmla="*/ 3314761 h 5955635"/>
                  <a:gd name="connsiteX205" fmla="*/ 5209615 w 6187971"/>
                  <a:gd name="connsiteY205" fmla="*/ 3385082 h 5955635"/>
                  <a:gd name="connsiteX206" fmla="*/ 5207509 w 6187971"/>
                  <a:gd name="connsiteY206" fmla="*/ 3393216 h 5955635"/>
                  <a:gd name="connsiteX207" fmla="*/ 5204616 w 6187971"/>
                  <a:gd name="connsiteY207" fmla="*/ 3397676 h 5955635"/>
                  <a:gd name="connsiteX208" fmla="*/ 5209864 w 6187971"/>
                  <a:gd name="connsiteY208" fmla="*/ 3404240 h 5955635"/>
                  <a:gd name="connsiteX209" fmla="*/ 5199079 w 6187971"/>
                  <a:gd name="connsiteY209" fmla="*/ 3425754 h 5955635"/>
                  <a:gd name="connsiteX210" fmla="*/ 5156933 w 6187971"/>
                  <a:gd name="connsiteY210" fmla="*/ 3588442 h 5955635"/>
                  <a:gd name="connsiteX211" fmla="*/ 5159539 w 6187971"/>
                  <a:gd name="connsiteY211" fmla="*/ 3582645 h 5955635"/>
                  <a:gd name="connsiteX212" fmla="*/ 5159825 w 6187971"/>
                  <a:gd name="connsiteY212" fmla="*/ 3583982 h 5955635"/>
                  <a:gd name="connsiteX213" fmla="*/ 5157718 w 6187971"/>
                  <a:gd name="connsiteY213" fmla="*/ 3592116 h 5955635"/>
                  <a:gd name="connsiteX214" fmla="*/ 5161395 w 6187971"/>
                  <a:gd name="connsiteY214" fmla="*/ 3591330 h 5955635"/>
                  <a:gd name="connsiteX215" fmla="*/ 5163502 w 6187971"/>
                  <a:gd name="connsiteY215" fmla="*/ 3583196 h 5955635"/>
                  <a:gd name="connsiteX216" fmla="*/ 5160320 w 6187971"/>
                  <a:gd name="connsiteY216" fmla="*/ 3622296 h 5955635"/>
                  <a:gd name="connsiteX217" fmla="*/ 5159535 w 6187971"/>
                  <a:gd name="connsiteY217" fmla="*/ 3618622 h 5955635"/>
                  <a:gd name="connsiteX218" fmla="*/ 5157428 w 6187971"/>
                  <a:gd name="connsiteY218" fmla="*/ 3626757 h 5955635"/>
                  <a:gd name="connsiteX219" fmla="*/ 5154536 w 6187971"/>
                  <a:gd name="connsiteY219" fmla="*/ 3631216 h 5955635"/>
                  <a:gd name="connsiteX220" fmla="*/ 5106399 w 6187971"/>
                  <a:gd name="connsiteY220" fmla="*/ 3729869 h 5955635"/>
                  <a:gd name="connsiteX221" fmla="*/ 5109291 w 6187971"/>
                  <a:gd name="connsiteY221" fmla="*/ 3725408 h 5955635"/>
                  <a:gd name="connsiteX222" fmla="*/ 5104829 w 6187971"/>
                  <a:gd name="connsiteY222" fmla="*/ 3722520 h 5955635"/>
                  <a:gd name="connsiteX223" fmla="*/ 5105614 w 6187971"/>
                  <a:gd name="connsiteY223" fmla="*/ 3726194 h 5955635"/>
                  <a:gd name="connsiteX224" fmla="*/ 5106399 w 6187971"/>
                  <a:gd name="connsiteY224" fmla="*/ 3729869 h 5955635"/>
                  <a:gd name="connsiteX225" fmla="*/ 5103506 w 6187971"/>
                  <a:gd name="connsiteY225" fmla="*/ 3734329 h 5955635"/>
                  <a:gd name="connsiteX226" fmla="*/ 5089045 w 6187971"/>
                  <a:gd name="connsiteY226" fmla="*/ 3756628 h 5955635"/>
                  <a:gd name="connsiteX227" fmla="*/ 5095614 w 6187971"/>
                  <a:gd name="connsiteY227" fmla="*/ 3751383 h 5955635"/>
                  <a:gd name="connsiteX228" fmla="*/ 5096399 w 6187971"/>
                  <a:gd name="connsiteY228" fmla="*/ 3755057 h 5955635"/>
                  <a:gd name="connsiteX229" fmla="*/ 5097184 w 6187971"/>
                  <a:gd name="connsiteY229" fmla="*/ 3758732 h 5955635"/>
                  <a:gd name="connsiteX230" fmla="*/ 5100077 w 6187971"/>
                  <a:gd name="connsiteY230" fmla="*/ 3754271 h 5955635"/>
                  <a:gd name="connsiteX231" fmla="*/ 5090862 w 6187971"/>
                  <a:gd name="connsiteY231" fmla="*/ 3783135 h 5955635"/>
                  <a:gd name="connsiteX232" fmla="*/ 5090077 w 6187971"/>
                  <a:gd name="connsiteY232" fmla="*/ 3779461 h 5955635"/>
                  <a:gd name="connsiteX233" fmla="*/ 5092970 w 6187971"/>
                  <a:gd name="connsiteY233" fmla="*/ 3775001 h 5955635"/>
                  <a:gd name="connsiteX234" fmla="*/ 5092185 w 6187971"/>
                  <a:gd name="connsiteY234" fmla="*/ 3771327 h 5955635"/>
                  <a:gd name="connsiteX235" fmla="*/ 5086400 w 6187971"/>
                  <a:gd name="connsiteY235" fmla="*/ 3780246 h 5955635"/>
                  <a:gd name="connsiteX236" fmla="*/ 5083508 w 6187971"/>
                  <a:gd name="connsiteY236" fmla="*/ 3784706 h 5955635"/>
                  <a:gd name="connsiteX237" fmla="*/ 5055907 w 6187971"/>
                  <a:gd name="connsiteY237" fmla="*/ 3817497 h 5955635"/>
                  <a:gd name="connsiteX238" fmla="*/ 5039585 w 6187971"/>
                  <a:gd name="connsiteY238" fmla="*/ 3867090 h 5955635"/>
                  <a:gd name="connsiteX239" fmla="*/ 5035908 w 6187971"/>
                  <a:gd name="connsiteY239" fmla="*/ 3867875 h 5955635"/>
                  <a:gd name="connsiteX240" fmla="*/ 5033801 w 6187971"/>
                  <a:gd name="connsiteY240" fmla="*/ 3876009 h 5955635"/>
                  <a:gd name="connsiteX241" fmla="*/ 5030123 w 6187971"/>
                  <a:gd name="connsiteY241" fmla="*/ 3876795 h 5955635"/>
                  <a:gd name="connsiteX242" fmla="*/ 5030908 w 6187971"/>
                  <a:gd name="connsiteY242" fmla="*/ 3880470 h 5955635"/>
                  <a:gd name="connsiteX243" fmla="*/ 5017232 w 6187971"/>
                  <a:gd name="connsiteY243" fmla="*/ 3906445 h 5955635"/>
                  <a:gd name="connsiteX244" fmla="*/ 5027479 w 6187971"/>
                  <a:gd name="connsiteY244" fmla="*/ 3900413 h 5955635"/>
                  <a:gd name="connsiteX245" fmla="*/ 5028264 w 6187971"/>
                  <a:gd name="connsiteY245" fmla="*/ 3904088 h 5955635"/>
                  <a:gd name="connsiteX246" fmla="*/ 5031156 w 6187971"/>
                  <a:gd name="connsiteY246" fmla="*/ 3899627 h 5955635"/>
                  <a:gd name="connsiteX247" fmla="*/ 5034833 w 6187971"/>
                  <a:gd name="connsiteY247" fmla="*/ 3898841 h 5955635"/>
                  <a:gd name="connsiteX248" fmla="*/ 5015372 w 6187971"/>
                  <a:gd name="connsiteY248" fmla="*/ 3933736 h 5955635"/>
                  <a:gd name="connsiteX249" fmla="*/ 5006447 w 6187971"/>
                  <a:gd name="connsiteY249" fmla="*/ 3927959 h 5955635"/>
                  <a:gd name="connsiteX250" fmla="*/ 4969384 w 6187971"/>
                  <a:gd name="connsiteY250" fmla="*/ 3970456 h 5955635"/>
                  <a:gd name="connsiteX251" fmla="*/ 4955170 w 6187971"/>
                  <a:gd name="connsiteY251" fmla="*/ 4011913 h 5955635"/>
                  <a:gd name="connsiteX252" fmla="*/ 4921785 w 6187971"/>
                  <a:gd name="connsiteY252" fmla="*/ 4053624 h 5955635"/>
                  <a:gd name="connsiteX253" fmla="*/ 4915463 w 6187971"/>
                  <a:gd name="connsiteY253" fmla="*/ 4078028 h 5955635"/>
                  <a:gd name="connsiteX254" fmla="*/ 4807661 w 6187971"/>
                  <a:gd name="connsiteY254" fmla="*/ 4239374 h 5955635"/>
                  <a:gd name="connsiteX255" fmla="*/ 4885465 w 6187971"/>
                  <a:gd name="connsiteY255" fmla="*/ 4153594 h 5955635"/>
                  <a:gd name="connsiteX256" fmla="*/ 4944634 w 6187971"/>
                  <a:gd name="connsiteY256" fmla="*/ 4052585 h 5955635"/>
                  <a:gd name="connsiteX257" fmla="*/ 4945419 w 6187971"/>
                  <a:gd name="connsiteY257" fmla="*/ 4056260 h 5955635"/>
                  <a:gd name="connsiteX258" fmla="*/ 4943311 w 6187971"/>
                  <a:gd name="connsiteY258" fmla="*/ 4064394 h 5955635"/>
                  <a:gd name="connsiteX259" fmla="*/ 4946204 w 6187971"/>
                  <a:gd name="connsiteY259" fmla="*/ 4059934 h 5955635"/>
                  <a:gd name="connsiteX260" fmla="*/ 4952773 w 6187971"/>
                  <a:gd name="connsiteY260" fmla="*/ 4054689 h 5955635"/>
                  <a:gd name="connsiteX261" fmla="*/ 4944096 w 6187971"/>
                  <a:gd name="connsiteY261" fmla="*/ 4068069 h 5955635"/>
                  <a:gd name="connsiteX262" fmla="*/ 5007190 w 6187971"/>
                  <a:gd name="connsiteY262" fmla="*/ 3985431 h 5955635"/>
                  <a:gd name="connsiteX263" fmla="*/ 5066112 w 6187971"/>
                  <a:gd name="connsiteY263" fmla="*/ 3865264 h 5955635"/>
                  <a:gd name="connsiteX264" fmla="*/ 5106357 w 6187971"/>
                  <a:gd name="connsiteY264" fmla="*/ 3783667 h 5955635"/>
                  <a:gd name="connsiteX265" fmla="*/ 5134785 w 6187971"/>
                  <a:gd name="connsiteY265" fmla="*/ 3700752 h 5955635"/>
                  <a:gd name="connsiteX266" fmla="*/ 5158998 w 6187971"/>
                  <a:gd name="connsiteY266" fmla="*/ 3634105 h 5955635"/>
                  <a:gd name="connsiteX267" fmla="*/ 5161890 w 6187971"/>
                  <a:gd name="connsiteY267" fmla="*/ 3629645 h 5955635"/>
                  <a:gd name="connsiteX268" fmla="*/ 5163998 w 6187971"/>
                  <a:gd name="connsiteY268" fmla="*/ 3621510 h 5955635"/>
                  <a:gd name="connsiteX269" fmla="*/ 5212714 w 6187971"/>
                  <a:gd name="connsiteY269" fmla="*/ 3453577 h 5955635"/>
                  <a:gd name="connsiteX270" fmla="*/ 5226101 w 6187971"/>
                  <a:gd name="connsiteY270" fmla="*/ 3462243 h 5955635"/>
                  <a:gd name="connsiteX271" fmla="*/ 5240563 w 6187971"/>
                  <a:gd name="connsiteY271" fmla="*/ 3439944 h 5955635"/>
                  <a:gd name="connsiteX272" fmla="*/ 5238456 w 6187971"/>
                  <a:gd name="connsiteY272" fmla="*/ 3448077 h 5955635"/>
                  <a:gd name="connsiteX273" fmla="*/ 5236348 w 6187971"/>
                  <a:gd name="connsiteY273" fmla="*/ 3456212 h 5955635"/>
                  <a:gd name="connsiteX274" fmla="*/ 5239241 w 6187971"/>
                  <a:gd name="connsiteY274" fmla="*/ 3451752 h 5955635"/>
                  <a:gd name="connsiteX275" fmla="*/ 5241348 w 6187971"/>
                  <a:gd name="connsiteY275" fmla="*/ 3443618 h 5955635"/>
                  <a:gd name="connsiteX276" fmla="*/ 5244240 w 6187971"/>
                  <a:gd name="connsiteY276" fmla="*/ 3439158 h 5955635"/>
                  <a:gd name="connsiteX277" fmla="*/ 5251347 w 6187971"/>
                  <a:gd name="connsiteY277" fmla="*/ 3418429 h 5955635"/>
                  <a:gd name="connsiteX278" fmla="*/ 5250562 w 6187971"/>
                  <a:gd name="connsiteY278" fmla="*/ 3414755 h 5955635"/>
                  <a:gd name="connsiteX279" fmla="*/ 5249777 w 6187971"/>
                  <a:gd name="connsiteY279" fmla="*/ 3411081 h 5955635"/>
                  <a:gd name="connsiteX280" fmla="*/ 5247019 w 6187971"/>
                  <a:gd name="connsiteY280" fmla="*/ 3411670 h 5955635"/>
                  <a:gd name="connsiteX281" fmla="*/ 5247153 w 6187971"/>
                  <a:gd name="connsiteY281" fmla="*/ 3407799 h 5955635"/>
                  <a:gd name="connsiteX282" fmla="*/ 5247422 w 6187971"/>
                  <a:gd name="connsiteY282" fmla="*/ 3400057 h 5955635"/>
                  <a:gd name="connsiteX283" fmla="*/ 5231391 w 6187971"/>
                  <a:gd name="connsiteY283" fmla="*/ 3415009 h 5955635"/>
                  <a:gd name="connsiteX284" fmla="*/ 5232465 w 6187971"/>
                  <a:gd name="connsiteY284" fmla="*/ 3384043 h 5955635"/>
                  <a:gd name="connsiteX285" fmla="*/ 5228003 w 6187971"/>
                  <a:gd name="connsiteY285" fmla="*/ 3381153 h 5955635"/>
                  <a:gd name="connsiteX286" fmla="*/ 5231680 w 6187971"/>
                  <a:gd name="connsiteY286" fmla="*/ 3380368 h 5955635"/>
                  <a:gd name="connsiteX287" fmla="*/ 5230895 w 6187971"/>
                  <a:gd name="connsiteY287" fmla="*/ 3376694 h 5955635"/>
                  <a:gd name="connsiteX288" fmla="*/ 5230110 w 6187971"/>
                  <a:gd name="connsiteY288" fmla="*/ 3373020 h 5955635"/>
                  <a:gd name="connsiteX289" fmla="*/ 5229324 w 6187971"/>
                  <a:gd name="connsiteY289" fmla="*/ 3369345 h 5955635"/>
                  <a:gd name="connsiteX290" fmla="*/ 5239613 w 6187971"/>
                  <a:gd name="connsiteY290" fmla="*/ 3309515 h 5955635"/>
                  <a:gd name="connsiteX291" fmla="*/ 5235936 w 6187971"/>
                  <a:gd name="connsiteY291" fmla="*/ 3310301 h 5955635"/>
                  <a:gd name="connsiteX292" fmla="*/ 5238828 w 6187971"/>
                  <a:gd name="connsiteY292" fmla="*/ 3305841 h 5955635"/>
                  <a:gd name="connsiteX293" fmla="*/ 5243828 w 6187971"/>
                  <a:gd name="connsiteY293" fmla="*/ 3293247 h 5955635"/>
                  <a:gd name="connsiteX294" fmla="*/ 5239366 w 6187971"/>
                  <a:gd name="connsiteY294" fmla="*/ 3290358 h 5955635"/>
                  <a:gd name="connsiteX295" fmla="*/ 5260687 w 6187971"/>
                  <a:gd name="connsiteY295" fmla="*/ 3228171 h 5955635"/>
                  <a:gd name="connsiteX296" fmla="*/ 5262588 w 6187971"/>
                  <a:gd name="connsiteY296" fmla="*/ 3147082 h 5955635"/>
                  <a:gd name="connsiteX297" fmla="*/ 869439 w 6187971"/>
                  <a:gd name="connsiteY297" fmla="*/ 3941889 h 5955635"/>
                  <a:gd name="connsiteX298" fmla="*/ 870401 w 6187971"/>
                  <a:gd name="connsiteY298" fmla="*/ 3946393 h 5955635"/>
                  <a:gd name="connsiteX299" fmla="*/ 869247 w 6187971"/>
                  <a:gd name="connsiteY299" fmla="*/ 3944432 h 5955635"/>
                  <a:gd name="connsiteX300" fmla="*/ 5600071 w 6187971"/>
                  <a:gd name="connsiteY300" fmla="*/ 2827600 h 5955635"/>
                  <a:gd name="connsiteX301" fmla="*/ 5601033 w 6187971"/>
                  <a:gd name="connsiteY301" fmla="*/ 2832105 h 5955635"/>
                  <a:gd name="connsiteX302" fmla="*/ 5600701 w 6187971"/>
                  <a:gd name="connsiteY302" fmla="*/ 2831889 h 5955635"/>
                  <a:gd name="connsiteX303" fmla="*/ 5594604 w 6187971"/>
                  <a:gd name="connsiteY303" fmla="*/ 2824058 h 5955635"/>
                  <a:gd name="connsiteX304" fmla="*/ 5594817 w 6187971"/>
                  <a:gd name="connsiteY304" fmla="*/ 2824013 h 5955635"/>
                  <a:gd name="connsiteX305" fmla="*/ 5595567 w 6187971"/>
                  <a:gd name="connsiteY305" fmla="*/ 2828563 h 5955635"/>
                  <a:gd name="connsiteX306" fmla="*/ 5594604 w 6187971"/>
                  <a:gd name="connsiteY306" fmla="*/ 2824058 h 5955635"/>
                  <a:gd name="connsiteX307" fmla="*/ 756958 w 6187971"/>
                  <a:gd name="connsiteY307" fmla="*/ 3768116 h 5955635"/>
                  <a:gd name="connsiteX308" fmla="*/ 764349 w 6187971"/>
                  <a:gd name="connsiteY308" fmla="*/ 3780665 h 5955635"/>
                  <a:gd name="connsiteX309" fmla="*/ 759845 w 6187971"/>
                  <a:gd name="connsiteY309" fmla="*/ 3781628 h 5955635"/>
                  <a:gd name="connsiteX310" fmla="*/ 5540370 w 6187971"/>
                  <a:gd name="connsiteY310" fmla="*/ 2614293 h 5955635"/>
                  <a:gd name="connsiteX311" fmla="*/ 5545837 w 6187971"/>
                  <a:gd name="connsiteY311" fmla="*/ 2617834 h 5955635"/>
                  <a:gd name="connsiteX312" fmla="*/ 5541332 w 6187971"/>
                  <a:gd name="connsiteY312" fmla="*/ 2618797 h 5955635"/>
                  <a:gd name="connsiteX313" fmla="*/ 5540370 w 6187971"/>
                  <a:gd name="connsiteY313" fmla="*/ 2614293 h 5955635"/>
                  <a:gd name="connsiteX314" fmla="*/ 5744362 w 6187971"/>
                  <a:gd name="connsiteY314" fmla="*/ 2533034 h 5955635"/>
                  <a:gd name="connsiteX315" fmla="*/ 5751754 w 6187971"/>
                  <a:gd name="connsiteY315" fmla="*/ 2545583 h 5955635"/>
                  <a:gd name="connsiteX316" fmla="*/ 5770344 w 6187971"/>
                  <a:gd name="connsiteY316" fmla="*/ 2654643 h 5955635"/>
                  <a:gd name="connsiteX317" fmla="*/ 5792210 w 6187971"/>
                  <a:gd name="connsiteY317" fmla="*/ 2668810 h 5955635"/>
                  <a:gd name="connsiteX318" fmla="*/ 5800215 w 6187971"/>
                  <a:gd name="connsiteY318" fmla="*/ 2728325 h 5955635"/>
                  <a:gd name="connsiteX319" fmla="*/ 5803450 w 6187971"/>
                  <a:gd name="connsiteY319" fmla="*/ 2699375 h 5955635"/>
                  <a:gd name="connsiteX320" fmla="*/ 5811149 w 6187971"/>
                  <a:gd name="connsiteY320" fmla="*/ 2735408 h 5955635"/>
                  <a:gd name="connsiteX321" fmla="*/ 5820811 w 6187971"/>
                  <a:gd name="connsiteY321" fmla="*/ 2714505 h 5955635"/>
                  <a:gd name="connsiteX322" fmla="*/ 5838358 w 6187971"/>
                  <a:gd name="connsiteY322" fmla="*/ 2950947 h 5955635"/>
                  <a:gd name="connsiteX323" fmla="*/ 5838665 w 6187971"/>
                  <a:gd name="connsiteY323" fmla="*/ 2974430 h 5955635"/>
                  <a:gd name="connsiteX324" fmla="*/ 4638016 w 6187971"/>
                  <a:gd name="connsiteY324" fmla="*/ 5312600 h 5955635"/>
                  <a:gd name="connsiteX325" fmla="*/ 4633512 w 6187971"/>
                  <a:gd name="connsiteY325" fmla="*/ 5313563 h 5955635"/>
                  <a:gd name="connsiteX326" fmla="*/ 4629008 w 6187971"/>
                  <a:gd name="connsiteY326" fmla="*/ 5314525 h 5955635"/>
                  <a:gd name="connsiteX327" fmla="*/ 4623541 w 6187971"/>
                  <a:gd name="connsiteY327" fmla="*/ 5310984 h 5955635"/>
                  <a:gd name="connsiteX328" fmla="*/ 4631588 w 6187971"/>
                  <a:gd name="connsiteY328" fmla="*/ 5304555 h 5955635"/>
                  <a:gd name="connsiteX329" fmla="*/ 4629663 w 6187971"/>
                  <a:gd name="connsiteY329" fmla="*/ 5295546 h 5955635"/>
                  <a:gd name="connsiteX330" fmla="*/ 4621617 w 6187971"/>
                  <a:gd name="connsiteY330" fmla="*/ 5301975 h 5955635"/>
                  <a:gd name="connsiteX331" fmla="*/ 4618076 w 6187971"/>
                  <a:gd name="connsiteY331" fmla="*/ 5307442 h 5955635"/>
                  <a:gd name="connsiteX332" fmla="*/ 4613571 w 6187971"/>
                  <a:gd name="connsiteY332" fmla="*/ 5308404 h 5955635"/>
                  <a:gd name="connsiteX333" fmla="*/ 4599097 w 6187971"/>
                  <a:gd name="connsiteY333" fmla="*/ 5306787 h 5955635"/>
                  <a:gd name="connsiteX334" fmla="*/ 4597479 w 6187971"/>
                  <a:gd name="connsiteY334" fmla="*/ 5321261 h 5955635"/>
                  <a:gd name="connsiteX335" fmla="*/ 4605526 w 6187971"/>
                  <a:gd name="connsiteY335" fmla="*/ 5314833 h 5955635"/>
                  <a:gd name="connsiteX336" fmla="*/ 4602946 w 6187971"/>
                  <a:gd name="connsiteY336" fmla="*/ 5324803 h 5955635"/>
                  <a:gd name="connsiteX337" fmla="*/ 4615496 w 6187971"/>
                  <a:gd name="connsiteY337" fmla="*/ 5317412 h 5955635"/>
                  <a:gd name="connsiteX338" fmla="*/ 4619038 w 6187971"/>
                  <a:gd name="connsiteY338" fmla="*/ 5311946 h 5955635"/>
                  <a:gd name="connsiteX339" fmla="*/ 4616458 w 6187971"/>
                  <a:gd name="connsiteY339" fmla="*/ 5321916 h 5955635"/>
                  <a:gd name="connsiteX340" fmla="*/ 4611954 w 6187971"/>
                  <a:gd name="connsiteY340" fmla="*/ 5322878 h 5955635"/>
                  <a:gd name="connsiteX341" fmla="*/ 4608413 w 6187971"/>
                  <a:gd name="connsiteY341" fmla="*/ 5328345 h 5955635"/>
                  <a:gd name="connsiteX342" fmla="*/ 4609375 w 6187971"/>
                  <a:gd name="connsiteY342" fmla="*/ 5332848 h 5955635"/>
                  <a:gd name="connsiteX343" fmla="*/ 4413078 w 6187971"/>
                  <a:gd name="connsiteY343" fmla="*/ 5450140 h 5955635"/>
                  <a:gd name="connsiteX344" fmla="*/ 4398604 w 6187971"/>
                  <a:gd name="connsiteY344" fmla="*/ 5448524 h 5955635"/>
                  <a:gd name="connsiteX345" fmla="*/ 4399566 w 6187971"/>
                  <a:gd name="connsiteY345" fmla="*/ 5453027 h 5955635"/>
                  <a:gd name="connsiteX346" fmla="*/ 3692038 w 6187971"/>
                  <a:gd name="connsiteY346" fmla="*/ 5712509 h 5955635"/>
                  <a:gd name="connsiteX347" fmla="*/ 1989514 w 6187971"/>
                  <a:gd name="connsiteY347" fmla="*/ 5525218 h 5955635"/>
                  <a:gd name="connsiteX348" fmla="*/ 2003026 w 6187971"/>
                  <a:gd name="connsiteY348" fmla="*/ 5522331 h 5955635"/>
                  <a:gd name="connsiteX349" fmla="*/ 1925842 w 6187971"/>
                  <a:gd name="connsiteY349" fmla="*/ 5491725 h 5955635"/>
                  <a:gd name="connsiteX350" fmla="*/ 1926804 w 6187971"/>
                  <a:gd name="connsiteY350" fmla="*/ 5496229 h 5955635"/>
                  <a:gd name="connsiteX351" fmla="*/ 1836763 w 6187971"/>
                  <a:gd name="connsiteY351" fmla="*/ 5449531 h 5955635"/>
                  <a:gd name="connsiteX352" fmla="*/ 1783061 w 6187971"/>
                  <a:gd name="connsiteY352" fmla="*/ 5418617 h 5955635"/>
                  <a:gd name="connsiteX353" fmla="*/ 1777595 w 6187971"/>
                  <a:gd name="connsiteY353" fmla="*/ 5415075 h 5955635"/>
                  <a:gd name="connsiteX354" fmla="*/ 1773091 w 6187971"/>
                  <a:gd name="connsiteY354" fmla="*/ 5416038 h 5955635"/>
                  <a:gd name="connsiteX355" fmla="*/ 1766662 w 6187971"/>
                  <a:gd name="connsiteY355" fmla="*/ 5407992 h 5955635"/>
                  <a:gd name="connsiteX356" fmla="*/ 1740293 w 6187971"/>
                  <a:gd name="connsiteY356" fmla="*/ 5394787 h 5955635"/>
                  <a:gd name="connsiteX357" fmla="*/ 1664727 w 6187971"/>
                  <a:gd name="connsiteY357" fmla="*/ 5349706 h 5955635"/>
                  <a:gd name="connsiteX358" fmla="*/ 1631929 w 6187971"/>
                  <a:gd name="connsiteY358" fmla="*/ 5328456 h 5955635"/>
                  <a:gd name="connsiteX359" fmla="*/ 1565371 w 6187971"/>
                  <a:gd name="connsiteY359" fmla="*/ 5281450 h 5955635"/>
                  <a:gd name="connsiteX360" fmla="*/ 1569874 w 6187971"/>
                  <a:gd name="connsiteY360" fmla="*/ 5280488 h 5955635"/>
                  <a:gd name="connsiteX361" fmla="*/ 1554437 w 6187971"/>
                  <a:gd name="connsiteY361" fmla="*/ 5274367 h 5955635"/>
                  <a:gd name="connsiteX362" fmla="*/ 1044223 w 6187971"/>
                  <a:gd name="connsiteY362" fmla="*/ 4804087 h 5955635"/>
                  <a:gd name="connsiteX363" fmla="*/ 631951 w 6187971"/>
                  <a:gd name="connsiteY363" fmla="*/ 4086820 h 5955635"/>
                  <a:gd name="connsiteX364" fmla="*/ 635493 w 6187971"/>
                  <a:gd name="connsiteY364" fmla="*/ 4081353 h 5955635"/>
                  <a:gd name="connsiteX365" fmla="*/ 700742 w 6187971"/>
                  <a:gd name="connsiteY365" fmla="*/ 4166316 h 5955635"/>
                  <a:gd name="connsiteX366" fmla="*/ 711982 w 6187971"/>
                  <a:gd name="connsiteY366" fmla="*/ 4196882 h 5955635"/>
                  <a:gd name="connsiteX367" fmla="*/ 706515 w 6187971"/>
                  <a:gd name="connsiteY367" fmla="*/ 4193340 h 5955635"/>
                  <a:gd name="connsiteX368" fmla="*/ 702011 w 6187971"/>
                  <a:gd name="connsiteY368" fmla="*/ 4194302 h 5955635"/>
                  <a:gd name="connsiteX369" fmla="*/ 707478 w 6187971"/>
                  <a:gd name="connsiteY369" fmla="*/ 4197844 h 5955635"/>
                  <a:gd name="connsiteX370" fmla="*/ 708440 w 6187971"/>
                  <a:gd name="connsiteY370" fmla="*/ 4202348 h 5955635"/>
                  <a:gd name="connsiteX371" fmla="*/ 713906 w 6187971"/>
                  <a:gd name="connsiteY371" fmla="*/ 4205890 h 5955635"/>
                  <a:gd name="connsiteX372" fmla="*/ 732229 w 6187971"/>
                  <a:gd name="connsiteY372" fmla="*/ 4225523 h 5955635"/>
                  <a:gd name="connsiteX373" fmla="*/ 750861 w 6187971"/>
                  <a:gd name="connsiteY373" fmla="*/ 4268639 h 5955635"/>
                  <a:gd name="connsiteX374" fmla="*/ 759869 w 6187971"/>
                  <a:gd name="connsiteY374" fmla="*/ 4266714 h 5955635"/>
                  <a:gd name="connsiteX375" fmla="*/ 761138 w 6187971"/>
                  <a:gd name="connsiteY375" fmla="*/ 4294702 h 5955635"/>
                  <a:gd name="connsiteX376" fmla="*/ 770454 w 6187971"/>
                  <a:gd name="connsiteY376" fmla="*/ 4316259 h 5955635"/>
                  <a:gd name="connsiteX377" fmla="*/ 788122 w 6187971"/>
                  <a:gd name="connsiteY377" fmla="*/ 4354871 h 5955635"/>
                  <a:gd name="connsiteX378" fmla="*/ 816723 w 6187971"/>
                  <a:gd name="connsiteY378" fmla="*/ 4400567 h 5955635"/>
                  <a:gd name="connsiteX379" fmla="*/ 845324 w 6187971"/>
                  <a:gd name="connsiteY379" fmla="*/ 4446262 h 5955635"/>
                  <a:gd name="connsiteX380" fmla="*/ 848211 w 6187971"/>
                  <a:gd name="connsiteY380" fmla="*/ 4459775 h 5955635"/>
                  <a:gd name="connsiteX381" fmla="*/ 865572 w 6187971"/>
                  <a:gd name="connsiteY381" fmla="*/ 4474903 h 5955635"/>
                  <a:gd name="connsiteX382" fmla="*/ 883599 w 6187971"/>
                  <a:gd name="connsiteY382" fmla="*/ 4512777 h 5955635"/>
                  <a:gd name="connsiteX383" fmla="*/ 885976 w 6187971"/>
                  <a:gd name="connsiteY383" fmla="*/ 4526170 h 5955635"/>
                  <a:gd name="connsiteX384" fmla="*/ 885567 w 6187971"/>
                  <a:gd name="connsiteY384" fmla="*/ 4525764 h 5955635"/>
                  <a:gd name="connsiteX385" fmla="*/ 881591 w 6187971"/>
                  <a:gd name="connsiteY385" fmla="*/ 4516811 h 5955635"/>
                  <a:gd name="connsiteX386" fmla="*/ 877775 w 6187971"/>
                  <a:gd name="connsiteY386" fmla="*/ 4509974 h 5955635"/>
                  <a:gd name="connsiteX387" fmla="*/ 877625 w 6187971"/>
                  <a:gd name="connsiteY387" fmla="*/ 4517880 h 5955635"/>
                  <a:gd name="connsiteX388" fmla="*/ 885567 w 6187971"/>
                  <a:gd name="connsiteY388" fmla="*/ 4525764 h 5955635"/>
                  <a:gd name="connsiteX389" fmla="*/ 886128 w 6187971"/>
                  <a:gd name="connsiteY389" fmla="*/ 4527028 h 5955635"/>
                  <a:gd name="connsiteX390" fmla="*/ 885976 w 6187971"/>
                  <a:gd name="connsiteY390" fmla="*/ 4526170 h 5955635"/>
                  <a:gd name="connsiteX391" fmla="*/ 888178 w 6187971"/>
                  <a:gd name="connsiteY391" fmla="*/ 4528356 h 5955635"/>
                  <a:gd name="connsiteX392" fmla="*/ 894482 w 6187971"/>
                  <a:gd name="connsiteY392" fmla="*/ 4544081 h 5955635"/>
                  <a:gd name="connsiteX393" fmla="*/ 933053 w 6187971"/>
                  <a:gd name="connsiteY393" fmla="*/ 4592357 h 5955635"/>
                  <a:gd name="connsiteX394" fmla="*/ 934015 w 6187971"/>
                  <a:gd name="connsiteY394" fmla="*/ 4596860 h 5955635"/>
                  <a:gd name="connsiteX395" fmla="*/ 934978 w 6187971"/>
                  <a:gd name="connsiteY395" fmla="*/ 4601364 h 5955635"/>
                  <a:gd name="connsiteX396" fmla="*/ 939482 w 6187971"/>
                  <a:gd name="connsiteY396" fmla="*/ 4600402 h 5955635"/>
                  <a:gd name="connsiteX397" fmla="*/ 946872 w 6187971"/>
                  <a:gd name="connsiteY397" fmla="*/ 4612952 h 5955635"/>
                  <a:gd name="connsiteX398" fmla="*/ 955226 w 6187971"/>
                  <a:gd name="connsiteY398" fmla="*/ 4630006 h 5955635"/>
                  <a:gd name="connsiteX399" fmla="*/ 998301 w 6187971"/>
                  <a:gd name="connsiteY399" fmla="*/ 4677318 h 5955635"/>
                  <a:gd name="connsiteX400" fmla="*/ 1008272 w 6187971"/>
                  <a:gd name="connsiteY400" fmla="*/ 4679898 h 5955635"/>
                  <a:gd name="connsiteX401" fmla="*/ 1003768 w 6187971"/>
                  <a:gd name="connsiteY401" fmla="*/ 4680860 h 5955635"/>
                  <a:gd name="connsiteX402" fmla="*/ 999264 w 6187971"/>
                  <a:gd name="connsiteY402" fmla="*/ 4681823 h 5955635"/>
                  <a:gd name="connsiteX403" fmla="*/ 1005693 w 6187971"/>
                  <a:gd name="connsiteY403" fmla="*/ 4689868 h 5955635"/>
                  <a:gd name="connsiteX404" fmla="*/ 1010197 w 6187971"/>
                  <a:gd name="connsiteY404" fmla="*/ 4688906 h 5955635"/>
                  <a:gd name="connsiteX405" fmla="*/ 1011159 w 6187971"/>
                  <a:gd name="connsiteY405" fmla="*/ 4693410 h 5955635"/>
                  <a:gd name="connsiteX406" fmla="*/ 1068054 w 6187971"/>
                  <a:gd name="connsiteY406" fmla="*/ 4761319 h 5955635"/>
                  <a:gd name="connsiteX407" fmla="*/ 1070941 w 6187971"/>
                  <a:gd name="connsiteY407" fmla="*/ 4774831 h 5955635"/>
                  <a:gd name="connsiteX408" fmla="*/ 1088302 w 6187971"/>
                  <a:gd name="connsiteY408" fmla="*/ 4789960 h 5955635"/>
                  <a:gd name="connsiteX409" fmla="*/ 1082836 w 6187971"/>
                  <a:gd name="connsiteY409" fmla="*/ 4786418 h 5955635"/>
                  <a:gd name="connsiteX410" fmla="*/ 1084761 w 6187971"/>
                  <a:gd name="connsiteY410" fmla="*/ 4795426 h 5955635"/>
                  <a:gd name="connsiteX411" fmla="*/ 1089264 w 6187971"/>
                  <a:gd name="connsiteY411" fmla="*/ 4794464 h 5955635"/>
                  <a:gd name="connsiteX412" fmla="*/ 1090227 w 6187971"/>
                  <a:gd name="connsiteY412" fmla="*/ 4798968 h 5955635"/>
                  <a:gd name="connsiteX413" fmla="*/ 1121407 w 6187971"/>
                  <a:gd name="connsiteY413" fmla="*/ 4834693 h 5955635"/>
                  <a:gd name="connsiteX414" fmla="*/ 1169950 w 6187971"/>
                  <a:gd name="connsiteY414" fmla="*/ 4885547 h 5955635"/>
                  <a:gd name="connsiteX415" fmla="*/ 1230080 w 6187971"/>
                  <a:gd name="connsiteY415" fmla="*/ 4924507 h 5955635"/>
                  <a:gd name="connsiteX416" fmla="*/ 1183462 w 6187971"/>
                  <a:gd name="connsiteY416" fmla="*/ 4882661 h 5955635"/>
                  <a:gd name="connsiteX417" fmla="*/ 1187004 w 6187971"/>
                  <a:gd name="connsiteY417" fmla="*/ 4877195 h 5955635"/>
                  <a:gd name="connsiteX418" fmla="*/ 1176071 w 6187971"/>
                  <a:gd name="connsiteY418" fmla="*/ 4870111 h 5955635"/>
                  <a:gd name="connsiteX419" fmla="*/ 1103738 w 6187971"/>
                  <a:gd name="connsiteY419" fmla="*/ 4796081 h 5955635"/>
                  <a:gd name="connsiteX420" fmla="*/ 1102776 w 6187971"/>
                  <a:gd name="connsiteY420" fmla="*/ 4791577 h 5955635"/>
                  <a:gd name="connsiteX421" fmla="*/ 1101814 w 6187971"/>
                  <a:gd name="connsiteY421" fmla="*/ 4787074 h 5955635"/>
                  <a:gd name="connsiteX422" fmla="*/ 1097311 w 6187971"/>
                  <a:gd name="connsiteY422" fmla="*/ 4788036 h 5955635"/>
                  <a:gd name="connsiteX423" fmla="*/ 1052310 w 6187971"/>
                  <a:gd name="connsiteY423" fmla="*/ 4731715 h 5955635"/>
                  <a:gd name="connsiteX424" fmla="*/ 1062280 w 6187971"/>
                  <a:gd name="connsiteY424" fmla="*/ 4734295 h 5955635"/>
                  <a:gd name="connsiteX425" fmla="*/ 1044919 w 6187971"/>
                  <a:gd name="connsiteY425" fmla="*/ 4719165 h 5955635"/>
                  <a:gd name="connsiteX426" fmla="*/ 1049423 w 6187971"/>
                  <a:gd name="connsiteY426" fmla="*/ 4718203 h 5955635"/>
                  <a:gd name="connsiteX427" fmla="*/ 1048461 w 6187971"/>
                  <a:gd name="connsiteY427" fmla="*/ 4713698 h 5955635"/>
                  <a:gd name="connsiteX428" fmla="*/ 1042995 w 6187971"/>
                  <a:gd name="connsiteY428" fmla="*/ 4710157 h 5955635"/>
                  <a:gd name="connsiteX429" fmla="*/ 1038491 w 6187971"/>
                  <a:gd name="connsiteY429" fmla="*/ 4711120 h 5955635"/>
                  <a:gd name="connsiteX430" fmla="*/ 952032 w 6187971"/>
                  <a:gd name="connsiteY430" fmla="*/ 4593011 h 5955635"/>
                  <a:gd name="connsiteX431" fmla="*/ 951070 w 6187971"/>
                  <a:gd name="connsiteY431" fmla="*/ 4588508 h 5955635"/>
                  <a:gd name="connsiteX432" fmla="*/ 945603 w 6187971"/>
                  <a:gd name="connsiteY432" fmla="*/ 4584966 h 5955635"/>
                  <a:gd name="connsiteX433" fmla="*/ 923430 w 6187971"/>
                  <a:gd name="connsiteY433" fmla="*/ 4547316 h 5955635"/>
                  <a:gd name="connsiteX434" fmla="*/ 922468 w 6187971"/>
                  <a:gd name="connsiteY434" fmla="*/ 4542812 h 5955635"/>
                  <a:gd name="connsiteX435" fmla="*/ 921506 w 6187971"/>
                  <a:gd name="connsiteY435" fmla="*/ 4538307 h 5955635"/>
                  <a:gd name="connsiteX436" fmla="*/ 917002 w 6187971"/>
                  <a:gd name="connsiteY436" fmla="*/ 4539270 h 5955635"/>
                  <a:gd name="connsiteX437" fmla="*/ 903182 w 6187971"/>
                  <a:gd name="connsiteY437" fmla="*/ 4518674 h 5955635"/>
                  <a:gd name="connsiteX438" fmla="*/ 906724 w 6187971"/>
                  <a:gd name="connsiteY438" fmla="*/ 4513208 h 5955635"/>
                  <a:gd name="connsiteX439" fmla="*/ 835702 w 6187971"/>
                  <a:gd name="connsiteY439" fmla="*/ 4401222 h 5955635"/>
                  <a:gd name="connsiteX440" fmla="*/ 840206 w 6187971"/>
                  <a:gd name="connsiteY440" fmla="*/ 4400260 h 5955635"/>
                  <a:gd name="connsiteX441" fmla="*/ 839244 w 6187971"/>
                  <a:gd name="connsiteY441" fmla="*/ 4395755 h 5955635"/>
                  <a:gd name="connsiteX442" fmla="*/ 833777 w 6187971"/>
                  <a:gd name="connsiteY442" fmla="*/ 4392213 h 5955635"/>
                  <a:gd name="connsiteX443" fmla="*/ 822708 w 6187971"/>
                  <a:gd name="connsiteY443" fmla="*/ 4371399 h 5955635"/>
                  <a:gd name="connsiteX444" fmla="*/ 820283 w 6187971"/>
                  <a:gd name="connsiteY444" fmla="*/ 4366839 h 5955635"/>
                  <a:gd name="connsiteX445" fmla="*/ 823500 w 6187971"/>
                  <a:gd name="connsiteY445" fmla="*/ 4366151 h 5955635"/>
                  <a:gd name="connsiteX446" fmla="*/ 822538 w 6187971"/>
                  <a:gd name="connsiteY446" fmla="*/ 4361647 h 5955635"/>
                  <a:gd name="connsiteX447" fmla="*/ 817071 w 6187971"/>
                  <a:gd name="connsiteY447" fmla="*/ 4358106 h 5955635"/>
                  <a:gd name="connsiteX448" fmla="*/ 811605 w 6187971"/>
                  <a:gd name="connsiteY448" fmla="*/ 4354564 h 5955635"/>
                  <a:gd name="connsiteX449" fmla="*/ 801327 w 6187971"/>
                  <a:gd name="connsiteY449" fmla="*/ 4328502 h 5955635"/>
                  <a:gd name="connsiteX450" fmla="*/ 756982 w 6187971"/>
                  <a:gd name="connsiteY450" fmla="*/ 4253202 h 5955635"/>
                  <a:gd name="connsiteX451" fmla="*/ 761486 w 6187971"/>
                  <a:gd name="connsiteY451" fmla="*/ 4252240 h 5955635"/>
                  <a:gd name="connsiteX452" fmla="*/ 762448 w 6187971"/>
                  <a:gd name="connsiteY452" fmla="*/ 4256744 h 5955635"/>
                  <a:gd name="connsiteX453" fmla="*/ 767914 w 6187971"/>
                  <a:gd name="connsiteY453" fmla="*/ 4260286 h 5955635"/>
                  <a:gd name="connsiteX454" fmla="*/ 765989 w 6187971"/>
                  <a:gd name="connsiteY454" fmla="*/ 4251278 h 5955635"/>
                  <a:gd name="connsiteX455" fmla="*/ 759562 w 6187971"/>
                  <a:gd name="connsiteY455" fmla="*/ 4243232 h 5955635"/>
                  <a:gd name="connsiteX456" fmla="*/ 751208 w 6187971"/>
                  <a:gd name="connsiteY456" fmla="*/ 4226178 h 5955635"/>
                  <a:gd name="connsiteX457" fmla="*/ 745742 w 6187971"/>
                  <a:gd name="connsiteY457" fmla="*/ 4222636 h 5955635"/>
                  <a:gd name="connsiteX458" fmla="*/ 747666 w 6187971"/>
                  <a:gd name="connsiteY458" fmla="*/ 4231645 h 5955635"/>
                  <a:gd name="connsiteX459" fmla="*/ 734810 w 6187971"/>
                  <a:gd name="connsiteY459" fmla="*/ 4215553 h 5955635"/>
                  <a:gd name="connsiteX460" fmla="*/ 730960 w 6187971"/>
                  <a:gd name="connsiteY460" fmla="*/ 4197536 h 5955635"/>
                  <a:gd name="connsiteX461" fmla="*/ 724531 w 6187971"/>
                  <a:gd name="connsiteY461" fmla="*/ 4189491 h 5955635"/>
                  <a:gd name="connsiteX462" fmla="*/ 729998 w 6187971"/>
                  <a:gd name="connsiteY462" fmla="*/ 4193033 h 5955635"/>
                  <a:gd name="connsiteX463" fmla="*/ 729691 w 6187971"/>
                  <a:gd name="connsiteY463" fmla="*/ 4169550 h 5955635"/>
                  <a:gd name="connsiteX464" fmla="*/ 769532 w 6187971"/>
                  <a:gd name="connsiteY464" fmla="*/ 4245812 h 5955635"/>
                  <a:gd name="connsiteX465" fmla="*/ 808104 w 6187971"/>
                  <a:gd name="connsiteY465" fmla="*/ 4294087 h 5955635"/>
                  <a:gd name="connsiteX466" fmla="*/ 804909 w 6187971"/>
                  <a:gd name="connsiteY466" fmla="*/ 4257092 h 5955635"/>
                  <a:gd name="connsiteX467" fmla="*/ 954652 w 6187971"/>
                  <a:gd name="connsiteY467" fmla="*/ 4517097 h 5955635"/>
                  <a:gd name="connsiteX468" fmla="*/ 951110 w 6187971"/>
                  <a:gd name="connsiteY468" fmla="*/ 4522564 h 5955635"/>
                  <a:gd name="connsiteX469" fmla="*/ 950148 w 6187971"/>
                  <a:gd name="connsiteY469" fmla="*/ 4518059 h 5955635"/>
                  <a:gd name="connsiteX470" fmla="*/ 945643 w 6187971"/>
                  <a:gd name="connsiteY470" fmla="*/ 4519022 h 5955635"/>
                  <a:gd name="connsiteX471" fmla="*/ 947568 w 6187971"/>
                  <a:gd name="connsiteY471" fmla="*/ 4528030 h 5955635"/>
                  <a:gd name="connsiteX472" fmla="*/ 950455 w 6187971"/>
                  <a:gd name="connsiteY472" fmla="*/ 4541543 h 5955635"/>
                  <a:gd name="connsiteX473" fmla="*/ 971358 w 6187971"/>
                  <a:gd name="connsiteY473" fmla="*/ 4551205 h 5955635"/>
                  <a:gd name="connsiteX474" fmla="*/ 972320 w 6187971"/>
                  <a:gd name="connsiteY474" fmla="*/ 4555710 h 5955635"/>
                  <a:gd name="connsiteX475" fmla="*/ 973282 w 6187971"/>
                  <a:gd name="connsiteY475" fmla="*/ 4560213 h 5955635"/>
                  <a:gd name="connsiteX476" fmla="*/ 979711 w 6187971"/>
                  <a:gd name="connsiteY476" fmla="*/ 4568259 h 5955635"/>
                  <a:gd name="connsiteX477" fmla="*/ 986140 w 6187971"/>
                  <a:gd name="connsiteY477" fmla="*/ 4576305 h 5955635"/>
                  <a:gd name="connsiteX478" fmla="*/ 996417 w 6187971"/>
                  <a:gd name="connsiteY478" fmla="*/ 4602367 h 5955635"/>
                  <a:gd name="connsiteX479" fmla="*/ 990952 w 6187971"/>
                  <a:gd name="connsiteY479" fmla="*/ 4598826 h 5955635"/>
                  <a:gd name="connsiteX480" fmla="*/ 991914 w 6187971"/>
                  <a:gd name="connsiteY480" fmla="*/ 4603329 h 5955635"/>
                  <a:gd name="connsiteX481" fmla="*/ 997379 w 6187971"/>
                  <a:gd name="connsiteY481" fmla="*/ 4606871 h 5955635"/>
                  <a:gd name="connsiteX482" fmla="*/ 1010237 w 6187971"/>
                  <a:gd name="connsiteY482" fmla="*/ 4622963 h 5955635"/>
                  <a:gd name="connsiteX483" fmla="*/ 1011200 w 6187971"/>
                  <a:gd name="connsiteY483" fmla="*/ 4627466 h 5955635"/>
                  <a:gd name="connsiteX484" fmla="*/ 1017628 w 6187971"/>
                  <a:gd name="connsiteY484" fmla="*/ 4635513 h 5955635"/>
                  <a:gd name="connsiteX485" fmla="*/ 1023094 w 6187971"/>
                  <a:gd name="connsiteY485" fmla="*/ 4639054 h 5955635"/>
                  <a:gd name="connsiteX486" fmla="*/ 1022132 w 6187971"/>
                  <a:gd name="connsiteY486" fmla="*/ 4634551 h 5955635"/>
                  <a:gd name="connsiteX487" fmla="*/ 1029523 w 6187971"/>
                  <a:gd name="connsiteY487" fmla="*/ 4647100 h 5955635"/>
                  <a:gd name="connsiteX488" fmla="*/ 1034027 w 6187971"/>
                  <a:gd name="connsiteY488" fmla="*/ 4646138 h 5955635"/>
                  <a:gd name="connsiteX489" fmla="*/ 1040455 w 6187971"/>
                  <a:gd name="connsiteY489" fmla="*/ 4654184 h 5955635"/>
                  <a:gd name="connsiteX490" fmla="*/ 1041417 w 6187971"/>
                  <a:gd name="connsiteY490" fmla="*/ 4658688 h 5955635"/>
                  <a:gd name="connsiteX491" fmla="*/ 1042380 w 6187971"/>
                  <a:gd name="connsiteY491" fmla="*/ 4663192 h 5955635"/>
                  <a:gd name="connsiteX492" fmla="*/ 1047846 w 6187971"/>
                  <a:gd name="connsiteY492" fmla="*/ 4666733 h 5955635"/>
                  <a:gd name="connsiteX493" fmla="*/ 1046884 w 6187971"/>
                  <a:gd name="connsiteY493" fmla="*/ 4662230 h 5955635"/>
                  <a:gd name="connsiteX494" fmla="*/ 1089960 w 6187971"/>
                  <a:gd name="connsiteY494" fmla="*/ 4709542 h 5955635"/>
                  <a:gd name="connsiteX495" fmla="*/ 1096388 w 6187971"/>
                  <a:gd name="connsiteY495" fmla="*/ 4717588 h 5955635"/>
                  <a:gd name="connsiteX496" fmla="*/ 1101855 w 6187971"/>
                  <a:gd name="connsiteY496" fmla="*/ 4721130 h 5955635"/>
                  <a:gd name="connsiteX497" fmla="*/ 1100893 w 6187971"/>
                  <a:gd name="connsiteY497" fmla="*/ 4716625 h 5955635"/>
                  <a:gd name="connsiteX498" fmla="*/ 1099931 w 6187971"/>
                  <a:gd name="connsiteY498" fmla="*/ 4712122 h 5955635"/>
                  <a:gd name="connsiteX499" fmla="*/ 1157788 w 6187971"/>
                  <a:gd name="connsiteY499" fmla="*/ 4784534 h 5955635"/>
                  <a:gd name="connsiteX500" fmla="*/ 1178691 w 6187971"/>
                  <a:gd name="connsiteY500" fmla="*/ 4794197 h 5955635"/>
                  <a:gd name="connsiteX501" fmla="*/ 1186082 w 6187971"/>
                  <a:gd name="connsiteY501" fmla="*/ 4806747 h 5955635"/>
                  <a:gd name="connsiteX502" fmla="*/ 1205368 w 6187971"/>
                  <a:gd name="connsiteY502" fmla="*/ 4830884 h 5955635"/>
                  <a:gd name="connsiteX503" fmla="*/ 1226271 w 6187971"/>
                  <a:gd name="connsiteY503" fmla="*/ 4840547 h 5955635"/>
                  <a:gd name="connsiteX504" fmla="*/ 1241052 w 6187971"/>
                  <a:gd name="connsiteY504" fmla="*/ 4865648 h 5955635"/>
                  <a:gd name="connsiteX505" fmla="*/ 1235587 w 6187971"/>
                  <a:gd name="connsiteY505" fmla="*/ 4862105 h 5955635"/>
                  <a:gd name="connsiteX506" fmla="*/ 1230120 w 6187971"/>
                  <a:gd name="connsiteY506" fmla="*/ 4858563 h 5955635"/>
                  <a:gd name="connsiteX507" fmla="*/ 1232045 w 6187971"/>
                  <a:gd name="connsiteY507" fmla="*/ 4867572 h 5955635"/>
                  <a:gd name="connsiteX508" fmla="*/ 1238474 w 6187971"/>
                  <a:gd name="connsiteY508" fmla="*/ 4875617 h 5955635"/>
                  <a:gd name="connsiteX509" fmla="*/ 1222074 w 6187971"/>
                  <a:gd name="connsiteY509" fmla="*/ 4864992 h 5955635"/>
                  <a:gd name="connsiteX510" fmla="*/ 1243939 w 6187971"/>
                  <a:gd name="connsiteY510" fmla="*/ 4879160 h 5955635"/>
                  <a:gd name="connsiteX511" fmla="*/ 1249406 w 6187971"/>
                  <a:gd name="connsiteY511" fmla="*/ 4882701 h 5955635"/>
                  <a:gd name="connsiteX512" fmla="*/ 1260338 w 6187971"/>
                  <a:gd name="connsiteY512" fmla="*/ 4889785 h 5955635"/>
                  <a:gd name="connsiteX513" fmla="*/ 1259376 w 6187971"/>
                  <a:gd name="connsiteY513" fmla="*/ 4885281 h 5955635"/>
                  <a:gd name="connsiteX514" fmla="*/ 1253910 w 6187971"/>
                  <a:gd name="connsiteY514" fmla="*/ 4881738 h 5955635"/>
                  <a:gd name="connsiteX515" fmla="*/ 1252948 w 6187971"/>
                  <a:gd name="connsiteY515" fmla="*/ 4877235 h 5955635"/>
                  <a:gd name="connsiteX516" fmla="*/ 1270309 w 6187971"/>
                  <a:gd name="connsiteY516" fmla="*/ 4892364 h 5955635"/>
                  <a:gd name="connsiteX517" fmla="*/ 1266460 w 6187971"/>
                  <a:gd name="connsiteY517" fmla="*/ 4874348 h 5955635"/>
                  <a:gd name="connsiteX518" fmla="*/ 1286708 w 6187971"/>
                  <a:gd name="connsiteY518" fmla="*/ 4902990 h 5955635"/>
                  <a:gd name="connsiteX519" fmla="*/ 1282203 w 6187971"/>
                  <a:gd name="connsiteY519" fmla="*/ 4903952 h 5955635"/>
                  <a:gd name="connsiteX520" fmla="*/ 1272233 w 6187971"/>
                  <a:gd name="connsiteY520" fmla="*/ 4901372 h 5955635"/>
                  <a:gd name="connsiteX521" fmla="*/ 1278662 w 6187971"/>
                  <a:gd name="connsiteY521" fmla="*/ 4909418 h 5955635"/>
                  <a:gd name="connsiteX522" fmla="*/ 1285090 w 6187971"/>
                  <a:gd name="connsiteY522" fmla="*/ 4917464 h 5955635"/>
                  <a:gd name="connsiteX523" fmla="*/ 1280587 w 6187971"/>
                  <a:gd name="connsiteY523" fmla="*/ 4918427 h 5955635"/>
                  <a:gd name="connsiteX524" fmla="*/ 1287015 w 6187971"/>
                  <a:gd name="connsiteY524" fmla="*/ 4926472 h 5955635"/>
                  <a:gd name="connsiteX525" fmla="*/ 1291519 w 6187971"/>
                  <a:gd name="connsiteY525" fmla="*/ 4925510 h 5955635"/>
                  <a:gd name="connsiteX526" fmla="*/ 1292481 w 6187971"/>
                  <a:gd name="connsiteY526" fmla="*/ 4930014 h 5955635"/>
                  <a:gd name="connsiteX527" fmla="*/ 1298910 w 6187971"/>
                  <a:gd name="connsiteY527" fmla="*/ 4938059 h 5955635"/>
                  <a:gd name="connsiteX528" fmla="*/ 1292356 w 6187971"/>
                  <a:gd name="connsiteY528" fmla="*/ 4937694 h 5955635"/>
                  <a:gd name="connsiteX529" fmla="*/ 1289901 w 6187971"/>
                  <a:gd name="connsiteY529" fmla="*/ 4939984 h 5955635"/>
                  <a:gd name="connsiteX530" fmla="*/ 1293236 w 6187971"/>
                  <a:gd name="connsiteY530" fmla="*/ 4944571 h 5955635"/>
                  <a:gd name="connsiteX531" fmla="*/ 1296561 w 6187971"/>
                  <a:gd name="connsiteY531" fmla="*/ 4951097 h 5955635"/>
                  <a:gd name="connsiteX532" fmla="*/ 1291826 w 6187971"/>
                  <a:gd name="connsiteY532" fmla="*/ 4948992 h 5955635"/>
                  <a:gd name="connsiteX533" fmla="*/ 1310150 w 6187971"/>
                  <a:gd name="connsiteY533" fmla="*/ 4968626 h 5955635"/>
                  <a:gd name="connsiteX534" fmla="*/ 1315616 w 6187971"/>
                  <a:gd name="connsiteY534" fmla="*/ 4972168 h 5955635"/>
                  <a:gd name="connsiteX535" fmla="*/ 1316579 w 6187971"/>
                  <a:gd name="connsiteY535" fmla="*/ 4976671 h 5955635"/>
                  <a:gd name="connsiteX536" fmla="*/ 1321083 w 6187971"/>
                  <a:gd name="connsiteY536" fmla="*/ 4975709 h 5955635"/>
                  <a:gd name="connsiteX537" fmla="*/ 1315616 w 6187971"/>
                  <a:gd name="connsiteY537" fmla="*/ 4972168 h 5955635"/>
                  <a:gd name="connsiteX538" fmla="*/ 1302760 w 6187971"/>
                  <a:gd name="connsiteY538" fmla="*/ 4956076 h 5955635"/>
                  <a:gd name="connsiteX539" fmla="*/ 1308226 w 6187971"/>
                  <a:gd name="connsiteY539" fmla="*/ 4959618 h 5955635"/>
                  <a:gd name="connsiteX540" fmla="*/ 1317234 w 6187971"/>
                  <a:gd name="connsiteY540" fmla="*/ 4957694 h 5955635"/>
                  <a:gd name="connsiteX541" fmla="*/ 1310805 w 6187971"/>
                  <a:gd name="connsiteY541" fmla="*/ 4949647 h 5955635"/>
                  <a:gd name="connsiteX542" fmla="*/ 1305339 w 6187971"/>
                  <a:gd name="connsiteY542" fmla="*/ 4946105 h 5955635"/>
                  <a:gd name="connsiteX543" fmla="*/ 1296986 w 6187971"/>
                  <a:gd name="connsiteY543" fmla="*/ 4929052 h 5955635"/>
                  <a:gd name="connsiteX544" fmla="*/ 1302452 w 6187971"/>
                  <a:gd name="connsiteY544" fmla="*/ 4932593 h 5955635"/>
                  <a:gd name="connsiteX545" fmla="*/ 1301490 w 6187971"/>
                  <a:gd name="connsiteY545" fmla="*/ 4928089 h 5955635"/>
                  <a:gd name="connsiteX546" fmla="*/ 1300528 w 6187971"/>
                  <a:gd name="connsiteY546" fmla="*/ 4923585 h 5955635"/>
                  <a:gd name="connsiteX547" fmla="*/ 1295061 w 6187971"/>
                  <a:gd name="connsiteY547" fmla="*/ 4920043 h 5955635"/>
                  <a:gd name="connsiteX548" fmla="*/ 1293137 w 6187971"/>
                  <a:gd name="connsiteY548" fmla="*/ 4911035 h 5955635"/>
                  <a:gd name="connsiteX549" fmla="*/ 1322392 w 6187971"/>
                  <a:gd name="connsiteY549" fmla="*/ 4937753 h 5955635"/>
                  <a:gd name="connsiteX550" fmla="*/ 1317889 w 6187971"/>
                  <a:gd name="connsiteY550" fmla="*/ 4938715 h 5955635"/>
                  <a:gd name="connsiteX551" fmla="*/ 1318851 w 6187971"/>
                  <a:gd name="connsiteY551" fmla="*/ 4943218 h 5955635"/>
                  <a:gd name="connsiteX552" fmla="*/ 1323354 w 6187971"/>
                  <a:gd name="connsiteY552" fmla="*/ 4942256 h 5955635"/>
                  <a:gd name="connsiteX553" fmla="*/ 1324317 w 6187971"/>
                  <a:gd name="connsiteY553" fmla="*/ 4946760 h 5955635"/>
                  <a:gd name="connsiteX554" fmla="*/ 1328821 w 6187971"/>
                  <a:gd name="connsiteY554" fmla="*/ 4945798 h 5955635"/>
                  <a:gd name="connsiteX555" fmla="*/ 1342641 w 6187971"/>
                  <a:gd name="connsiteY555" fmla="*/ 4966394 h 5955635"/>
                  <a:gd name="connsiteX556" fmla="*/ 1343603 w 6187971"/>
                  <a:gd name="connsiteY556" fmla="*/ 4970897 h 5955635"/>
                  <a:gd name="connsiteX557" fmla="*/ 1349069 w 6187971"/>
                  <a:gd name="connsiteY557" fmla="*/ 4974440 h 5955635"/>
                  <a:gd name="connsiteX558" fmla="*/ 1348107 w 6187971"/>
                  <a:gd name="connsiteY558" fmla="*/ 4969935 h 5955635"/>
                  <a:gd name="connsiteX559" fmla="*/ 1370935 w 6187971"/>
                  <a:gd name="connsiteY559" fmla="*/ 4988607 h 5955635"/>
                  <a:gd name="connsiteX560" fmla="*/ 1377363 w 6187971"/>
                  <a:gd name="connsiteY560" fmla="*/ 4996652 h 5955635"/>
                  <a:gd name="connsiteX561" fmla="*/ 1376401 w 6187971"/>
                  <a:gd name="connsiteY561" fmla="*/ 4992149 h 5955635"/>
                  <a:gd name="connsiteX562" fmla="*/ 1397304 w 6187971"/>
                  <a:gd name="connsiteY562" fmla="*/ 5001812 h 5955635"/>
                  <a:gd name="connsiteX563" fmla="*/ 1457741 w 6187971"/>
                  <a:gd name="connsiteY563" fmla="*/ 5064254 h 5955635"/>
                  <a:gd name="connsiteX564" fmla="*/ 1462246 w 6187971"/>
                  <a:gd name="connsiteY564" fmla="*/ 5063292 h 5955635"/>
                  <a:gd name="connsiteX565" fmla="*/ 1467712 w 6187971"/>
                  <a:gd name="connsiteY565" fmla="*/ 5066833 h 5955635"/>
                  <a:gd name="connsiteX566" fmla="*/ 1498892 w 6187971"/>
                  <a:gd name="connsiteY566" fmla="*/ 5102559 h 5955635"/>
                  <a:gd name="connsiteX567" fmla="*/ 1507901 w 6187971"/>
                  <a:gd name="connsiteY567" fmla="*/ 5100634 h 5955635"/>
                  <a:gd name="connsiteX568" fmla="*/ 1509826 w 6187971"/>
                  <a:gd name="connsiteY568" fmla="*/ 5109642 h 5955635"/>
                  <a:gd name="connsiteX569" fmla="*/ 1525262 w 6187971"/>
                  <a:gd name="connsiteY569" fmla="*/ 5115763 h 5955635"/>
                  <a:gd name="connsiteX570" fmla="*/ 1520758 w 6187971"/>
                  <a:gd name="connsiteY570" fmla="*/ 5116725 h 5955635"/>
                  <a:gd name="connsiteX571" fmla="*/ 1527187 w 6187971"/>
                  <a:gd name="connsiteY571" fmla="*/ 5124771 h 5955635"/>
                  <a:gd name="connsiteX572" fmla="*/ 1531691 w 6187971"/>
                  <a:gd name="connsiteY572" fmla="*/ 5123809 h 5955635"/>
                  <a:gd name="connsiteX573" fmla="*/ 1565451 w 6187971"/>
                  <a:gd name="connsiteY573" fmla="*/ 5149564 h 5955635"/>
                  <a:gd name="connsiteX574" fmla="*/ 1558060 w 6187971"/>
                  <a:gd name="connsiteY574" fmla="*/ 5137014 h 5955635"/>
                  <a:gd name="connsiteX575" fmla="*/ 1537157 w 6187971"/>
                  <a:gd name="connsiteY575" fmla="*/ 5127351 h 5955635"/>
                  <a:gd name="connsiteX576" fmla="*/ 1542623 w 6187971"/>
                  <a:gd name="connsiteY576" fmla="*/ 5130892 h 5955635"/>
                  <a:gd name="connsiteX577" fmla="*/ 1548090 w 6187971"/>
                  <a:gd name="connsiteY577" fmla="*/ 5134434 h 5955635"/>
                  <a:gd name="connsiteX578" fmla="*/ 1546166 w 6187971"/>
                  <a:gd name="connsiteY578" fmla="*/ 5125426 h 5955635"/>
                  <a:gd name="connsiteX579" fmla="*/ 1551631 w 6187971"/>
                  <a:gd name="connsiteY579" fmla="*/ 5128968 h 5955635"/>
                  <a:gd name="connsiteX580" fmla="*/ 1550669 w 6187971"/>
                  <a:gd name="connsiteY580" fmla="*/ 5124464 h 5955635"/>
                  <a:gd name="connsiteX581" fmla="*/ 1545203 w 6187971"/>
                  <a:gd name="connsiteY581" fmla="*/ 5120922 h 5955635"/>
                  <a:gd name="connsiteX582" fmla="*/ 1539737 w 6187971"/>
                  <a:gd name="connsiteY582" fmla="*/ 5117380 h 5955635"/>
                  <a:gd name="connsiteX583" fmla="*/ 1554211 w 6187971"/>
                  <a:gd name="connsiteY583" fmla="*/ 5118998 h 5955635"/>
                  <a:gd name="connsiteX584" fmla="*/ 1555173 w 6187971"/>
                  <a:gd name="connsiteY584" fmla="*/ 5123502 h 5955635"/>
                  <a:gd name="connsiteX585" fmla="*/ 1556135 w 6187971"/>
                  <a:gd name="connsiteY585" fmla="*/ 5128005 h 5955635"/>
                  <a:gd name="connsiteX586" fmla="*/ 1571572 w 6187971"/>
                  <a:gd name="connsiteY586" fmla="*/ 5134127 h 5955635"/>
                  <a:gd name="connsiteX587" fmla="*/ 1570610 w 6187971"/>
                  <a:gd name="connsiteY587" fmla="*/ 5129623 h 5955635"/>
                  <a:gd name="connsiteX588" fmla="*/ 1569648 w 6187971"/>
                  <a:gd name="connsiteY588" fmla="*/ 5125119 h 5955635"/>
                  <a:gd name="connsiteX589" fmla="*/ 1587010 w 6187971"/>
                  <a:gd name="connsiteY589" fmla="*/ 5140248 h 5955635"/>
                  <a:gd name="connsiteX590" fmla="*/ 1587972 w 6187971"/>
                  <a:gd name="connsiteY590" fmla="*/ 5144752 h 5955635"/>
                  <a:gd name="connsiteX591" fmla="*/ 1593438 w 6187971"/>
                  <a:gd name="connsiteY591" fmla="*/ 5148294 h 5955635"/>
                  <a:gd name="connsiteX592" fmla="*/ 1598904 w 6187971"/>
                  <a:gd name="connsiteY592" fmla="*/ 5151836 h 5955635"/>
                  <a:gd name="connsiteX593" fmla="*/ 1610799 w 6187971"/>
                  <a:gd name="connsiteY593" fmla="*/ 5163423 h 5955635"/>
                  <a:gd name="connsiteX594" fmla="*/ 1638786 w 6187971"/>
                  <a:gd name="connsiteY594" fmla="*/ 5162154 h 5955635"/>
                  <a:gd name="connsiteX595" fmla="*/ 1628575 w 6187971"/>
                  <a:gd name="connsiteY595" fmla="*/ 5158449 h 5955635"/>
                  <a:gd name="connsiteX596" fmla="*/ 1621158 w 6187971"/>
                  <a:gd name="connsiteY596" fmla="*/ 5151791 h 5955635"/>
                  <a:gd name="connsiteX597" fmla="*/ 1626891 w 6187971"/>
                  <a:gd name="connsiteY597" fmla="*/ 5150566 h 5955635"/>
                  <a:gd name="connsiteX598" fmla="*/ 1698916 w 6187971"/>
                  <a:gd name="connsiteY598" fmla="*/ 5201113 h 5955635"/>
                  <a:gd name="connsiteX599" fmla="*/ 1704383 w 6187971"/>
                  <a:gd name="connsiteY599" fmla="*/ 5204655 h 5955635"/>
                  <a:gd name="connsiteX600" fmla="*/ 1695374 w 6187971"/>
                  <a:gd name="connsiteY600" fmla="*/ 5206579 h 5955635"/>
                  <a:gd name="connsiteX601" fmla="*/ 1713697 w 6187971"/>
                  <a:gd name="connsiteY601" fmla="*/ 5226213 h 5955635"/>
                  <a:gd name="connsiteX602" fmla="*/ 1734601 w 6187971"/>
                  <a:gd name="connsiteY602" fmla="*/ 5235876 h 5955635"/>
                  <a:gd name="connsiteX603" fmla="*/ 1739105 w 6187971"/>
                  <a:gd name="connsiteY603" fmla="*/ 5234914 h 5955635"/>
                  <a:gd name="connsiteX604" fmla="*/ 1743608 w 6187971"/>
                  <a:gd name="connsiteY604" fmla="*/ 5233952 h 5955635"/>
                  <a:gd name="connsiteX605" fmla="*/ 1765474 w 6187971"/>
                  <a:gd name="connsiteY605" fmla="*/ 5248118 h 5955635"/>
                  <a:gd name="connsiteX606" fmla="*/ 1774483 w 6187971"/>
                  <a:gd name="connsiteY606" fmla="*/ 5246193 h 5955635"/>
                  <a:gd name="connsiteX607" fmla="*/ 1840078 w 6187971"/>
                  <a:gd name="connsiteY607" fmla="*/ 5288696 h 5955635"/>
                  <a:gd name="connsiteX608" fmla="*/ 1860019 w 6187971"/>
                  <a:gd name="connsiteY608" fmla="*/ 5293854 h 5955635"/>
                  <a:gd name="connsiteX609" fmla="*/ 1872877 w 6187971"/>
                  <a:gd name="connsiteY609" fmla="*/ 5309946 h 5955635"/>
                  <a:gd name="connsiteX610" fmla="*/ 2056500 w 6187971"/>
                  <a:gd name="connsiteY610" fmla="*/ 5397876 h 5955635"/>
                  <a:gd name="connsiteX611" fmla="*/ 2135609 w 6187971"/>
                  <a:gd name="connsiteY611" fmla="*/ 5437490 h 5955635"/>
                  <a:gd name="connsiteX612" fmla="*/ 2180957 w 6187971"/>
                  <a:gd name="connsiteY612" fmla="*/ 5451349 h 5955635"/>
                  <a:gd name="connsiteX613" fmla="*/ 2187385 w 6187971"/>
                  <a:gd name="connsiteY613" fmla="*/ 5459396 h 5955635"/>
                  <a:gd name="connsiteX614" fmla="*/ 2228229 w 6187971"/>
                  <a:gd name="connsiteY614" fmla="*/ 5474217 h 5955635"/>
                  <a:gd name="connsiteX615" fmla="*/ 2305413 w 6187971"/>
                  <a:gd name="connsiteY615" fmla="*/ 5504824 h 5955635"/>
                  <a:gd name="connsiteX616" fmla="*/ 2473293 w 6187971"/>
                  <a:gd name="connsiteY616" fmla="*/ 5563150 h 5955635"/>
                  <a:gd name="connsiteX617" fmla="*/ 2572035 w 6187971"/>
                  <a:gd name="connsiteY617" fmla="*/ 5584441 h 5955635"/>
                  <a:gd name="connsiteX618" fmla="*/ 2679785 w 6187971"/>
                  <a:gd name="connsiteY618" fmla="*/ 5603808 h 5955635"/>
                  <a:gd name="connsiteX619" fmla="*/ 2856366 w 6187971"/>
                  <a:gd name="connsiteY619" fmla="*/ 5636726 h 5955635"/>
                  <a:gd name="connsiteX620" fmla="*/ 2989216 w 6187971"/>
                  <a:gd name="connsiteY620" fmla="*/ 5641311 h 5955635"/>
                  <a:gd name="connsiteX621" fmla="*/ 3079605 w 6187971"/>
                  <a:gd name="connsiteY621" fmla="*/ 5645548 h 5955635"/>
                  <a:gd name="connsiteX622" fmla="*/ 3189935 w 6187971"/>
                  <a:gd name="connsiteY622" fmla="*/ 5654944 h 5955635"/>
                  <a:gd name="connsiteX623" fmla="*/ 3300264 w 6187971"/>
                  <a:gd name="connsiteY623" fmla="*/ 5664340 h 5955635"/>
                  <a:gd name="connsiteX624" fmla="*/ 3342726 w 6187971"/>
                  <a:gd name="connsiteY624" fmla="*/ 5664687 h 5955635"/>
                  <a:gd name="connsiteX625" fmla="*/ 3412212 w 6187971"/>
                  <a:gd name="connsiteY625" fmla="*/ 5659262 h 5955635"/>
                  <a:gd name="connsiteX626" fmla="*/ 3430228 w 6187971"/>
                  <a:gd name="connsiteY626" fmla="*/ 5655412 h 5955635"/>
                  <a:gd name="connsiteX627" fmla="*/ 3505179 w 6187971"/>
                  <a:gd name="connsiteY627" fmla="*/ 5653528 h 5955635"/>
                  <a:gd name="connsiteX628" fmla="*/ 3509684 w 6187971"/>
                  <a:gd name="connsiteY628" fmla="*/ 5652566 h 5955635"/>
                  <a:gd name="connsiteX629" fmla="*/ 3510646 w 6187971"/>
                  <a:gd name="connsiteY629" fmla="*/ 5657069 h 5955635"/>
                  <a:gd name="connsiteX630" fmla="*/ 3519654 w 6187971"/>
                  <a:gd name="connsiteY630" fmla="*/ 5655145 h 5955635"/>
                  <a:gd name="connsiteX631" fmla="*/ 3518691 w 6187971"/>
                  <a:gd name="connsiteY631" fmla="*/ 5650641 h 5955635"/>
                  <a:gd name="connsiteX632" fmla="*/ 3514188 w 6187971"/>
                  <a:gd name="connsiteY632" fmla="*/ 5651604 h 5955635"/>
                  <a:gd name="connsiteX633" fmla="*/ 3535746 w 6187971"/>
                  <a:gd name="connsiteY633" fmla="*/ 5642288 h 5955635"/>
                  <a:gd name="connsiteX634" fmla="*/ 3771882 w 6187971"/>
                  <a:gd name="connsiteY634" fmla="*/ 5601257 h 5955635"/>
                  <a:gd name="connsiteX635" fmla="*/ 3861001 w 6187971"/>
                  <a:gd name="connsiteY635" fmla="*/ 5577509 h 5955635"/>
                  <a:gd name="connsiteX636" fmla="*/ 4010291 w 6187971"/>
                  <a:gd name="connsiteY636" fmla="*/ 5526775 h 5955635"/>
                  <a:gd name="connsiteX637" fmla="*/ 4162160 w 6187971"/>
                  <a:gd name="connsiteY637" fmla="*/ 5466071 h 5955635"/>
                  <a:gd name="connsiteX638" fmla="*/ 4252897 w 6187971"/>
                  <a:gd name="connsiteY638" fmla="*/ 5427847 h 5955635"/>
                  <a:gd name="connsiteX639" fmla="*/ 4283464 w 6187971"/>
                  <a:gd name="connsiteY639" fmla="*/ 5416606 h 5955635"/>
                  <a:gd name="connsiteX640" fmla="*/ 4342672 w 6187971"/>
                  <a:gd name="connsiteY640" fmla="*/ 5385119 h 5955635"/>
                  <a:gd name="connsiteX641" fmla="*/ 4343634 w 6187971"/>
                  <a:gd name="connsiteY641" fmla="*/ 5389623 h 5955635"/>
                  <a:gd name="connsiteX642" fmla="*/ 4348138 w 6187971"/>
                  <a:gd name="connsiteY642" fmla="*/ 5388660 h 5955635"/>
                  <a:gd name="connsiteX643" fmla="*/ 4357146 w 6187971"/>
                  <a:gd name="connsiteY643" fmla="*/ 5386736 h 5955635"/>
                  <a:gd name="connsiteX644" fmla="*/ 4360688 w 6187971"/>
                  <a:gd name="connsiteY644" fmla="*/ 5381270 h 5955635"/>
                  <a:gd name="connsiteX645" fmla="*/ 4370658 w 6187971"/>
                  <a:gd name="connsiteY645" fmla="*/ 5383849 h 5955635"/>
                  <a:gd name="connsiteX646" fmla="*/ 4368733 w 6187971"/>
                  <a:gd name="connsiteY646" fmla="*/ 5374841 h 5955635"/>
                  <a:gd name="connsiteX647" fmla="*/ 4373238 w 6187971"/>
                  <a:gd name="connsiteY647" fmla="*/ 5373879 h 5955635"/>
                  <a:gd name="connsiteX648" fmla="*/ 4381283 w 6187971"/>
                  <a:gd name="connsiteY648" fmla="*/ 5367450 h 5955635"/>
                  <a:gd name="connsiteX649" fmla="*/ 4371313 w 6187971"/>
                  <a:gd name="connsiteY649" fmla="*/ 5364871 h 5955635"/>
                  <a:gd name="connsiteX650" fmla="*/ 4372275 w 6187971"/>
                  <a:gd name="connsiteY650" fmla="*/ 5369375 h 5955635"/>
                  <a:gd name="connsiteX651" fmla="*/ 4366809 w 6187971"/>
                  <a:gd name="connsiteY651" fmla="*/ 5365834 h 5955635"/>
                  <a:gd name="connsiteX652" fmla="*/ 4471713 w 6187971"/>
                  <a:gd name="connsiteY652" fmla="*/ 5305744 h 5955635"/>
                  <a:gd name="connsiteX653" fmla="*/ 4629396 w 6187971"/>
                  <a:gd name="connsiteY653" fmla="*/ 5206120 h 5955635"/>
                  <a:gd name="connsiteX654" fmla="*/ 4630359 w 6187971"/>
                  <a:gd name="connsiteY654" fmla="*/ 5210625 h 5955635"/>
                  <a:gd name="connsiteX655" fmla="*/ 4625854 w 6187971"/>
                  <a:gd name="connsiteY655" fmla="*/ 5211587 h 5955635"/>
                  <a:gd name="connsiteX656" fmla="*/ 4623274 w 6187971"/>
                  <a:gd name="connsiteY656" fmla="*/ 5221557 h 5955635"/>
                  <a:gd name="connsiteX657" fmla="*/ 4631321 w 6187971"/>
                  <a:gd name="connsiteY657" fmla="*/ 5215129 h 5955635"/>
                  <a:gd name="connsiteX658" fmla="*/ 4639366 w 6187971"/>
                  <a:gd name="connsiteY658" fmla="*/ 5208700 h 5955635"/>
                  <a:gd name="connsiteX659" fmla="*/ 4653841 w 6187971"/>
                  <a:gd name="connsiteY659" fmla="*/ 5210318 h 5955635"/>
                  <a:gd name="connsiteX660" fmla="*/ 4651512 w 6187971"/>
                  <a:gd name="connsiteY660" fmla="*/ 5204927 h 5955635"/>
                  <a:gd name="connsiteX661" fmla="*/ 4648965 w 6187971"/>
                  <a:gd name="connsiteY661" fmla="*/ 5205864 h 5955635"/>
                  <a:gd name="connsiteX662" fmla="*/ 4655458 w 6187971"/>
                  <a:gd name="connsiteY662" fmla="*/ 5195843 h 5955635"/>
                  <a:gd name="connsiteX663" fmla="*/ 4641946 w 6187971"/>
                  <a:gd name="connsiteY663" fmla="*/ 5198730 h 5955635"/>
                  <a:gd name="connsiteX664" fmla="*/ 4680251 w 6187971"/>
                  <a:gd name="connsiteY664" fmla="*/ 5157579 h 5955635"/>
                  <a:gd name="connsiteX665" fmla="*/ 4685717 w 6187971"/>
                  <a:gd name="connsiteY665" fmla="*/ 5161120 h 5955635"/>
                  <a:gd name="connsiteX666" fmla="*/ 4736572 w 6187971"/>
                  <a:gd name="connsiteY666" fmla="*/ 5112579 h 5955635"/>
                  <a:gd name="connsiteX667" fmla="*/ 4733031 w 6187971"/>
                  <a:gd name="connsiteY667" fmla="*/ 5118045 h 5955635"/>
                  <a:gd name="connsiteX668" fmla="*/ 4793855 w 6187971"/>
                  <a:gd name="connsiteY668" fmla="*/ 5072083 h 5955635"/>
                  <a:gd name="connsiteX669" fmla="*/ 4797397 w 6187971"/>
                  <a:gd name="connsiteY669" fmla="*/ 5066616 h 5955635"/>
                  <a:gd name="connsiteX670" fmla="*/ 4779381 w 6187971"/>
                  <a:gd name="connsiteY670" fmla="*/ 5070465 h 5955635"/>
                  <a:gd name="connsiteX671" fmla="*/ 4818648 w 6187971"/>
                  <a:gd name="connsiteY671" fmla="*/ 5033818 h 5955635"/>
                  <a:gd name="connsiteX672" fmla="*/ 4828619 w 6187971"/>
                  <a:gd name="connsiteY672" fmla="*/ 5036398 h 5955635"/>
                  <a:gd name="connsiteX673" fmla="*/ 4834740 w 6187971"/>
                  <a:gd name="connsiteY673" fmla="*/ 5020962 h 5955635"/>
                  <a:gd name="connsiteX674" fmla="*/ 4838282 w 6187971"/>
                  <a:gd name="connsiteY674" fmla="*/ 5015495 h 5955635"/>
                  <a:gd name="connsiteX675" fmla="*/ 4845366 w 6187971"/>
                  <a:gd name="connsiteY675" fmla="*/ 5004562 h 5955635"/>
                  <a:gd name="connsiteX676" fmla="*/ 4836357 w 6187971"/>
                  <a:gd name="connsiteY676" fmla="*/ 5006486 h 5955635"/>
                  <a:gd name="connsiteX677" fmla="*/ 4831853 w 6187971"/>
                  <a:gd name="connsiteY677" fmla="*/ 5007449 h 5955635"/>
                  <a:gd name="connsiteX678" fmla="*/ 4916509 w 6187971"/>
                  <a:gd name="connsiteY678" fmla="*/ 4918718 h 5955635"/>
                  <a:gd name="connsiteX679" fmla="*/ 4950617 w 6187971"/>
                  <a:gd name="connsiteY679" fmla="*/ 4902012 h 5955635"/>
                  <a:gd name="connsiteX680" fmla="*/ 4951579 w 6187971"/>
                  <a:gd name="connsiteY680" fmla="*/ 4906516 h 5955635"/>
                  <a:gd name="connsiteX681" fmla="*/ 4956084 w 6187971"/>
                  <a:gd name="connsiteY681" fmla="*/ 4905553 h 5955635"/>
                  <a:gd name="connsiteX682" fmla="*/ 4963167 w 6187971"/>
                  <a:gd name="connsiteY682" fmla="*/ 4894621 h 5955635"/>
                  <a:gd name="connsiteX683" fmla="*/ 4966709 w 6187971"/>
                  <a:gd name="connsiteY683" fmla="*/ 4889154 h 5955635"/>
                  <a:gd name="connsiteX684" fmla="*/ 4968326 w 6187971"/>
                  <a:gd name="connsiteY684" fmla="*/ 4874680 h 5955635"/>
                  <a:gd name="connsiteX685" fmla="*/ 4983456 w 6187971"/>
                  <a:gd name="connsiteY685" fmla="*/ 4857319 h 5955635"/>
                  <a:gd name="connsiteX686" fmla="*/ 4959318 w 6187971"/>
                  <a:gd name="connsiteY686" fmla="*/ 4876605 h 5955635"/>
                  <a:gd name="connsiteX687" fmla="*/ 4961242 w 6187971"/>
                  <a:gd name="connsiteY687" fmla="*/ 4885613 h 5955635"/>
                  <a:gd name="connsiteX688" fmla="*/ 4957701 w 6187971"/>
                  <a:gd name="connsiteY688" fmla="*/ 4891079 h 5955635"/>
                  <a:gd name="connsiteX689" fmla="*/ 4953197 w 6187971"/>
                  <a:gd name="connsiteY689" fmla="*/ 4892041 h 5955635"/>
                  <a:gd name="connsiteX690" fmla="*/ 4950617 w 6187971"/>
                  <a:gd name="connsiteY690" fmla="*/ 4902012 h 5955635"/>
                  <a:gd name="connsiteX691" fmla="*/ 4875317 w 6187971"/>
                  <a:gd name="connsiteY691" fmla="*/ 4946357 h 5955635"/>
                  <a:gd name="connsiteX692" fmla="*/ 4866310 w 6187971"/>
                  <a:gd name="connsiteY692" fmla="*/ 4948282 h 5955635"/>
                  <a:gd name="connsiteX693" fmla="*/ 4865347 w 6187971"/>
                  <a:gd name="connsiteY693" fmla="*/ 4943777 h 5955635"/>
                  <a:gd name="connsiteX694" fmla="*/ 4861805 w 6187971"/>
                  <a:gd name="connsiteY694" fmla="*/ 4949244 h 5955635"/>
                  <a:gd name="connsiteX695" fmla="*/ 4857301 w 6187971"/>
                  <a:gd name="connsiteY695" fmla="*/ 4950206 h 5955635"/>
                  <a:gd name="connsiteX696" fmla="*/ 4886477 w 6187971"/>
                  <a:gd name="connsiteY696" fmla="*/ 4910416 h 5955635"/>
                  <a:gd name="connsiteX697" fmla="*/ 4927253 w 6187971"/>
                  <a:gd name="connsiteY697" fmla="*/ 4880833 h 5955635"/>
                  <a:gd name="connsiteX698" fmla="*/ 4927789 w 6187971"/>
                  <a:gd name="connsiteY698" fmla="*/ 4883341 h 5955635"/>
                  <a:gd name="connsiteX699" fmla="*/ 4931331 w 6187971"/>
                  <a:gd name="connsiteY699" fmla="*/ 4877874 h 5955635"/>
                  <a:gd name="connsiteX700" fmla="*/ 4947423 w 6187971"/>
                  <a:gd name="connsiteY700" fmla="*/ 4865017 h 5955635"/>
                  <a:gd name="connsiteX701" fmla="*/ 4943881 w 6187971"/>
                  <a:gd name="connsiteY701" fmla="*/ 4870484 h 5955635"/>
                  <a:gd name="connsiteX702" fmla="*/ 4948386 w 6187971"/>
                  <a:gd name="connsiteY702" fmla="*/ 4869521 h 5955635"/>
                  <a:gd name="connsiteX703" fmla="*/ 4951928 w 6187971"/>
                  <a:gd name="connsiteY703" fmla="*/ 4864055 h 5955635"/>
                  <a:gd name="connsiteX704" fmla="*/ 5016294 w 6187971"/>
                  <a:gd name="connsiteY704" fmla="*/ 4812627 h 5955635"/>
                  <a:gd name="connsiteX705" fmla="*/ 5026265 w 6187971"/>
                  <a:gd name="connsiteY705" fmla="*/ 4815205 h 5955635"/>
                  <a:gd name="connsiteX706" fmla="*/ 5008556 w 6187971"/>
                  <a:gd name="connsiteY706" fmla="*/ 4842537 h 5955635"/>
                  <a:gd name="connsiteX707" fmla="*/ 5081624 w 6187971"/>
                  <a:gd name="connsiteY707" fmla="*/ 4765702 h 5955635"/>
                  <a:gd name="connsiteX708" fmla="*/ 5090632 w 6187971"/>
                  <a:gd name="connsiteY708" fmla="*/ 4763777 h 5955635"/>
                  <a:gd name="connsiteX709" fmla="*/ 5093211 w 6187971"/>
                  <a:gd name="connsiteY709" fmla="*/ 4753806 h 5955635"/>
                  <a:gd name="connsiteX710" fmla="*/ 5109959 w 6187971"/>
                  <a:gd name="connsiteY710" fmla="*/ 4721971 h 5955635"/>
                  <a:gd name="connsiteX711" fmla="*/ 5116387 w 6187971"/>
                  <a:gd name="connsiteY711" fmla="*/ 4730017 h 5955635"/>
                  <a:gd name="connsiteX712" fmla="*/ 5122508 w 6187971"/>
                  <a:gd name="connsiteY712" fmla="*/ 4714579 h 5955635"/>
                  <a:gd name="connsiteX713" fmla="*/ 5126050 w 6187971"/>
                  <a:gd name="connsiteY713" fmla="*/ 4709114 h 5955635"/>
                  <a:gd name="connsiteX714" fmla="*/ 5130554 w 6187971"/>
                  <a:gd name="connsiteY714" fmla="*/ 4708152 h 5955635"/>
                  <a:gd name="connsiteX715" fmla="*/ 5129592 w 6187971"/>
                  <a:gd name="connsiteY715" fmla="*/ 4703647 h 5955635"/>
                  <a:gd name="connsiteX716" fmla="*/ 5126050 w 6187971"/>
                  <a:gd name="connsiteY716" fmla="*/ 4709114 h 5955635"/>
                  <a:gd name="connsiteX717" fmla="*/ 5121546 w 6187971"/>
                  <a:gd name="connsiteY717" fmla="*/ 4710076 h 5955635"/>
                  <a:gd name="connsiteX718" fmla="*/ 5136676 w 6187971"/>
                  <a:gd name="connsiteY718" fmla="*/ 4692715 h 5955635"/>
                  <a:gd name="connsiteX719" fmla="*/ 5137638 w 6187971"/>
                  <a:gd name="connsiteY719" fmla="*/ 4697218 h 5955635"/>
                  <a:gd name="connsiteX720" fmla="*/ 5217830 w 6187971"/>
                  <a:gd name="connsiteY720" fmla="*/ 4543506 h 5955635"/>
                  <a:gd name="connsiteX721" fmla="*/ 5282585 w 6187971"/>
                  <a:gd name="connsiteY721" fmla="*/ 4383674 h 5955635"/>
                  <a:gd name="connsiteX722" fmla="*/ 5294480 w 6187971"/>
                  <a:gd name="connsiteY722" fmla="*/ 4395261 h 5955635"/>
                  <a:gd name="connsiteX723" fmla="*/ 5327359 w 6187971"/>
                  <a:gd name="connsiteY723" fmla="*/ 4284625 h 5955635"/>
                  <a:gd name="connsiteX724" fmla="*/ 5363780 w 6187971"/>
                  <a:gd name="connsiteY724" fmla="*/ 4168522 h 5955635"/>
                  <a:gd name="connsiteX725" fmla="*/ 5364742 w 6187971"/>
                  <a:gd name="connsiteY725" fmla="*/ 4173025 h 5955635"/>
                  <a:gd name="connsiteX726" fmla="*/ 5372788 w 6187971"/>
                  <a:gd name="connsiteY726" fmla="*/ 4166598 h 5955635"/>
                  <a:gd name="connsiteX727" fmla="*/ 5377292 w 6187971"/>
                  <a:gd name="connsiteY727" fmla="*/ 4165635 h 5955635"/>
                  <a:gd name="connsiteX728" fmla="*/ 5381488 w 6187971"/>
                  <a:gd name="connsiteY728" fmla="*/ 4141190 h 5955635"/>
                  <a:gd name="connsiteX729" fmla="*/ 5388573 w 6187971"/>
                  <a:gd name="connsiteY729" fmla="*/ 4130258 h 5955635"/>
                  <a:gd name="connsiteX730" fmla="*/ 5387610 w 6187971"/>
                  <a:gd name="connsiteY730" fmla="*/ 4125753 h 5955635"/>
                  <a:gd name="connsiteX731" fmla="*/ 5383106 w 6187971"/>
                  <a:gd name="connsiteY731" fmla="*/ 4126716 h 5955635"/>
                  <a:gd name="connsiteX732" fmla="*/ 5406629 w 6187971"/>
                  <a:gd name="connsiteY732" fmla="*/ 4060465 h 5955635"/>
                  <a:gd name="connsiteX733" fmla="*/ 5403743 w 6187971"/>
                  <a:gd name="connsiteY733" fmla="*/ 4046953 h 5955635"/>
                  <a:gd name="connsiteX734" fmla="*/ 5388613 w 6187971"/>
                  <a:gd name="connsiteY734" fmla="*/ 4064314 h 5955635"/>
                  <a:gd name="connsiteX735" fmla="*/ 5395042 w 6187971"/>
                  <a:gd name="connsiteY735" fmla="*/ 4072359 h 5955635"/>
                  <a:gd name="connsiteX736" fmla="*/ 5373790 w 6187971"/>
                  <a:gd name="connsiteY736" fmla="*/ 4105158 h 5955635"/>
                  <a:gd name="connsiteX737" fmla="*/ 5379912 w 6187971"/>
                  <a:gd name="connsiteY737" fmla="*/ 4089721 h 5955635"/>
                  <a:gd name="connsiteX738" fmla="*/ 5334176 w 6187971"/>
                  <a:gd name="connsiteY738" fmla="*/ 4184266 h 5955635"/>
                  <a:gd name="connsiteX739" fmla="*/ 5290365 w 6187971"/>
                  <a:gd name="connsiteY739" fmla="*/ 4287819 h 5955635"/>
                  <a:gd name="connsiteX740" fmla="*/ 5281356 w 6187971"/>
                  <a:gd name="connsiteY740" fmla="*/ 4289743 h 5955635"/>
                  <a:gd name="connsiteX741" fmla="*/ 5229191 w 6187971"/>
                  <a:gd name="connsiteY741" fmla="*/ 4376242 h 5955635"/>
                  <a:gd name="connsiteX742" fmla="*/ 5207940 w 6187971"/>
                  <a:gd name="connsiteY742" fmla="*/ 4409040 h 5955635"/>
                  <a:gd name="connsiteX743" fmla="*/ 5201818 w 6187971"/>
                  <a:gd name="connsiteY743" fmla="*/ 4424477 h 5955635"/>
                  <a:gd name="connsiteX744" fmla="*/ 5183148 w 6187971"/>
                  <a:gd name="connsiteY744" fmla="*/ 4447304 h 5955635"/>
                  <a:gd name="connsiteX745" fmla="*/ 5152233 w 6187971"/>
                  <a:gd name="connsiteY745" fmla="*/ 4501005 h 5955635"/>
                  <a:gd name="connsiteX746" fmla="*/ 5120357 w 6187971"/>
                  <a:gd name="connsiteY746" fmla="*/ 4550202 h 5955635"/>
                  <a:gd name="connsiteX747" fmla="*/ 5021841 w 6187971"/>
                  <a:gd name="connsiteY747" fmla="*/ 4684281 h 5955635"/>
                  <a:gd name="connsiteX748" fmla="*/ 4992545 w 6187971"/>
                  <a:gd name="connsiteY748" fmla="*/ 4723508 h 5955635"/>
                  <a:gd name="connsiteX749" fmla="*/ 4987079 w 6187971"/>
                  <a:gd name="connsiteY749" fmla="*/ 4719966 h 5955635"/>
                  <a:gd name="connsiteX750" fmla="*/ 4875706 w 6187971"/>
                  <a:gd name="connsiteY750" fmla="*/ 4837953 h 5955635"/>
                  <a:gd name="connsiteX751" fmla="*/ 4848989 w 6187971"/>
                  <a:gd name="connsiteY751" fmla="*/ 4867208 h 5955635"/>
                  <a:gd name="connsiteX752" fmla="*/ 4806180 w 6187971"/>
                  <a:gd name="connsiteY752" fmla="*/ 4909322 h 5955635"/>
                  <a:gd name="connsiteX753" fmla="*/ 4646224 w 6187971"/>
                  <a:gd name="connsiteY753" fmla="*/ 5042398 h 5955635"/>
                  <a:gd name="connsiteX754" fmla="*/ 4598911 w 6187971"/>
                  <a:gd name="connsiteY754" fmla="*/ 5085474 h 5955635"/>
                  <a:gd name="connsiteX755" fmla="*/ 4589903 w 6187971"/>
                  <a:gd name="connsiteY755" fmla="*/ 5087399 h 5955635"/>
                  <a:gd name="connsiteX756" fmla="*/ 4552253 w 6187971"/>
                  <a:gd name="connsiteY756" fmla="*/ 5109571 h 5955635"/>
                  <a:gd name="connsiteX757" fmla="*/ 4524573 w 6187971"/>
                  <a:gd name="connsiteY757" fmla="*/ 5134323 h 5955635"/>
                  <a:gd name="connsiteX758" fmla="*/ 4429640 w 6187971"/>
                  <a:gd name="connsiteY758" fmla="*/ 5196992 h 5955635"/>
                  <a:gd name="connsiteX759" fmla="*/ 4375898 w 6187971"/>
                  <a:gd name="connsiteY759" fmla="*/ 5232021 h 5955635"/>
                  <a:gd name="connsiteX760" fmla="*/ 4295132 w 6187971"/>
                  <a:gd name="connsiteY760" fmla="*/ 5272825 h 5955635"/>
                  <a:gd name="connsiteX761" fmla="*/ 4283544 w 6187971"/>
                  <a:gd name="connsiteY761" fmla="*/ 5284720 h 5955635"/>
                  <a:gd name="connsiteX762" fmla="*/ 4249436 w 6187971"/>
                  <a:gd name="connsiteY762" fmla="*/ 5301426 h 5955635"/>
                  <a:gd name="connsiteX763" fmla="*/ 4200853 w 6187971"/>
                  <a:gd name="connsiteY763" fmla="*/ 5316515 h 5955635"/>
                  <a:gd name="connsiteX764" fmla="*/ 4195695 w 6187971"/>
                  <a:gd name="connsiteY764" fmla="*/ 5336456 h 5955635"/>
                  <a:gd name="connsiteX765" fmla="*/ 4175098 w 6187971"/>
                  <a:gd name="connsiteY765" fmla="*/ 5350275 h 5955635"/>
                  <a:gd name="connsiteX766" fmla="*/ 4070850 w 6187971"/>
                  <a:gd name="connsiteY766" fmla="*/ 5391386 h 5955635"/>
                  <a:gd name="connsiteX767" fmla="*/ 4051871 w 6187971"/>
                  <a:gd name="connsiteY767" fmla="*/ 5390731 h 5955635"/>
                  <a:gd name="connsiteX768" fmla="*/ 4040284 w 6187971"/>
                  <a:gd name="connsiteY768" fmla="*/ 5402627 h 5955635"/>
                  <a:gd name="connsiteX769" fmla="*/ 4035780 w 6187971"/>
                  <a:gd name="connsiteY769" fmla="*/ 5403589 h 5955635"/>
                  <a:gd name="connsiteX770" fmla="*/ 3926065 w 6187971"/>
                  <a:gd name="connsiteY770" fmla="*/ 5441158 h 5955635"/>
                  <a:gd name="connsiteX771" fmla="*/ 3925102 w 6187971"/>
                  <a:gd name="connsiteY771" fmla="*/ 5436653 h 5955635"/>
                  <a:gd name="connsiteX772" fmla="*/ 3902581 w 6187971"/>
                  <a:gd name="connsiteY772" fmla="*/ 5441465 h 5955635"/>
                  <a:gd name="connsiteX773" fmla="*/ 3877482 w 6187971"/>
                  <a:gd name="connsiteY773" fmla="*/ 5456246 h 5955635"/>
                  <a:gd name="connsiteX774" fmla="*/ 3862045 w 6187971"/>
                  <a:gd name="connsiteY774" fmla="*/ 5450125 h 5955635"/>
                  <a:gd name="connsiteX775" fmla="*/ 3804454 w 6187971"/>
                  <a:gd name="connsiteY775" fmla="*/ 5467139 h 5955635"/>
                  <a:gd name="connsiteX776" fmla="*/ 3761338 w 6187971"/>
                  <a:gd name="connsiteY776" fmla="*/ 5485770 h 5955635"/>
                  <a:gd name="connsiteX777" fmla="*/ 3755871 w 6187971"/>
                  <a:gd name="connsiteY777" fmla="*/ 5482228 h 5955635"/>
                  <a:gd name="connsiteX778" fmla="*/ 3684769 w 6187971"/>
                  <a:gd name="connsiteY778" fmla="*/ 5502128 h 5955635"/>
                  <a:gd name="connsiteX779" fmla="*/ 3675760 w 6187971"/>
                  <a:gd name="connsiteY779" fmla="*/ 5504053 h 5955635"/>
                  <a:gd name="connsiteX780" fmla="*/ 3674798 w 6187971"/>
                  <a:gd name="connsiteY780" fmla="*/ 5499549 h 5955635"/>
                  <a:gd name="connsiteX781" fmla="*/ 3669332 w 6187971"/>
                  <a:gd name="connsiteY781" fmla="*/ 5496007 h 5955635"/>
                  <a:gd name="connsiteX782" fmla="*/ 3665790 w 6187971"/>
                  <a:gd name="connsiteY782" fmla="*/ 5501473 h 5955635"/>
                  <a:gd name="connsiteX783" fmla="*/ 3618170 w 6187971"/>
                  <a:gd name="connsiteY783" fmla="*/ 5521067 h 5955635"/>
                  <a:gd name="connsiteX784" fmla="*/ 3602733 w 6187971"/>
                  <a:gd name="connsiteY784" fmla="*/ 5514945 h 5955635"/>
                  <a:gd name="connsiteX785" fmla="*/ 3603695 w 6187971"/>
                  <a:gd name="connsiteY785" fmla="*/ 5519449 h 5955635"/>
                  <a:gd name="connsiteX786" fmla="*/ 3584717 w 6187971"/>
                  <a:gd name="connsiteY786" fmla="*/ 5518794 h 5955635"/>
                  <a:gd name="connsiteX787" fmla="*/ 3558655 w 6187971"/>
                  <a:gd name="connsiteY787" fmla="*/ 5529072 h 5955635"/>
                  <a:gd name="connsiteX788" fmla="*/ 3531630 w 6187971"/>
                  <a:gd name="connsiteY788" fmla="*/ 5534846 h 5955635"/>
                  <a:gd name="connsiteX789" fmla="*/ 3521660 w 6187971"/>
                  <a:gd name="connsiteY789" fmla="*/ 5532266 h 5955635"/>
                  <a:gd name="connsiteX790" fmla="*/ 3507186 w 6187971"/>
                  <a:gd name="connsiteY790" fmla="*/ 5530649 h 5955635"/>
                  <a:gd name="connsiteX791" fmla="*/ 3502681 w 6187971"/>
                  <a:gd name="connsiteY791" fmla="*/ 5531612 h 5955635"/>
                  <a:gd name="connsiteX792" fmla="*/ 3424187 w 6187971"/>
                  <a:gd name="connsiteY792" fmla="*/ 5538962 h 5955635"/>
                  <a:gd name="connsiteX793" fmla="*/ 3328639 w 6187971"/>
                  <a:gd name="connsiteY793" fmla="*/ 5554666 h 5955635"/>
                  <a:gd name="connsiteX794" fmla="*/ 3319631 w 6187971"/>
                  <a:gd name="connsiteY794" fmla="*/ 5556591 h 5955635"/>
                  <a:gd name="connsiteX795" fmla="*/ 3314165 w 6187971"/>
                  <a:gd name="connsiteY795" fmla="*/ 5553049 h 5955635"/>
                  <a:gd name="connsiteX796" fmla="*/ 3309661 w 6187971"/>
                  <a:gd name="connsiteY796" fmla="*/ 5554011 h 5955635"/>
                  <a:gd name="connsiteX797" fmla="*/ 3282636 w 6187971"/>
                  <a:gd name="connsiteY797" fmla="*/ 5559784 h 5955635"/>
                  <a:gd name="connsiteX798" fmla="*/ 3278132 w 6187971"/>
                  <a:gd name="connsiteY798" fmla="*/ 5560747 h 5955635"/>
                  <a:gd name="connsiteX799" fmla="*/ 3272666 w 6187971"/>
                  <a:gd name="connsiteY799" fmla="*/ 5557205 h 5955635"/>
                  <a:gd name="connsiteX800" fmla="*/ 3268162 w 6187971"/>
                  <a:gd name="connsiteY800" fmla="*/ 5558167 h 5955635"/>
                  <a:gd name="connsiteX801" fmla="*/ 3231167 w 6187971"/>
                  <a:gd name="connsiteY801" fmla="*/ 5561362 h 5955635"/>
                  <a:gd name="connsiteX802" fmla="*/ 3221197 w 6187971"/>
                  <a:gd name="connsiteY802" fmla="*/ 5558782 h 5955635"/>
                  <a:gd name="connsiteX803" fmla="*/ 3192247 w 6187971"/>
                  <a:gd name="connsiteY803" fmla="*/ 5555548 h 5955635"/>
                  <a:gd name="connsiteX804" fmla="*/ 3193209 w 6187971"/>
                  <a:gd name="connsiteY804" fmla="*/ 5560051 h 5955635"/>
                  <a:gd name="connsiteX805" fmla="*/ 3183239 w 6187971"/>
                  <a:gd name="connsiteY805" fmla="*/ 5557472 h 5955635"/>
                  <a:gd name="connsiteX806" fmla="*/ 3189836 w 6187971"/>
                  <a:gd name="connsiteY806" fmla="*/ 5552530 h 5955635"/>
                  <a:gd name="connsiteX807" fmla="*/ 3185794 w 6187971"/>
                  <a:gd name="connsiteY807" fmla="*/ 5544792 h 5955635"/>
                  <a:gd name="connsiteX808" fmla="*/ 3199331 w 6187971"/>
                  <a:gd name="connsiteY808" fmla="*/ 5544615 h 5955635"/>
                  <a:gd name="connsiteX809" fmla="*/ 3342806 w 6187971"/>
                  <a:gd name="connsiteY809" fmla="*/ 5532801 h 5955635"/>
                  <a:gd name="connsiteX810" fmla="*/ 3695394 w 6187971"/>
                  <a:gd name="connsiteY810" fmla="*/ 5485729 h 5955635"/>
                  <a:gd name="connsiteX811" fmla="*/ 3771963 w 6187971"/>
                  <a:gd name="connsiteY811" fmla="*/ 5469371 h 5955635"/>
                  <a:gd name="connsiteX812" fmla="*/ 3784514 w 6187971"/>
                  <a:gd name="connsiteY812" fmla="*/ 5461979 h 5955635"/>
                  <a:gd name="connsiteX813" fmla="*/ 3789017 w 6187971"/>
                  <a:gd name="connsiteY813" fmla="*/ 5461017 h 5955635"/>
                  <a:gd name="connsiteX814" fmla="*/ 3798026 w 6187971"/>
                  <a:gd name="connsiteY814" fmla="*/ 5459093 h 5955635"/>
                  <a:gd name="connsiteX815" fmla="*/ 3891649 w 6187971"/>
                  <a:gd name="connsiteY815" fmla="*/ 5434382 h 5955635"/>
                  <a:gd name="connsiteX816" fmla="*/ 4026464 w 6187971"/>
                  <a:gd name="connsiteY816" fmla="*/ 5382030 h 5955635"/>
                  <a:gd name="connsiteX817" fmla="*/ 4129751 w 6187971"/>
                  <a:gd name="connsiteY817" fmla="*/ 5336416 h 5955635"/>
                  <a:gd name="connsiteX818" fmla="*/ 4167400 w 6187971"/>
                  <a:gd name="connsiteY818" fmla="*/ 5314243 h 5955635"/>
                  <a:gd name="connsiteX819" fmla="*/ 4181875 w 6187971"/>
                  <a:gd name="connsiteY819" fmla="*/ 5315860 h 5955635"/>
                  <a:gd name="connsiteX820" fmla="*/ 4197004 w 6187971"/>
                  <a:gd name="connsiteY820" fmla="*/ 5298499 h 5955635"/>
                  <a:gd name="connsiteX821" fmla="*/ 4232075 w 6187971"/>
                  <a:gd name="connsiteY821" fmla="*/ 5286297 h 5955635"/>
                  <a:gd name="connsiteX822" fmla="*/ 4350491 w 6187971"/>
                  <a:gd name="connsiteY822" fmla="*/ 5223321 h 5955635"/>
                  <a:gd name="connsiteX823" fmla="*/ 4370125 w 6187971"/>
                  <a:gd name="connsiteY823" fmla="*/ 5204997 h 5955635"/>
                  <a:gd name="connsiteX824" fmla="*/ 4490158 w 6187971"/>
                  <a:gd name="connsiteY824" fmla="*/ 5127546 h 5955635"/>
                  <a:gd name="connsiteX825" fmla="*/ 4596679 w 6187971"/>
                  <a:gd name="connsiteY825" fmla="*/ 5052983 h 5955635"/>
                  <a:gd name="connsiteX826" fmla="*/ 4603762 w 6187971"/>
                  <a:gd name="connsiteY826" fmla="*/ 5042050 h 5955635"/>
                  <a:gd name="connsiteX827" fmla="*/ 4604725 w 6187971"/>
                  <a:gd name="connsiteY827" fmla="*/ 5046554 h 5955635"/>
                  <a:gd name="connsiteX828" fmla="*/ 4652038 w 6187971"/>
                  <a:gd name="connsiteY828" fmla="*/ 5003479 h 5955635"/>
                  <a:gd name="connsiteX829" fmla="*/ 4681642 w 6187971"/>
                  <a:gd name="connsiteY829" fmla="*/ 4987735 h 5955635"/>
                  <a:gd name="connsiteX830" fmla="*/ 4675213 w 6187971"/>
                  <a:gd name="connsiteY830" fmla="*/ 4979689 h 5955635"/>
                  <a:gd name="connsiteX831" fmla="*/ 4694847 w 6187971"/>
                  <a:gd name="connsiteY831" fmla="*/ 4961365 h 5955635"/>
                  <a:gd name="connsiteX832" fmla="*/ 4709321 w 6187971"/>
                  <a:gd name="connsiteY832" fmla="*/ 4962983 h 5955635"/>
                  <a:gd name="connsiteX833" fmla="*/ 4798482 w 6187971"/>
                  <a:gd name="connsiteY833" fmla="*/ 4873290 h 5955635"/>
                  <a:gd name="connsiteX834" fmla="*/ 4806527 w 6187971"/>
                  <a:gd name="connsiteY834" fmla="*/ 4866861 h 5955635"/>
                  <a:gd name="connsiteX835" fmla="*/ 4810069 w 6187971"/>
                  <a:gd name="connsiteY835" fmla="*/ 4861394 h 5955635"/>
                  <a:gd name="connsiteX836" fmla="*/ 4805565 w 6187971"/>
                  <a:gd name="connsiteY836" fmla="*/ 4862357 h 5955635"/>
                  <a:gd name="connsiteX837" fmla="*/ 4801060 w 6187971"/>
                  <a:gd name="connsiteY837" fmla="*/ 4863319 h 5955635"/>
                  <a:gd name="connsiteX838" fmla="*/ 4898266 w 6187971"/>
                  <a:gd name="connsiteY838" fmla="*/ 4767198 h 5955635"/>
                  <a:gd name="connsiteX839" fmla="*/ 4912741 w 6187971"/>
                  <a:gd name="connsiteY839" fmla="*/ 4768815 h 5955635"/>
                  <a:gd name="connsiteX840" fmla="*/ 5052449 w 6187971"/>
                  <a:gd name="connsiteY840" fmla="*/ 4607097 h 5955635"/>
                  <a:gd name="connsiteX841" fmla="*/ 5184765 w 6187971"/>
                  <a:gd name="connsiteY841" fmla="*/ 4432830 h 5955635"/>
                  <a:gd name="connsiteX842" fmla="*/ 5143881 w 6187971"/>
                  <a:gd name="connsiteY842" fmla="*/ 4483951 h 5955635"/>
                  <a:gd name="connsiteX843" fmla="*/ 5131330 w 6187971"/>
                  <a:gd name="connsiteY843" fmla="*/ 4491343 h 5955635"/>
                  <a:gd name="connsiteX844" fmla="*/ 5037974 w 6187971"/>
                  <a:gd name="connsiteY844" fmla="*/ 4605480 h 5955635"/>
                  <a:gd name="connsiteX845" fmla="*/ 4920480 w 6187971"/>
                  <a:gd name="connsiteY845" fmla="*/ 4738904 h 5955635"/>
                  <a:gd name="connsiteX846" fmla="*/ 4903425 w 6187971"/>
                  <a:gd name="connsiteY846" fmla="*/ 4747257 h 5955635"/>
                  <a:gd name="connsiteX847" fmla="*/ 4838404 w 6187971"/>
                  <a:gd name="connsiteY847" fmla="*/ 4817664 h 5955635"/>
                  <a:gd name="connsiteX848" fmla="*/ 4829395 w 6187971"/>
                  <a:gd name="connsiteY848" fmla="*/ 4819589 h 5955635"/>
                  <a:gd name="connsiteX849" fmla="*/ 4831320 w 6187971"/>
                  <a:gd name="connsiteY849" fmla="*/ 4828597 h 5955635"/>
                  <a:gd name="connsiteX850" fmla="*/ 4739274 w 6187971"/>
                  <a:gd name="connsiteY850" fmla="*/ 4904777 h 5955635"/>
                  <a:gd name="connsiteX851" fmla="*/ 4750861 w 6187971"/>
                  <a:gd name="connsiteY851" fmla="*/ 4892883 h 5955635"/>
                  <a:gd name="connsiteX852" fmla="*/ 4781119 w 6187971"/>
                  <a:gd name="connsiteY852" fmla="*/ 4858161 h 5955635"/>
                  <a:gd name="connsiteX853" fmla="*/ 4838096 w 6187971"/>
                  <a:gd name="connsiteY853" fmla="*/ 4794182 h 5955635"/>
                  <a:gd name="connsiteX854" fmla="*/ 4846142 w 6187971"/>
                  <a:gd name="connsiteY854" fmla="*/ 4787753 h 5955635"/>
                  <a:gd name="connsiteX855" fmla="*/ 4855150 w 6187971"/>
                  <a:gd name="connsiteY855" fmla="*/ 4785829 h 5955635"/>
                  <a:gd name="connsiteX856" fmla="*/ 4872859 w 6187971"/>
                  <a:gd name="connsiteY856" fmla="*/ 4758497 h 5955635"/>
                  <a:gd name="connsiteX857" fmla="*/ 4899577 w 6187971"/>
                  <a:gd name="connsiteY857" fmla="*/ 4729241 h 5955635"/>
                  <a:gd name="connsiteX858" fmla="*/ 4951393 w 6187971"/>
                  <a:gd name="connsiteY858" fmla="*/ 4685203 h 5955635"/>
                  <a:gd name="connsiteX859" fmla="*/ 4950431 w 6187971"/>
                  <a:gd name="connsiteY859" fmla="*/ 4680699 h 5955635"/>
                  <a:gd name="connsiteX860" fmla="*/ 4965561 w 6187971"/>
                  <a:gd name="connsiteY860" fmla="*/ 4663338 h 5955635"/>
                  <a:gd name="connsiteX861" fmla="*/ 4969103 w 6187971"/>
                  <a:gd name="connsiteY861" fmla="*/ 4657871 h 5955635"/>
                  <a:gd name="connsiteX862" fmla="*/ 4999362 w 6187971"/>
                  <a:gd name="connsiteY862" fmla="*/ 4623149 h 5955635"/>
                  <a:gd name="connsiteX863" fmla="*/ 5014491 w 6187971"/>
                  <a:gd name="connsiteY863" fmla="*/ 4605787 h 5955635"/>
                  <a:gd name="connsiteX864" fmla="*/ 5059879 w 6187971"/>
                  <a:gd name="connsiteY864" fmla="*/ 4553704 h 5955635"/>
                  <a:gd name="connsiteX865" fmla="*/ 5078551 w 6187971"/>
                  <a:gd name="connsiteY865" fmla="*/ 4530876 h 5955635"/>
                  <a:gd name="connsiteX866" fmla="*/ 5083055 w 6187971"/>
                  <a:gd name="connsiteY866" fmla="*/ 4529914 h 5955635"/>
                  <a:gd name="connsiteX867" fmla="*/ 5086597 w 6187971"/>
                  <a:gd name="connsiteY867" fmla="*/ 4524447 h 5955635"/>
                  <a:gd name="connsiteX868" fmla="*/ 5085635 w 6187971"/>
                  <a:gd name="connsiteY868" fmla="*/ 4519944 h 5955635"/>
                  <a:gd name="connsiteX869" fmla="*/ 5090139 w 6187971"/>
                  <a:gd name="connsiteY869" fmla="*/ 4518982 h 5955635"/>
                  <a:gd name="connsiteX870" fmla="*/ 5159358 w 6187971"/>
                  <a:gd name="connsiteY870" fmla="*/ 4424129 h 5955635"/>
                  <a:gd name="connsiteX871" fmla="*/ 5167403 w 6187971"/>
                  <a:gd name="connsiteY871" fmla="*/ 4417701 h 5955635"/>
                  <a:gd name="connsiteX872" fmla="*/ 5171907 w 6187971"/>
                  <a:gd name="connsiteY872" fmla="*/ 4416738 h 5955635"/>
                  <a:gd name="connsiteX873" fmla="*/ 5175450 w 6187971"/>
                  <a:gd name="connsiteY873" fmla="*/ 4411272 h 5955635"/>
                  <a:gd name="connsiteX874" fmla="*/ 5174487 w 6187971"/>
                  <a:gd name="connsiteY874" fmla="*/ 4406768 h 5955635"/>
                  <a:gd name="connsiteX875" fmla="*/ 5198318 w 6187971"/>
                  <a:gd name="connsiteY875" fmla="*/ 4363999 h 5955635"/>
                  <a:gd name="connsiteX876" fmla="*/ 5201860 w 6187971"/>
                  <a:gd name="connsiteY876" fmla="*/ 4358534 h 5955635"/>
                  <a:gd name="connsiteX877" fmla="*/ 5204439 w 6187971"/>
                  <a:gd name="connsiteY877" fmla="*/ 4348563 h 5955635"/>
                  <a:gd name="connsiteX878" fmla="*/ 5195619 w 6187971"/>
                  <a:gd name="connsiteY878" fmla="*/ 4350447 h 5955635"/>
                  <a:gd name="connsiteX879" fmla="*/ 5203077 w 6187971"/>
                  <a:gd name="connsiteY879" fmla="*/ 4339435 h 5955635"/>
                  <a:gd name="connsiteX880" fmla="*/ 5204128 w 6187971"/>
                  <a:gd name="connsiteY880" fmla="*/ 4325131 h 5955635"/>
                  <a:gd name="connsiteX881" fmla="*/ 5204204 w 6187971"/>
                  <a:gd name="connsiteY881" fmla="*/ 4325020 h 5955635"/>
                  <a:gd name="connsiteX882" fmla="*/ 5218092 w 6187971"/>
                  <a:gd name="connsiteY882" fmla="*/ 4313267 h 5955635"/>
                  <a:gd name="connsiteX883" fmla="*/ 5229887 w 6187971"/>
                  <a:gd name="connsiteY883" fmla="*/ 4291321 h 5955635"/>
                  <a:gd name="connsiteX884" fmla="*/ 5234391 w 6187971"/>
                  <a:gd name="connsiteY884" fmla="*/ 4290358 h 5955635"/>
                  <a:gd name="connsiteX885" fmla="*/ 5233429 w 6187971"/>
                  <a:gd name="connsiteY885" fmla="*/ 4285854 h 5955635"/>
                  <a:gd name="connsiteX886" fmla="*/ 5232466 w 6187971"/>
                  <a:gd name="connsiteY886" fmla="*/ 4281350 h 5955635"/>
                  <a:gd name="connsiteX887" fmla="*/ 5245016 w 6187971"/>
                  <a:gd name="connsiteY887" fmla="*/ 4273959 h 5955635"/>
                  <a:gd name="connsiteX888" fmla="*/ 5241474 w 6187971"/>
                  <a:gd name="connsiteY888" fmla="*/ 4279425 h 5955635"/>
                  <a:gd name="connsiteX889" fmla="*/ 5238895 w 6187971"/>
                  <a:gd name="connsiteY889" fmla="*/ 4289396 h 5955635"/>
                  <a:gd name="connsiteX890" fmla="*/ 5246941 w 6187971"/>
                  <a:gd name="connsiteY890" fmla="*/ 4282967 h 5955635"/>
                  <a:gd name="connsiteX891" fmla="*/ 5251445 w 6187971"/>
                  <a:gd name="connsiteY891" fmla="*/ 4282005 h 5955635"/>
                  <a:gd name="connsiteX892" fmla="*/ 5238240 w 6187971"/>
                  <a:gd name="connsiteY892" fmla="*/ 4308374 h 5955635"/>
                  <a:gd name="connsiteX893" fmla="*/ 5347073 w 6187971"/>
                  <a:gd name="connsiteY893" fmla="*/ 4134414 h 5955635"/>
                  <a:gd name="connsiteX894" fmla="*/ 5356737 w 6187971"/>
                  <a:gd name="connsiteY894" fmla="*/ 4113510 h 5955635"/>
                  <a:gd name="connsiteX895" fmla="*/ 5360278 w 6187971"/>
                  <a:gd name="connsiteY895" fmla="*/ 4108045 h 5955635"/>
                  <a:gd name="connsiteX896" fmla="*/ 5440163 w 6187971"/>
                  <a:gd name="connsiteY896" fmla="*/ 3930850 h 5955635"/>
                  <a:gd name="connsiteX897" fmla="*/ 5447247 w 6187971"/>
                  <a:gd name="connsiteY897" fmla="*/ 3919918 h 5955635"/>
                  <a:gd name="connsiteX898" fmla="*/ 5441125 w 6187971"/>
                  <a:gd name="connsiteY898" fmla="*/ 3935354 h 5955635"/>
                  <a:gd name="connsiteX899" fmla="*/ 5443050 w 6187971"/>
                  <a:gd name="connsiteY899" fmla="*/ 3944362 h 5955635"/>
                  <a:gd name="connsiteX900" fmla="*/ 5437891 w 6187971"/>
                  <a:gd name="connsiteY900" fmla="*/ 3964303 h 5955635"/>
                  <a:gd name="connsiteX901" fmla="*/ 5434349 w 6187971"/>
                  <a:gd name="connsiteY901" fmla="*/ 3969770 h 5955635"/>
                  <a:gd name="connsiteX902" fmla="*/ 5435311 w 6187971"/>
                  <a:gd name="connsiteY902" fmla="*/ 3974273 h 5955635"/>
                  <a:gd name="connsiteX903" fmla="*/ 5425955 w 6187971"/>
                  <a:gd name="connsiteY903" fmla="*/ 4018659 h 5955635"/>
                  <a:gd name="connsiteX904" fmla="*/ 5428535 w 6187971"/>
                  <a:gd name="connsiteY904" fmla="*/ 4008688 h 5955635"/>
                  <a:gd name="connsiteX905" fmla="*/ 5430460 w 6187971"/>
                  <a:gd name="connsiteY905" fmla="*/ 4017697 h 5955635"/>
                  <a:gd name="connsiteX906" fmla="*/ 5438505 w 6187971"/>
                  <a:gd name="connsiteY906" fmla="*/ 4011268 h 5955635"/>
                  <a:gd name="connsiteX907" fmla="*/ 5439468 w 6187971"/>
                  <a:gd name="connsiteY907" fmla="*/ 4015773 h 5955635"/>
                  <a:gd name="connsiteX908" fmla="*/ 5435926 w 6187971"/>
                  <a:gd name="connsiteY908" fmla="*/ 4021238 h 5955635"/>
                  <a:gd name="connsiteX909" fmla="*/ 5436889 w 6187971"/>
                  <a:gd name="connsiteY909" fmla="*/ 4025742 h 5955635"/>
                  <a:gd name="connsiteX910" fmla="*/ 5429150 w 6187971"/>
                  <a:gd name="connsiteY910" fmla="*/ 4055653 h 5955635"/>
                  <a:gd name="connsiteX911" fmla="*/ 5430112 w 6187971"/>
                  <a:gd name="connsiteY911" fmla="*/ 4060158 h 5955635"/>
                  <a:gd name="connsiteX912" fmla="*/ 5433654 w 6187971"/>
                  <a:gd name="connsiteY912" fmla="*/ 4054691 h 5955635"/>
                  <a:gd name="connsiteX913" fmla="*/ 5438158 w 6187971"/>
                  <a:gd name="connsiteY913" fmla="*/ 4053729 h 5955635"/>
                  <a:gd name="connsiteX914" fmla="*/ 5410438 w 6187971"/>
                  <a:gd name="connsiteY914" fmla="*/ 4144425 h 5955635"/>
                  <a:gd name="connsiteX915" fmla="*/ 5377252 w 6187971"/>
                  <a:gd name="connsiteY915" fmla="*/ 4231578 h 5955635"/>
                  <a:gd name="connsiteX916" fmla="*/ 5378214 w 6187971"/>
                  <a:gd name="connsiteY916" fmla="*/ 4236082 h 5955635"/>
                  <a:gd name="connsiteX917" fmla="*/ 5373710 w 6187971"/>
                  <a:gd name="connsiteY917" fmla="*/ 4237045 h 5955635"/>
                  <a:gd name="connsiteX918" fmla="*/ 5374672 w 6187971"/>
                  <a:gd name="connsiteY918" fmla="*/ 4241549 h 5955635"/>
                  <a:gd name="connsiteX919" fmla="*/ 5371130 w 6187971"/>
                  <a:gd name="connsiteY919" fmla="*/ 4247016 h 5955635"/>
                  <a:gd name="connsiteX920" fmla="*/ 5365009 w 6187971"/>
                  <a:gd name="connsiteY920" fmla="*/ 4262452 h 5955635"/>
                  <a:gd name="connsiteX921" fmla="*/ 5366934 w 6187971"/>
                  <a:gd name="connsiteY921" fmla="*/ 4271460 h 5955635"/>
                  <a:gd name="connsiteX922" fmla="*/ 5372092 w 6187971"/>
                  <a:gd name="connsiteY922" fmla="*/ 4251519 h 5955635"/>
                  <a:gd name="connsiteX923" fmla="*/ 5376597 w 6187971"/>
                  <a:gd name="connsiteY923" fmla="*/ 4250557 h 5955635"/>
                  <a:gd name="connsiteX924" fmla="*/ 5377559 w 6187971"/>
                  <a:gd name="connsiteY924" fmla="*/ 4255061 h 5955635"/>
                  <a:gd name="connsiteX925" fmla="*/ 5381101 w 6187971"/>
                  <a:gd name="connsiteY925" fmla="*/ 4249594 h 5955635"/>
                  <a:gd name="connsiteX926" fmla="*/ 5380139 w 6187971"/>
                  <a:gd name="connsiteY926" fmla="*/ 4245091 h 5955635"/>
                  <a:gd name="connsiteX927" fmla="*/ 5383681 w 6187971"/>
                  <a:gd name="connsiteY927" fmla="*/ 4239624 h 5955635"/>
                  <a:gd name="connsiteX928" fmla="*/ 5389802 w 6187971"/>
                  <a:gd name="connsiteY928" fmla="*/ 4224188 h 5955635"/>
                  <a:gd name="connsiteX929" fmla="*/ 5387877 w 6187971"/>
                  <a:gd name="connsiteY929" fmla="*/ 4215179 h 5955635"/>
                  <a:gd name="connsiteX930" fmla="*/ 5396885 w 6187971"/>
                  <a:gd name="connsiteY930" fmla="*/ 4213255 h 5955635"/>
                  <a:gd name="connsiteX931" fmla="*/ 5403662 w 6187971"/>
                  <a:gd name="connsiteY931" fmla="*/ 4178840 h 5955635"/>
                  <a:gd name="connsiteX932" fmla="*/ 5428147 w 6187971"/>
                  <a:gd name="connsiteY932" fmla="*/ 4117093 h 5955635"/>
                  <a:gd name="connsiteX933" fmla="*/ 5423643 w 6187971"/>
                  <a:gd name="connsiteY933" fmla="*/ 4118055 h 5955635"/>
                  <a:gd name="connsiteX934" fmla="*/ 5430726 w 6187971"/>
                  <a:gd name="connsiteY934" fmla="*/ 4107123 h 5955635"/>
                  <a:gd name="connsiteX935" fmla="*/ 5428802 w 6187971"/>
                  <a:gd name="connsiteY935" fmla="*/ 4098114 h 5955635"/>
                  <a:gd name="connsiteX936" fmla="*/ 5433306 w 6187971"/>
                  <a:gd name="connsiteY936" fmla="*/ 4097152 h 5955635"/>
                  <a:gd name="connsiteX937" fmla="*/ 5440389 w 6187971"/>
                  <a:gd name="connsiteY937" fmla="*/ 4086220 h 5955635"/>
                  <a:gd name="connsiteX938" fmla="*/ 5458446 w 6187971"/>
                  <a:gd name="connsiteY938" fmla="*/ 4016427 h 5955635"/>
                  <a:gd name="connsiteX939" fmla="*/ 5449438 w 6187971"/>
                  <a:gd name="connsiteY939" fmla="*/ 4018351 h 5955635"/>
                  <a:gd name="connsiteX940" fmla="*/ 5482318 w 6187971"/>
                  <a:gd name="connsiteY940" fmla="*/ 3907715 h 5955635"/>
                  <a:gd name="connsiteX941" fmla="*/ 5505533 w 6187971"/>
                  <a:gd name="connsiteY941" fmla="*/ 3817982 h 5955635"/>
                  <a:gd name="connsiteX942" fmla="*/ 5510038 w 6187971"/>
                  <a:gd name="connsiteY942" fmla="*/ 3817020 h 5955635"/>
                  <a:gd name="connsiteX943" fmla="*/ 5525514 w 6187971"/>
                  <a:gd name="connsiteY943" fmla="*/ 3757197 h 5955635"/>
                  <a:gd name="connsiteX944" fmla="*/ 5528401 w 6187971"/>
                  <a:gd name="connsiteY944" fmla="*/ 3770709 h 5955635"/>
                  <a:gd name="connsiteX945" fmla="*/ 5520048 w 6187971"/>
                  <a:gd name="connsiteY945" fmla="*/ 3753656 h 5955635"/>
                  <a:gd name="connsiteX946" fmla="*/ 5543571 w 6187971"/>
                  <a:gd name="connsiteY946" fmla="*/ 3687405 h 5955635"/>
                  <a:gd name="connsiteX947" fmla="*/ 5547113 w 6187971"/>
                  <a:gd name="connsiteY947" fmla="*/ 3681939 h 5955635"/>
                  <a:gd name="connsiteX948" fmla="*/ 5546151 w 6187971"/>
                  <a:gd name="connsiteY948" fmla="*/ 3677434 h 5955635"/>
                  <a:gd name="connsiteX949" fmla="*/ 5541647 w 6187971"/>
                  <a:gd name="connsiteY949" fmla="*/ 3678397 h 5955635"/>
                  <a:gd name="connsiteX950" fmla="*/ 5544226 w 6187971"/>
                  <a:gd name="connsiteY950" fmla="*/ 3668427 h 5955635"/>
                  <a:gd name="connsiteX951" fmla="*/ 5545189 w 6187971"/>
                  <a:gd name="connsiteY951" fmla="*/ 3672930 h 5955635"/>
                  <a:gd name="connsiteX952" fmla="*/ 5549693 w 6187971"/>
                  <a:gd name="connsiteY952" fmla="*/ 3671968 h 5955635"/>
                  <a:gd name="connsiteX953" fmla="*/ 5547768 w 6187971"/>
                  <a:gd name="connsiteY953" fmla="*/ 3662960 h 5955635"/>
                  <a:gd name="connsiteX954" fmla="*/ 5551310 w 6187971"/>
                  <a:gd name="connsiteY954" fmla="*/ 3657493 h 5955635"/>
                  <a:gd name="connsiteX955" fmla="*/ 5548423 w 6187971"/>
                  <a:gd name="connsiteY955" fmla="*/ 3643981 h 5955635"/>
                  <a:gd name="connsiteX956" fmla="*/ 5551003 w 6187971"/>
                  <a:gd name="connsiteY956" fmla="*/ 3634011 h 5955635"/>
                  <a:gd name="connsiteX957" fmla="*/ 5547461 w 6187971"/>
                  <a:gd name="connsiteY957" fmla="*/ 3639478 h 5955635"/>
                  <a:gd name="connsiteX958" fmla="*/ 5543919 w 6187971"/>
                  <a:gd name="connsiteY958" fmla="*/ 3644943 h 5955635"/>
                  <a:gd name="connsiteX959" fmla="*/ 5541995 w 6187971"/>
                  <a:gd name="connsiteY959" fmla="*/ 3635936 h 5955635"/>
                  <a:gd name="connsiteX960" fmla="*/ 5549733 w 6187971"/>
                  <a:gd name="connsiteY960" fmla="*/ 3606025 h 5955635"/>
                  <a:gd name="connsiteX961" fmla="*/ 5561668 w 6187971"/>
                  <a:gd name="connsiteY961" fmla="*/ 3551669 h 5955635"/>
                  <a:gd name="connsiteX962" fmla="*/ 5565210 w 6187971"/>
                  <a:gd name="connsiteY962" fmla="*/ 3546202 h 5955635"/>
                  <a:gd name="connsiteX963" fmla="*/ 5564248 w 6187971"/>
                  <a:gd name="connsiteY963" fmla="*/ 3541699 h 5955635"/>
                  <a:gd name="connsiteX964" fmla="*/ 5568445 w 6187971"/>
                  <a:gd name="connsiteY964" fmla="*/ 3517253 h 5955635"/>
                  <a:gd name="connsiteX965" fmla="*/ 5569100 w 6187971"/>
                  <a:gd name="connsiteY965" fmla="*/ 3498276 h 5955635"/>
                  <a:gd name="connsiteX966" fmla="*/ 5580380 w 6187971"/>
                  <a:gd name="connsiteY966" fmla="*/ 3462898 h 5955635"/>
                  <a:gd name="connsiteX967" fmla="*/ 5584885 w 6187971"/>
                  <a:gd name="connsiteY967" fmla="*/ 3461936 h 5955635"/>
                  <a:gd name="connsiteX968" fmla="*/ 5582960 w 6187971"/>
                  <a:gd name="connsiteY968" fmla="*/ 3452927 h 5955635"/>
                  <a:gd name="connsiteX969" fmla="*/ 5581998 w 6187971"/>
                  <a:gd name="connsiteY969" fmla="*/ 3448424 h 5955635"/>
                  <a:gd name="connsiteX970" fmla="*/ 5578456 w 6187971"/>
                  <a:gd name="connsiteY970" fmla="*/ 3453889 h 5955635"/>
                  <a:gd name="connsiteX971" fmla="*/ 5585232 w 6187971"/>
                  <a:gd name="connsiteY971" fmla="*/ 3419474 h 5955635"/>
                  <a:gd name="connsiteX972" fmla="*/ 5588774 w 6187971"/>
                  <a:gd name="connsiteY972" fmla="*/ 3414008 h 5955635"/>
                  <a:gd name="connsiteX973" fmla="*/ 5587812 w 6187971"/>
                  <a:gd name="connsiteY973" fmla="*/ 3409504 h 5955635"/>
                  <a:gd name="connsiteX974" fmla="*/ 5590084 w 6187971"/>
                  <a:gd name="connsiteY974" fmla="*/ 3376051 h 5955635"/>
                  <a:gd name="connsiteX975" fmla="*/ 5591047 w 6187971"/>
                  <a:gd name="connsiteY975" fmla="*/ 3380555 h 5955635"/>
                  <a:gd name="connsiteX976" fmla="*/ 5593934 w 6187971"/>
                  <a:gd name="connsiteY976" fmla="*/ 3394067 h 5955635"/>
                  <a:gd name="connsiteX977" fmla="*/ 5596512 w 6187971"/>
                  <a:gd name="connsiteY977" fmla="*/ 3384097 h 5955635"/>
                  <a:gd name="connsiteX978" fmla="*/ 5600054 w 6187971"/>
                  <a:gd name="connsiteY978" fmla="*/ 3378631 h 5955635"/>
                  <a:gd name="connsiteX979" fmla="*/ 5599399 w 6187971"/>
                  <a:gd name="connsiteY979" fmla="*/ 3397610 h 5955635"/>
                  <a:gd name="connsiteX980" fmla="*/ 5609370 w 6187971"/>
                  <a:gd name="connsiteY980" fmla="*/ 3400188 h 5955635"/>
                  <a:gd name="connsiteX981" fmla="*/ 5616146 w 6187971"/>
                  <a:gd name="connsiteY981" fmla="*/ 3365773 h 5955635"/>
                  <a:gd name="connsiteX982" fmla="*/ 5619688 w 6187971"/>
                  <a:gd name="connsiteY982" fmla="*/ 3360307 h 5955635"/>
                  <a:gd name="connsiteX983" fmla="*/ 5618726 w 6187971"/>
                  <a:gd name="connsiteY983" fmla="*/ 3355803 h 5955635"/>
                  <a:gd name="connsiteX984" fmla="*/ 5617764 w 6187971"/>
                  <a:gd name="connsiteY984" fmla="*/ 3351299 h 5955635"/>
                  <a:gd name="connsiteX985" fmla="*/ 5614222 w 6187971"/>
                  <a:gd name="connsiteY985" fmla="*/ 3356765 h 5955635"/>
                  <a:gd name="connsiteX986" fmla="*/ 5611335 w 6187971"/>
                  <a:gd name="connsiteY986" fmla="*/ 3343253 h 5955635"/>
                  <a:gd name="connsiteX987" fmla="*/ 5605868 w 6187971"/>
                  <a:gd name="connsiteY987" fmla="*/ 3339711 h 5955635"/>
                  <a:gd name="connsiteX988" fmla="*/ 5601672 w 6187971"/>
                  <a:gd name="connsiteY988" fmla="*/ 3364156 h 5955635"/>
                  <a:gd name="connsiteX989" fmla="*/ 5600710 w 6187971"/>
                  <a:gd name="connsiteY989" fmla="*/ 3359652 h 5955635"/>
                  <a:gd name="connsiteX990" fmla="*/ 5594281 w 6187971"/>
                  <a:gd name="connsiteY990" fmla="*/ 3351607 h 5955635"/>
                  <a:gd name="connsiteX991" fmla="*/ 5592057 w 6187971"/>
                  <a:gd name="connsiteY991" fmla="*/ 3360201 h 5955635"/>
                  <a:gd name="connsiteX992" fmla="*/ 5590783 w 6187971"/>
                  <a:gd name="connsiteY992" fmla="*/ 3351765 h 5955635"/>
                  <a:gd name="connsiteX993" fmla="*/ 5593974 w 6187971"/>
                  <a:gd name="connsiteY993" fmla="*/ 3328124 h 5955635"/>
                  <a:gd name="connsiteX994" fmla="*/ 5577575 w 6187971"/>
                  <a:gd name="connsiteY994" fmla="*/ 3317498 h 5955635"/>
                  <a:gd name="connsiteX995" fmla="*/ 5583041 w 6187971"/>
                  <a:gd name="connsiteY995" fmla="*/ 3321040 h 5955635"/>
                  <a:gd name="connsiteX996" fmla="*/ 5587545 w 6187971"/>
                  <a:gd name="connsiteY996" fmla="*/ 3320078 h 5955635"/>
                  <a:gd name="connsiteX997" fmla="*/ 5592049 w 6187971"/>
                  <a:gd name="connsiteY997" fmla="*/ 3319116 h 5955635"/>
                  <a:gd name="connsiteX998" fmla="*/ 5590125 w 6187971"/>
                  <a:gd name="connsiteY998" fmla="*/ 3310107 h 5955635"/>
                  <a:gd name="connsiteX999" fmla="*/ 5589163 w 6187971"/>
                  <a:gd name="connsiteY999" fmla="*/ 3305604 h 5955635"/>
                  <a:gd name="connsiteX1000" fmla="*/ 5596246 w 6187971"/>
                  <a:gd name="connsiteY1000" fmla="*/ 3294671 h 5955635"/>
                  <a:gd name="connsiteX1001" fmla="*/ 5598170 w 6187971"/>
                  <a:gd name="connsiteY1001" fmla="*/ 3303679 h 5955635"/>
                  <a:gd name="connsiteX1002" fmla="*/ 5602675 w 6187971"/>
                  <a:gd name="connsiteY1002" fmla="*/ 3302717 h 5955635"/>
                  <a:gd name="connsiteX1003" fmla="*/ 5605254 w 6187971"/>
                  <a:gd name="connsiteY1003" fmla="*/ 3292746 h 5955635"/>
                  <a:gd name="connsiteX1004" fmla="*/ 5603330 w 6187971"/>
                  <a:gd name="connsiteY1004" fmla="*/ 3283738 h 5955635"/>
                  <a:gd name="connsiteX1005" fmla="*/ 5592397 w 6187971"/>
                  <a:gd name="connsiteY1005" fmla="*/ 3276655 h 5955635"/>
                  <a:gd name="connsiteX1006" fmla="*/ 5586930 w 6187971"/>
                  <a:gd name="connsiteY1006" fmla="*/ 3273113 h 5955635"/>
                  <a:gd name="connsiteX1007" fmla="*/ 5583389 w 6187971"/>
                  <a:gd name="connsiteY1007" fmla="*/ 3278580 h 5955635"/>
                  <a:gd name="connsiteX1008" fmla="*/ 5583081 w 6187971"/>
                  <a:gd name="connsiteY1008" fmla="*/ 3255097 h 5955635"/>
                  <a:gd name="connsiteX1009" fmla="*/ 5585968 w 6187971"/>
                  <a:gd name="connsiteY1009" fmla="*/ 3268609 h 5955635"/>
                  <a:gd name="connsiteX1010" fmla="*/ 5591127 w 6187971"/>
                  <a:gd name="connsiteY1010" fmla="*/ 3248668 h 5955635"/>
                  <a:gd name="connsiteX1011" fmla="*/ 5595632 w 6187971"/>
                  <a:gd name="connsiteY1011" fmla="*/ 3247705 h 5955635"/>
                  <a:gd name="connsiteX1012" fmla="*/ 5594669 w 6187971"/>
                  <a:gd name="connsiteY1012" fmla="*/ 3243202 h 5955635"/>
                  <a:gd name="connsiteX1013" fmla="*/ 5593707 w 6187971"/>
                  <a:gd name="connsiteY1013" fmla="*/ 3238698 h 5955635"/>
                  <a:gd name="connsiteX1014" fmla="*/ 5589203 w 6187971"/>
                  <a:gd name="connsiteY1014" fmla="*/ 3239660 h 5955635"/>
                  <a:gd name="connsiteX1015" fmla="*/ 5596286 w 6187971"/>
                  <a:gd name="connsiteY1015" fmla="*/ 3228728 h 5955635"/>
                  <a:gd name="connsiteX1016" fmla="*/ 5590512 w 6187971"/>
                  <a:gd name="connsiteY1016" fmla="*/ 3201704 h 5955635"/>
                  <a:gd name="connsiteX1017" fmla="*/ 5592437 w 6187971"/>
                  <a:gd name="connsiteY1017" fmla="*/ 3210711 h 5955635"/>
                  <a:gd name="connsiteX1018" fmla="*/ 5595672 w 6187971"/>
                  <a:gd name="connsiteY1018" fmla="*/ 3181763 h 5955635"/>
                  <a:gd name="connsiteX1019" fmla="*/ 5601139 w 6187971"/>
                  <a:gd name="connsiteY1019" fmla="*/ 3185304 h 5955635"/>
                  <a:gd name="connsiteX1020" fmla="*/ 5600176 w 6187971"/>
                  <a:gd name="connsiteY1020" fmla="*/ 3180800 h 5955635"/>
                  <a:gd name="connsiteX1021" fmla="*/ 5604680 w 6187971"/>
                  <a:gd name="connsiteY1021" fmla="*/ 3179838 h 5955635"/>
                  <a:gd name="connsiteX1022" fmla="*/ 5610146 w 6187971"/>
                  <a:gd name="connsiteY1022" fmla="*/ 3183379 h 5955635"/>
                  <a:gd name="connsiteX1023" fmla="*/ 5609799 w 6187971"/>
                  <a:gd name="connsiteY1023" fmla="*/ 3225841 h 5955635"/>
                  <a:gd name="connsiteX1024" fmla="*/ 5605295 w 6187971"/>
                  <a:gd name="connsiteY1024" fmla="*/ 3226803 h 5955635"/>
                  <a:gd name="connsiteX1025" fmla="*/ 5604639 w 6187971"/>
                  <a:gd name="connsiteY1025" fmla="*/ 3245781 h 5955635"/>
                  <a:gd name="connsiteX1026" fmla="*/ 5610761 w 6187971"/>
                  <a:gd name="connsiteY1026" fmla="*/ 3230344 h 5955635"/>
                  <a:gd name="connsiteX1027" fmla="*/ 5611068 w 6187971"/>
                  <a:gd name="connsiteY1027" fmla="*/ 3253827 h 5955635"/>
                  <a:gd name="connsiteX1028" fmla="*/ 5607526 w 6187971"/>
                  <a:gd name="connsiteY1028" fmla="*/ 3259294 h 5955635"/>
                  <a:gd name="connsiteX1029" fmla="*/ 5608488 w 6187971"/>
                  <a:gd name="connsiteY1029" fmla="*/ 3263797 h 5955635"/>
                  <a:gd name="connsiteX1030" fmla="*/ 5613955 w 6187971"/>
                  <a:gd name="connsiteY1030" fmla="*/ 3267339 h 5955635"/>
                  <a:gd name="connsiteX1031" fmla="*/ 5617497 w 6187971"/>
                  <a:gd name="connsiteY1031" fmla="*/ 3261873 h 5955635"/>
                  <a:gd name="connsiteX1032" fmla="*/ 5620076 w 6187971"/>
                  <a:gd name="connsiteY1032" fmla="*/ 3251903 h 5955635"/>
                  <a:gd name="connsiteX1033" fmla="*/ 5619114 w 6187971"/>
                  <a:gd name="connsiteY1033" fmla="*/ 3247399 h 5955635"/>
                  <a:gd name="connsiteX1034" fmla="*/ 5614610 w 6187971"/>
                  <a:gd name="connsiteY1034" fmla="*/ 3248361 h 5955635"/>
                  <a:gd name="connsiteX1035" fmla="*/ 5614651 w 6187971"/>
                  <a:gd name="connsiteY1035" fmla="*/ 3182417 h 5955635"/>
                  <a:gd name="connsiteX1036" fmla="*/ 5618192 w 6187971"/>
                  <a:gd name="connsiteY1036" fmla="*/ 3176951 h 5955635"/>
                  <a:gd name="connsiteX1037" fmla="*/ 5617229 w 6187971"/>
                  <a:gd name="connsiteY1037" fmla="*/ 3172447 h 5955635"/>
                  <a:gd name="connsiteX1038" fmla="*/ 5616267 w 6187971"/>
                  <a:gd name="connsiteY1038" fmla="*/ 3167943 h 5955635"/>
                  <a:gd name="connsiteX1039" fmla="*/ 5619502 w 6187971"/>
                  <a:gd name="connsiteY1039" fmla="*/ 3138994 h 5955635"/>
                  <a:gd name="connsiteX1040" fmla="*/ 5614998 w 6187971"/>
                  <a:gd name="connsiteY1040" fmla="*/ 3139956 h 5955635"/>
                  <a:gd name="connsiteX1041" fmla="*/ 5618540 w 6187971"/>
                  <a:gd name="connsiteY1041" fmla="*/ 3134491 h 5955635"/>
                  <a:gd name="connsiteX1042" fmla="*/ 5621120 w 6187971"/>
                  <a:gd name="connsiteY1042" fmla="*/ 3124519 h 5955635"/>
                  <a:gd name="connsiteX1043" fmla="*/ 5615653 w 6187971"/>
                  <a:gd name="connsiteY1043" fmla="*/ 3120977 h 5955635"/>
                  <a:gd name="connsiteX1044" fmla="*/ 5607995 w 6187971"/>
                  <a:gd name="connsiteY1044" fmla="*/ 3019002 h 5955635"/>
                  <a:gd name="connsiteX1045" fmla="*/ 5610575 w 6187971"/>
                  <a:gd name="connsiteY1045" fmla="*/ 3009032 h 5955635"/>
                  <a:gd name="connsiteX1046" fmla="*/ 5609613 w 6187971"/>
                  <a:gd name="connsiteY1046" fmla="*/ 3004527 h 5955635"/>
                  <a:gd name="connsiteX1047" fmla="*/ 5605109 w 6187971"/>
                  <a:gd name="connsiteY1047" fmla="*/ 3005490 h 5955635"/>
                  <a:gd name="connsiteX1048" fmla="*/ 5608343 w 6187971"/>
                  <a:gd name="connsiteY1048" fmla="*/ 2976541 h 5955635"/>
                  <a:gd name="connsiteX1049" fmla="*/ 5607380 w 6187971"/>
                  <a:gd name="connsiteY1049" fmla="*/ 2972037 h 5955635"/>
                  <a:gd name="connsiteX1050" fmla="*/ 5605456 w 6187971"/>
                  <a:gd name="connsiteY1050" fmla="*/ 2963029 h 5955635"/>
                  <a:gd name="connsiteX1051" fmla="*/ 5604494 w 6187971"/>
                  <a:gd name="connsiteY1051" fmla="*/ 2958525 h 5955635"/>
                  <a:gd name="connsiteX1052" fmla="*/ 5608036 w 6187971"/>
                  <a:gd name="connsiteY1052" fmla="*/ 2953059 h 5955635"/>
                  <a:gd name="connsiteX1053" fmla="*/ 5607073 w 6187971"/>
                  <a:gd name="connsiteY1053" fmla="*/ 2948555 h 5955635"/>
                  <a:gd name="connsiteX1054" fmla="*/ 5601300 w 6187971"/>
                  <a:gd name="connsiteY1054" fmla="*/ 2921531 h 5955635"/>
                  <a:gd name="connsiteX1055" fmla="*/ 5600338 w 6187971"/>
                  <a:gd name="connsiteY1055" fmla="*/ 2917026 h 5955635"/>
                  <a:gd name="connsiteX1056" fmla="*/ 5598413 w 6187971"/>
                  <a:gd name="connsiteY1056" fmla="*/ 2908019 h 5955635"/>
                  <a:gd name="connsiteX1057" fmla="*/ 5597451 w 6187971"/>
                  <a:gd name="connsiteY1057" fmla="*/ 2903514 h 5955635"/>
                  <a:gd name="connsiteX1058" fmla="*/ 5590715 w 6187971"/>
                  <a:gd name="connsiteY1058" fmla="*/ 2871986 h 5955635"/>
                  <a:gd name="connsiteX1059" fmla="*/ 5595874 w 6187971"/>
                  <a:gd name="connsiteY1059" fmla="*/ 2852045 h 5955635"/>
                  <a:gd name="connsiteX1060" fmla="*/ 5599416 w 6187971"/>
                  <a:gd name="connsiteY1060" fmla="*/ 2846579 h 5955635"/>
                  <a:gd name="connsiteX1061" fmla="*/ 5598453 w 6187971"/>
                  <a:gd name="connsiteY1061" fmla="*/ 2842075 h 5955635"/>
                  <a:gd name="connsiteX1062" fmla="*/ 5593950 w 6187971"/>
                  <a:gd name="connsiteY1062" fmla="*/ 2843037 h 5955635"/>
                  <a:gd name="connsiteX1063" fmla="*/ 5594912 w 6187971"/>
                  <a:gd name="connsiteY1063" fmla="*/ 2847541 h 5955635"/>
                  <a:gd name="connsiteX1064" fmla="*/ 5586559 w 6187971"/>
                  <a:gd name="connsiteY1064" fmla="*/ 2830487 h 5955635"/>
                  <a:gd name="connsiteX1065" fmla="*/ 5595567 w 6187971"/>
                  <a:gd name="connsiteY1065" fmla="*/ 2828563 h 5955635"/>
                  <a:gd name="connsiteX1066" fmla="*/ 5600701 w 6187971"/>
                  <a:gd name="connsiteY1066" fmla="*/ 2831889 h 5955635"/>
                  <a:gd name="connsiteX1067" fmla="*/ 5604441 w 6187971"/>
                  <a:gd name="connsiteY1067" fmla="*/ 2857353 h 5955635"/>
                  <a:gd name="connsiteX1068" fmla="*/ 5620278 w 6187971"/>
                  <a:gd name="connsiteY1068" fmla="*/ 2922185 h 5955635"/>
                  <a:gd name="connsiteX1069" fmla="*/ 5616736 w 6187971"/>
                  <a:gd name="connsiteY1069" fmla="*/ 2927652 h 5955635"/>
                  <a:gd name="connsiteX1070" fmla="*/ 5617699 w 6187971"/>
                  <a:gd name="connsiteY1070" fmla="*/ 2932156 h 5955635"/>
                  <a:gd name="connsiteX1071" fmla="*/ 5627014 w 6187971"/>
                  <a:gd name="connsiteY1071" fmla="*/ 2953713 h 5955635"/>
                  <a:gd name="connsiteX1072" fmla="*/ 5623165 w 6187971"/>
                  <a:gd name="connsiteY1072" fmla="*/ 2935697 h 5955635"/>
                  <a:gd name="connsiteX1073" fmla="*/ 5628632 w 6187971"/>
                  <a:gd name="connsiteY1073" fmla="*/ 2939239 h 5955635"/>
                  <a:gd name="connsiteX1074" fmla="*/ 5627670 w 6187971"/>
                  <a:gd name="connsiteY1074" fmla="*/ 2934735 h 5955635"/>
                  <a:gd name="connsiteX1075" fmla="*/ 5626707 w 6187971"/>
                  <a:gd name="connsiteY1075" fmla="*/ 2930231 h 5955635"/>
                  <a:gd name="connsiteX1076" fmla="*/ 5625745 w 6187971"/>
                  <a:gd name="connsiteY1076" fmla="*/ 2925727 h 5955635"/>
                  <a:gd name="connsiteX1077" fmla="*/ 5638642 w 6187971"/>
                  <a:gd name="connsiteY1077" fmla="*/ 2875875 h 5955635"/>
                  <a:gd name="connsiteX1078" fmla="*/ 5658009 w 6187971"/>
                  <a:gd name="connsiteY1078" fmla="*/ 2768126 h 5955635"/>
                  <a:gd name="connsiteX1079" fmla="*/ 5661551 w 6187971"/>
                  <a:gd name="connsiteY1079" fmla="*/ 2762659 h 5955635"/>
                  <a:gd name="connsiteX1080" fmla="*/ 5665093 w 6187971"/>
                  <a:gd name="connsiteY1080" fmla="*/ 2757194 h 5955635"/>
                  <a:gd name="connsiteX1081" fmla="*/ 5670559 w 6187971"/>
                  <a:gd name="connsiteY1081" fmla="*/ 2760735 h 5955635"/>
                  <a:gd name="connsiteX1082" fmla="*/ 5667672 w 6187971"/>
                  <a:gd name="connsiteY1082" fmla="*/ 2747222 h 5955635"/>
                  <a:gd name="connsiteX1083" fmla="*/ 5667406 w 6187971"/>
                  <a:gd name="connsiteY1083" fmla="*/ 2657797 h 5955635"/>
                  <a:gd name="connsiteX1084" fmla="*/ 5673834 w 6187971"/>
                  <a:gd name="connsiteY1084" fmla="*/ 2665842 h 5955635"/>
                  <a:gd name="connsiteX1085" fmla="*/ 5689312 w 6187971"/>
                  <a:gd name="connsiteY1085" fmla="*/ 2606020 h 5955635"/>
                  <a:gd name="connsiteX1086" fmla="*/ 5691236 w 6187971"/>
                  <a:gd name="connsiteY1086" fmla="*/ 2615028 h 5955635"/>
                  <a:gd name="connsiteX1087" fmla="*/ 5692198 w 6187971"/>
                  <a:gd name="connsiteY1087" fmla="*/ 2619532 h 5955635"/>
                  <a:gd name="connsiteX1088" fmla="*/ 5695739 w 6187971"/>
                  <a:gd name="connsiteY1088" fmla="*/ 2614066 h 5955635"/>
                  <a:gd name="connsiteX1089" fmla="*/ 5693815 w 6187971"/>
                  <a:gd name="connsiteY1089" fmla="*/ 2605058 h 5955635"/>
                  <a:gd name="connsiteX1090" fmla="*/ 5709211 w 6187971"/>
                  <a:gd name="connsiteY1090" fmla="*/ 2677123 h 5955635"/>
                  <a:gd name="connsiteX1091" fmla="*/ 5729234 w 6187971"/>
                  <a:gd name="connsiteY1091" fmla="*/ 2550395 h 5955635"/>
                  <a:gd name="connsiteX1092" fmla="*/ 5744362 w 6187971"/>
                  <a:gd name="connsiteY1092" fmla="*/ 2533034 h 5955635"/>
                  <a:gd name="connsiteX1093" fmla="*/ 5538793 w 6187971"/>
                  <a:gd name="connsiteY1093" fmla="*/ 2562824 h 5955635"/>
                  <a:gd name="connsiteX1094" fmla="*/ 5560618 w 6187971"/>
                  <a:gd name="connsiteY1094" fmla="*/ 2642934 h 5955635"/>
                  <a:gd name="connsiteX1095" fmla="*/ 5581828 w 6187971"/>
                  <a:gd name="connsiteY1095" fmla="*/ 2676080 h 5955635"/>
                  <a:gd name="connsiteX1096" fmla="*/ 5595955 w 6187971"/>
                  <a:gd name="connsiteY1096" fmla="*/ 2720158 h 5955635"/>
                  <a:gd name="connsiteX1097" fmla="*/ 5603306 w 6187971"/>
                  <a:gd name="connsiteY1097" fmla="*/ 2798652 h 5955635"/>
                  <a:gd name="connsiteX1098" fmla="*/ 5597839 w 6187971"/>
                  <a:gd name="connsiteY1098" fmla="*/ 2795110 h 5955635"/>
                  <a:gd name="connsiteX1099" fmla="*/ 5598802 w 6187971"/>
                  <a:gd name="connsiteY1099" fmla="*/ 2799614 h 5955635"/>
                  <a:gd name="connsiteX1100" fmla="*/ 5598146 w 6187971"/>
                  <a:gd name="connsiteY1100" fmla="*/ 2818592 h 5955635"/>
                  <a:gd name="connsiteX1101" fmla="*/ 5599109 w 6187971"/>
                  <a:gd name="connsiteY1101" fmla="*/ 2823096 h 5955635"/>
                  <a:gd name="connsiteX1102" fmla="*/ 5594817 w 6187971"/>
                  <a:gd name="connsiteY1102" fmla="*/ 2824013 h 5955635"/>
                  <a:gd name="connsiteX1103" fmla="*/ 5593589 w 6187971"/>
                  <a:gd name="connsiteY1103" fmla="*/ 2816549 h 5955635"/>
                  <a:gd name="connsiteX1104" fmla="*/ 5584327 w 6187971"/>
                  <a:gd name="connsiteY1104" fmla="*/ 2797996 h 5955635"/>
                  <a:gd name="connsiteX1105" fmla="*/ 5587868 w 6187971"/>
                  <a:gd name="connsiteY1105" fmla="*/ 2792530 h 5955635"/>
                  <a:gd name="connsiteX1106" fmla="*/ 5586906 w 6187971"/>
                  <a:gd name="connsiteY1106" fmla="*/ 2788027 h 5955635"/>
                  <a:gd name="connsiteX1107" fmla="*/ 5590448 w 6187971"/>
                  <a:gd name="connsiteY1107" fmla="*/ 2782560 h 5955635"/>
                  <a:gd name="connsiteX1108" fmla="*/ 5589486 w 6187971"/>
                  <a:gd name="connsiteY1108" fmla="*/ 2778056 h 5955635"/>
                  <a:gd name="connsiteX1109" fmla="*/ 5584982 w 6187971"/>
                  <a:gd name="connsiteY1109" fmla="*/ 2779018 h 5955635"/>
                  <a:gd name="connsiteX1110" fmla="*/ 5572780 w 6187971"/>
                  <a:gd name="connsiteY1110" fmla="*/ 2743948 h 5955635"/>
                  <a:gd name="connsiteX1111" fmla="*/ 5577284 w 6187971"/>
                  <a:gd name="connsiteY1111" fmla="*/ 2742986 h 5955635"/>
                  <a:gd name="connsiteX1112" fmla="*/ 5575359 w 6187971"/>
                  <a:gd name="connsiteY1112" fmla="*/ 2733977 h 5955635"/>
                  <a:gd name="connsiteX1113" fmla="*/ 5574397 w 6187971"/>
                  <a:gd name="connsiteY1113" fmla="*/ 2729474 h 5955635"/>
                  <a:gd name="connsiteX1114" fmla="*/ 5569278 w 6187971"/>
                  <a:gd name="connsiteY1114" fmla="*/ 2683471 h 5955635"/>
                  <a:gd name="connsiteX1115" fmla="*/ 5564774 w 6187971"/>
                  <a:gd name="connsiteY1115" fmla="*/ 2684433 h 5955635"/>
                  <a:gd name="connsiteX1116" fmla="*/ 5568316 w 6187971"/>
                  <a:gd name="connsiteY1116" fmla="*/ 2678967 h 5955635"/>
                  <a:gd name="connsiteX1117" fmla="*/ 5562849 w 6187971"/>
                  <a:gd name="connsiteY1117" fmla="*/ 2675425 h 5955635"/>
                  <a:gd name="connsiteX1118" fmla="*/ 5557076 w 6187971"/>
                  <a:gd name="connsiteY1118" fmla="*/ 2648401 h 5955635"/>
                  <a:gd name="connsiteX1119" fmla="*/ 5549686 w 6187971"/>
                  <a:gd name="connsiteY1119" fmla="*/ 2635851 h 5955635"/>
                  <a:gd name="connsiteX1120" fmla="*/ 5553227 w 6187971"/>
                  <a:gd name="connsiteY1120" fmla="*/ 2630384 h 5955635"/>
                  <a:gd name="connsiteX1121" fmla="*/ 5543257 w 6187971"/>
                  <a:gd name="connsiteY1121" fmla="*/ 2627805 h 5955635"/>
                  <a:gd name="connsiteX1122" fmla="*/ 5547761 w 6187971"/>
                  <a:gd name="connsiteY1122" fmla="*/ 2626843 h 5955635"/>
                  <a:gd name="connsiteX1123" fmla="*/ 5546799 w 6187971"/>
                  <a:gd name="connsiteY1123" fmla="*/ 2622339 h 5955635"/>
                  <a:gd name="connsiteX1124" fmla="*/ 5545837 w 6187971"/>
                  <a:gd name="connsiteY1124" fmla="*/ 2617834 h 5955635"/>
                  <a:gd name="connsiteX1125" fmla="*/ 5544874 w 6187971"/>
                  <a:gd name="connsiteY1125" fmla="*/ 2613331 h 5955635"/>
                  <a:gd name="connsiteX1126" fmla="*/ 5543912 w 6187971"/>
                  <a:gd name="connsiteY1126" fmla="*/ 2608826 h 5955635"/>
                  <a:gd name="connsiteX1127" fmla="*/ 5546491 w 6187971"/>
                  <a:gd name="connsiteY1127" fmla="*/ 2598857 h 5955635"/>
                  <a:gd name="connsiteX1128" fmla="*/ 5540063 w 6187971"/>
                  <a:gd name="connsiteY1128" fmla="*/ 2590810 h 5955635"/>
                  <a:gd name="connsiteX1129" fmla="*/ 5538793 w 6187971"/>
                  <a:gd name="connsiteY1129" fmla="*/ 2562824 h 5955635"/>
                  <a:gd name="connsiteX1130" fmla="*/ 665421 w 6187971"/>
                  <a:gd name="connsiteY1130" fmla="*/ 3538061 h 5955635"/>
                  <a:gd name="connsiteX1131" fmla="*/ 668307 w 6187971"/>
                  <a:gd name="connsiteY1131" fmla="*/ 3551573 h 5955635"/>
                  <a:gd name="connsiteX1132" fmla="*/ 661880 w 6187971"/>
                  <a:gd name="connsiteY1132" fmla="*/ 3543528 h 5955635"/>
                  <a:gd name="connsiteX1133" fmla="*/ 665421 w 6187971"/>
                  <a:gd name="connsiteY1133" fmla="*/ 3538061 h 5955635"/>
                  <a:gd name="connsiteX1134" fmla="*/ 727864 w 6187971"/>
                  <a:gd name="connsiteY1134" fmla="*/ 3477624 h 5955635"/>
                  <a:gd name="connsiteX1135" fmla="*/ 733330 w 6187971"/>
                  <a:gd name="connsiteY1135" fmla="*/ 3481166 h 5955635"/>
                  <a:gd name="connsiteX1136" fmla="*/ 729788 w 6187971"/>
                  <a:gd name="connsiteY1136" fmla="*/ 3486633 h 5955635"/>
                  <a:gd name="connsiteX1137" fmla="*/ 727864 w 6187971"/>
                  <a:gd name="connsiteY1137" fmla="*/ 3477624 h 5955635"/>
                  <a:gd name="connsiteX1138" fmla="*/ 5425431 w 6187971"/>
                  <a:gd name="connsiteY1138" fmla="*/ 2252659 h 5955635"/>
                  <a:gd name="connsiteX1139" fmla="*/ 5432822 w 6187971"/>
                  <a:gd name="connsiteY1139" fmla="*/ 2265209 h 5955635"/>
                  <a:gd name="connsiteX1140" fmla="*/ 5433785 w 6187971"/>
                  <a:gd name="connsiteY1140" fmla="*/ 2269713 h 5955635"/>
                  <a:gd name="connsiteX1141" fmla="*/ 5434747 w 6187971"/>
                  <a:gd name="connsiteY1141" fmla="*/ 2274217 h 5955635"/>
                  <a:gd name="connsiteX1142" fmla="*/ 5435709 w 6187971"/>
                  <a:gd name="connsiteY1142" fmla="*/ 2278721 h 5955635"/>
                  <a:gd name="connsiteX1143" fmla="*/ 5429280 w 6187971"/>
                  <a:gd name="connsiteY1143" fmla="*/ 2270676 h 5955635"/>
                  <a:gd name="connsiteX1144" fmla="*/ 5425431 w 6187971"/>
                  <a:gd name="connsiteY1144" fmla="*/ 2252659 h 5955635"/>
                  <a:gd name="connsiteX1145" fmla="*/ 697152 w 6187971"/>
                  <a:gd name="connsiteY1145" fmla="*/ 3201608 h 5955635"/>
                  <a:gd name="connsiteX1146" fmla="*/ 701656 w 6187971"/>
                  <a:gd name="connsiteY1146" fmla="*/ 3200646 h 5955635"/>
                  <a:gd name="connsiteX1147" fmla="*/ 702618 w 6187971"/>
                  <a:gd name="connsiteY1147" fmla="*/ 3205149 h 5955635"/>
                  <a:gd name="connsiteX1148" fmla="*/ 697152 w 6187971"/>
                  <a:gd name="connsiteY1148" fmla="*/ 3201608 h 5955635"/>
                  <a:gd name="connsiteX1149" fmla="*/ 23704 w 6187971"/>
                  <a:gd name="connsiteY1149" fmla="*/ 3000785 h 5955635"/>
                  <a:gd name="connsiteX1150" fmla="*/ 25950 w 6187971"/>
                  <a:gd name="connsiteY1150" fmla="*/ 3003797 h 5955635"/>
                  <a:gd name="connsiteX1151" fmla="*/ 28196 w 6187971"/>
                  <a:gd name="connsiteY1151" fmla="*/ 3006809 h 5955635"/>
                  <a:gd name="connsiteX1152" fmla="*/ 22935 w 6187971"/>
                  <a:gd name="connsiteY1152" fmla="*/ 3006044 h 5955635"/>
                  <a:gd name="connsiteX1153" fmla="*/ 23704 w 6187971"/>
                  <a:gd name="connsiteY1153" fmla="*/ 3000785 h 5955635"/>
                  <a:gd name="connsiteX1154" fmla="*/ 5144618 w 6187971"/>
                  <a:gd name="connsiteY1154" fmla="*/ 1709820 h 5955635"/>
                  <a:gd name="connsiteX1155" fmla="*/ 5178685 w 6187971"/>
                  <a:gd name="connsiteY1155" fmla="*/ 1759057 h 5955635"/>
                  <a:gd name="connsiteX1156" fmla="*/ 5174182 w 6187971"/>
                  <a:gd name="connsiteY1156" fmla="*/ 1760019 h 5955635"/>
                  <a:gd name="connsiteX1157" fmla="*/ 5165829 w 6187971"/>
                  <a:gd name="connsiteY1157" fmla="*/ 1742966 h 5955635"/>
                  <a:gd name="connsiteX1158" fmla="*/ 5152972 w 6187971"/>
                  <a:gd name="connsiteY1158" fmla="*/ 1726875 h 5955635"/>
                  <a:gd name="connsiteX1159" fmla="*/ 5147505 w 6187971"/>
                  <a:gd name="connsiteY1159" fmla="*/ 1723332 h 5955635"/>
                  <a:gd name="connsiteX1160" fmla="*/ 5141076 w 6187971"/>
                  <a:gd name="connsiteY1160" fmla="*/ 1715287 h 5955635"/>
                  <a:gd name="connsiteX1161" fmla="*/ 5144618 w 6187971"/>
                  <a:gd name="connsiteY1161" fmla="*/ 1709820 h 5955635"/>
                  <a:gd name="connsiteX1162" fmla="*/ 726773 w 6187971"/>
                  <a:gd name="connsiteY1162" fmla="*/ 2634833 h 5955635"/>
                  <a:gd name="connsiteX1163" fmla="*/ 727736 w 6187971"/>
                  <a:gd name="connsiteY1163" fmla="*/ 2639338 h 5955635"/>
                  <a:gd name="connsiteX1164" fmla="*/ 723231 w 6187971"/>
                  <a:gd name="connsiteY1164" fmla="*/ 2640300 h 5955635"/>
                  <a:gd name="connsiteX1165" fmla="*/ 726773 w 6187971"/>
                  <a:gd name="connsiteY1165" fmla="*/ 2634833 h 5955635"/>
                  <a:gd name="connsiteX1166" fmla="*/ 760478 w 6187971"/>
                  <a:gd name="connsiteY1166" fmla="*/ 2435480 h 5955635"/>
                  <a:gd name="connsiteX1167" fmla="*/ 760347 w 6187971"/>
                  <a:gd name="connsiteY1167" fmla="*/ 2439276 h 5955635"/>
                  <a:gd name="connsiteX1168" fmla="*/ 756805 w 6187971"/>
                  <a:gd name="connsiteY1168" fmla="*/ 2444741 h 5955635"/>
                  <a:gd name="connsiteX1169" fmla="*/ 779150 w 6187971"/>
                  <a:gd name="connsiteY1169" fmla="*/ 2373847 h 5955635"/>
                  <a:gd name="connsiteX1170" fmla="*/ 779366 w 6187971"/>
                  <a:gd name="connsiteY1170" fmla="*/ 2373987 h 5955635"/>
                  <a:gd name="connsiteX1171" fmla="*/ 778898 w 6187971"/>
                  <a:gd name="connsiteY1171" fmla="*/ 2374800 h 5955635"/>
                  <a:gd name="connsiteX1172" fmla="*/ 82769 w 6187971"/>
                  <a:gd name="connsiteY1172" fmla="*/ 2413119 h 5955635"/>
                  <a:gd name="connsiteX1173" fmla="*/ 52067 w 6187971"/>
                  <a:gd name="connsiteY1173" fmla="*/ 2604720 h 5955635"/>
                  <a:gd name="connsiteX1174" fmla="*/ 56497 w 6187971"/>
                  <a:gd name="connsiteY1174" fmla="*/ 2629537 h 5955635"/>
                  <a:gd name="connsiteX1175" fmla="*/ 43546 w 6187971"/>
                  <a:gd name="connsiteY1175" fmla="*/ 2681370 h 5955635"/>
                  <a:gd name="connsiteX1176" fmla="*/ 47915 w 6187971"/>
                  <a:gd name="connsiteY1176" fmla="*/ 2724979 h 5955635"/>
                  <a:gd name="connsiteX1177" fmla="*/ 31949 w 6187971"/>
                  <a:gd name="connsiteY1177" fmla="*/ 2779060 h 5955635"/>
                  <a:gd name="connsiteX1178" fmla="*/ 21428 w 6187971"/>
                  <a:gd name="connsiteY1178" fmla="*/ 2777530 h 5955635"/>
                  <a:gd name="connsiteX1179" fmla="*/ 18290 w 6187971"/>
                  <a:gd name="connsiteY1179" fmla="*/ 2817361 h 5955635"/>
                  <a:gd name="connsiteX1180" fmla="*/ 21305 w 6187971"/>
                  <a:gd name="connsiteY1180" fmla="*/ 2815114 h 5955635"/>
                  <a:gd name="connsiteX1181" fmla="*/ 22074 w 6187971"/>
                  <a:gd name="connsiteY1181" fmla="*/ 2809854 h 5955635"/>
                  <a:gd name="connsiteX1182" fmla="*/ 24320 w 6187971"/>
                  <a:gd name="connsiteY1182" fmla="*/ 2812866 h 5955635"/>
                  <a:gd name="connsiteX1183" fmla="*/ 31118 w 6187971"/>
                  <a:gd name="connsiteY1183" fmla="*/ 2803112 h 5955635"/>
                  <a:gd name="connsiteX1184" fmla="*/ 29518 w 6187971"/>
                  <a:gd name="connsiteY1184" fmla="*/ 2832423 h 5955635"/>
                  <a:gd name="connsiteX1185" fmla="*/ 31764 w 6187971"/>
                  <a:gd name="connsiteY1185" fmla="*/ 2835435 h 5955635"/>
                  <a:gd name="connsiteX1186" fmla="*/ 28750 w 6187971"/>
                  <a:gd name="connsiteY1186" fmla="*/ 2837683 h 5955635"/>
                  <a:gd name="connsiteX1187" fmla="*/ 30226 w 6187971"/>
                  <a:gd name="connsiteY1187" fmla="*/ 2845955 h 5955635"/>
                  <a:gd name="connsiteX1188" fmla="*/ 27211 w 6187971"/>
                  <a:gd name="connsiteY1188" fmla="*/ 2848202 h 5955635"/>
                  <a:gd name="connsiteX1189" fmla="*/ 33057 w 6187971"/>
                  <a:gd name="connsiteY1189" fmla="*/ 2900083 h 5955635"/>
                  <a:gd name="connsiteX1190" fmla="*/ 21643 w 6187971"/>
                  <a:gd name="connsiteY1190" fmla="*/ 2941397 h 5955635"/>
                  <a:gd name="connsiteX1191" fmla="*/ 20874 w 6187971"/>
                  <a:gd name="connsiteY1191" fmla="*/ 2946657 h 5955635"/>
                  <a:gd name="connsiteX1192" fmla="*/ 19336 w 6187971"/>
                  <a:gd name="connsiteY1192" fmla="*/ 2957176 h 5955635"/>
                  <a:gd name="connsiteX1193" fmla="*/ 17091 w 6187971"/>
                  <a:gd name="connsiteY1193" fmla="*/ 2954164 h 5955635"/>
                  <a:gd name="connsiteX1194" fmla="*/ 17860 w 6187971"/>
                  <a:gd name="connsiteY1194" fmla="*/ 2948904 h 5955635"/>
                  <a:gd name="connsiteX1195" fmla="*/ 15614 w 6187971"/>
                  <a:gd name="connsiteY1195" fmla="*/ 2945892 h 5955635"/>
                  <a:gd name="connsiteX1196" fmla="*/ 19275 w 6187971"/>
                  <a:gd name="connsiteY1196" fmla="*/ 2975968 h 5955635"/>
                  <a:gd name="connsiteX1197" fmla="*/ 20044 w 6187971"/>
                  <a:gd name="connsiteY1197" fmla="*/ 2970708 h 5955635"/>
                  <a:gd name="connsiteX1198" fmla="*/ 22290 w 6187971"/>
                  <a:gd name="connsiteY1198" fmla="*/ 2973720 h 5955635"/>
                  <a:gd name="connsiteX1199" fmla="*/ 24535 w 6187971"/>
                  <a:gd name="connsiteY1199" fmla="*/ 2976733 h 5955635"/>
                  <a:gd name="connsiteX1200" fmla="*/ 28319 w 6187971"/>
                  <a:gd name="connsiteY1200" fmla="*/ 2969225 h 5955635"/>
                  <a:gd name="connsiteX1201" fmla="*/ 24474 w 6187971"/>
                  <a:gd name="connsiteY1201" fmla="*/ 2995525 h 5955635"/>
                  <a:gd name="connsiteX1202" fmla="*/ 23704 w 6187971"/>
                  <a:gd name="connsiteY1202" fmla="*/ 3000785 h 5955635"/>
                  <a:gd name="connsiteX1203" fmla="*/ 21090 w 6187971"/>
                  <a:gd name="connsiteY1203" fmla="*/ 3110523 h 5955635"/>
                  <a:gd name="connsiteX1204" fmla="*/ 20321 w 6187971"/>
                  <a:gd name="connsiteY1204" fmla="*/ 3115783 h 5955635"/>
                  <a:gd name="connsiteX1205" fmla="*/ 21797 w 6187971"/>
                  <a:gd name="connsiteY1205" fmla="*/ 3124055 h 5955635"/>
                  <a:gd name="connsiteX1206" fmla="*/ 19552 w 6187971"/>
                  <a:gd name="connsiteY1206" fmla="*/ 3121043 h 5955635"/>
                  <a:gd name="connsiteX1207" fmla="*/ 32964 w 6187971"/>
                  <a:gd name="connsiteY1207" fmla="*/ 3157909 h 5955635"/>
                  <a:gd name="connsiteX1208" fmla="*/ 31488 w 6187971"/>
                  <a:gd name="connsiteY1208" fmla="*/ 3149636 h 5955635"/>
                  <a:gd name="connsiteX1209" fmla="*/ 34503 w 6187971"/>
                  <a:gd name="connsiteY1209" fmla="*/ 3147389 h 5955635"/>
                  <a:gd name="connsiteX1210" fmla="*/ 35979 w 6187971"/>
                  <a:gd name="connsiteY1210" fmla="*/ 3155661 h 5955635"/>
                  <a:gd name="connsiteX1211" fmla="*/ 36796 w 6187971"/>
                  <a:gd name="connsiteY1211" fmla="*/ 3156756 h 5955635"/>
                  <a:gd name="connsiteX1212" fmla="*/ 36814 w 6187971"/>
                  <a:gd name="connsiteY1212" fmla="*/ 3159140 h 5955635"/>
                  <a:gd name="connsiteX1213" fmla="*/ 37456 w 6187971"/>
                  <a:gd name="connsiteY1213" fmla="*/ 3163933 h 5955635"/>
                  <a:gd name="connsiteX1214" fmla="*/ 38225 w 6187971"/>
                  <a:gd name="connsiteY1214" fmla="*/ 3158673 h 5955635"/>
                  <a:gd name="connsiteX1215" fmla="*/ 36796 w 6187971"/>
                  <a:gd name="connsiteY1215" fmla="*/ 3156756 h 5955635"/>
                  <a:gd name="connsiteX1216" fmla="*/ 36748 w 6187971"/>
                  <a:gd name="connsiteY1216" fmla="*/ 3150401 h 5955635"/>
                  <a:gd name="connsiteX1217" fmla="*/ 66281 w 6187971"/>
                  <a:gd name="connsiteY1217" fmla="*/ 3315844 h 5955635"/>
                  <a:gd name="connsiteX1218" fmla="*/ 65450 w 6187971"/>
                  <a:gd name="connsiteY1218" fmla="*/ 3339896 h 5955635"/>
                  <a:gd name="connsiteX1219" fmla="*/ 72956 w 6187971"/>
                  <a:gd name="connsiteY1219" fmla="*/ 3343673 h 5955635"/>
                  <a:gd name="connsiteX1220" fmla="*/ 72187 w 6187971"/>
                  <a:gd name="connsiteY1220" fmla="*/ 3348933 h 5955635"/>
                  <a:gd name="connsiteX1221" fmla="*/ 73664 w 6187971"/>
                  <a:gd name="connsiteY1221" fmla="*/ 3357205 h 5955635"/>
                  <a:gd name="connsiteX1222" fmla="*/ 81694 w 6187971"/>
                  <a:gd name="connsiteY1222" fmla="*/ 3430890 h 5955635"/>
                  <a:gd name="connsiteX1223" fmla="*/ 82462 w 6187971"/>
                  <a:gd name="connsiteY1223" fmla="*/ 3425630 h 5955635"/>
                  <a:gd name="connsiteX1224" fmla="*/ 87723 w 6187971"/>
                  <a:gd name="connsiteY1224" fmla="*/ 3426395 h 5955635"/>
                  <a:gd name="connsiteX1225" fmla="*/ 86954 w 6187971"/>
                  <a:gd name="connsiteY1225" fmla="*/ 3431654 h 5955635"/>
                  <a:gd name="connsiteX1226" fmla="*/ 89199 w 6187971"/>
                  <a:gd name="connsiteY1226" fmla="*/ 3434667 h 5955635"/>
                  <a:gd name="connsiteX1227" fmla="*/ 97998 w 6187971"/>
                  <a:gd name="connsiteY1227" fmla="*/ 3503092 h 5955635"/>
                  <a:gd name="connsiteX1228" fmla="*/ 124762 w 6187971"/>
                  <a:gd name="connsiteY1228" fmla="*/ 3595615 h 5955635"/>
                  <a:gd name="connsiteX1229" fmla="*/ 92676 w 6187971"/>
                  <a:gd name="connsiteY1229" fmla="*/ 3521119 h 5955635"/>
                  <a:gd name="connsiteX1230" fmla="*/ 86123 w 6187971"/>
                  <a:gd name="connsiteY1230" fmla="*/ 3455706 h 5955635"/>
                  <a:gd name="connsiteX1231" fmla="*/ 80863 w 6187971"/>
                  <a:gd name="connsiteY1231" fmla="*/ 3454941 h 5955635"/>
                  <a:gd name="connsiteX1232" fmla="*/ 80155 w 6187971"/>
                  <a:gd name="connsiteY1232" fmla="*/ 3441409 h 5955635"/>
                  <a:gd name="connsiteX1233" fmla="*/ 80924 w 6187971"/>
                  <a:gd name="connsiteY1233" fmla="*/ 3436150 h 5955635"/>
                  <a:gd name="connsiteX1234" fmla="*/ 77909 w 6187971"/>
                  <a:gd name="connsiteY1234" fmla="*/ 3438397 h 5955635"/>
                  <a:gd name="connsiteX1235" fmla="*/ 62313 w 6187971"/>
                  <a:gd name="connsiteY1235" fmla="*/ 3379727 h 5955635"/>
                  <a:gd name="connsiteX1236" fmla="*/ 60067 w 6187971"/>
                  <a:gd name="connsiteY1236" fmla="*/ 3376715 h 5955635"/>
                  <a:gd name="connsiteX1237" fmla="*/ 57821 w 6187971"/>
                  <a:gd name="connsiteY1237" fmla="*/ 3373703 h 5955635"/>
                  <a:gd name="connsiteX1238" fmla="*/ 55576 w 6187971"/>
                  <a:gd name="connsiteY1238" fmla="*/ 3370690 h 5955635"/>
                  <a:gd name="connsiteX1239" fmla="*/ 58590 w 6187971"/>
                  <a:gd name="connsiteY1239" fmla="*/ 3368443 h 5955635"/>
                  <a:gd name="connsiteX1240" fmla="*/ 53330 w 6187971"/>
                  <a:gd name="connsiteY1240" fmla="*/ 3367678 h 5955635"/>
                  <a:gd name="connsiteX1241" fmla="*/ 41394 w 6187971"/>
                  <a:gd name="connsiteY1241" fmla="*/ 3339084 h 5955635"/>
                  <a:gd name="connsiteX1242" fmla="*/ 33057 w 6187971"/>
                  <a:gd name="connsiteY1242" fmla="*/ 3359359 h 5955635"/>
                  <a:gd name="connsiteX1243" fmla="*/ 30073 w 6187971"/>
                  <a:gd name="connsiteY1243" fmla="*/ 3352210 h 5955635"/>
                  <a:gd name="connsiteX1244" fmla="*/ 28581 w 6187971"/>
                  <a:gd name="connsiteY1244" fmla="*/ 3348636 h 5955635"/>
                  <a:gd name="connsiteX1245" fmla="*/ 29335 w 6187971"/>
                  <a:gd name="connsiteY1245" fmla="*/ 3348074 h 5955635"/>
                  <a:gd name="connsiteX1246" fmla="*/ 27089 w 6187971"/>
                  <a:gd name="connsiteY1246" fmla="*/ 3345062 h 5955635"/>
                  <a:gd name="connsiteX1247" fmla="*/ 28581 w 6187971"/>
                  <a:gd name="connsiteY1247" fmla="*/ 3348636 h 5955635"/>
                  <a:gd name="connsiteX1248" fmla="*/ 26320 w 6187971"/>
                  <a:gd name="connsiteY1248" fmla="*/ 3350322 h 5955635"/>
                  <a:gd name="connsiteX1249" fmla="*/ 24074 w 6187971"/>
                  <a:gd name="connsiteY1249" fmla="*/ 3347310 h 5955635"/>
                  <a:gd name="connsiteX1250" fmla="*/ 21828 w 6187971"/>
                  <a:gd name="connsiteY1250" fmla="*/ 3344297 h 5955635"/>
                  <a:gd name="connsiteX1251" fmla="*/ 19644 w 6187971"/>
                  <a:gd name="connsiteY1251" fmla="*/ 3322493 h 5955635"/>
                  <a:gd name="connsiteX1252" fmla="*/ 20413 w 6187971"/>
                  <a:gd name="connsiteY1252" fmla="*/ 3317233 h 5955635"/>
                  <a:gd name="connsiteX1253" fmla="*/ 18937 w 6187971"/>
                  <a:gd name="connsiteY1253" fmla="*/ 3308961 h 5955635"/>
                  <a:gd name="connsiteX1254" fmla="*/ 19706 w 6187971"/>
                  <a:gd name="connsiteY1254" fmla="*/ 3303701 h 5955635"/>
                  <a:gd name="connsiteX1255" fmla="*/ 21182 w 6187971"/>
                  <a:gd name="connsiteY1255" fmla="*/ 3311973 h 5955635"/>
                  <a:gd name="connsiteX1256" fmla="*/ 22659 w 6187971"/>
                  <a:gd name="connsiteY1256" fmla="*/ 3320245 h 5955635"/>
                  <a:gd name="connsiteX1257" fmla="*/ 26504 w 6187971"/>
                  <a:gd name="connsiteY1257" fmla="*/ 3293946 h 5955635"/>
                  <a:gd name="connsiteX1258" fmla="*/ 42286 w 6187971"/>
                  <a:gd name="connsiteY1258" fmla="*/ 3296241 h 5955635"/>
                  <a:gd name="connsiteX1259" fmla="*/ 16537 w 6187971"/>
                  <a:gd name="connsiteY1259" fmla="*/ 3123291 h 5955635"/>
                  <a:gd name="connsiteX1260" fmla="*/ 15060 w 6187971"/>
                  <a:gd name="connsiteY1260" fmla="*/ 3115018 h 5955635"/>
                  <a:gd name="connsiteX1261" fmla="*/ 15829 w 6187971"/>
                  <a:gd name="connsiteY1261" fmla="*/ 3109758 h 5955635"/>
                  <a:gd name="connsiteX1262" fmla="*/ 10046 w 6187971"/>
                  <a:gd name="connsiteY1262" fmla="*/ 3039086 h 5955635"/>
                  <a:gd name="connsiteX1263" fmla="*/ 1309 w 6187971"/>
                  <a:gd name="connsiteY1263" fmla="*/ 2951870 h 5955635"/>
                  <a:gd name="connsiteX1264" fmla="*/ 3862 w 6187971"/>
                  <a:gd name="connsiteY1264" fmla="*/ 2860923 h 5955635"/>
                  <a:gd name="connsiteX1265" fmla="*/ 7308 w 6187971"/>
                  <a:gd name="connsiteY1265" fmla="*/ 2727132 h 5955635"/>
                  <a:gd name="connsiteX1266" fmla="*/ 30195 w 6187971"/>
                  <a:gd name="connsiteY1266" fmla="*/ 2625713 h 5955635"/>
                  <a:gd name="connsiteX1267" fmla="*/ 27888 w 6187971"/>
                  <a:gd name="connsiteY1267" fmla="*/ 2641492 h 5955635"/>
                  <a:gd name="connsiteX1268" fmla="*/ 31672 w 6187971"/>
                  <a:gd name="connsiteY1268" fmla="*/ 2633985 h 5955635"/>
                  <a:gd name="connsiteX1269" fmla="*/ 32441 w 6187971"/>
                  <a:gd name="connsiteY1269" fmla="*/ 2628725 h 5955635"/>
                  <a:gd name="connsiteX1270" fmla="*/ 33917 w 6187971"/>
                  <a:gd name="connsiteY1270" fmla="*/ 2636997 h 5955635"/>
                  <a:gd name="connsiteX1271" fmla="*/ 36163 w 6187971"/>
                  <a:gd name="connsiteY1271" fmla="*/ 2640009 h 5955635"/>
                  <a:gd name="connsiteX1272" fmla="*/ 47822 w 6187971"/>
                  <a:gd name="connsiteY1272" fmla="*/ 2523528 h 5955635"/>
                  <a:gd name="connsiteX1273" fmla="*/ 82769 w 6187971"/>
                  <a:gd name="connsiteY1273" fmla="*/ 2413119 h 5955635"/>
                  <a:gd name="connsiteX1274" fmla="*/ 842852 w 6187971"/>
                  <a:gd name="connsiteY1274" fmla="*/ 2186167 h 5955635"/>
                  <a:gd name="connsiteX1275" fmla="*/ 844776 w 6187971"/>
                  <a:gd name="connsiteY1275" fmla="*/ 2195175 h 5955635"/>
                  <a:gd name="connsiteX1276" fmla="*/ 807086 w 6187971"/>
                  <a:gd name="connsiteY1276" fmla="*/ 2283291 h 5955635"/>
                  <a:gd name="connsiteX1277" fmla="*/ 802365 w 6187971"/>
                  <a:gd name="connsiteY1277" fmla="*/ 2310792 h 5955635"/>
                  <a:gd name="connsiteX1278" fmla="*/ 785915 w 6187971"/>
                  <a:gd name="connsiteY1278" fmla="*/ 2348273 h 5955635"/>
                  <a:gd name="connsiteX1279" fmla="*/ 807499 w 6187971"/>
                  <a:gd name="connsiteY1279" fmla="*/ 2266692 h 5955635"/>
                  <a:gd name="connsiteX1280" fmla="*/ 823460 w 6187971"/>
                  <a:gd name="connsiteY1280" fmla="*/ 2218568 h 5955635"/>
                  <a:gd name="connsiteX1281" fmla="*/ 830609 w 6187971"/>
                  <a:gd name="connsiteY1281" fmla="*/ 2217040 h 5955635"/>
                  <a:gd name="connsiteX1282" fmla="*/ 839310 w 6187971"/>
                  <a:gd name="connsiteY1282" fmla="*/ 2191634 h 5955635"/>
                  <a:gd name="connsiteX1283" fmla="*/ 842852 w 6187971"/>
                  <a:gd name="connsiteY1283" fmla="*/ 2186167 h 5955635"/>
                  <a:gd name="connsiteX1284" fmla="*/ 840927 w 6187971"/>
                  <a:gd name="connsiteY1284" fmla="*/ 2177159 h 5955635"/>
                  <a:gd name="connsiteX1285" fmla="*/ 838347 w 6187971"/>
                  <a:gd name="connsiteY1285" fmla="*/ 2187130 h 5955635"/>
                  <a:gd name="connsiteX1286" fmla="*/ 834806 w 6187971"/>
                  <a:gd name="connsiteY1286" fmla="*/ 2192596 h 5955635"/>
                  <a:gd name="connsiteX1287" fmla="*/ 827275 w 6187971"/>
                  <a:gd name="connsiteY1287" fmla="*/ 2207064 h 5955635"/>
                  <a:gd name="connsiteX1288" fmla="*/ 834303 w 6187971"/>
                  <a:gd name="connsiteY1288" fmla="*/ 2185873 h 5955635"/>
                  <a:gd name="connsiteX1289" fmla="*/ 837385 w 6187971"/>
                  <a:gd name="connsiteY1289" fmla="*/ 2182625 h 5955635"/>
                  <a:gd name="connsiteX1290" fmla="*/ 836151 w 6187971"/>
                  <a:gd name="connsiteY1290" fmla="*/ 2180302 h 5955635"/>
                  <a:gd name="connsiteX1291" fmla="*/ 836748 w 6187971"/>
                  <a:gd name="connsiteY1291" fmla="*/ 2178498 h 5955635"/>
                  <a:gd name="connsiteX1292" fmla="*/ 839464 w 6187971"/>
                  <a:gd name="connsiteY1292" fmla="*/ 2170309 h 5955635"/>
                  <a:gd name="connsiteX1293" fmla="*/ 839965 w 6187971"/>
                  <a:gd name="connsiteY1293" fmla="*/ 2172655 h 5955635"/>
                  <a:gd name="connsiteX1294" fmla="*/ 838208 w 6187971"/>
                  <a:gd name="connsiteY1294" fmla="*/ 2174097 h 5955635"/>
                  <a:gd name="connsiteX1295" fmla="*/ 845313 w 6187971"/>
                  <a:gd name="connsiteY1295" fmla="*/ 2152674 h 5955635"/>
                  <a:gd name="connsiteX1296" fmla="*/ 849628 w 6187971"/>
                  <a:gd name="connsiteY1296" fmla="*/ 2151752 h 5955635"/>
                  <a:gd name="connsiteX1297" fmla="*/ 847050 w 6187971"/>
                  <a:gd name="connsiteY1297" fmla="*/ 2161723 h 5955635"/>
                  <a:gd name="connsiteX1298" fmla="*/ 846087 w 6187971"/>
                  <a:gd name="connsiteY1298" fmla="*/ 2157218 h 5955635"/>
                  <a:gd name="connsiteX1299" fmla="*/ 843632 w 6187971"/>
                  <a:gd name="connsiteY1299" fmla="*/ 2157743 h 5955635"/>
                  <a:gd name="connsiteX1300" fmla="*/ 875203 w 6187971"/>
                  <a:gd name="connsiteY1300" fmla="*/ 2077877 h 5955635"/>
                  <a:gd name="connsiteX1301" fmla="*/ 874366 w 6187971"/>
                  <a:gd name="connsiteY1301" fmla="*/ 2081194 h 5955635"/>
                  <a:gd name="connsiteX1302" fmla="*/ 881198 w 6187971"/>
                  <a:gd name="connsiteY1302" fmla="*/ 2079073 h 5955635"/>
                  <a:gd name="connsiteX1303" fmla="*/ 852208 w 6187971"/>
                  <a:gd name="connsiteY1303" fmla="*/ 2141782 h 5955635"/>
                  <a:gd name="connsiteX1304" fmla="*/ 848676 w 6187971"/>
                  <a:gd name="connsiteY1304" fmla="*/ 2142537 h 5955635"/>
                  <a:gd name="connsiteX1305" fmla="*/ 849759 w 6187971"/>
                  <a:gd name="connsiteY1305" fmla="*/ 2139271 h 5955635"/>
                  <a:gd name="connsiteX1306" fmla="*/ 4931467 w 6187971"/>
                  <a:gd name="connsiteY1306" fmla="*/ 1175063 h 5955635"/>
                  <a:gd name="connsiteX1307" fmla="*/ 4937140 w 6187971"/>
                  <a:gd name="connsiteY1307" fmla="*/ 1179573 h 5955635"/>
                  <a:gd name="connsiteX1308" fmla="*/ 4931674 w 6187971"/>
                  <a:gd name="connsiteY1308" fmla="*/ 1176031 h 5955635"/>
                  <a:gd name="connsiteX1309" fmla="*/ 561352 w 6187971"/>
                  <a:gd name="connsiteY1309" fmla="*/ 2088239 h 5955635"/>
                  <a:gd name="connsiteX1310" fmla="*/ 573826 w 6187971"/>
                  <a:gd name="connsiteY1310" fmla="*/ 2087987 h 5955635"/>
                  <a:gd name="connsiteX1311" fmla="*/ 582872 w 6187971"/>
                  <a:gd name="connsiteY1311" fmla="*/ 2092891 h 5955635"/>
                  <a:gd name="connsiteX1312" fmla="*/ 578185 w 6187971"/>
                  <a:gd name="connsiteY1312" fmla="*/ 2103852 h 5955635"/>
                  <a:gd name="connsiteX1313" fmla="*/ 404548 w 6187971"/>
                  <a:gd name="connsiteY1313" fmla="*/ 3073332 h 5955635"/>
                  <a:gd name="connsiteX1314" fmla="*/ 414356 w 6187971"/>
                  <a:gd name="connsiteY1314" fmla="*/ 3260413 h 5955635"/>
                  <a:gd name="connsiteX1315" fmla="*/ 410289 w 6187971"/>
                  <a:gd name="connsiteY1315" fmla="*/ 3235547 h 5955635"/>
                  <a:gd name="connsiteX1316" fmla="*/ 403101 w 6187971"/>
                  <a:gd name="connsiteY1316" fmla="*/ 2771698 h 5955635"/>
                  <a:gd name="connsiteX1317" fmla="*/ 408415 w 6187971"/>
                  <a:gd name="connsiteY1317" fmla="*/ 2604354 h 5955635"/>
                  <a:gd name="connsiteX1318" fmla="*/ 435141 w 6187971"/>
                  <a:gd name="connsiteY1318" fmla="*/ 2583001 h 5955635"/>
                  <a:gd name="connsiteX1319" fmla="*/ 449176 w 6187971"/>
                  <a:gd name="connsiteY1319" fmla="*/ 2566314 h 5955635"/>
                  <a:gd name="connsiteX1320" fmla="*/ 552039 w 6187971"/>
                  <a:gd name="connsiteY1320" fmla="*/ 2114152 h 5955635"/>
                  <a:gd name="connsiteX1321" fmla="*/ 561352 w 6187971"/>
                  <a:gd name="connsiteY1321" fmla="*/ 2088239 h 5955635"/>
                  <a:gd name="connsiteX1322" fmla="*/ 5705773 w 6187971"/>
                  <a:gd name="connsiteY1322" fmla="*/ 955466 h 5955635"/>
                  <a:gd name="connsiteX1323" fmla="*/ 5709740 w 6187971"/>
                  <a:gd name="connsiteY1323" fmla="*/ 967367 h 5955635"/>
                  <a:gd name="connsiteX1324" fmla="*/ 5705773 w 6187971"/>
                  <a:gd name="connsiteY1324" fmla="*/ 955466 h 5955635"/>
                  <a:gd name="connsiteX1325" fmla="*/ 968004 w 6187971"/>
                  <a:gd name="connsiteY1325" fmla="*/ 1863229 h 5955635"/>
                  <a:gd name="connsiteX1326" fmla="*/ 968776 w 6187971"/>
                  <a:gd name="connsiteY1326" fmla="*/ 1863422 h 5955635"/>
                  <a:gd name="connsiteX1327" fmla="*/ 957715 w 6187971"/>
                  <a:gd name="connsiteY1327" fmla="*/ 1886114 h 5955635"/>
                  <a:gd name="connsiteX1328" fmla="*/ 938869 w 6187971"/>
                  <a:gd name="connsiteY1328" fmla="*/ 1930172 h 5955635"/>
                  <a:gd name="connsiteX1329" fmla="*/ 906645 w 6187971"/>
                  <a:gd name="connsiteY1329" fmla="*/ 2021830 h 5955635"/>
                  <a:gd name="connsiteX1330" fmla="*/ 901179 w 6187971"/>
                  <a:gd name="connsiteY1330" fmla="*/ 2018288 h 5955635"/>
                  <a:gd name="connsiteX1331" fmla="*/ 890505 w 6187971"/>
                  <a:gd name="connsiteY1331" fmla="*/ 2048238 h 5955635"/>
                  <a:gd name="connsiteX1332" fmla="*/ 877626 w 6187971"/>
                  <a:gd name="connsiteY1332" fmla="*/ 2072031 h 5955635"/>
                  <a:gd name="connsiteX1333" fmla="*/ 952342 w 6187971"/>
                  <a:gd name="connsiteY1333" fmla="*/ 1891751 h 5955635"/>
                  <a:gd name="connsiteX1334" fmla="*/ 959967 w 6187971"/>
                  <a:gd name="connsiteY1334" fmla="*/ 1872523 h 5955635"/>
                  <a:gd name="connsiteX1335" fmla="*/ 968004 w 6187971"/>
                  <a:gd name="connsiteY1335" fmla="*/ 1863229 h 5955635"/>
                  <a:gd name="connsiteX1336" fmla="*/ 4343712 w 6187971"/>
                  <a:gd name="connsiteY1336" fmla="*/ 1135297 h 5955635"/>
                  <a:gd name="connsiteX1337" fmla="*/ 4388447 w 6187971"/>
                  <a:gd name="connsiteY1337" fmla="*/ 1168954 h 5955635"/>
                  <a:gd name="connsiteX1338" fmla="*/ 4474271 w 6187971"/>
                  <a:gd name="connsiteY1338" fmla="*/ 1238784 h 5955635"/>
                  <a:gd name="connsiteX1339" fmla="*/ 4471193 w 6187971"/>
                  <a:gd name="connsiteY1339" fmla="*/ 1238219 h 5955635"/>
                  <a:gd name="connsiteX1340" fmla="*/ 4461959 w 6187971"/>
                  <a:gd name="connsiteY1340" fmla="*/ 1236526 h 5955635"/>
                  <a:gd name="connsiteX1341" fmla="*/ 4467551 w 6187971"/>
                  <a:gd name="connsiteY1341" fmla="*/ 1240734 h 5955635"/>
                  <a:gd name="connsiteX1342" fmla="*/ 4368285 w 6187971"/>
                  <a:gd name="connsiteY1342" fmla="*/ 1174804 h 5955635"/>
                  <a:gd name="connsiteX1343" fmla="*/ 4302825 w 6187971"/>
                  <a:gd name="connsiteY1343" fmla="*/ 1150076 h 5955635"/>
                  <a:gd name="connsiteX1344" fmla="*/ 4474219 w 6187971"/>
                  <a:gd name="connsiteY1344" fmla="*/ 1273777 h 5955635"/>
                  <a:gd name="connsiteX1345" fmla="*/ 4527622 w 6187971"/>
                  <a:gd name="connsiteY1345" fmla="*/ 1312207 h 5955635"/>
                  <a:gd name="connsiteX1346" fmla="*/ 4519208 w 6187971"/>
                  <a:gd name="connsiteY1346" fmla="*/ 1323392 h 5955635"/>
                  <a:gd name="connsiteX1347" fmla="*/ 4535984 w 6187971"/>
                  <a:gd name="connsiteY1347" fmla="*/ 1336014 h 5955635"/>
                  <a:gd name="connsiteX1348" fmla="*/ 4543833 w 6187971"/>
                  <a:gd name="connsiteY1348" fmla="*/ 1327907 h 5955635"/>
                  <a:gd name="connsiteX1349" fmla="*/ 4631607 w 6187971"/>
                  <a:gd name="connsiteY1349" fmla="*/ 1404458 h 5955635"/>
                  <a:gd name="connsiteX1350" fmla="*/ 4674083 w 6187971"/>
                  <a:gd name="connsiteY1350" fmla="*/ 1450430 h 5955635"/>
                  <a:gd name="connsiteX1351" fmla="*/ 4719073 w 6187971"/>
                  <a:gd name="connsiteY1351" fmla="*/ 1500045 h 5955635"/>
                  <a:gd name="connsiteX1352" fmla="*/ 4701734 w 6187971"/>
                  <a:gd name="connsiteY1352" fmla="*/ 1490503 h 5955635"/>
                  <a:gd name="connsiteX1353" fmla="*/ 4700605 w 6187971"/>
                  <a:gd name="connsiteY1353" fmla="*/ 1496660 h 5955635"/>
                  <a:gd name="connsiteX1354" fmla="*/ 4734976 w 6187971"/>
                  <a:gd name="connsiteY1354" fmla="*/ 1534781 h 5955635"/>
                  <a:gd name="connsiteX1355" fmla="*/ 4743645 w 6187971"/>
                  <a:gd name="connsiteY1355" fmla="*/ 1539553 h 5955635"/>
                  <a:gd name="connsiteX1356" fmla="*/ 4748981 w 6187971"/>
                  <a:gd name="connsiteY1356" fmla="*/ 1527803 h 5955635"/>
                  <a:gd name="connsiteX1357" fmla="*/ 4787814 w 6187971"/>
                  <a:gd name="connsiteY1357" fmla="*/ 1576290 h 5955635"/>
                  <a:gd name="connsiteX1358" fmla="*/ 4835318 w 6187971"/>
                  <a:gd name="connsiteY1358" fmla="*/ 1629548 h 5955635"/>
                  <a:gd name="connsiteX1359" fmla="*/ 4841474 w 6187971"/>
                  <a:gd name="connsiteY1359" fmla="*/ 1630676 h 5955635"/>
                  <a:gd name="connsiteX1360" fmla="*/ 4867175 w 6187971"/>
                  <a:gd name="connsiteY1360" fmla="*/ 1664027 h 5955635"/>
                  <a:gd name="connsiteX1361" fmla="*/ 4885335 w 6187971"/>
                  <a:gd name="connsiteY1361" fmla="*/ 1686449 h 5955635"/>
                  <a:gd name="connsiteX1362" fmla="*/ 4983932 w 6187971"/>
                  <a:gd name="connsiteY1362" fmla="*/ 1825444 h 5955635"/>
                  <a:gd name="connsiteX1363" fmla="*/ 4997064 w 6187971"/>
                  <a:gd name="connsiteY1363" fmla="*/ 1840580 h 5955635"/>
                  <a:gd name="connsiteX1364" fmla="*/ 5000399 w 6187971"/>
                  <a:gd name="connsiteY1364" fmla="*/ 1857102 h 5955635"/>
                  <a:gd name="connsiteX1365" fmla="*/ 4978032 w 6187971"/>
                  <a:gd name="connsiteY1365" fmla="*/ 1840273 h 5955635"/>
                  <a:gd name="connsiteX1366" fmla="*/ 4997577 w 6187971"/>
                  <a:gd name="connsiteY1366" fmla="*/ 1872495 h 5955635"/>
                  <a:gd name="connsiteX1367" fmla="*/ 4998962 w 6187971"/>
                  <a:gd name="connsiteY1367" fmla="*/ 1882295 h 5955635"/>
                  <a:gd name="connsiteX1368" fmla="*/ 4997577 w 6187971"/>
                  <a:gd name="connsiteY1368" fmla="*/ 1872495 h 5955635"/>
                  <a:gd name="connsiteX1369" fmla="*/ 5021329 w 6187971"/>
                  <a:gd name="connsiteY1369" fmla="*/ 1899124 h 5955635"/>
                  <a:gd name="connsiteX1370" fmla="*/ 5021072 w 6187971"/>
                  <a:gd name="connsiteY1370" fmla="*/ 1883167 h 5955635"/>
                  <a:gd name="connsiteX1371" fmla="*/ 5029742 w 6187971"/>
                  <a:gd name="connsiteY1371" fmla="*/ 1887937 h 5955635"/>
                  <a:gd name="connsiteX1372" fmla="*/ 5038977 w 6187971"/>
                  <a:gd name="connsiteY1372" fmla="*/ 1889630 h 5955635"/>
                  <a:gd name="connsiteX1373" fmla="*/ 5036463 w 6187971"/>
                  <a:gd name="connsiteY1373" fmla="*/ 1885988 h 5955635"/>
                  <a:gd name="connsiteX1374" fmla="*/ 5035898 w 6187971"/>
                  <a:gd name="connsiteY1374" fmla="*/ 1889066 h 5955635"/>
                  <a:gd name="connsiteX1375" fmla="*/ 5035334 w 6187971"/>
                  <a:gd name="connsiteY1375" fmla="*/ 1892145 h 5955635"/>
                  <a:gd name="connsiteX1376" fmla="*/ 5040926 w 6187971"/>
                  <a:gd name="connsiteY1376" fmla="*/ 1896352 h 5955635"/>
                  <a:gd name="connsiteX1377" fmla="*/ 5052930 w 6187971"/>
                  <a:gd name="connsiteY1377" fmla="*/ 1917645 h 5955635"/>
                  <a:gd name="connsiteX1378" fmla="*/ 5057957 w 6187971"/>
                  <a:gd name="connsiteY1378" fmla="*/ 1924931 h 5955635"/>
                  <a:gd name="connsiteX1379" fmla="*/ 5056008 w 6187971"/>
                  <a:gd name="connsiteY1379" fmla="*/ 1918210 h 5955635"/>
                  <a:gd name="connsiteX1380" fmla="*/ 5056572 w 6187971"/>
                  <a:gd name="connsiteY1380" fmla="*/ 1915131 h 5955635"/>
                  <a:gd name="connsiteX1381" fmla="*/ 5100125 w 6187971"/>
                  <a:gd name="connsiteY1381" fmla="*/ 1989940 h 5955635"/>
                  <a:gd name="connsiteX1382" fmla="*/ 5074115 w 6187971"/>
                  <a:gd name="connsiteY1382" fmla="*/ 1975625 h 5955635"/>
                  <a:gd name="connsiteX1383" fmla="*/ 5074372 w 6187971"/>
                  <a:gd name="connsiteY1383" fmla="*/ 1991583 h 5955635"/>
                  <a:gd name="connsiteX1384" fmla="*/ 5095301 w 6187971"/>
                  <a:gd name="connsiteY1384" fmla="*/ 2033605 h 5955635"/>
                  <a:gd name="connsiteX1385" fmla="*/ 5098943 w 6187971"/>
                  <a:gd name="connsiteY1385" fmla="*/ 2031091 h 5955635"/>
                  <a:gd name="connsiteX1386" fmla="*/ 5116231 w 6187971"/>
                  <a:gd name="connsiteY1386" fmla="*/ 2075627 h 5955635"/>
                  <a:gd name="connsiteX1387" fmla="*/ 5153627 w 6187971"/>
                  <a:gd name="connsiteY1387" fmla="*/ 2149306 h 5955635"/>
                  <a:gd name="connsiteX1388" fmla="*/ 5149420 w 6187971"/>
                  <a:gd name="connsiteY1388" fmla="*/ 2154900 h 5955635"/>
                  <a:gd name="connsiteX1389" fmla="*/ 5179788 w 6187971"/>
                  <a:gd name="connsiteY1389" fmla="*/ 2249565 h 5955635"/>
                  <a:gd name="connsiteX1390" fmla="*/ 5208206 w 6187971"/>
                  <a:gd name="connsiteY1390" fmla="*/ 2337510 h 5955635"/>
                  <a:gd name="connsiteX1391" fmla="*/ 5214363 w 6187971"/>
                  <a:gd name="connsiteY1391" fmla="*/ 2338638 h 5955635"/>
                  <a:gd name="connsiteX1392" fmla="*/ 5216568 w 6187971"/>
                  <a:gd name="connsiteY1392" fmla="*/ 2361317 h 5955635"/>
                  <a:gd name="connsiteX1393" fmla="*/ 5236624 w 6187971"/>
                  <a:gd name="connsiteY1393" fmla="*/ 2425454 h 5955635"/>
                  <a:gd name="connsiteX1394" fmla="*/ 5235187 w 6187971"/>
                  <a:gd name="connsiteY1394" fmla="*/ 2450647 h 5955635"/>
                  <a:gd name="connsiteX1395" fmla="*/ 5243805 w 6187971"/>
                  <a:gd name="connsiteY1395" fmla="*/ 2490413 h 5955635"/>
                  <a:gd name="connsiteX1396" fmla="*/ 5256629 w 6187971"/>
                  <a:gd name="connsiteY1396" fmla="*/ 2524584 h 5955635"/>
                  <a:gd name="connsiteX1397" fmla="*/ 5251963 w 6187971"/>
                  <a:gd name="connsiteY1397" fmla="*/ 2463269 h 5955635"/>
                  <a:gd name="connsiteX1398" fmla="*/ 5233034 w 6187971"/>
                  <a:gd name="connsiteY1398" fmla="*/ 2392975 h 5955635"/>
                  <a:gd name="connsiteX1399" fmla="*/ 5229701 w 6187971"/>
                  <a:gd name="connsiteY1399" fmla="*/ 2376453 h 5955635"/>
                  <a:gd name="connsiteX1400" fmla="*/ 5206362 w 6187971"/>
                  <a:gd name="connsiteY1400" fmla="*/ 2260801 h 5955635"/>
                  <a:gd name="connsiteX1401" fmla="*/ 5137469 w 6187971"/>
                  <a:gd name="connsiteY1401" fmla="*/ 2098614 h 5955635"/>
                  <a:gd name="connsiteX1402" fmla="*/ 5143369 w 6187971"/>
                  <a:gd name="connsiteY1402" fmla="*/ 2083784 h 5955635"/>
                  <a:gd name="connsiteX1403" fmla="*/ 5128031 w 6187971"/>
                  <a:gd name="connsiteY1403" fmla="*/ 2045969 h 5955635"/>
                  <a:gd name="connsiteX1404" fmla="*/ 5130544 w 6187971"/>
                  <a:gd name="connsiteY1404" fmla="*/ 2049612 h 5955635"/>
                  <a:gd name="connsiteX1405" fmla="*/ 5133058 w 6187971"/>
                  <a:gd name="connsiteY1405" fmla="*/ 2053255 h 5955635"/>
                  <a:gd name="connsiteX1406" fmla="*/ 5131109 w 6187971"/>
                  <a:gd name="connsiteY1406" fmla="*/ 2046534 h 5955635"/>
                  <a:gd name="connsiteX1407" fmla="*/ 5128595 w 6187971"/>
                  <a:gd name="connsiteY1407" fmla="*/ 2042891 h 5955635"/>
                  <a:gd name="connsiteX1408" fmla="*/ 5129159 w 6187971"/>
                  <a:gd name="connsiteY1408" fmla="*/ 2039812 h 5955635"/>
                  <a:gd name="connsiteX1409" fmla="*/ 5099868 w 6187971"/>
                  <a:gd name="connsiteY1409" fmla="*/ 1973982 h 5955635"/>
                  <a:gd name="connsiteX1410" fmla="*/ 5039284 w 6187971"/>
                  <a:gd name="connsiteY1410" fmla="*/ 1870595 h 5955635"/>
                  <a:gd name="connsiteX1411" fmla="*/ 5022818 w 6187971"/>
                  <a:gd name="connsiteY1411" fmla="*/ 1838937 h 5955635"/>
                  <a:gd name="connsiteX1412" fmla="*/ 4949357 w 6187971"/>
                  <a:gd name="connsiteY1412" fmla="*/ 1736371 h 5955635"/>
                  <a:gd name="connsiteX1413" fmla="*/ 4937353 w 6187971"/>
                  <a:gd name="connsiteY1413" fmla="*/ 1715077 h 5955635"/>
                  <a:gd name="connsiteX1414" fmla="*/ 4939867 w 6187971"/>
                  <a:gd name="connsiteY1414" fmla="*/ 1718720 h 5955635"/>
                  <a:gd name="connsiteX1415" fmla="*/ 4942945 w 6187971"/>
                  <a:gd name="connsiteY1415" fmla="*/ 1719285 h 5955635"/>
                  <a:gd name="connsiteX1416" fmla="*/ 4937918 w 6187971"/>
                  <a:gd name="connsiteY1416" fmla="*/ 1711999 h 5955635"/>
                  <a:gd name="connsiteX1417" fmla="*/ 4935404 w 6187971"/>
                  <a:gd name="connsiteY1417" fmla="*/ 1708356 h 5955635"/>
                  <a:gd name="connsiteX1418" fmla="*/ 4962234 w 6187971"/>
                  <a:gd name="connsiteY1418" fmla="*/ 1735550 h 5955635"/>
                  <a:gd name="connsiteX1419" fmla="*/ 4950794 w 6187971"/>
                  <a:gd name="connsiteY1419" fmla="*/ 1711178 h 5955635"/>
                  <a:gd name="connsiteX1420" fmla="*/ 4953873 w 6187971"/>
                  <a:gd name="connsiteY1420" fmla="*/ 1711742 h 5955635"/>
                  <a:gd name="connsiteX1421" fmla="*/ 4956387 w 6187971"/>
                  <a:gd name="connsiteY1421" fmla="*/ 1715384 h 5955635"/>
                  <a:gd name="connsiteX1422" fmla="*/ 4954437 w 6187971"/>
                  <a:gd name="connsiteY1422" fmla="*/ 1708663 h 5955635"/>
                  <a:gd name="connsiteX1423" fmla="*/ 4951924 w 6187971"/>
                  <a:gd name="connsiteY1423" fmla="*/ 1705020 h 5955635"/>
                  <a:gd name="connsiteX1424" fmla="*/ 4963107 w 6187971"/>
                  <a:gd name="connsiteY1424" fmla="*/ 1713436 h 5955635"/>
                  <a:gd name="connsiteX1425" fmla="*/ 4922888 w 6187971"/>
                  <a:gd name="connsiteY1425" fmla="*/ 1655149 h 5955635"/>
                  <a:gd name="connsiteX1426" fmla="*/ 4892416 w 6187971"/>
                  <a:gd name="connsiteY1426" fmla="*/ 1630469 h 5955635"/>
                  <a:gd name="connsiteX1427" fmla="*/ 4889903 w 6187971"/>
                  <a:gd name="connsiteY1427" fmla="*/ 1626826 h 5955635"/>
                  <a:gd name="connsiteX1428" fmla="*/ 4884876 w 6187971"/>
                  <a:gd name="connsiteY1428" fmla="*/ 1619540 h 5955635"/>
                  <a:gd name="connsiteX1429" fmla="*/ 4884310 w 6187971"/>
                  <a:gd name="connsiteY1429" fmla="*/ 1622619 h 5955635"/>
                  <a:gd name="connsiteX1430" fmla="*/ 4886824 w 6187971"/>
                  <a:gd name="connsiteY1430" fmla="*/ 1626263 h 5955635"/>
                  <a:gd name="connsiteX1431" fmla="*/ 4870050 w 6187971"/>
                  <a:gd name="connsiteY1431" fmla="*/ 1613640 h 5955635"/>
                  <a:gd name="connsiteX1432" fmla="*/ 4856608 w 6187971"/>
                  <a:gd name="connsiteY1432" fmla="*/ 1617541 h 5955635"/>
                  <a:gd name="connsiteX1433" fmla="*/ 4794023 w 6187971"/>
                  <a:gd name="connsiteY1433" fmla="*/ 1542425 h 5955635"/>
                  <a:gd name="connsiteX1434" fmla="*/ 4774734 w 6187971"/>
                  <a:gd name="connsiteY1434" fmla="*/ 1526160 h 5955635"/>
                  <a:gd name="connsiteX1435" fmla="*/ 4686704 w 6187971"/>
                  <a:gd name="connsiteY1435" fmla="*/ 1433652 h 5955635"/>
                  <a:gd name="connsiteX1436" fmla="*/ 4598109 w 6187971"/>
                  <a:gd name="connsiteY1436" fmla="*/ 1344221 h 5955635"/>
                  <a:gd name="connsiteX1437" fmla="*/ 4601187 w 6187971"/>
                  <a:gd name="connsiteY1437" fmla="*/ 1344786 h 5955635"/>
                  <a:gd name="connsiteX1438" fmla="*/ 4606779 w 6187971"/>
                  <a:gd name="connsiteY1438" fmla="*/ 1348993 h 5955635"/>
                  <a:gd name="connsiteX1439" fmla="*/ 4601751 w 6187971"/>
                  <a:gd name="connsiteY1439" fmla="*/ 1341707 h 5955635"/>
                  <a:gd name="connsiteX1440" fmla="*/ 4596160 w 6187971"/>
                  <a:gd name="connsiteY1440" fmla="*/ 1337500 h 5955635"/>
                  <a:gd name="connsiteX1441" fmla="*/ 4602316 w 6187971"/>
                  <a:gd name="connsiteY1441" fmla="*/ 1338629 h 5955635"/>
                  <a:gd name="connsiteX1442" fmla="*/ 4687012 w 6187971"/>
                  <a:gd name="connsiteY1442" fmla="*/ 1414615 h 5955635"/>
                  <a:gd name="connsiteX1443" fmla="*/ 4688706 w 6187971"/>
                  <a:gd name="connsiteY1443" fmla="*/ 1405380 h 5955635"/>
                  <a:gd name="connsiteX1444" fmla="*/ 4663260 w 6187971"/>
                  <a:gd name="connsiteY1444" fmla="*/ 1387986 h 5955635"/>
                  <a:gd name="connsiteX1445" fmla="*/ 4628326 w 6187971"/>
                  <a:gd name="connsiteY1445" fmla="*/ 1352943 h 5955635"/>
                  <a:gd name="connsiteX1446" fmla="*/ 4505052 w 6187971"/>
                  <a:gd name="connsiteY1446" fmla="*/ 1244426 h 5955635"/>
                  <a:gd name="connsiteX1447" fmla="*/ 4490790 w 6187971"/>
                  <a:gd name="connsiteY1447" fmla="*/ 1235448 h 5955635"/>
                  <a:gd name="connsiteX1448" fmla="*/ 4434308 w 6187971"/>
                  <a:gd name="connsiteY1448" fmla="*/ 1196454 h 5955635"/>
                  <a:gd name="connsiteX1449" fmla="*/ 4430410 w 6187971"/>
                  <a:gd name="connsiteY1449" fmla="*/ 1183012 h 5955635"/>
                  <a:gd name="connsiteX1450" fmla="*/ 4400759 w 6187971"/>
                  <a:gd name="connsiteY1450" fmla="*/ 1171212 h 5955635"/>
                  <a:gd name="connsiteX1451" fmla="*/ 4407479 w 6187971"/>
                  <a:gd name="connsiteY1451" fmla="*/ 1169261 h 5955635"/>
                  <a:gd name="connsiteX1452" fmla="*/ 4343712 w 6187971"/>
                  <a:gd name="connsiteY1452" fmla="*/ 1135297 h 5955635"/>
                  <a:gd name="connsiteX1453" fmla="*/ 1318845 w 6187971"/>
                  <a:gd name="connsiteY1453" fmla="*/ 1535771 h 5955635"/>
                  <a:gd name="connsiteX1454" fmla="*/ 1298829 w 6187971"/>
                  <a:gd name="connsiteY1454" fmla="*/ 1573056 h 5955635"/>
                  <a:gd name="connsiteX1455" fmla="*/ 1293203 w 6187971"/>
                  <a:gd name="connsiteY1455" fmla="*/ 1595921 h 5955635"/>
                  <a:gd name="connsiteX1456" fmla="*/ 1293532 w 6187971"/>
                  <a:gd name="connsiteY1456" fmla="*/ 1599724 h 5955635"/>
                  <a:gd name="connsiteX1457" fmla="*/ 1289333 w 6187971"/>
                  <a:gd name="connsiteY1457" fmla="*/ 1608630 h 5955635"/>
                  <a:gd name="connsiteX1458" fmla="*/ 1270060 w 6187971"/>
                  <a:gd name="connsiteY1458" fmla="*/ 1628642 h 5955635"/>
                  <a:gd name="connsiteX1459" fmla="*/ 1238185 w 6187971"/>
                  <a:gd name="connsiteY1459" fmla="*/ 1677840 h 5955635"/>
                  <a:gd name="connsiteX1460" fmla="*/ 1233025 w 6187971"/>
                  <a:gd name="connsiteY1460" fmla="*/ 1697780 h 5955635"/>
                  <a:gd name="connsiteX1461" fmla="*/ 1232063 w 6187971"/>
                  <a:gd name="connsiteY1461" fmla="*/ 1693276 h 5955635"/>
                  <a:gd name="connsiteX1462" fmla="*/ 1231100 w 6187971"/>
                  <a:gd name="connsiteY1462" fmla="*/ 1688772 h 5955635"/>
                  <a:gd name="connsiteX1463" fmla="*/ 1226596 w 6187971"/>
                  <a:gd name="connsiteY1463" fmla="*/ 1689735 h 5955635"/>
                  <a:gd name="connsiteX1464" fmla="*/ 1223055 w 6187971"/>
                  <a:gd name="connsiteY1464" fmla="*/ 1695201 h 5955635"/>
                  <a:gd name="connsiteX1465" fmla="*/ 1225942 w 6187971"/>
                  <a:gd name="connsiteY1465" fmla="*/ 1708713 h 5955635"/>
                  <a:gd name="connsiteX1466" fmla="*/ 1219820 w 6187971"/>
                  <a:gd name="connsiteY1466" fmla="*/ 1724150 h 5955635"/>
                  <a:gd name="connsiteX1467" fmla="*/ 1210812 w 6187971"/>
                  <a:gd name="connsiteY1467" fmla="*/ 1726074 h 5955635"/>
                  <a:gd name="connsiteX1468" fmla="*/ 1209850 w 6187971"/>
                  <a:gd name="connsiteY1468" fmla="*/ 1721570 h 5955635"/>
                  <a:gd name="connsiteX1469" fmla="*/ 1205346 w 6187971"/>
                  <a:gd name="connsiteY1469" fmla="*/ 1722532 h 5955635"/>
                  <a:gd name="connsiteX1470" fmla="*/ 1206308 w 6187971"/>
                  <a:gd name="connsiteY1470" fmla="*/ 1727037 h 5955635"/>
                  <a:gd name="connsiteX1471" fmla="*/ 1207270 w 6187971"/>
                  <a:gd name="connsiteY1471" fmla="*/ 1731541 h 5955635"/>
                  <a:gd name="connsiteX1472" fmla="*/ 1204690 w 6187971"/>
                  <a:gd name="connsiteY1472" fmla="*/ 1741511 h 5955635"/>
                  <a:gd name="connsiteX1473" fmla="*/ 1201149 w 6187971"/>
                  <a:gd name="connsiteY1473" fmla="*/ 1746977 h 5955635"/>
                  <a:gd name="connsiteX1474" fmla="*/ 1196645 w 6187971"/>
                  <a:gd name="connsiteY1474" fmla="*/ 1747940 h 5955635"/>
                  <a:gd name="connsiteX1475" fmla="*/ 1193103 w 6187971"/>
                  <a:gd name="connsiteY1475" fmla="*/ 1753405 h 5955635"/>
                  <a:gd name="connsiteX1476" fmla="*/ 1197607 w 6187971"/>
                  <a:gd name="connsiteY1476" fmla="*/ 1752443 h 5955635"/>
                  <a:gd name="connsiteX1477" fmla="*/ 1194065 w 6187971"/>
                  <a:gd name="connsiteY1477" fmla="*/ 1757910 h 5955635"/>
                  <a:gd name="connsiteX1478" fmla="*/ 1155105 w 6187971"/>
                  <a:gd name="connsiteY1478" fmla="*/ 1818040 h 5955635"/>
                  <a:gd name="connsiteX1479" fmla="*/ 1150601 w 6187971"/>
                  <a:gd name="connsiteY1479" fmla="*/ 1819002 h 5955635"/>
                  <a:gd name="connsiteX1480" fmla="*/ 1151563 w 6187971"/>
                  <a:gd name="connsiteY1480" fmla="*/ 1823506 h 5955635"/>
                  <a:gd name="connsiteX1481" fmla="*/ 1148022 w 6187971"/>
                  <a:gd name="connsiteY1481" fmla="*/ 1828972 h 5955635"/>
                  <a:gd name="connsiteX1482" fmla="*/ 1148984 w 6187971"/>
                  <a:gd name="connsiteY1482" fmla="*/ 1833476 h 5955635"/>
                  <a:gd name="connsiteX1483" fmla="*/ 1142555 w 6187971"/>
                  <a:gd name="connsiteY1483" fmla="*/ 1825430 h 5955635"/>
                  <a:gd name="connsiteX1484" fmla="*/ 1128388 w 6187971"/>
                  <a:gd name="connsiteY1484" fmla="*/ 1847295 h 5955635"/>
                  <a:gd name="connsiteX1485" fmla="*/ 1123884 w 6187971"/>
                  <a:gd name="connsiteY1485" fmla="*/ 1848258 h 5955635"/>
                  <a:gd name="connsiteX1486" fmla="*/ 1121709 w 6187971"/>
                  <a:gd name="connsiteY1486" fmla="*/ 1845626 h 5955635"/>
                  <a:gd name="connsiteX1487" fmla="*/ 1123442 w 6187971"/>
                  <a:gd name="connsiteY1487" fmla="*/ 1842951 h 5955635"/>
                  <a:gd name="connsiteX1488" fmla="*/ 1125256 w 6187971"/>
                  <a:gd name="connsiteY1488" fmla="*/ 1840901 h 5955635"/>
                  <a:gd name="connsiteX1489" fmla="*/ 1130005 w 6187971"/>
                  <a:gd name="connsiteY1489" fmla="*/ 1832821 h 5955635"/>
                  <a:gd name="connsiteX1490" fmla="*/ 1123442 w 6187971"/>
                  <a:gd name="connsiteY1490" fmla="*/ 1842951 h 5955635"/>
                  <a:gd name="connsiteX1491" fmla="*/ 1121403 w 6187971"/>
                  <a:gd name="connsiteY1491" fmla="*/ 1845256 h 5955635"/>
                  <a:gd name="connsiteX1492" fmla="*/ 1121709 w 6187971"/>
                  <a:gd name="connsiteY1492" fmla="*/ 1845626 h 5955635"/>
                  <a:gd name="connsiteX1493" fmla="*/ 1105213 w 6187971"/>
                  <a:gd name="connsiteY1493" fmla="*/ 1871085 h 5955635"/>
                  <a:gd name="connsiteX1494" fmla="*/ 1087503 w 6187971"/>
                  <a:gd name="connsiteY1494" fmla="*/ 1898417 h 5955635"/>
                  <a:gd name="connsiteX1495" fmla="*/ 1074299 w 6187971"/>
                  <a:gd name="connsiteY1495" fmla="*/ 1924786 h 5955635"/>
                  <a:gd name="connsiteX1496" fmla="*/ 1042423 w 6187971"/>
                  <a:gd name="connsiteY1496" fmla="*/ 1973983 h 5955635"/>
                  <a:gd name="connsiteX1497" fmla="*/ 1036301 w 6187971"/>
                  <a:gd name="connsiteY1497" fmla="*/ 1989420 h 5955635"/>
                  <a:gd name="connsiteX1498" fmla="*/ 1028255 w 6187971"/>
                  <a:gd name="connsiteY1498" fmla="*/ 1995849 h 5955635"/>
                  <a:gd name="connsiteX1499" fmla="*/ 1024713 w 6187971"/>
                  <a:gd name="connsiteY1499" fmla="*/ 2001315 h 5955635"/>
                  <a:gd name="connsiteX1500" fmla="*/ 1015050 w 6187971"/>
                  <a:gd name="connsiteY1500" fmla="*/ 2022217 h 5955635"/>
                  <a:gd name="connsiteX1501" fmla="*/ 1008928 w 6187971"/>
                  <a:gd name="connsiteY1501" fmla="*/ 2037654 h 5955635"/>
                  <a:gd name="connsiteX1502" fmla="*/ 998303 w 6187971"/>
                  <a:gd name="connsiteY1502" fmla="*/ 2054054 h 5955635"/>
                  <a:gd name="connsiteX1503" fmla="*/ 910066 w 6187971"/>
                  <a:gd name="connsiteY1503" fmla="*/ 2214194 h 5955635"/>
                  <a:gd name="connsiteX1504" fmla="*/ 907117 w 6187971"/>
                  <a:gd name="connsiteY1504" fmla="*/ 2214824 h 5955635"/>
                  <a:gd name="connsiteX1505" fmla="*/ 908116 w 6187971"/>
                  <a:gd name="connsiteY1505" fmla="*/ 2211343 h 5955635"/>
                  <a:gd name="connsiteX1506" fmla="*/ 972795 w 6187971"/>
                  <a:gd name="connsiteY1506" fmla="*/ 2040882 h 5955635"/>
                  <a:gd name="connsiteX1507" fmla="*/ 979961 w 6187971"/>
                  <a:gd name="connsiteY1507" fmla="*/ 2024343 h 5955635"/>
                  <a:gd name="connsiteX1508" fmla="*/ 983522 w 6187971"/>
                  <a:gd name="connsiteY1508" fmla="*/ 2028953 h 5955635"/>
                  <a:gd name="connsiteX1509" fmla="*/ 986429 w 6187971"/>
                  <a:gd name="connsiteY1509" fmla="*/ 2010313 h 5955635"/>
                  <a:gd name="connsiteX1510" fmla="*/ 991511 w 6187971"/>
                  <a:gd name="connsiteY1510" fmla="*/ 1999574 h 5955635"/>
                  <a:gd name="connsiteX1511" fmla="*/ 994802 w 6187971"/>
                  <a:gd name="connsiteY1511" fmla="*/ 1993577 h 5955635"/>
                  <a:gd name="connsiteX1512" fmla="*/ 999306 w 6187971"/>
                  <a:gd name="connsiteY1512" fmla="*/ 1992615 h 5955635"/>
                  <a:gd name="connsiteX1513" fmla="*/ 1000115 w 6187971"/>
                  <a:gd name="connsiteY1513" fmla="*/ 1985377 h 5955635"/>
                  <a:gd name="connsiteX1514" fmla="*/ 1000698 w 6187971"/>
                  <a:gd name="connsiteY1514" fmla="*/ 1980161 h 5955635"/>
                  <a:gd name="connsiteX1515" fmla="*/ 1001566 w 6187971"/>
                  <a:gd name="connsiteY1515" fmla="*/ 1978326 h 5955635"/>
                  <a:gd name="connsiteX1516" fmla="*/ 1004140 w 6187971"/>
                  <a:gd name="connsiteY1516" fmla="*/ 1979072 h 5955635"/>
                  <a:gd name="connsiteX1517" fmla="*/ 1018633 w 6187971"/>
                  <a:gd name="connsiteY1517" fmla="*/ 1950808 h 5955635"/>
                  <a:gd name="connsiteX1518" fmla="*/ 1038266 w 6187971"/>
                  <a:gd name="connsiteY1518" fmla="*/ 1932485 h 5955635"/>
                  <a:gd name="connsiteX1519" fmla="*/ 1099132 w 6187971"/>
                  <a:gd name="connsiteY1519" fmla="*/ 1820578 h 5955635"/>
                  <a:gd name="connsiteX1520" fmla="*/ 1113299 w 6187971"/>
                  <a:gd name="connsiteY1520" fmla="*/ 1798714 h 5955635"/>
                  <a:gd name="connsiteX1521" fmla="*/ 1204731 w 6187971"/>
                  <a:gd name="connsiteY1521" fmla="*/ 1675567 h 5955635"/>
                  <a:gd name="connsiteX1522" fmla="*/ 1226944 w 6187971"/>
                  <a:gd name="connsiteY1522" fmla="*/ 1647273 h 5955635"/>
                  <a:gd name="connsiteX1523" fmla="*/ 1225982 w 6187971"/>
                  <a:gd name="connsiteY1523" fmla="*/ 1642769 h 5955635"/>
                  <a:gd name="connsiteX1524" fmla="*/ 1231449 w 6187971"/>
                  <a:gd name="connsiteY1524" fmla="*/ 1646311 h 5955635"/>
                  <a:gd name="connsiteX1525" fmla="*/ 1238532 w 6187971"/>
                  <a:gd name="connsiteY1525" fmla="*/ 1635378 h 5955635"/>
                  <a:gd name="connsiteX1526" fmla="*/ 1242074 w 6187971"/>
                  <a:gd name="connsiteY1526" fmla="*/ 1629913 h 5955635"/>
                  <a:gd name="connsiteX1527" fmla="*/ 1237570 w 6187971"/>
                  <a:gd name="connsiteY1527" fmla="*/ 1630875 h 5955635"/>
                  <a:gd name="connsiteX1528" fmla="*/ 1290042 w 6187971"/>
                  <a:gd name="connsiteY1528" fmla="*/ 1567858 h 5955635"/>
                  <a:gd name="connsiteX1529" fmla="*/ 1314235 w 6187971"/>
                  <a:gd name="connsiteY1529" fmla="*/ 1540908 h 5955635"/>
                  <a:gd name="connsiteX1530" fmla="*/ 4439702 w 6187971"/>
                  <a:gd name="connsiteY1530" fmla="*/ 857271 h 5955635"/>
                  <a:gd name="connsiteX1531" fmla="*/ 4444206 w 6187971"/>
                  <a:gd name="connsiteY1531" fmla="*/ 856309 h 5955635"/>
                  <a:gd name="connsiteX1532" fmla="*/ 4445168 w 6187971"/>
                  <a:gd name="connsiteY1532" fmla="*/ 860813 h 5955635"/>
                  <a:gd name="connsiteX1533" fmla="*/ 4439702 w 6187971"/>
                  <a:gd name="connsiteY1533" fmla="*/ 857271 h 5955635"/>
                  <a:gd name="connsiteX1534" fmla="*/ 4439395 w 6187971"/>
                  <a:gd name="connsiteY1534" fmla="*/ 833789 h 5955635"/>
                  <a:gd name="connsiteX1535" fmla="*/ 4444862 w 6187971"/>
                  <a:gd name="connsiteY1535" fmla="*/ 837331 h 5955635"/>
                  <a:gd name="connsiteX1536" fmla="*/ 4440357 w 6187971"/>
                  <a:gd name="connsiteY1536" fmla="*/ 838293 h 5955635"/>
                  <a:gd name="connsiteX1537" fmla="*/ 4439395 w 6187971"/>
                  <a:gd name="connsiteY1537" fmla="*/ 833789 h 5955635"/>
                  <a:gd name="connsiteX1538" fmla="*/ 3878041 w 6187971"/>
                  <a:gd name="connsiteY1538" fmla="*/ 775787 h 5955635"/>
                  <a:gd name="connsiteX1539" fmla="*/ 3885822 w 6187971"/>
                  <a:gd name="connsiteY1539" fmla="*/ 777801 h 5955635"/>
                  <a:gd name="connsiteX1540" fmla="*/ 3881318 w 6187971"/>
                  <a:gd name="connsiteY1540" fmla="*/ 778763 h 5955635"/>
                  <a:gd name="connsiteX1541" fmla="*/ 1104676 w 6187971"/>
                  <a:gd name="connsiteY1541" fmla="*/ 1330248 h 5955635"/>
                  <a:gd name="connsiteX1542" fmla="*/ 1094527 w 6187971"/>
                  <a:gd name="connsiteY1542" fmla="*/ 1352482 h 5955635"/>
                  <a:gd name="connsiteX1543" fmla="*/ 1064045 w 6187971"/>
                  <a:gd name="connsiteY1543" fmla="*/ 1398591 h 5955635"/>
                  <a:gd name="connsiteX1544" fmla="*/ 578456 w 6187971"/>
                  <a:gd name="connsiteY1544" fmla="*/ 2585624 h 5955635"/>
                  <a:gd name="connsiteX1545" fmla="*/ 575225 w 6187971"/>
                  <a:gd name="connsiteY1545" fmla="*/ 2625422 h 5955635"/>
                  <a:gd name="connsiteX1546" fmla="*/ 589292 w 6187971"/>
                  <a:gd name="connsiteY1546" fmla="*/ 2984165 h 5955635"/>
                  <a:gd name="connsiteX1547" fmla="*/ 621678 w 6187971"/>
                  <a:gd name="connsiteY1547" fmla="*/ 3309663 h 5955635"/>
                  <a:gd name="connsiteX1548" fmla="*/ 637489 w 6187971"/>
                  <a:gd name="connsiteY1548" fmla="*/ 3228070 h 5955635"/>
                  <a:gd name="connsiteX1549" fmla="*/ 616036 w 6187971"/>
                  <a:gd name="connsiteY1549" fmla="*/ 2935433 h 5955635"/>
                  <a:gd name="connsiteX1550" fmla="*/ 887499 w 6187971"/>
                  <a:gd name="connsiteY1550" fmla="*/ 1780458 h 5955635"/>
                  <a:gd name="connsiteX1551" fmla="*/ 997109 w 6187971"/>
                  <a:gd name="connsiteY1551" fmla="*/ 1643628 h 5955635"/>
                  <a:gd name="connsiteX1552" fmla="*/ 1014774 w 6187971"/>
                  <a:gd name="connsiteY1552" fmla="*/ 1589014 h 5955635"/>
                  <a:gd name="connsiteX1553" fmla="*/ 1051413 w 6187971"/>
                  <a:gd name="connsiteY1553" fmla="*/ 1522524 h 5955635"/>
                  <a:gd name="connsiteX1554" fmla="*/ 1104050 w 6187971"/>
                  <a:gd name="connsiteY1554" fmla="*/ 1503457 h 5955635"/>
                  <a:gd name="connsiteX1555" fmla="*/ 1050162 w 6187971"/>
                  <a:gd name="connsiteY1555" fmla="*/ 1599052 h 5955635"/>
                  <a:gd name="connsiteX1556" fmla="*/ 889954 w 6187971"/>
                  <a:gd name="connsiteY1556" fmla="*/ 1910945 h 5955635"/>
                  <a:gd name="connsiteX1557" fmla="*/ 871201 w 6187971"/>
                  <a:gd name="connsiteY1557" fmla="*/ 1997079 h 5955635"/>
                  <a:gd name="connsiteX1558" fmla="*/ 857404 w 6187971"/>
                  <a:gd name="connsiteY1558" fmla="*/ 2060644 h 5955635"/>
                  <a:gd name="connsiteX1559" fmla="*/ 753411 w 6187971"/>
                  <a:gd name="connsiteY1559" fmla="*/ 2397680 h 5955635"/>
                  <a:gd name="connsiteX1560" fmla="*/ 756336 w 6187971"/>
                  <a:gd name="connsiteY1560" fmla="*/ 2420520 h 5955635"/>
                  <a:gd name="connsiteX1561" fmla="*/ 764421 w 6187971"/>
                  <a:gd name="connsiteY1561" fmla="*/ 2415547 h 5955635"/>
                  <a:gd name="connsiteX1562" fmla="*/ 761396 w 6187971"/>
                  <a:gd name="connsiteY1562" fmla="*/ 2433165 h 5955635"/>
                  <a:gd name="connsiteX1563" fmla="*/ 760478 w 6187971"/>
                  <a:gd name="connsiteY1563" fmla="*/ 2435480 h 5955635"/>
                  <a:gd name="connsiteX1564" fmla="*/ 760592 w 6187971"/>
                  <a:gd name="connsiteY1564" fmla="*/ 2432158 h 5955635"/>
                  <a:gd name="connsiteX1565" fmla="*/ 757460 w 6187971"/>
                  <a:gd name="connsiteY1565" fmla="*/ 2425764 h 5955635"/>
                  <a:gd name="connsiteX1566" fmla="*/ 750377 w 6187971"/>
                  <a:gd name="connsiteY1566" fmla="*/ 2436696 h 5955635"/>
                  <a:gd name="connsiteX1567" fmla="*/ 751339 w 6187971"/>
                  <a:gd name="connsiteY1567" fmla="*/ 2441200 h 5955635"/>
                  <a:gd name="connsiteX1568" fmla="*/ 751994 w 6187971"/>
                  <a:gd name="connsiteY1568" fmla="*/ 2422222 h 5955635"/>
                  <a:gd name="connsiteX1569" fmla="*/ 742023 w 6187971"/>
                  <a:gd name="connsiteY1569" fmla="*/ 2419642 h 5955635"/>
                  <a:gd name="connsiteX1570" fmla="*/ 729781 w 6187971"/>
                  <a:gd name="connsiteY1570" fmla="*/ 2450515 h 5955635"/>
                  <a:gd name="connsiteX1571" fmla="*/ 730743 w 6187971"/>
                  <a:gd name="connsiteY1571" fmla="*/ 2455019 h 5955635"/>
                  <a:gd name="connsiteX1572" fmla="*/ 726239 w 6187971"/>
                  <a:gd name="connsiteY1572" fmla="*/ 2455982 h 5955635"/>
                  <a:gd name="connsiteX1573" fmla="*/ 727201 w 6187971"/>
                  <a:gd name="connsiteY1573" fmla="*/ 2460486 h 5955635"/>
                  <a:gd name="connsiteX1574" fmla="*/ 728163 w 6187971"/>
                  <a:gd name="connsiteY1574" fmla="*/ 2464990 h 5955635"/>
                  <a:gd name="connsiteX1575" fmla="*/ 731705 w 6187971"/>
                  <a:gd name="connsiteY1575" fmla="*/ 2459524 h 5955635"/>
                  <a:gd name="connsiteX1576" fmla="*/ 731050 w 6187971"/>
                  <a:gd name="connsiteY1576" fmla="*/ 2478502 h 5955635"/>
                  <a:gd name="connsiteX1577" fmla="*/ 735554 w 6187971"/>
                  <a:gd name="connsiteY1577" fmla="*/ 2477540 h 5955635"/>
                  <a:gd name="connsiteX1578" fmla="*/ 745218 w 6187971"/>
                  <a:gd name="connsiteY1578" fmla="*/ 2456637 h 5955635"/>
                  <a:gd name="connsiteX1579" fmla="*/ 749722 w 6187971"/>
                  <a:gd name="connsiteY1579" fmla="*/ 2455675 h 5955635"/>
                  <a:gd name="connsiteX1580" fmla="*/ 746180 w 6187971"/>
                  <a:gd name="connsiteY1580" fmla="*/ 2461140 h 5955635"/>
                  <a:gd name="connsiteX1581" fmla="*/ 752609 w 6187971"/>
                  <a:gd name="connsiteY1581" fmla="*/ 2469187 h 5955635"/>
                  <a:gd name="connsiteX1582" fmla="*/ 755188 w 6187971"/>
                  <a:gd name="connsiteY1582" fmla="*/ 2459216 h 5955635"/>
                  <a:gd name="connsiteX1583" fmla="*/ 754226 w 6187971"/>
                  <a:gd name="connsiteY1583" fmla="*/ 2454712 h 5955635"/>
                  <a:gd name="connsiteX1584" fmla="*/ 757767 w 6187971"/>
                  <a:gd name="connsiteY1584" fmla="*/ 2449246 h 5955635"/>
                  <a:gd name="connsiteX1585" fmla="*/ 748411 w 6187971"/>
                  <a:gd name="connsiteY1585" fmla="*/ 2493631 h 5955635"/>
                  <a:gd name="connsiteX1586" fmla="*/ 759344 w 6187971"/>
                  <a:gd name="connsiteY1586" fmla="*/ 2500715 h 5955635"/>
                  <a:gd name="connsiteX1587" fmla="*/ 760307 w 6187971"/>
                  <a:gd name="connsiteY1587" fmla="*/ 2505219 h 5955635"/>
                  <a:gd name="connsiteX1588" fmla="*/ 754840 w 6187971"/>
                  <a:gd name="connsiteY1588" fmla="*/ 2501678 h 5955635"/>
                  <a:gd name="connsiteX1589" fmla="*/ 753878 w 6187971"/>
                  <a:gd name="connsiteY1589" fmla="*/ 2497173 h 5955635"/>
                  <a:gd name="connsiteX1590" fmla="*/ 749373 w 6187971"/>
                  <a:gd name="connsiteY1590" fmla="*/ 2498135 h 5955635"/>
                  <a:gd name="connsiteX1591" fmla="*/ 746794 w 6187971"/>
                  <a:gd name="connsiteY1591" fmla="*/ 2508105 h 5955635"/>
                  <a:gd name="connsiteX1592" fmla="*/ 747757 w 6187971"/>
                  <a:gd name="connsiteY1592" fmla="*/ 2512610 h 5955635"/>
                  <a:gd name="connsiteX1593" fmla="*/ 740673 w 6187971"/>
                  <a:gd name="connsiteY1593" fmla="*/ 2523542 h 5955635"/>
                  <a:gd name="connsiteX1594" fmla="*/ 738748 w 6187971"/>
                  <a:gd name="connsiteY1594" fmla="*/ 2514534 h 5955635"/>
                  <a:gd name="connsiteX1595" fmla="*/ 734245 w 6187971"/>
                  <a:gd name="connsiteY1595" fmla="*/ 2515496 h 5955635"/>
                  <a:gd name="connsiteX1596" fmla="*/ 731665 w 6187971"/>
                  <a:gd name="connsiteY1596" fmla="*/ 2525466 h 5955635"/>
                  <a:gd name="connsiteX1597" fmla="*/ 733590 w 6187971"/>
                  <a:gd name="connsiteY1597" fmla="*/ 2534475 h 5955635"/>
                  <a:gd name="connsiteX1598" fmla="*/ 745484 w 6187971"/>
                  <a:gd name="connsiteY1598" fmla="*/ 2546063 h 5955635"/>
                  <a:gd name="connsiteX1599" fmla="*/ 743868 w 6187971"/>
                  <a:gd name="connsiteY1599" fmla="*/ 2560537 h 5955635"/>
                  <a:gd name="connsiteX1600" fmla="*/ 726773 w 6187971"/>
                  <a:gd name="connsiteY1600" fmla="*/ 2634833 h 5955635"/>
                  <a:gd name="connsiteX1601" fmla="*/ 721306 w 6187971"/>
                  <a:gd name="connsiteY1601" fmla="*/ 2631292 h 5955635"/>
                  <a:gd name="connsiteX1602" fmla="*/ 722269 w 6187971"/>
                  <a:gd name="connsiteY1602" fmla="*/ 2635796 h 5955635"/>
                  <a:gd name="connsiteX1603" fmla="*/ 717764 w 6187971"/>
                  <a:gd name="connsiteY1603" fmla="*/ 2636758 h 5955635"/>
                  <a:gd name="connsiteX1604" fmla="*/ 712298 w 6187971"/>
                  <a:gd name="connsiteY1604" fmla="*/ 2633217 h 5955635"/>
                  <a:gd name="connsiteX1605" fmla="*/ 717150 w 6187971"/>
                  <a:gd name="connsiteY1605" fmla="*/ 2589793 h 5955635"/>
                  <a:gd name="connsiteX1606" fmla="*/ 722616 w 6187971"/>
                  <a:gd name="connsiteY1606" fmla="*/ 2593335 h 5955635"/>
                  <a:gd name="connsiteX1607" fmla="*/ 727775 w 6187971"/>
                  <a:gd name="connsiteY1607" fmla="*/ 2573394 h 5955635"/>
                  <a:gd name="connsiteX1608" fmla="*/ 720691 w 6187971"/>
                  <a:gd name="connsiteY1608" fmla="*/ 2584327 h 5955635"/>
                  <a:gd name="connsiteX1609" fmla="*/ 721347 w 6187971"/>
                  <a:gd name="connsiteY1609" fmla="*/ 2565348 h 5955635"/>
                  <a:gd name="connsiteX1610" fmla="*/ 720385 w 6187971"/>
                  <a:gd name="connsiteY1610" fmla="*/ 2560844 h 5955635"/>
                  <a:gd name="connsiteX1611" fmla="*/ 723927 w 6187971"/>
                  <a:gd name="connsiteY1611" fmla="*/ 2555379 h 5955635"/>
                  <a:gd name="connsiteX1612" fmla="*/ 722964 w 6187971"/>
                  <a:gd name="connsiteY1612" fmla="*/ 2550874 h 5955635"/>
                  <a:gd name="connsiteX1613" fmla="*/ 722002 w 6187971"/>
                  <a:gd name="connsiteY1613" fmla="*/ 2546370 h 5955635"/>
                  <a:gd name="connsiteX1614" fmla="*/ 713956 w 6187971"/>
                  <a:gd name="connsiteY1614" fmla="*/ 2552799 h 5955635"/>
                  <a:gd name="connsiteX1615" fmla="*/ 711377 w 6187971"/>
                  <a:gd name="connsiteY1615" fmla="*/ 2562769 h 5955635"/>
                  <a:gd name="connsiteX1616" fmla="*/ 712339 w 6187971"/>
                  <a:gd name="connsiteY1616" fmla="*/ 2567273 h 5955635"/>
                  <a:gd name="connsiteX1617" fmla="*/ 716842 w 6187971"/>
                  <a:gd name="connsiteY1617" fmla="*/ 2566311 h 5955635"/>
                  <a:gd name="connsiteX1618" fmla="*/ 707794 w 6187971"/>
                  <a:gd name="connsiteY1618" fmla="*/ 2634179 h 5955635"/>
                  <a:gd name="connsiteX1619" fmla="*/ 704252 w 6187971"/>
                  <a:gd name="connsiteY1619" fmla="*/ 2639645 h 5955635"/>
                  <a:gd name="connsiteX1620" fmla="*/ 701673 w 6187971"/>
                  <a:gd name="connsiteY1620" fmla="*/ 2649616 h 5955635"/>
                  <a:gd name="connsiteX1621" fmla="*/ 706177 w 6187971"/>
                  <a:gd name="connsiteY1621" fmla="*/ 2648653 h 5955635"/>
                  <a:gd name="connsiteX1622" fmla="*/ 698438 w 6187971"/>
                  <a:gd name="connsiteY1622" fmla="*/ 2678565 h 5955635"/>
                  <a:gd name="connsiteX1623" fmla="*/ 695858 w 6187971"/>
                  <a:gd name="connsiteY1623" fmla="*/ 2688534 h 5955635"/>
                  <a:gd name="connsiteX1624" fmla="*/ 696821 w 6187971"/>
                  <a:gd name="connsiteY1624" fmla="*/ 2693039 h 5955635"/>
                  <a:gd name="connsiteX1625" fmla="*/ 701325 w 6187971"/>
                  <a:gd name="connsiteY1625" fmla="*/ 2692076 h 5955635"/>
                  <a:gd name="connsiteX1626" fmla="*/ 690967 w 6187971"/>
                  <a:gd name="connsiteY1626" fmla="*/ 2797901 h 5955635"/>
                  <a:gd name="connsiteX1627" fmla="*/ 687424 w 6187971"/>
                  <a:gd name="connsiteY1627" fmla="*/ 2803368 h 5955635"/>
                  <a:gd name="connsiteX1628" fmla="*/ 688387 w 6187971"/>
                  <a:gd name="connsiteY1628" fmla="*/ 2807872 h 5955635"/>
                  <a:gd name="connsiteX1629" fmla="*/ 689349 w 6187971"/>
                  <a:gd name="connsiteY1629" fmla="*/ 2812375 h 5955635"/>
                  <a:gd name="connsiteX1630" fmla="*/ 685152 w 6187971"/>
                  <a:gd name="connsiteY1630" fmla="*/ 2836821 h 5955635"/>
                  <a:gd name="connsiteX1631" fmla="*/ 681611 w 6187971"/>
                  <a:gd name="connsiteY1631" fmla="*/ 2842288 h 5955635"/>
                  <a:gd name="connsiteX1632" fmla="*/ 683535 w 6187971"/>
                  <a:gd name="connsiteY1632" fmla="*/ 2851295 h 5955635"/>
                  <a:gd name="connsiteX1633" fmla="*/ 684497 w 6187971"/>
                  <a:gd name="connsiteY1633" fmla="*/ 2855799 h 5955635"/>
                  <a:gd name="connsiteX1634" fmla="*/ 680955 w 6187971"/>
                  <a:gd name="connsiteY1634" fmla="*/ 2861265 h 5955635"/>
                  <a:gd name="connsiteX1635" fmla="*/ 681918 w 6187971"/>
                  <a:gd name="connsiteY1635" fmla="*/ 2865770 h 5955635"/>
                  <a:gd name="connsiteX1636" fmla="*/ 687691 w 6187971"/>
                  <a:gd name="connsiteY1636" fmla="*/ 2892794 h 5955635"/>
                  <a:gd name="connsiteX1637" fmla="*/ 684149 w 6187971"/>
                  <a:gd name="connsiteY1637" fmla="*/ 2898260 h 5955635"/>
                  <a:gd name="connsiteX1638" fmla="*/ 685112 w 6187971"/>
                  <a:gd name="connsiteY1638" fmla="*/ 2902765 h 5955635"/>
                  <a:gd name="connsiteX1639" fmla="*/ 683495 w 6187971"/>
                  <a:gd name="connsiteY1639" fmla="*/ 2917239 h 5955635"/>
                  <a:gd name="connsiteX1640" fmla="*/ 684457 w 6187971"/>
                  <a:gd name="connsiteY1640" fmla="*/ 2921742 h 5955635"/>
                  <a:gd name="connsiteX1641" fmla="*/ 678642 w 6187971"/>
                  <a:gd name="connsiteY1641" fmla="*/ 2960662 h 5955635"/>
                  <a:gd name="connsiteX1642" fmla="*/ 679604 w 6187971"/>
                  <a:gd name="connsiteY1642" fmla="*/ 2965165 h 5955635"/>
                  <a:gd name="connsiteX1643" fmla="*/ 675101 w 6187971"/>
                  <a:gd name="connsiteY1643" fmla="*/ 2966128 h 5955635"/>
                  <a:gd name="connsiteX1644" fmla="*/ 676063 w 6187971"/>
                  <a:gd name="connsiteY1644" fmla="*/ 2970632 h 5955635"/>
                  <a:gd name="connsiteX1645" fmla="*/ 677026 w 6187971"/>
                  <a:gd name="connsiteY1645" fmla="*/ 2975136 h 5955635"/>
                  <a:gd name="connsiteX1646" fmla="*/ 681529 w 6187971"/>
                  <a:gd name="connsiteY1646" fmla="*/ 2974174 h 5955635"/>
                  <a:gd name="connsiteX1647" fmla="*/ 679912 w 6187971"/>
                  <a:gd name="connsiteY1647" fmla="*/ 2988648 h 5955635"/>
                  <a:gd name="connsiteX1648" fmla="*/ 678950 w 6187971"/>
                  <a:gd name="connsiteY1648" fmla="*/ 2984144 h 5955635"/>
                  <a:gd name="connsiteX1649" fmla="*/ 678295 w 6187971"/>
                  <a:gd name="connsiteY1649" fmla="*/ 3003123 h 5955635"/>
                  <a:gd name="connsiteX1650" fmla="*/ 681182 w 6187971"/>
                  <a:gd name="connsiteY1650" fmla="*/ 3016635 h 5955635"/>
                  <a:gd name="connsiteX1651" fmla="*/ 677640 w 6187971"/>
                  <a:gd name="connsiteY1651" fmla="*/ 3022102 h 5955635"/>
                  <a:gd name="connsiteX1652" fmla="*/ 678602 w 6187971"/>
                  <a:gd name="connsiteY1652" fmla="*/ 3026605 h 5955635"/>
                  <a:gd name="connsiteX1653" fmla="*/ 675061 w 6187971"/>
                  <a:gd name="connsiteY1653" fmla="*/ 3032071 h 5955635"/>
                  <a:gd name="connsiteX1654" fmla="*/ 676023 w 6187971"/>
                  <a:gd name="connsiteY1654" fmla="*/ 3036576 h 5955635"/>
                  <a:gd name="connsiteX1655" fmla="*/ 680527 w 6187971"/>
                  <a:gd name="connsiteY1655" fmla="*/ 3035613 h 5955635"/>
                  <a:gd name="connsiteX1656" fmla="*/ 689187 w 6187971"/>
                  <a:gd name="connsiteY1656" fmla="*/ 3076150 h 5955635"/>
                  <a:gd name="connsiteX1657" fmla="*/ 683721 w 6187971"/>
                  <a:gd name="connsiteY1657" fmla="*/ 3072608 h 5955635"/>
                  <a:gd name="connsiteX1658" fmla="*/ 679217 w 6187971"/>
                  <a:gd name="connsiteY1658" fmla="*/ 3073570 h 5955635"/>
                  <a:gd name="connsiteX1659" fmla="*/ 681142 w 6187971"/>
                  <a:gd name="connsiteY1659" fmla="*/ 3082578 h 5955635"/>
                  <a:gd name="connsiteX1660" fmla="*/ 682104 w 6187971"/>
                  <a:gd name="connsiteY1660" fmla="*/ 3087082 h 5955635"/>
                  <a:gd name="connsiteX1661" fmla="*/ 682718 w 6187971"/>
                  <a:gd name="connsiteY1661" fmla="*/ 3134047 h 5955635"/>
                  <a:gd name="connsiteX1662" fmla="*/ 687222 w 6187971"/>
                  <a:gd name="connsiteY1662" fmla="*/ 3133085 h 5955635"/>
                  <a:gd name="connsiteX1663" fmla="*/ 683680 w 6187971"/>
                  <a:gd name="connsiteY1663" fmla="*/ 3138551 h 5955635"/>
                  <a:gd name="connsiteX1664" fmla="*/ 684642 w 6187971"/>
                  <a:gd name="connsiteY1664" fmla="*/ 3143056 h 5955635"/>
                  <a:gd name="connsiteX1665" fmla="*/ 690416 w 6187971"/>
                  <a:gd name="connsiteY1665" fmla="*/ 3170080 h 5955635"/>
                  <a:gd name="connsiteX1666" fmla="*/ 694395 w 6187971"/>
                  <a:gd name="connsiteY1666" fmla="*/ 3173203 h 5955635"/>
                  <a:gd name="connsiteX1667" fmla="*/ 697712 w 6187971"/>
                  <a:gd name="connsiteY1667" fmla="*/ 3182366 h 5955635"/>
                  <a:gd name="connsiteX1668" fmla="*/ 697129 w 6187971"/>
                  <a:gd name="connsiteY1668" fmla="*/ 3182651 h 5955635"/>
                  <a:gd name="connsiteX1669" fmla="*/ 691373 w 6187971"/>
                  <a:gd name="connsiteY1669" fmla="*/ 3182827 h 5955635"/>
                  <a:gd name="connsiteX1670" fmla="*/ 689762 w 6187971"/>
                  <a:gd name="connsiteY1670" fmla="*/ 3189059 h 5955635"/>
                  <a:gd name="connsiteX1671" fmla="*/ 696682 w 6187971"/>
                  <a:gd name="connsiteY1671" fmla="*/ 3182870 h 5955635"/>
                  <a:gd name="connsiteX1672" fmla="*/ 697129 w 6187971"/>
                  <a:gd name="connsiteY1672" fmla="*/ 3182651 h 5955635"/>
                  <a:gd name="connsiteX1673" fmla="*/ 697807 w 6187971"/>
                  <a:gd name="connsiteY1673" fmla="*/ 3182630 h 5955635"/>
                  <a:gd name="connsiteX1674" fmla="*/ 697712 w 6187971"/>
                  <a:gd name="connsiteY1674" fmla="*/ 3182366 h 5955635"/>
                  <a:gd name="connsiteX1675" fmla="*/ 698813 w 6187971"/>
                  <a:gd name="connsiteY1675" fmla="*/ 3181826 h 5955635"/>
                  <a:gd name="connsiteX1676" fmla="*/ 699731 w 6187971"/>
                  <a:gd name="connsiteY1676" fmla="*/ 3191637 h 5955635"/>
                  <a:gd name="connsiteX1677" fmla="*/ 696189 w 6187971"/>
                  <a:gd name="connsiteY1677" fmla="*/ 3197104 h 5955635"/>
                  <a:gd name="connsiteX1678" fmla="*/ 697152 w 6187971"/>
                  <a:gd name="connsiteY1678" fmla="*/ 3201608 h 5955635"/>
                  <a:gd name="connsiteX1679" fmla="*/ 693610 w 6187971"/>
                  <a:gd name="connsiteY1679" fmla="*/ 3207074 h 5955635"/>
                  <a:gd name="connsiteX1680" fmla="*/ 694573 w 6187971"/>
                  <a:gd name="connsiteY1680" fmla="*/ 3211578 h 5955635"/>
                  <a:gd name="connsiteX1681" fmla="*/ 696497 w 6187971"/>
                  <a:gd name="connsiteY1681" fmla="*/ 3220587 h 5955635"/>
                  <a:gd name="connsiteX1682" fmla="*/ 698422 w 6187971"/>
                  <a:gd name="connsiteY1682" fmla="*/ 3229595 h 5955635"/>
                  <a:gd name="connsiteX1683" fmla="*/ 695842 w 6187971"/>
                  <a:gd name="connsiteY1683" fmla="*/ 3239565 h 5955635"/>
                  <a:gd name="connsiteX1684" fmla="*/ 693262 w 6187971"/>
                  <a:gd name="connsiteY1684" fmla="*/ 3249536 h 5955635"/>
                  <a:gd name="connsiteX1685" fmla="*/ 694224 w 6187971"/>
                  <a:gd name="connsiteY1685" fmla="*/ 3254039 h 5955635"/>
                  <a:gd name="connsiteX1686" fmla="*/ 695187 w 6187971"/>
                  <a:gd name="connsiteY1686" fmla="*/ 3258543 h 5955635"/>
                  <a:gd name="connsiteX1687" fmla="*/ 690683 w 6187971"/>
                  <a:gd name="connsiteY1687" fmla="*/ 3259506 h 5955635"/>
                  <a:gd name="connsiteX1688" fmla="*/ 687141 w 6187971"/>
                  <a:gd name="connsiteY1688" fmla="*/ 3264972 h 5955635"/>
                  <a:gd name="connsiteX1689" fmla="*/ 688103 w 6187971"/>
                  <a:gd name="connsiteY1689" fmla="*/ 3269476 h 5955635"/>
                  <a:gd name="connsiteX1690" fmla="*/ 693569 w 6187971"/>
                  <a:gd name="connsiteY1690" fmla="*/ 3273018 h 5955635"/>
                  <a:gd name="connsiteX1691" fmla="*/ 694532 w 6187971"/>
                  <a:gd name="connsiteY1691" fmla="*/ 3277522 h 5955635"/>
                  <a:gd name="connsiteX1692" fmla="*/ 695494 w 6187971"/>
                  <a:gd name="connsiteY1692" fmla="*/ 3282027 h 5955635"/>
                  <a:gd name="connsiteX1693" fmla="*/ 698381 w 6187971"/>
                  <a:gd name="connsiteY1693" fmla="*/ 3295539 h 5955635"/>
                  <a:gd name="connsiteX1694" fmla="*/ 696764 w 6187971"/>
                  <a:gd name="connsiteY1694" fmla="*/ 3310013 h 5955635"/>
                  <a:gd name="connsiteX1695" fmla="*/ 697726 w 6187971"/>
                  <a:gd name="connsiteY1695" fmla="*/ 3314516 h 5955635"/>
                  <a:gd name="connsiteX1696" fmla="*/ 699651 w 6187971"/>
                  <a:gd name="connsiteY1696" fmla="*/ 3323525 h 5955635"/>
                  <a:gd name="connsiteX1697" fmla="*/ 704154 w 6187971"/>
                  <a:gd name="connsiteY1697" fmla="*/ 3322563 h 5955635"/>
                  <a:gd name="connsiteX1698" fmla="*/ 700613 w 6187971"/>
                  <a:gd name="connsiteY1698" fmla="*/ 3328029 h 5955635"/>
                  <a:gd name="connsiteX1699" fmla="*/ 702538 w 6187971"/>
                  <a:gd name="connsiteY1699" fmla="*/ 3337037 h 5955635"/>
                  <a:gd name="connsiteX1700" fmla="*/ 711198 w 6187971"/>
                  <a:gd name="connsiteY1700" fmla="*/ 3377573 h 5955635"/>
                  <a:gd name="connsiteX1701" fmla="*/ 707656 w 6187971"/>
                  <a:gd name="connsiteY1701" fmla="*/ 3383040 h 5955635"/>
                  <a:gd name="connsiteX1702" fmla="*/ 708618 w 6187971"/>
                  <a:gd name="connsiteY1702" fmla="*/ 3387543 h 5955635"/>
                  <a:gd name="connsiteX1703" fmla="*/ 713122 w 6187971"/>
                  <a:gd name="connsiteY1703" fmla="*/ 3386581 h 5955635"/>
                  <a:gd name="connsiteX1704" fmla="*/ 713430 w 6187971"/>
                  <a:gd name="connsiteY1704" fmla="*/ 3410064 h 5955635"/>
                  <a:gd name="connsiteX1705" fmla="*/ 714392 w 6187971"/>
                  <a:gd name="connsiteY1705" fmla="*/ 3414569 h 5955635"/>
                  <a:gd name="connsiteX1706" fmla="*/ 719858 w 6187971"/>
                  <a:gd name="connsiteY1706" fmla="*/ 3418109 h 5955635"/>
                  <a:gd name="connsiteX1707" fmla="*/ 722090 w 6187971"/>
                  <a:gd name="connsiteY1707" fmla="*/ 3450600 h 5955635"/>
                  <a:gd name="connsiteX1708" fmla="*/ 726594 w 6187971"/>
                  <a:gd name="connsiteY1708" fmla="*/ 3449638 h 5955635"/>
                  <a:gd name="connsiteX1709" fmla="*/ 730443 w 6187971"/>
                  <a:gd name="connsiteY1709" fmla="*/ 3467654 h 5955635"/>
                  <a:gd name="connsiteX1710" fmla="*/ 726902 w 6187971"/>
                  <a:gd name="connsiteY1710" fmla="*/ 3473121 h 5955635"/>
                  <a:gd name="connsiteX1711" fmla="*/ 716932 w 6187971"/>
                  <a:gd name="connsiteY1711" fmla="*/ 3470541 h 5955635"/>
                  <a:gd name="connsiteX1712" fmla="*/ 729788 w 6187971"/>
                  <a:gd name="connsiteY1712" fmla="*/ 3486633 h 5955635"/>
                  <a:gd name="connsiteX1713" fmla="*/ 749689 w 6187971"/>
                  <a:gd name="connsiteY1713" fmla="*/ 3557735 h 5955635"/>
                  <a:gd name="connsiteX1714" fmla="*/ 745185 w 6187971"/>
                  <a:gd name="connsiteY1714" fmla="*/ 3558698 h 5955635"/>
                  <a:gd name="connsiteX1715" fmla="*/ 747109 w 6187971"/>
                  <a:gd name="connsiteY1715" fmla="*/ 3567705 h 5955635"/>
                  <a:gd name="connsiteX1716" fmla="*/ 758656 w 6187971"/>
                  <a:gd name="connsiteY1716" fmla="*/ 3621755 h 5955635"/>
                  <a:gd name="connsiteX1717" fmla="*/ 759619 w 6187971"/>
                  <a:gd name="connsiteY1717" fmla="*/ 3626258 h 5955635"/>
                  <a:gd name="connsiteX1718" fmla="*/ 760581 w 6187971"/>
                  <a:gd name="connsiteY1718" fmla="*/ 3630762 h 5955635"/>
                  <a:gd name="connsiteX1719" fmla="*/ 773438 w 6187971"/>
                  <a:gd name="connsiteY1719" fmla="*/ 3646854 h 5955635"/>
                  <a:gd name="connsiteX1720" fmla="*/ 770859 w 6187971"/>
                  <a:gd name="connsiteY1720" fmla="*/ 3656824 h 5955635"/>
                  <a:gd name="connsiteX1721" fmla="*/ 771821 w 6187971"/>
                  <a:gd name="connsiteY1721" fmla="*/ 3661329 h 5955635"/>
                  <a:gd name="connsiteX1722" fmla="*/ 772783 w 6187971"/>
                  <a:gd name="connsiteY1722" fmla="*/ 3665832 h 5955635"/>
                  <a:gd name="connsiteX1723" fmla="*/ 773745 w 6187971"/>
                  <a:gd name="connsiteY1723" fmla="*/ 3670336 h 5955635"/>
                  <a:gd name="connsiteX1724" fmla="*/ 768586 w 6187971"/>
                  <a:gd name="connsiteY1724" fmla="*/ 3690277 h 5955635"/>
                  <a:gd name="connsiteX1725" fmla="*/ 779826 w 6187971"/>
                  <a:gd name="connsiteY1725" fmla="*/ 3720843 h 5955635"/>
                  <a:gd name="connsiteX1726" fmla="*/ 798149 w 6187971"/>
                  <a:gd name="connsiteY1726" fmla="*/ 3740476 h 5955635"/>
                  <a:gd name="connsiteX1727" fmla="*/ 793953 w 6187971"/>
                  <a:gd name="connsiteY1727" fmla="*/ 3764922 h 5955635"/>
                  <a:gd name="connsiteX1728" fmla="*/ 803268 w 6187971"/>
                  <a:gd name="connsiteY1728" fmla="*/ 3786479 h 5955635"/>
                  <a:gd name="connsiteX1729" fmla="*/ 815163 w 6187971"/>
                  <a:gd name="connsiteY1729" fmla="*/ 3798067 h 5955635"/>
                  <a:gd name="connsiteX1730" fmla="*/ 832177 w 6187971"/>
                  <a:gd name="connsiteY1730" fmla="*/ 3855657 h 5955635"/>
                  <a:gd name="connsiteX1731" fmla="*/ 823168 w 6187971"/>
                  <a:gd name="connsiteY1731" fmla="*/ 3857582 h 5955635"/>
                  <a:gd name="connsiteX1732" fmla="*/ 835064 w 6187971"/>
                  <a:gd name="connsiteY1732" fmla="*/ 3869169 h 5955635"/>
                  <a:gd name="connsiteX1733" fmla="*/ 834409 w 6187971"/>
                  <a:gd name="connsiteY1733" fmla="*/ 3888148 h 5955635"/>
                  <a:gd name="connsiteX1734" fmla="*/ 849190 w 6187971"/>
                  <a:gd name="connsiteY1734" fmla="*/ 3913248 h 5955635"/>
                  <a:gd name="connsiteX1735" fmla="*/ 845537 w 6187971"/>
                  <a:gd name="connsiteY1735" fmla="*/ 3910175 h 5955635"/>
                  <a:gd name="connsiteX1736" fmla="*/ 841800 w 6187971"/>
                  <a:gd name="connsiteY1736" fmla="*/ 3900698 h 5955635"/>
                  <a:gd name="connsiteX1737" fmla="*/ 844166 w 6187971"/>
                  <a:gd name="connsiteY1737" fmla="*/ 3909023 h 5955635"/>
                  <a:gd name="connsiteX1738" fmla="*/ 845537 w 6187971"/>
                  <a:gd name="connsiteY1738" fmla="*/ 3910175 h 5955635"/>
                  <a:gd name="connsiteX1739" fmla="*/ 852077 w 6187971"/>
                  <a:gd name="connsiteY1739" fmla="*/ 3926760 h 5955635"/>
                  <a:gd name="connsiteX1740" fmla="*/ 838565 w 6187971"/>
                  <a:gd name="connsiteY1740" fmla="*/ 3929646 h 5955635"/>
                  <a:gd name="connsiteX1741" fmla="*/ 808694 w 6187971"/>
                  <a:gd name="connsiteY1741" fmla="*/ 3855965 h 5955635"/>
                  <a:gd name="connsiteX1742" fmla="*/ 782980 w 6187971"/>
                  <a:gd name="connsiteY1742" fmla="*/ 3823781 h 5955635"/>
                  <a:gd name="connsiteX1743" fmla="*/ 773664 w 6187971"/>
                  <a:gd name="connsiteY1743" fmla="*/ 3802224 h 5955635"/>
                  <a:gd name="connsiteX1744" fmla="*/ 769815 w 6187971"/>
                  <a:gd name="connsiteY1744" fmla="*/ 3784208 h 5955635"/>
                  <a:gd name="connsiteX1745" fmla="*/ 756958 w 6187971"/>
                  <a:gd name="connsiteY1745" fmla="*/ 3768116 h 5955635"/>
                  <a:gd name="connsiteX1746" fmla="*/ 750222 w 6187971"/>
                  <a:gd name="connsiteY1746" fmla="*/ 3736587 h 5955635"/>
                  <a:gd name="connsiteX1747" fmla="*/ 751840 w 6187971"/>
                  <a:gd name="connsiteY1747" fmla="*/ 3722113 h 5955635"/>
                  <a:gd name="connsiteX1748" fmla="*/ 748953 w 6187971"/>
                  <a:gd name="connsiteY1748" fmla="*/ 3708601 h 5955635"/>
                  <a:gd name="connsiteX1749" fmla="*/ 747991 w 6187971"/>
                  <a:gd name="connsiteY1749" fmla="*/ 3704096 h 5955635"/>
                  <a:gd name="connsiteX1750" fmla="*/ 747028 w 6187971"/>
                  <a:gd name="connsiteY1750" fmla="*/ 3699593 h 5955635"/>
                  <a:gd name="connsiteX1751" fmla="*/ 752494 w 6187971"/>
                  <a:gd name="connsiteY1751" fmla="*/ 3703134 h 5955635"/>
                  <a:gd name="connsiteX1752" fmla="*/ 744142 w 6187971"/>
                  <a:gd name="connsiteY1752" fmla="*/ 3686081 h 5955635"/>
                  <a:gd name="connsiteX1753" fmla="*/ 747683 w 6187971"/>
                  <a:gd name="connsiteY1753" fmla="*/ 3680614 h 5955635"/>
                  <a:gd name="connsiteX1754" fmla="*/ 746720 w 6187971"/>
                  <a:gd name="connsiteY1754" fmla="*/ 3676110 h 5955635"/>
                  <a:gd name="connsiteX1755" fmla="*/ 745758 w 6187971"/>
                  <a:gd name="connsiteY1755" fmla="*/ 3671606 h 5955635"/>
                  <a:gd name="connsiteX1756" fmla="*/ 740292 w 6187971"/>
                  <a:gd name="connsiteY1756" fmla="*/ 3668064 h 5955635"/>
                  <a:gd name="connsiteX1757" fmla="*/ 734519 w 6187971"/>
                  <a:gd name="connsiteY1757" fmla="*/ 3641040 h 5955635"/>
                  <a:gd name="connsiteX1758" fmla="*/ 729052 w 6187971"/>
                  <a:gd name="connsiteY1758" fmla="*/ 3637498 h 5955635"/>
                  <a:gd name="connsiteX1759" fmla="*/ 723279 w 6187971"/>
                  <a:gd name="connsiteY1759" fmla="*/ 3610474 h 5955635"/>
                  <a:gd name="connsiteX1760" fmla="*/ 722316 w 6187971"/>
                  <a:gd name="connsiteY1760" fmla="*/ 3605970 h 5955635"/>
                  <a:gd name="connsiteX1761" fmla="*/ 721354 w 6187971"/>
                  <a:gd name="connsiteY1761" fmla="*/ 3601465 h 5955635"/>
                  <a:gd name="connsiteX1762" fmla="*/ 717812 w 6187971"/>
                  <a:gd name="connsiteY1762" fmla="*/ 3606932 h 5955635"/>
                  <a:gd name="connsiteX1763" fmla="*/ 707227 w 6187971"/>
                  <a:gd name="connsiteY1763" fmla="*/ 3557387 h 5955635"/>
                  <a:gd name="connsiteX1764" fmla="*/ 710114 w 6187971"/>
                  <a:gd name="connsiteY1764" fmla="*/ 3570900 h 5955635"/>
                  <a:gd name="connsiteX1765" fmla="*/ 702723 w 6187971"/>
                  <a:gd name="connsiteY1765" fmla="*/ 3558350 h 5955635"/>
                  <a:gd name="connsiteX1766" fmla="*/ 705610 w 6187971"/>
                  <a:gd name="connsiteY1766" fmla="*/ 3571863 h 5955635"/>
                  <a:gd name="connsiteX1767" fmla="*/ 700144 w 6187971"/>
                  <a:gd name="connsiteY1767" fmla="*/ 3568320 h 5955635"/>
                  <a:gd name="connsiteX1768" fmla="*/ 702068 w 6187971"/>
                  <a:gd name="connsiteY1768" fmla="*/ 3577328 h 5955635"/>
                  <a:gd name="connsiteX1769" fmla="*/ 703031 w 6187971"/>
                  <a:gd name="connsiteY1769" fmla="*/ 3581832 h 5955635"/>
                  <a:gd name="connsiteX1770" fmla="*/ 695599 w 6187971"/>
                  <a:gd name="connsiteY1770" fmla="*/ 3635226 h 5955635"/>
                  <a:gd name="connsiteX1771" fmla="*/ 697524 w 6187971"/>
                  <a:gd name="connsiteY1771" fmla="*/ 3644234 h 5955635"/>
                  <a:gd name="connsiteX1772" fmla="*/ 687553 w 6187971"/>
                  <a:gd name="connsiteY1772" fmla="*/ 3641655 h 5955635"/>
                  <a:gd name="connsiteX1773" fmla="*/ 685628 w 6187971"/>
                  <a:gd name="connsiteY1773" fmla="*/ 3632647 h 5955635"/>
                  <a:gd name="connsiteX1774" fmla="*/ 681125 w 6187971"/>
                  <a:gd name="connsiteY1774" fmla="*/ 3633609 h 5955635"/>
                  <a:gd name="connsiteX1775" fmla="*/ 682087 w 6187971"/>
                  <a:gd name="connsiteY1775" fmla="*/ 3638113 h 5955635"/>
                  <a:gd name="connsiteX1776" fmla="*/ 660262 w 6187971"/>
                  <a:gd name="connsiteY1776" fmla="*/ 3558002 h 5955635"/>
                  <a:gd name="connsiteX1777" fmla="*/ 665729 w 6187971"/>
                  <a:gd name="connsiteY1777" fmla="*/ 3561544 h 5955635"/>
                  <a:gd name="connsiteX1778" fmla="*/ 669270 w 6187971"/>
                  <a:gd name="connsiteY1778" fmla="*/ 3556078 h 5955635"/>
                  <a:gd name="connsiteX1779" fmla="*/ 671194 w 6187971"/>
                  <a:gd name="connsiteY1779" fmla="*/ 3565085 h 5955635"/>
                  <a:gd name="connsiteX1780" fmla="*/ 660609 w 6187971"/>
                  <a:gd name="connsiteY1780" fmla="*/ 3515542 h 5955635"/>
                  <a:gd name="connsiteX1781" fmla="*/ 665114 w 6187971"/>
                  <a:gd name="connsiteY1781" fmla="*/ 3514579 h 5955635"/>
                  <a:gd name="connsiteX1782" fmla="*/ 664152 w 6187971"/>
                  <a:gd name="connsiteY1782" fmla="*/ 3510075 h 5955635"/>
                  <a:gd name="connsiteX1783" fmla="*/ 662227 w 6187971"/>
                  <a:gd name="connsiteY1783" fmla="*/ 3501067 h 5955635"/>
                  <a:gd name="connsiteX1784" fmla="*/ 655491 w 6187971"/>
                  <a:gd name="connsiteY1784" fmla="*/ 3469539 h 5955635"/>
                  <a:gd name="connsiteX1785" fmla="*/ 654529 w 6187971"/>
                  <a:gd name="connsiteY1785" fmla="*/ 3465034 h 5955635"/>
                  <a:gd name="connsiteX1786" fmla="*/ 653567 w 6187971"/>
                  <a:gd name="connsiteY1786" fmla="*/ 3460530 h 5955635"/>
                  <a:gd name="connsiteX1787" fmla="*/ 639439 w 6187971"/>
                  <a:gd name="connsiteY1787" fmla="*/ 3416453 h 5955635"/>
                  <a:gd name="connsiteX1788" fmla="*/ 638477 w 6187971"/>
                  <a:gd name="connsiteY1788" fmla="*/ 3411948 h 5955635"/>
                  <a:gd name="connsiteX1789" fmla="*/ 637515 w 6187971"/>
                  <a:gd name="connsiteY1789" fmla="*/ 3407444 h 5955635"/>
                  <a:gd name="connsiteX1790" fmla="*/ 635590 w 6187971"/>
                  <a:gd name="connsiteY1790" fmla="*/ 3398436 h 5955635"/>
                  <a:gd name="connsiteX1791" fmla="*/ 633012 w 6187971"/>
                  <a:gd name="connsiteY1791" fmla="*/ 3408406 h 5955635"/>
                  <a:gd name="connsiteX1792" fmla="*/ 629469 w 6187971"/>
                  <a:gd name="connsiteY1792" fmla="*/ 3413873 h 5955635"/>
                  <a:gd name="connsiteX1793" fmla="*/ 625620 w 6187971"/>
                  <a:gd name="connsiteY1793" fmla="*/ 3395856 h 5955635"/>
                  <a:gd name="connsiteX1794" fmla="*/ 630125 w 6187971"/>
                  <a:gd name="connsiteY1794" fmla="*/ 3394894 h 5955635"/>
                  <a:gd name="connsiteX1795" fmla="*/ 629163 w 6187971"/>
                  <a:gd name="connsiteY1795" fmla="*/ 3390391 h 5955635"/>
                  <a:gd name="connsiteX1796" fmla="*/ 628200 w 6187971"/>
                  <a:gd name="connsiteY1796" fmla="*/ 3385887 h 5955635"/>
                  <a:gd name="connsiteX1797" fmla="*/ 623696 w 6187971"/>
                  <a:gd name="connsiteY1797" fmla="*/ 3386849 h 5955635"/>
                  <a:gd name="connsiteX1798" fmla="*/ 627892 w 6187971"/>
                  <a:gd name="connsiteY1798" fmla="*/ 3362404 h 5955635"/>
                  <a:gd name="connsiteX1799" fmla="*/ 615998 w 6187971"/>
                  <a:gd name="connsiteY1799" fmla="*/ 3350816 h 5955635"/>
                  <a:gd name="connsiteX1800" fmla="*/ 618229 w 6187971"/>
                  <a:gd name="connsiteY1800" fmla="*/ 3383307 h 5955635"/>
                  <a:gd name="connsiteX1801" fmla="*/ 623696 w 6187971"/>
                  <a:gd name="connsiteY1801" fmla="*/ 3386849 h 5955635"/>
                  <a:gd name="connsiteX1802" fmla="*/ 619192 w 6187971"/>
                  <a:gd name="connsiteY1802" fmla="*/ 3387811 h 5955635"/>
                  <a:gd name="connsiteX1803" fmla="*/ 620154 w 6187971"/>
                  <a:gd name="connsiteY1803" fmla="*/ 3392315 h 5955635"/>
                  <a:gd name="connsiteX1804" fmla="*/ 621116 w 6187971"/>
                  <a:gd name="connsiteY1804" fmla="*/ 3396819 h 5955635"/>
                  <a:gd name="connsiteX1805" fmla="*/ 625620 w 6187971"/>
                  <a:gd name="connsiteY1805" fmla="*/ 3395856 h 5955635"/>
                  <a:gd name="connsiteX1806" fmla="*/ 628026 w 6187971"/>
                  <a:gd name="connsiteY1806" fmla="*/ 3407116 h 5955635"/>
                  <a:gd name="connsiteX1807" fmla="*/ 629469 w 6187971"/>
                  <a:gd name="connsiteY1807" fmla="*/ 3413873 h 5955635"/>
                  <a:gd name="connsiteX1808" fmla="*/ 630432 w 6187971"/>
                  <a:gd name="connsiteY1808" fmla="*/ 3418377 h 5955635"/>
                  <a:gd name="connsiteX1809" fmla="*/ 625927 w 6187971"/>
                  <a:gd name="connsiteY1809" fmla="*/ 3419340 h 5955635"/>
                  <a:gd name="connsiteX1810" fmla="*/ 626889 w 6187971"/>
                  <a:gd name="connsiteY1810" fmla="*/ 3423843 h 5955635"/>
                  <a:gd name="connsiteX1811" fmla="*/ 627852 w 6187971"/>
                  <a:gd name="connsiteY1811" fmla="*/ 3428347 h 5955635"/>
                  <a:gd name="connsiteX1812" fmla="*/ 654488 w 6187971"/>
                  <a:gd name="connsiteY1812" fmla="*/ 3530978 h 5955635"/>
                  <a:gd name="connsiteX1813" fmla="*/ 649984 w 6187971"/>
                  <a:gd name="connsiteY1813" fmla="*/ 3531940 h 5955635"/>
                  <a:gd name="connsiteX1814" fmla="*/ 651908 w 6187971"/>
                  <a:gd name="connsiteY1814" fmla="*/ 3540948 h 5955635"/>
                  <a:gd name="connsiteX1815" fmla="*/ 655758 w 6187971"/>
                  <a:gd name="connsiteY1815" fmla="*/ 3558965 h 5955635"/>
                  <a:gd name="connsiteX1816" fmla="*/ 671154 w 6187971"/>
                  <a:gd name="connsiteY1816" fmla="*/ 3631029 h 5955635"/>
                  <a:gd name="connsiteX1817" fmla="*/ 691054 w 6187971"/>
                  <a:gd name="connsiteY1817" fmla="*/ 3702132 h 5955635"/>
                  <a:gd name="connsiteX1818" fmla="*/ 695211 w 6187971"/>
                  <a:gd name="connsiteY1818" fmla="*/ 3743630 h 5955635"/>
                  <a:gd name="connsiteX1819" fmla="*/ 689090 w 6187971"/>
                  <a:gd name="connsiteY1819" fmla="*/ 3759068 h 5955635"/>
                  <a:gd name="connsiteX1820" fmla="*/ 700289 w 6187971"/>
                  <a:gd name="connsiteY1820" fmla="*/ 3855577 h 5955635"/>
                  <a:gd name="connsiteX1821" fmla="*/ 693861 w 6187971"/>
                  <a:gd name="connsiteY1821" fmla="*/ 3847531 h 5955635"/>
                  <a:gd name="connsiteX1822" fmla="*/ 687392 w 6187971"/>
                  <a:gd name="connsiteY1822" fmla="*/ 3905429 h 5955635"/>
                  <a:gd name="connsiteX1823" fmla="*/ 680963 w 6187971"/>
                  <a:gd name="connsiteY1823" fmla="*/ 3897383 h 5955635"/>
                  <a:gd name="connsiteX1824" fmla="*/ 682887 w 6187971"/>
                  <a:gd name="connsiteY1824" fmla="*/ 3906391 h 5955635"/>
                  <a:gd name="connsiteX1825" fmla="*/ 655904 w 6187971"/>
                  <a:gd name="connsiteY1825" fmla="*/ 3846221 h 5955635"/>
                  <a:gd name="connsiteX1826" fmla="*/ 647550 w 6187971"/>
                  <a:gd name="connsiteY1826" fmla="*/ 3829168 h 5955635"/>
                  <a:gd name="connsiteX1827" fmla="*/ 646588 w 6187971"/>
                  <a:gd name="connsiteY1827" fmla="*/ 3824663 h 5955635"/>
                  <a:gd name="connsiteX1828" fmla="*/ 642083 w 6187971"/>
                  <a:gd name="connsiteY1828" fmla="*/ 3825626 h 5955635"/>
                  <a:gd name="connsiteX1829" fmla="*/ 637272 w 6187971"/>
                  <a:gd name="connsiteY1829" fmla="*/ 3803105 h 5955635"/>
                  <a:gd name="connsiteX1830" fmla="*/ 628264 w 6187971"/>
                  <a:gd name="connsiteY1830" fmla="*/ 3805029 h 5955635"/>
                  <a:gd name="connsiteX1831" fmla="*/ 631151 w 6187971"/>
                  <a:gd name="connsiteY1831" fmla="*/ 3818541 h 5955635"/>
                  <a:gd name="connsiteX1832" fmla="*/ 641429 w 6187971"/>
                  <a:gd name="connsiteY1832" fmla="*/ 3844604 h 5955635"/>
                  <a:gd name="connsiteX1833" fmla="*/ 653897 w 6187971"/>
                  <a:gd name="connsiteY1833" fmla="*/ 3969100 h 5955635"/>
                  <a:gd name="connsiteX1834" fmla="*/ 646814 w 6187971"/>
                  <a:gd name="connsiteY1834" fmla="*/ 3980033 h 5955635"/>
                  <a:gd name="connsiteX1835" fmla="*/ 639423 w 6187971"/>
                  <a:gd name="connsiteY1835" fmla="*/ 3967483 h 5955635"/>
                  <a:gd name="connsiteX1836" fmla="*/ 638461 w 6187971"/>
                  <a:gd name="connsiteY1836" fmla="*/ 3962979 h 5955635"/>
                  <a:gd name="connsiteX1837" fmla="*/ 632995 w 6187971"/>
                  <a:gd name="connsiteY1837" fmla="*/ 3959436 h 5955635"/>
                  <a:gd name="connsiteX1838" fmla="*/ 633958 w 6187971"/>
                  <a:gd name="connsiteY1838" fmla="*/ 3963941 h 5955635"/>
                  <a:gd name="connsiteX1839" fmla="*/ 634920 w 6187971"/>
                  <a:gd name="connsiteY1839" fmla="*/ 3968445 h 5955635"/>
                  <a:gd name="connsiteX1840" fmla="*/ 628491 w 6187971"/>
                  <a:gd name="connsiteY1840" fmla="*/ 3960399 h 5955635"/>
                  <a:gd name="connsiteX1841" fmla="*/ 623679 w 6187971"/>
                  <a:gd name="connsiteY1841" fmla="*/ 3937879 h 5955635"/>
                  <a:gd name="connsiteX1842" fmla="*/ 631167 w 6187971"/>
                  <a:gd name="connsiteY1842" fmla="*/ 3950879 h 5955635"/>
                  <a:gd name="connsiteX1843" fmla="*/ 632033 w 6187971"/>
                  <a:gd name="connsiteY1843" fmla="*/ 3954933 h 5955635"/>
                  <a:gd name="connsiteX1844" fmla="*/ 633038 w 6187971"/>
                  <a:gd name="connsiteY1844" fmla="*/ 3954129 h 5955635"/>
                  <a:gd name="connsiteX1845" fmla="*/ 631167 w 6187971"/>
                  <a:gd name="connsiteY1845" fmla="*/ 3950879 h 5955635"/>
                  <a:gd name="connsiteX1846" fmla="*/ 629507 w 6187971"/>
                  <a:gd name="connsiteY1846" fmla="*/ 3943110 h 5955635"/>
                  <a:gd name="connsiteX1847" fmla="*/ 629146 w 6187971"/>
                  <a:gd name="connsiteY1847" fmla="*/ 3941420 h 5955635"/>
                  <a:gd name="connsiteX1848" fmla="*/ 633649 w 6187971"/>
                  <a:gd name="connsiteY1848" fmla="*/ 3940458 h 5955635"/>
                  <a:gd name="connsiteX1849" fmla="*/ 632687 w 6187971"/>
                  <a:gd name="connsiteY1849" fmla="*/ 3935955 h 5955635"/>
                  <a:gd name="connsiteX1850" fmla="*/ 631725 w 6187971"/>
                  <a:gd name="connsiteY1850" fmla="*/ 3931450 h 5955635"/>
                  <a:gd name="connsiteX1851" fmla="*/ 627222 w 6187971"/>
                  <a:gd name="connsiteY1851" fmla="*/ 3932412 h 5955635"/>
                  <a:gd name="connsiteX1852" fmla="*/ 620793 w 6187971"/>
                  <a:gd name="connsiteY1852" fmla="*/ 3924367 h 5955635"/>
                  <a:gd name="connsiteX1853" fmla="*/ 619830 w 6187971"/>
                  <a:gd name="connsiteY1853" fmla="*/ 3919863 h 5955635"/>
                  <a:gd name="connsiteX1854" fmla="*/ 618868 w 6187971"/>
                  <a:gd name="connsiteY1854" fmla="*/ 3915358 h 5955635"/>
                  <a:gd name="connsiteX1855" fmla="*/ 614177 w 6187971"/>
                  <a:gd name="connsiteY1855" fmla="*/ 3893402 h 5955635"/>
                  <a:gd name="connsiteX1856" fmla="*/ 613094 w 6187971"/>
                  <a:gd name="connsiteY1856" fmla="*/ 3888334 h 5955635"/>
                  <a:gd name="connsiteX1857" fmla="*/ 613401 w 6187971"/>
                  <a:gd name="connsiteY1857" fmla="*/ 3911817 h 5955635"/>
                  <a:gd name="connsiteX1858" fmla="*/ 600237 w 6187971"/>
                  <a:gd name="connsiteY1858" fmla="*/ 3872242 h 5955635"/>
                  <a:gd name="connsiteX1859" fmla="*/ 579335 w 6187971"/>
                  <a:gd name="connsiteY1859" fmla="*/ 3862579 h 5955635"/>
                  <a:gd name="connsiteX1860" fmla="*/ 556854 w 6187971"/>
                  <a:gd name="connsiteY1860" fmla="*/ 3801448 h 5955635"/>
                  <a:gd name="connsiteX1861" fmla="*/ 558123 w 6187971"/>
                  <a:gd name="connsiteY1861" fmla="*/ 3829434 h 5955635"/>
                  <a:gd name="connsiteX1862" fmla="*/ 546884 w 6187971"/>
                  <a:gd name="connsiteY1862" fmla="*/ 3798868 h 5955635"/>
                  <a:gd name="connsiteX1863" fmla="*/ 542686 w 6187971"/>
                  <a:gd name="connsiteY1863" fmla="*/ 3823313 h 5955635"/>
                  <a:gd name="connsiteX1864" fmla="*/ 541724 w 6187971"/>
                  <a:gd name="connsiteY1864" fmla="*/ 3818809 h 5955635"/>
                  <a:gd name="connsiteX1865" fmla="*/ 488144 w 6187971"/>
                  <a:gd name="connsiteY1865" fmla="*/ 3590064 h 5955635"/>
                  <a:gd name="connsiteX1866" fmla="*/ 482371 w 6187971"/>
                  <a:gd name="connsiteY1866" fmla="*/ 3563040 h 5955635"/>
                  <a:gd name="connsiteX1867" fmla="*/ 578133 w 6187971"/>
                  <a:gd name="connsiteY1867" fmla="*/ 2267918 h 5955635"/>
                  <a:gd name="connsiteX1868" fmla="*/ 592980 w 6187971"/>
                  <a:gd name="connsiteY1868" fmla="*/ 2227702 h 5955635"/>
                  <a:gd name="connsiteX1869" fmla="*/ 600194 w 6187971"/>
                  <a:gd name="connsiteY1869" fmla="*/ 2211410 h 5955635"/>
                  <a:gd name="connsiteX1870" fmla="*/ 638131 w 6187971"/>
                  <a:gd name="connsiteY1870" fmla="*/ 2105404 h 5955635"/>
                  <a:gd name="connsiteX1871" fmla="*/ 652761 w 6187971"/>
                  <a:gd name="connsiteY1871" fmla="*/ 2065777 h 5955635"/>
                  <a:gd name="connsiteX1872" fmla="*/ 1102577 w 6187971"/>
                  <a:gd name="connsiteY1872" fmla="*/ 1332509 h 5955635"/>
                  <a:gd name="connsiteX1873" fmla="*/ 1683816 w 6187971"/>
                  <a:gd name="connsiteY1873" fmla="*/ 1083716 h 5955635"/>
                  <a:gd name="connsiteX1874" fmla="*/ 1679236 w 6187971"/>
                  <a:gd name="connsiteY1874" fmla="*/ 1086770 h 5955635"/>
                  <a:gd name="connsiteX1875" fmla="*/ 1682424 w 6187971"/>
                  <a:gd name="connsiteY1875" fmla="*/ 1084298 h 5955635"/>
                  <a:gd name="connsiteX1876" fmla="*/ 3808051 w 6187971"/>
                  <a:gd name="connsiteY1876" fmla="*/ 599460 h 5955635"/>
                  <a:gd name="connsiteX1877" fmla="*/ 3814670 w 6187971"/>
                  <a:gd name="connsiteY1877" fmla="*/ 600728 h 5955635"/>
                  <a:gd name="connsiteX1878" fmla="*/ 3819307 w 6187971"/>
                  <a:gd name="connsiteY1878" fmla="*/ 603027 h 5955635"/>
                  <a:gd name="connsiteX1879" fmla="*/ 1626222 w 6187971"/>
                  <a:gd name="connsiteY1879" fmla="*/ 1047191 h 5955635"/>
                  <a:gd name="connsiteX1880" fmla="*/ 1626514 w 6187971"/>
                  <a:gd name="connsiteY1880" fmla="*/ 1048557 h 5955635"/>
                  <a:gd name="connsiteX1881" fmla="*/ 1622009 w 6187971"/>
                  <a:gd name="connsiteY1881" fmla="*/ 1049520 h 5955635"/>
                  <a:gd name="connsiteX1882" fmla="*/ 3198980 w 6187971"/>
                  <a:gd name="connsiteY1882" fmla="*/ 688397 h 5955635"/>
                  <a:gd name="connsiteX1883" fmla="*/ 3202634 w 6187971"/>
                  <a:gd name="connsiteY1883" fmla="*/ 688279 h 5955635"/>
                  <a:gd name="connsiteX1884" fmla="*/ 3199068 w 6187971"/>
                  <a:gd name="connsiteY1884" fmla="*/ 688412 h 5955635"/>
                  <a:gd name="connsiteX1885" fmla="*/ 1688956 w 6187971"/>
                  <a:gd name="connsiteY1885" fmla="*/ 988120 h 5955635"/>
                  <a:gd name="connsiteX1886" fmla="*/ 1697964 w 6187971"/>
                  <a:gd name="connsiteY1886" fmla="*/ 986196 h 5955635"/>
                  <a:gd name="connsiteX1887" fmla="*/ 1694422 w 6187971"/>
                  <a:gd name="connsiteY1887" fmla="*/ 991662 h 5955635"/>
                  <a:gd name="connsiteX1888" fmla="*/ 1703431 w 6187971"/>
                  <a:gd name="connsiteY1888" fmla="*/ 989738 h 5955635"/>
                  <a:gd name="connsiteX1889" fmla="*/ 1668870 w 6187971"/>
                  <a:gd name="connsiteY1889" fmla="*/ 1023613 h 5955635"/>
                  <a:gd name="connsiteX1890" fmla="*/ 1626222 w 6187971"/>
                  <a:gd name="connsiteY1890" fmla="*/ 1047191 h 5955635"/>
                  <a:gd name="connsiteX1891" fmla="*/ 1625552 w 6187971"/>
                  <a:gd name="connsiteY1891" fmla="*/ 1044054 h 5955635"/>
                  <a:gd name="connsiteX1892" fmla="*/ 1622009 w 6187971"/>
                  <a:gd name="connsiteY1892" fmla="*/ 1049520 h 5955635"/>
                  <a:gd name="connsiteX1893" fmla="*/ 1604955 w 6187971"/>
                  <a:gd name="connsiteY1893" fmla="*/ 1057873 h 5955635"/>
                  <a:gd name="connsiteX1894" fmla="*/ 1600452 w 6187971"/>
                  <a:gd name="connsiteY1894" fmla="*/ 1058835 h 5955635"/>
                  <a:gd name="connsiteX1895" fmla="*/ 1601414 w 6187971"/>
                  <a:gd name="connsiteY1895" fmla="*/ 1063339 h 5955635"/>
                  <a:gd name="connsiteX1896" fmla="*/ 1596910 w 6187971"/>
                  <a:gd name="connsiteY1896" fmla="*/ 1064302 h 5955635"/>
                  <a:gd name="connsiteX1897" fmla="*/ 1568524 w 6187971"/>
                  <a:gd name="connsiteY1897" fmla="*/ 1077178 h 5955635"/>
                  <a:gd name="connsiteX1898" fmla="*/ 1633720 w 6187971"/>
                  <a:gd name="connsiteY1898" fmla="*/ 1022132 h 5955635"/>
                  <a:gd name="connsiteX1899" fmla="*/ 1644223 w 6187971"/>
                  <a:gd name="connsiteY1899" fmla="*/ 1021226 h 5955635"/>
                  <a:gd name="connsiteX1900" fmla="*/ 1688956 w 6187971"/>
                  <a:gd name="connsiteY1900" fmla="*/ 988120 h 5955635"/>
                  <a:gd name="connsiteX1901" fmla="*/ 1987536 w 6187971"/>
                  <a:gd name="connsiteY1901" fmla="*/ 886654 h 5955635"/>
                  <a:gd name="connsiteX1902" fmla="*/ 2023568 w 6187971"/>
                  <a:gd name="connsiteY1902" fmla="*/ 878956 h 5955635"/>
                  <a:gd name="connsiteX1903" fmla="*/ 1940222 w 6187971"/>
                  <a:gd name="connsiteY1903" fmla="*/ 929729 h 5955635"/>
                  <a:gd name="connsiteX1904" fmla="*/ 1864697 w 6187971"/>
                  <a:gd name="connsiteY1904" fmla="*/ 973018 h 5955635"/>
                  <a:gd name="connsiteX1905" fmla="*/ 1854248 w 6187971"/>
                  <a:gd name="connsiteY1905" fmla="*/ 982182 h 5955635"/>
                  <a:gd name="connsiteX1906" fmla="*/ 1798385 w 6187971"/>
                  <a:gd name="connsiteY1906" fmla="*/ 1012071 h 5955635"/>
                  <a:gd name="connsiteX1907" fmla="*/ 1797668 w 6187971"/>
                  <a:gd name="connsiteY1907" fmla="*/ 1011991 h 5955635"/>
                  <a:gd name="connsiteX1908" fmla="*/ 1797543 w 6187971"/>
                  <a:gd name="connsiteY1908" fmla="*/ 1012522 h 5955635"/>
                  <a:gd name="connsiteX1909" fmla="*/ 1762279 w 6187971"/>
                  <a:gd name="connsiteY1909" fmla="*/ 1031390 h 5955635"/>
                  <a:gd name="connsiteX1910" fmla="*/ 1729692 w 6187971"/>
                  <a:gd name="connsiteY1910" fmla="*/ 1053121 h 5955635"/>
                  <a:gd name="connsiteX1911" fmla="*/ 1751010 w 6187971"/>
                  <a:gd name="connsiteY1911" fmla="*/ 1036088 h 5955635"/>
                  <a:gd name="connsiteX1912" fmla="*/ 1930252 w 6187971"/>
                  <a:gd name="connsiteY1912" fmla="*/ 927150 h 5955635"/>
                  <a:gd name="connsiteX1913" fmla="*/ 1987536 w 6187971"/>
                  <a:gd name="connsiteY1913" fmla="*/ 886654 h 5955635"/>
                  <a:gd name="connsiteX1914" fmla="*/ 2481059 w 6187971"/>
                  <a:gd name="connsiteY1914" fmla="*/ 771795 h 5955635"/>
                  <a:gd name="connsiteX1915" fmla="*/ 2477517 w 6187971"/>
                  <a:gd name="connsiteY1915" fmla="*/ 777261 h 5955635"/>
                  <a:gd name="connsiteX1916" fmla="*/ 2473014 w 6187971"/>
                  <a:gd name="connsiteY1916" fmla="*/ 778224 h 5955635"/>
                  <a:gd name="connsiteX1917" fmla="*/ 2454997 w 6187971"/>
                  <a:gd name="connsiteY1917" fmla="*/ 782073 h 5955635"/>
                  <a:gd name="connsiteX1918" fmla="*/ 2432476 w 6187971"/>
                  <a:gd name="connsiteY1918" fmla="*/ 786884 h 5955635"/>
                  <a:gd name="connsiteX1919" fmla="*/ 2427973 w 6187971"/>
                  <a:gd name="connsiteY1919" fmla="*/ 787846 h 5955635"/>
                  <a:gd name="connsiteX1920" fmla="*/ 2484601 w 6187971"/>
                  <a:gd name="connsiteY1920" fmla="*/ 766329 h 5955635"/>
                  <a:gd name="connsiteX1921" fmla="*/ 2489106 w 6187971"/>
                  <a:gd name="connsiteY1921" fmla="*/ 765367 h 5955635"/>
                  <a:gd name="connsiteX1922" fmla="*/ 2565675 w 6187971"/>
                  <a:gd name="connsiteY1922" fmla="*/ 749008 h 5955635"/>
                  <a:gd name="connsiteX1923" fmla="*/ 2513550 w 6187971"/>
                  <a:gd name="connsiteY1923" fmla="*/ 769563 h 5955635"/>
                  <a:gd name="connsiteX1924" fmla="*/ 2509046 w 6187971"/>
                  <a:gd name="connsiteY1924" fmla="*/ 770525 h 5955635"/>
                  <a:gd name="connsiteX1925" fmla="*/ 2491030 w 6187971"/>
                  <a:gd name="connsiteY1925" fmla="*/ 774374 h 5955635"/>
                  <a:gd name="connsiteX1926" fmla="*/ 2487488 w 6187971"/>
                  <a:gd name="connsiteY1926" fmla="*/ 779841 h 5955635"/>
                  <a:gd name="connsiteX1927" fmla="*/ 2492955 w 6187971"/>
                  <a:gd name="connsiteY1927" fmla="*/ 783383 h 5955635"/>
                  <a:gd name="connsiteX1928" fmla="*/ 2497458 w 6187971"/>
                  <a:gd name="connsiteY1928" fmla="*/ 782421 h 5955635"/>
                  <a:gd name="connsiteX1929" fmla="*/ 2501000 w 6187971"/>
                  <a:gd name="connsiteY1929" fmla="*/ 776954 h 5955635"/>
                  <a:gd name="connsiteX1930" fmla="*/ 2505504 w 6187971"/>
                  <a:gd name="connsiteY1930" fmla="*/ 775992 h 5955635"/>
                  <a:gd name="connsiteX1931" fmla="*/ 2523521 w 6187971"/>
                  <a:gd name="connsiteY1931" fmla="*/ 772143 h 5955635"/>
                  <a:gd name="connsiteX1932" fmla="*/ 2533491 w 6187971"/>
                  <a:gd name="connsiteY1932" fmla="*/ 774723 h 5955635"/>
                  <a:gd name="connsiteX1933" fmla="*/ 2565982 w 6187971"/>
                  <a:gd name="connsiteY1933" fmla="*/ 772490 h 5955635"/>
                  <a:gd name="connsiteX1934" fmla="*/ 2568561 w 6187971"/>
                  <a:gd name="connsiteY1934" fmla="*/ 762520 h 5955635"/>
                  <a:gd name="connsiteX1935" fmla="*/ 2578532 w 6187971"/>
                  <a:gd name="connsiteY1935" fmla="*/ 765100 h 5955635"/>
                  <a:gd name="connsiteX1936" fmla="*/ 2600090 w 6187971"/>
                  <a:gd name="connsiteY1936" fmla="*/ 755784 h 5955635"/>
                  <a:gd name="connsiteX1937" fmla="*/ 2631618 w 6187971"/>
                  <a:gd name="connsiteY1937" fmla="*/ 749048 h 5955635"/>
                  <a:gd name="connsiteX1938" fmla="*/ 2635160 w 6187971"/>
                  <a:gd name="connsiteY1938" fmla="*/ 743582 h 5955635"/>
                  <a:gd name="connsiteX1939" fmla="*/ 2650597 w 6187971"/>
                  <a:gd name="connsiteY1939" fmla="*/ 749704 h 5955635"/>
                  <a:gd name="connsiteX1940" fmla="*/ 2684705 w 6187971"/>
                  <a:gd name="connsiteY1940" fmla="*/ 732997 h 5955635"/>
                  <a:gd name="connsiteX1941" fmla="*/ 2726204 w 6187971"/>
                  <a:gd name="connsiteY1941" fmla="*/ 728841 h 5955635"/>
                  <a:gd name="connsiteX1942" fmla="*/ 2739716 w 6187971"/>
                  <a:gd name="connsiteY1942" fmla="*/ 725954 h 5955635"/>
                  <a:gd name="connsiteX1943" fmla="*/ 2768666 w 6187971"/>
                  <a:gd name="connsiteY1943" fmla="*/ 729188 h 5955635"/>
                  <a:gd name="connsiteX1944" fmla="*/ 2858747 w 6187971"/>
                  <a:gd name="connsiteY1944" fmla="*/ 709942 h 5955635"/>
                  <a:gd name="connsiteX1945" fmla="*/ 2860999 w 6187971"/>
                  <a:gd name="connsiteY1945" fmla="*/ 709461 h 5955635"/>
                  <a:gd name="connsiteX1946" fmla="*/ 2876763 w 6187971"/>
                  <a:gd name="connsiteY1946" fmla="*/ 706093 h 5955635"/>
                  <a:gd name="connsiteX1947" fmla="*/ 2881267 w 6187971"/>
                  <a:gd name="connsiteY1947" fmla="*/ 705131 h 5955635"/>
                  <a:gd name="connsiteX1948" fmla="*/ 2890275 w 6187971"/>
                  <a:gd name="connsiteY1948" fmla="*/ 703207 h 5955635"/>
                  <a:gd name="connsiteX1949" fmla="*/ 3013155 w 6187971"/>
                  <a:gd name="connsiteY1949" fmla="*/ 705211 h 5955635"/>
                  <a:gd name="connsiteX1950" fmla="*/ 3063662 w 6187971"/>
                  <a:gd name="connsiteY1950" fmla="*/ 699131 h 5955635"/>
                  <a:gd name="connsiteX1951" fmla="*/ 3095191 w 6187971"/>
                  <a:gd name="connsiteY1951" fmla="*/ 692395 h 5955635"/>
                  <a:gd name="connsiteX1952" fmla="*/ 3087145 w 6187971"/>
                  <a:gd name="connsiteY1952" fmla="*/ 698824 h 5955635"/>
                  <a:gd name="connsiteX1953" fmla="*/ 3142478 w 6187971"/>
                  <a:gd name="connsiteY1953" fmla="*/ 690534 h 5955635"/>
                  <a:gd name="connsiteX1954" fmla="*/ 3199068 w 6187971"/>
                  <a:gd name="connsiteY1954" fmla="*/ 688412 h 5955635"/>
                  <a:gd name="connsiteX1955" fmla="*/ 3205247 w 6187971"/>
                  <a:gd name="connsiteY1955" fmla="*/ 689487 h 5955635"/>
                  <a:gd name="connsiteX1956" fmla="*/ 3220650 w 6187971"/>
                  <a:gd name="connsiteY1956" fmla="*/ 684430 h 5955635"/>
                  <a:gd name="connsiteX1957" fmla="*/ 3249599 w 6187971"/>
                  <a:gd name="connsiteY1957" fmla="*/ 687664 h 5955635"/>
                  <a:gd name="connsiteX1958" fmla="*/ 3250561 w 6187971"/>
                  <a:gd name="connsiteY1958" fmla="*/ 692168 h 5955635"/>
                  <a:gd name="connsiteX1959" fmla="*/ 3326476 w 6187971"/>
                  <a:gd name="connsiteY1959" fmla="*/ 694788 h 5955635"/>
                  <a:gd name="connsiteX1960" fmla="*/ 3358004 w 6187971"/>
                  <a:gd name="connsiteY1960" fmla="*/ 688052 h 5955635"/>
                  <a:gd name="connsiteX1961" fmla="*/ 3349958 w 6187971"/>
                  <a:gd name="connsiteY1961" fmla="*/ 694480 h 5955635"/>
                  <a:gd name="connsiteX1962" fmla="*/ 3421368 w 6187971"/>
                  <a:gd name="connsiteY1962" fmla="*/ 698063 h 5955635"/>
                  <a:gd name="connsiteX1963" fmla="*/ 3507253 w 6187971"/>
                  <a:gd name="connsiteY1963" fmla="*/ 703262 h 5955635"/>
                  <a:gd name="connsiteX1964" fmla="*/ 3513682 w 6187971"/>
                  <a:gd name="connsiteY1964" fmla="*/ 711308 h 5955635"/>
                  <a:gd name="connsiteX1965" fmla="*/ 3526232 w 6187971"/>
                  <a:gd name="connsiteY1965" fmla="*/ 703917 h 5955635"/>
                  <a:gd name="connsiteX1966" fmla="*/ 3569656 w 6187971"/>
                  <a:gd name="connsiteY1966" fmla="*/ 708768 h 5955635"/>
                  <a:gd name="connsiteX1967" fmla="*/ 3587017 w 6187971"/>
                  <a:gd name="connsiteY1967" fmla="*/ 723898 h 5955635"/>
                  <a:gd name="connsiteX1968" fmla="*/ 3614041 w 6187971"/>
                  <a:gd name="connsiteY1968" fmla="*/ 718124 h 5955635"/>
                  <a:gd name="connsiteX1969" fmla="*/ 3610499 w 6187971"/>
                  <a:gd name="connsiteY1969" fmla="*/ 723591 h 5955635"/>
                  <a:gd name="connsiteX1970" fmla="*/ 3687376 w 6187971"/>
                  <a:gd name="connsiteY1970" fmla="*/ 730714 h 5955635"/>
                  <a:gd name="connsiteX1971" fmla="*/ 3669360 w 6187971"/>
                  <a:gd name="connsiteY1971" fmla="*/ 734563 h 5955635"/>
                  <a:gd name="connsiteX1972" fmla="*/ 3729182 w 6187971"/>
                  <a:gd name="connsiteY1972" fmla="*/ 750040 h 5955635"/>
                  <a:gd name="connsiteX1973" fmla="*/ 3731761 w 6187971"/>
                  <a:gd name="connsiteY1973" fmla="*/ 740070 h 5955635"/>
                  <a:gd name="connsiteX1974" fmla="*/ 3748161 w 6187971"/>
                  <a:gd name="connsiteY1974" fmla="*/ 750695 h 5955635"/>
                  <a:gd name="connsiteX1975" fmla="*/ 3786118 w 6187971"/>
                  <a:gd name="connsiteY1975" fmla="*/ 752006 h 5955635"/>
                  <a:gd name="connsiteX1976" fmla="*/ 3797051 w 6187971"/>
                  <a:gd name="connsiteY1976" fmla="*/ 759089 h 5955635"/>
                  <a:gd name="connsiteX1977" fmla="*/ 3802517 w 6187971"/>
                  <a:gd name="connsiteY1977" fmla="*/ 762631 h 5955635"/>
                  <a:gd name="connsiteX1978" fmla="*/ 3801555 w 6187971"/>
                  <a:gd name="connsiteY1978" fmla="*/ 758127 h 5955635"/>
                  <a:gd name="connsiteX1979" fmla="*/ 3791584 w 6187971"/>
                  <a:gd name="connsiteY1979" fmla="*/ 755547 h 5955635"/>
                  <a:gd name="connsiteX1980" fmla="*/ 3832428 w 6187971"/>
                  <a:gd name="connsiteY1980" fmla="*/ 770370 h 5955635"/>
                  <a:gd name="connsiteX1981" fmla="*/ 3852369 w 6187971"/>
                  <a:gd name="connsiteY1981" fmla="*/ 775528 h 5955635"/>
                  <a:gd name="connsiteX1982" fmla="*/ 3848520 w 6187971"/>
                  <a:gd name="connsiteY1982" fmla="*/ 757512 h 5955635"/>
                  <a:gd name="connsiteX1983" fmla="*/ 3875019 w 6187971"/>
                  <a:gd name="connsiteY1983" fmla="*/ 773044 h 5955635"/>
                  <a:gd name="connsiteX1984" fmla="*/ 3878041 w 6187971"/>
                  <a:gd name="connsiteY1984" fmla="*/ 775787 h 5955635"/>
                  <a:gd name="connsiteX1985" fmla="*/ 3875851 w 6187971"/>
                  <a:gd name="connsiteY1985" fmla="*/ 775221 h 5955635"/>
                  <a:gd name="connsiteX1986" fmla="*/ 3866844 w 6187971"/>
                  <a:gd name="connsiteY1986" fmla="*/ 777146 h 5955635"/>
                  <a:gd name="connsiteX1987" fmla="*/ 3872310 w 6187971"/>
                  <a:gd name="connsiteY1987" fmla="*/ 780688 h 5955635"/>
                  <a:gd name="connsiteX1988" fmla="*/ 3886784 w 6187971"/>
                  <a:gd name="connsiteY1988" fmla="*/ 782304 h 5955635"/>
                  <a:gd name="connsiteX1989" fmla="*/ 3912191 w 6187971"/>
                  <a:gd name="connsiteY1989" fmla="*/ 791005 h 5955635"/>
                  <a:gd name="connsiteX1990" fmla="*/ 3991955 w 6187971"/>
                  <a:gd name="connsiteY1990" fmla="*/ 811642 h 5955635"/>
                  <a:gd name="connsiteX1991" fmla="*/ 3996459 w 6187971"/>
                  <a:gd name="connsiteY1991" fmla="*/ 810679 h 5955635"/>
                  <a:gd name="connsiteX1992" fmla="*/ 3988413 w 6187971"/>
                  <a:gd name="connsiteY1992" fmla="*/ 817108 h 5955635"/>
                  <a:gd name="connsiteX1993" fmla="*/ 3993879 w 6187971"/>
                  <a:gd name="connsiteY1993" fmla="*/ 820649 h 5955635"/>
                  <a:gd name="connsiteX1994" fmla="*/ 3997422 w 6187971"/>
                  <a:gd name="connsiteY1994" fmla="*/ 815183 h 5955635"/>
                  <a:gd name="connsiteX1995" fmla="*/ 4029257 w 6187971"/>
                  <a:gd name="connsiteY1995" fmla="*/ 831930 h 5955635"/>
                  <a:gd name="connsiteX1996" fmla="*/ 4075568 w 6187971"/>
                  <a:gd name="connsiteY1996" fmla="*/ 850293 h 5955635"/>
                  <a:gd name="connsiteX1997" fmla="*/ 4079109 w 6187971"/>
                  <a:gd name="connsiteY1997" fmla="*/ 844827 h 5955635"/>
                  <a:gd name="connsiteX1998" fmla="*/ 4094547 w 6187971"/>
                  <a:gd name="connsiteY1998" fmla="*/ 850949 h 5955635"/>
                  <a:gd name="connsiteX1999" fmla="*/ 4102899 w 6187971"/>
                  <a:gd name="connsiteY1999" fmla="*/ 868003 h 5955635"/>
                  <a:gd name="connsiteX2000" fmla="*/ 4130886 w 6187971"/>
                  <a:gd name="connsiteY2000" fmla="*/ 866732 h 5955635"/>
                  <a:gd name="connsiteX2001" fmla="*/ 4131849 w 6187971"/>
                  <a:gd name="connsiteY2001" fmla="*/ 871237 h 5955635"/>
                  <a:gd name="connsiteX2002" fmla="*/ 4143743 w 6187971"/>
                  <a:gd name="connsiteY2002" fmla="*/ 882824 h 5955635"/>
                  <a:gd name="connsiteX2003" fmla="*/ 4158217 w 6187971"/>
                  <a:gd name="connsiteY2003" fmla="*/ 884442 h 5955635"/>
                  <a:gd name="connsiteX2004" fmla="*/ 4163684 w 6187971"/>
                  <a:gd name="connsiteY2004" fmla="*/ 887983 h 5955635"/>
                  <a:gd name="connsiteX2005" fmla="*/ 4164646 w 6187971"/>
                  <a:gd name="connsiteY2005" fmla="*/ 892487 h 5955635"/>
                  <a:gd name="connsiteX2006" fmla="*/ 4169151 w 6187971"/>
                  <a:gd name="connsiteY2006" fmla="*/ 891525 h 5955635"/>
                  <a:gd name="connsiteX2007" fmla="*/ 4167226 w 6187971"/>
                  <a:gd name="connsiteY2007" fmla="*/ 882517 h 5955635"/>
                  <a:gd name="connsiteX2008" fmla="*/ 4188129 w 6187971"/>
                  <a:gd name="connsiteY2008" fmla="*/ 892180 h 5955635"/>
                  <a:gd name="connsiteX2009" fmla="*/ 4192633 w 6187971"/>
                  <a:gd name="connsiteY2009" fmla="*/ 891218 h 5955635"/>
                  <a:gd name="connsiteX2010" fmla="*/ 4195520 w 6187971"/>
                  <a:gd name="connsiteY2010" fmla="*/ 904730 h 5955635"/>
                  <a:gd name="connsiteX2011" fmla="*/ 4236364 w 6187971"/>
                  <a:gd name="connsiteY2011" fmla="*/ 919552 h 5955635"/>
                  <a:gd name="connsiteX2012" fmla="*/ 4241830 w 6187971"/>
                  <a:gd name="connsiteY2012" fmla="*/ 923094 h 5955635"/>
                  <a:gd name="connsiteX2013" fmla="*/ 4237326 w 6187971"/>
                  <a:gd name="connsiteY2013" fmla="*/ 924056 h 5955635"/>
                  <a:gd name="connsiteX2014" fmla="*/ 4227356 w 6187971"/>
                  <a:gd name="connsiteY2014" fmla="*/ 921476 h 5955635"/>
                  <a:gd name="connsiteX2015" fmla="*/ 4228318 w 6187971"/>
                  <a:gd name="connsiteY2015" fmla="*/ 925981 h 5955635"/>
                  <a:gd name="connsiteX2016" fmla="*/ 4242793 w 6187971"/>
                  <a:gd name="connsiteY2016" fmla="*/ 927598 h 5955635"/>
                  <a:gd name="connsiteX2017" fmla="*/ 4284599 w 6187971"/>
                  <a:gd name="connsiteY2017" fmla="*/ 946924 h 5955635"/>
                  <a:gd name="connsiteX2018" fmla="*/ 4288140 w 6187971"/>
                  <a:gd name="connsiteY2018" fmla="*/ 941457 h 5955635"/>
                  <a:gd name="connsiteX2019" fmla="*/ 4300036 w 6187971"/>
                  <a:gd name="connsiteY2019" fmla="*/ 953045 h 5955635"/>
                  <a:gd name="connsiteX2020" fmla="*/ 4310968 w 6187971"/>
                  <a:gd name="connsiteY2020" fmla="*/ 960129 h 5955635"/>
                  <a:gd name="connsiteX2021" fmla="*/ 4331871 w 6187971"/>
                  <a:gd name="connsiteY2021" fmla="*/ 969792 h 5955635"/>
                  <a:gd name="connsiteX2022" fmla="*/ 4358241 w 6187971"/>
                  <a:gd name="connsiteY2022" fmla="*/ 982997 h 5955635"/>
                  <a:gd name="connsiteX2023" fmla="*/ 4360165 w 6187971"/>
                  <a:gd name="connsiteY2023" fmla="*/ 992005 h 5955635"/>
                  <a:gd name="connsiteX2024" fmla="*/ 4365632 w 6187971"/>
                  <a:gd name="connsiteY2024" fmla="*/ 995547 h 5955635"/>
                  <a:gd name="connsiteX2025" fmla="*/ 4375602 w 6187971"/>
                  <a:gd name="connsiteY2025" fmla="*/ 998126 h 5955635"/>
                  <a:gd name="connsiteX2026" fmla="*/ 4380106 w 6187971"/>
                  <a:gd name="connsiteY2026" fmla="*/ 997163 h 5955635"/>
                  <a:gd name="connsiteX2027" fmla="*/ 4401972 w 6187971"/>
                  <a:gd name="connsiteY2027" fmla="*/ 1011331 h 5955635"/>
                  <a:gd name="connsiteX2028" fmla="*/ 4406475 w 6187971"/>
                  <a:gd name="connsiteY2028" fmla="*/ 1010369 h 5955635"/>
                  <a:gd name="connsiteX2029" fmla="*/ 4466605 w 6187971"/>
                  <a:gd name="connsiteY2029" fmla="*/ 1049328 h 5955635"/>
                  <a:gd name="connsiteX2030" fmla="*/ 4467567 w 6187971"/>
                  <a:gd name="connsiteY2030" fmla="*/ 1053832 h 5955635"/>
                  <a:gd name="connsiteX2031" fmla="*/ 4472072 w 6187971"/>
                  <a:gd name="connsiteY2031" fmla="*/ 1052869 h 5955635"/>
                  <a:gd name="connsiteX2032" fmla="*/ 4585248 w 6187971"/>
                  <a:gd name="connsiteY2032" fmla="*/ 1141721 h 5955635"/>
                  <a:gd name="connsiteX2033" fmla="*/ 4665626 w 6187971"/>
                  <a:gd name="connsiteY2033" fmla="*/ 1209323 h 5955635"/>
                  <a:gd name="connsiteX2034" fmla="*/ 4690378 w 6187971"/>
                  <a:gd name="connsiteY2034" fmla="*/ 1237001 h 5955635"/>
                  <a:gd name="connsiteX2035" fmla="*/ 4825726 w 6187971"/>
                  <a:gd name="connsiteY2035" fmla="*/ 1363503 h 5955635"/>
                  <a:gd name="connsiteX2036" fmla="*/ 4836660 w 6187971"/>
                  <a:gd name="connsiteY2036" fmla="*/ 1370586 h 5955635"/>
                  <a:gd name="connsiteX2037" fmla="*/ 4837622 w 6187971"/>
                  <a:gd name="connsiteY2037" fmla="*/ 1375090 h 5955635"/>
                  <a:gd name="connsiteX2038" fmla="*/ 4878773 w 6187971"/>
                  <a:gd name="connsiteY2038" fmla="*/ 1413395 h 5955635"/>
                  <a:gd name="connsiteX2039" fmla="*/ 4884239 w 6187971"/>
                  <a:gd name="connsiteY2039" fmla="*/ 1416937 h 5955635"/>
                  <a:gd name="connsiteX2040" fmla="*/ 4889705 w 6187971"/>
                  <a:gd name="connsiteY2040" fmla="*/ 1420479 h 5955635"/>
                  <a:gd name="connsiteX2041" fmla="*/ 4938248 w 6187971"/>
                  <a:gd name="connsiteY2041" fmla="*/ 1471333 h 5955635"/>
                  <a:gd name="connsiteX2042" fmla="*/ 4929894 w 6187971"/>
                  <a:gd name="connsiteY2042" fmla="*/ 1454279 h 5955635"/>
                  <a:gd name="connsiteX2043" fmla="*/ 4935361 w 6187971"/>
                  <a:gd name="connsiteY2043" fmla="*/ 1457821 h 5955635"/>
                  <a:gd name="connsiteX2044" fmla="*/ 4936323 w 6187971"/>
                  <a:gd name="connsiteY2044" fmla="*/ 1462325 h 5955635"/>
                  <a:gd name="connsiteX2045" fmla="*/ 4940827 w 6187971"/>
                  <a:gd name="connsiteY2045" fmla="*/ 1461362 h 5955635"/>
                  <a:gd name="connsiteX2046" fmla="*/ 4945331 w 6187971"/>
                  <a:gd name="connsiteY2046" fmla="*/ 1460400 h 5955635"/>
                  <a:gd name="connsiteX2047" fmla="*/ 4950797 w 6187971"/>
                  <a:gd name="connsiteY2047" fmla="*/ 1463942 h 5955635"/>
                  <a:gd name="connsiteX2048" fmla="*/ 4975550 w 6187971"/>
                  <a:gd name="connsiteY2048" fmla="*/ 1491621 h 5955635"/>
                  <a:gd name="connsiteX2049" fmla="*/ 4974587 w 6187971"/>
                  <a:gd name="connsiteY2049" fmla="*/ 1487117 h 5955635"/>
                  <a:gd name="connsiteX2050" fmla="*/ 4980054 w 6187971"/>
                  <a:gd name="connsiteY2050" fmla="*/ 1490659 h 5955635"/>
                  <a:gd name="connsiteX2051" fmla="*/ 4986482 w 6187971"/>
                  <a:gd name="connsiteY2051" fmla="*/ 1498705 h 5955635"/>
                  <a:gd name="connsiteX2052" fmla="*/ 4971045 w 6187971"/>
                  <a:gd name="connsiteY2052" fmla="*/ 1492584 h 5955635"/>
                  <a:gd name="connsiteX2053" fmla="*/ 4978437 w 6187971"/>
                  <a:gd name="connsiteY2053" fmla="*/ 1505133 h 5955635"/>
                  <a:gd name="connsiteX2054" fmla="*/ 4973932 w 6187971"/>
                  <a:gd name="connsiteY2054" fmla="*/ 1506096 h 5955635"/>
                  <a:gd name="connsiteX2055" fmla="*/ 4974894 w 6187971"/>
                  <a:gd name="connsiteY2055" fmla="*/ 1510600 h 5955635"/>
                  <a:gd name="connsiteX2056" fmla="*/ 4984865 w 6187971"/>
                  <a:gd name="connsiteY2056" fmla="*/ 1513179 h 5955635"/>
                  <a:gd name="connsiteX2057" fmla="*/ 4998684 w 6187971"/>
                  <a:gd name="connsiteY2057" fmla="*/ 1533775 h 5955635"/>
                  <a:gd name="connsiteX2058" fmla="*/ 4995142 w 6187971"/>
                  <a:gd name="connsiteY2058" fmla="*/ 1539241 h 5955635"/>
                  <a:gd name="connsiteX2059" fmla="*/ 5015391 w 6187971"/>
                  <a:gd name="connsiteY2059" fmla="*/ 1567882 h 5955635"/>
                  <a:gd name="connsiteX2060" fmla="*/ 5020857 w 6187971"/>
                  <a:gd name="connsiteY2060" fmla="*/ 1571425 h 5955635"/>
                  <a:gd name="connsiteX2061" fmla="*/ 5027286 w 6187971"/>
                  <a:gd name="connsiteY2061" fmla="*/ 1579470 h 5955635"/>
                  <a:gd name="connsiteX2062" fmla="*/ 5037257 w 6187971"/>
                  <a:gd name="connsiteY2062" fmla="*/ 1582050 h 5955635"/>
                  <a:gd name="connsiteX2063" fmla="*/ 5038219 w 6187971"/>
                  <a:gd name="connsiteY2063" fmla="*/ 1586554 h 5955635"/>
                  <a:gd name="connsiteX2064" fmla="*/ 5034677 w 6187971"/>
                  <a:gd name="connsiteY2064" fmla="*/ 1592020 h 5955635"/>
                  <a:gd name="connsiteX2065" fmla="*/ 5035639 w 6187971"/>
                  <a:gd name="connsiteY2065" fmla="*/ 1596524 h 5955635"/>
                  <a:gd name="connsiteX2066" fmla="*/ 5041106 w 6187971"/>
                  <a:gd name="connsiteY2066" fmla="*/ 1600066 h 5955635"/>
                  <a:gd name="connsiteX2067" fmla="*/ 5044647 w 6187971"/>
                  <a:gd name="connsiteY2067" fmla="*/ 1594600 h 5955635"/>
                  <a:gd name="connsiteX2068" fmla="*/ 5043685 w 6187971"/>
                  <a:gd name="connsiteY2068" fmla="*/ 1590095 h 5955635"/>
                  <a:gd name="connsiteX2069" fmla="*/ 5042723 w 6187971"/>
                  <a:gd name="connsiteY2069" fmla="*/ 1585592 h 5955635"/>
                  <a:gd name="connsiteX2070" fmla="*/ 5046264 w 6187971"/>
                  <a:gd name="connsiteY2070" fmla="*/ 1580125 h 5955635"/>
                  <a:gd name="connsiteX2071" fmla="*/ 5050769 w 6187971"/>
                  <a:gd name="connsiteY2071" fmla="*/ 1579163 h 5955635"/>
                  <a:gd name="connsiteX2072" fmla="*/ 5057197 w 6187971"/>
                  <a:gd name="connsiteY2072" fmla="*/ 1587208 h 5955635"/>
                  <a:gd name="connsiteX2073" fmla="*/ 5058159 w 6187971"/>
                  <a:gd name="connsiteY2073" fmla="*/ 1591713 h 5955635"/>
                  <a:gd name="connsiteX2074" fmla="*/ 5054618 w 6187971"/>
                  <a:gd name="connsiteY2074" fmla="*/ 1597179 h 5955635"/>
                  <a:gd name="connsiteX2075" fmla="*/ 5062008 w 6187971"/>
                  <a:gd name="connsiteY2075" fmla="*/ 1609729 h 5955635"/>
                  <a:gd name="connsiteX2076" fmla="*/ 5067475 w 6187971"/>
                  <a:gd name="connsiteY2076" fmla="*/ 1613271 h 5955635"/>
                  <a:gd name="connsiteX2077" fmla="*/ 5066513 w 6187971"/>
                  <a:gd name="connsiteY2077" fmla="*/ 1608767 h 5955635"/>
                  <a:gd name="connsiteX2078" fmla="*/ 5060083 w 6187971"/>
                  <a:gd name="connsiteY2078" fmla="*/ 1600720 h 5955635"/>
                  <a:gd name="connsiteX2079" fmla="*/ 5063626 w 6187971"/>
                  <a:gd name="connsiteY2079" fmla="*/ 1595255 h 5955635"/>
                  <a:gd name="connsiteX2080" fmla="*/ 5070054 w 6187971"/>
                  <a:gd name="connsiteY2080" fmla="*/ 1603300 h 5955635"/>
                  <a:gd name="connsiteX2081" fmla="*/ 5086760 w 6187971"/>
                  <a:gd name="connsiteY2081" fmla="*/ 1637409 h 5955635"/>
                  <a:gd name="connsiteX2082" fmla="*/ 5083219 w 6187971"/>
                  <a:gd name="connsiteY2082" fmla="*/ 1642874 h 5955635"/>
                  <a:gd name="connsiteX2083" fmla="*/ 5072286 w 6187971"/>
                  <a:gd name="connsiteY2083" fmla="*/ 1635791 h 5955635"/>
                  <a:gd name="connsiteX2084" fmla="*/ 5108279 w 6187971"/>
                  <a:gd name="connsiteY2084" fmla="*/ 1694036 h 5955635"/>
                  <a:gd name="connsiteX2085" fmla="*/ 5132069 w 6187971"/>
                  <a:gd name="connsiteY2085" fmla="*/ 1717212 h 5955635"/>
                  <a:gd name="connsiteX2086" fmla="*/ 5136572 w 6187971"/>
                  <a:gd name="connsiteY2086" fmla="*/ 1716250 h 5955635"/>
                  <a:gd name="connsiteX2087" fmla="*/ 5143963 w 6187971"/>
                  <a:gd name="connsiteY2087" fmla="*/ 1728799 h 5955635"/>
                  <a:gd name="connsiteX2088" fmla="*/ 5147505 w 6187971"/>
                  <a:gd name="connsiteY2088" fmla="*/ 1723332 h 5955635"/>
                  <a:gd name="connsiteX2089" fmla="*/ 5148468 w 6187971"/>
                  <a:gd name="connsiteY2089" fmla="*/ 1727837 h 5955635"/>
                  <a:gd name="connsiteX2090" fmla="*/ 5162286 w 6187971"/>
                  <a:gd name="connsiteY2090" fmla="*/ 1748432 h 5955635"/>
                  <a:gd name="connsiteX2091" fmla="*/ 5175144 w 6187971"/>
                  <a:gd name="connsiteY2091" fmla="*/ 1764524 h 5955635"/>
                  <a:gd name="connsiteX2092" fmla="*/ 5184459 w 6187971"/>
                  <a:gd name="connsiteY2092" fmla="*/ 1786082 h 5955635"/>
                  <a:gd name="connsiteX2093" fmla="*/ 5198934 w 6187971"/>
                  <a:gd name="connsiteY2093" fmla="*/ 1787699 h 5955635"/>
                  <a:gd name="connsiteX2094" fmla="*/ 5200859 w 6187971"/>
                  <a:gd name="connsiteY2094" fmla="*/ 1796708 h 5955635"/>
                  <a:gd name="connsiteX2095" fmla="*/ 5196355 w 6187971"/>
                  <a:gd name="connsiteY2095" fmla="*/ 1797670 h 5955635"/>
                  <a:gd name="connsiteX2096" fmla="*/ 5197317 w 6187971"/>
                  <a:gd name="connsiteY2096" fmla="*/ 1802173 h 5955635"/>
                  <a:gd name="connsiteX2097" fmla="*/ 5198279 w 6187971"/>
                  <a:gd name="connsiteY2097" fmla="*/ 1806678 h 5955635"/>
                  <a:gd name="connsiteX2098" fmla="*/ 5190233 w 6187971"/>
                  <a:gd name="connsiteY2098" fmla="*/ 1813107 h 5955635"/>
                  <a:gd name="connsiteX2099" fmla="*/ 5281503 w 6187971"/>
                  <a:gd name="connsiteY2099" fmla="*/ 1953734 h 5955635"/>
                  <a:gd name="connsiteX2100" fmla="*/ 5295322 w 6187971"/>
                  <a:gd name="connsiteY2100" fmla="*/ 1974330 h 5955635"/>
                  <a:gd name="connsiteX2101" fmla="*/ 5305600 w 6187971"/>
                  <a:gd name="connsiteY2101" fmla="*/ 2000392 h 5955635"/>
                  <a:gd name="connsiteX2102" fmla="*/ 5321344 w 6187971"/>
                  <a:gd name="connsiteY2102" fmla="*/ 2029996 h 5955635"/>
                  <a:gd name="connsiteX2103" fmla="*/ 5339975 w 6187971"/>
                  <a:gd name="connsiteY2103" fmla="*/ 2073112 h 5955635"/>
                  <a:gd name="connsiteX2104" fmla="*/ 5354757 w 6187971"/>
                  <a:gd name="connsiteY2104" fmla="*/ 2098212 h 5955635"/>
                  <a:gd name="connsiteX2105" fmla="*/ 5355719 w 6187971"/>
                  <a:gd name="connsiteY2105" fmla="*/ 2102716 h 5955635"/>
                  <a:gd name="connsiteX2106" fmla="*/ 5372426 w 6187971"/>
                  <a:gd name="connsiteY2106" fmla="*/ 2136823 h 5955635"/>
                  <a:gd name="connsiteX2107" fmla="*/ 5388169 w 6187971"/>
                  <a:gd name="connsiteY2107" fmla="*/ 2166427 h 5955635"/>
                  <a:gd name="connsiteX2108" fmla="*/ 5395560 w 6187971"/>
                  <a:gd name="connsiteY2108" fmla="*/ 2178977 h 5955635"/>
                  <a:gd name="connsiteX2109" fmla="*/ 5396523 w 6187971"/>
                  <a:gd name="connsiteY2109" fmla="*/ 2183482 h 5955635"/>
                  <a:gd name="connsiteX2110" fmla="*/ 5394905 w 6187971"/>
                  <a:gd name="connsiteY2110" fmla="*/ 2197956 h 5955635"/>
                  <a:gd name="connsiteX2111" fmla="*/ 5395867 w 6187971"/>
                  <a:gd name="connsiteY2111" fmla="*/ 2202459 h 5955635"/>
                  <a:gd name="connsiteX2112" fmla="*/ 5402296 w 6187971"/>
                  <a:gd name="connsiteY2112" fmla="*/ 2210505 h 5955635"/>
                  <a:gd name="connsiteX2113" fmla="*/ 5406801 w 6187971"/>
                  <a:gd name="connsiteY2113" fmla="*/ 2209543 h 5955635"/>
                  <a:gd name="connsiteX2114" fmla="*/ 5411612 w 6187971"/>
                  <a:gd name="connsiteY2114" fmla="*/ 2232063 h 5955635"/>
                  <a:gd name="connsiteX2115" fmla="*/ 5417078 w 6187971"/>
                  <a:gd name="connsiteY2115" fmla="*/ 2235605 h 5955635"/>
                  <a:gd name="connsiteX2116" fmla="*/ 5416115 w 6187971"/>
                  <a:gd name="connsiteY2116" fmla="*/ 2231101 h 5955635"/>
                  <a:gd name="connsiteX2117" fmla="*/ 5406801 w 6187971"/>
                  <a:gd name="connsiteY2117" fmla="*/ 2209543 h 5955635"/>
                  <a:gd name="connsiteX2118" fmla="*/ 5411304 w 6187971"/>
                  <a:gd name="connsiteY2118" fmla="*/ 2208581 h 5955635"/>
                  <a:gd name="connsiteX2119" fmla="*/ 5413229 w 6187971"/>
                  <a:gd name="connsiteY2119" fmla="*/ 2217589 h 5955635"/>
                  <a:gd name="connsiteX2120" fmla="*/ 5414191 w 6187971"/>
                  <a:gd name="connsiteY2120" fmla="*/ 2222093 h 5955635"/>
                  <a:gd name="connsiteX2121" fmla="*/ 5421582 w 6187971"/>
                  <a:gd name="connsiteY2121" fmla="*/ 2234643 h 5955635"/>
                  <a:gd name="connsiteX2122" fmla="*/ 5425431 w 6187971"/>
                  <a:gd name="connsiteY2122" fmla="*/ 2252659 h 5955635"/>
                  <a:gd name="connsiteX2123" fmla="*/ 5419964 w 6187971"/>
                  <a:gd name="connsiteY2123" fmla="*/ 2249117 h 5955635"/>
                  <a:gd name="connsiteX2124" fmla="*/ 5421889 w 6187971"/>
                  <a:gd name="connsiteY2124" fmla="*/ 2258125 h 5955635"/>
                  <a:gd name="connsiteX2125" fmla="*/ 5423814 w 6187971"/>
                  <a:gd name="connsiteY2125" fmla="*/ 2267134 h 5955635"/>
                  <a:gd name="connsiteX2126" fmla="*/ 5431205 w 6187971"/>
                  <a:gd name="connsiteY2126" fmla="*/ 2279684 h 5955635"/>
                  <a:gd name="connsiteX2127" fmla="*/ 5433129 w 6187971"/>
                  <a:gd name="connsiteY2127" fmla="*/ 2288691 h 5955635"/>
                  <a:gd name="connsiteX2128" fmla="*/ 5438596 w 6187971"/>
                  <a:gd name="connsiteY2128" fmla="*/ 2292233 h 5955635"/>
                  <a:gd name="connsiteX2129" fmla="*/ 5445987 w 6187971"/>
                  <a:gd name="connsiteY2129" fmla="*/ 2304783 h 5955635"/>
                  <a:gd name="connsiteX2130" fmla="*/ 5447912 w 6187971"/>
                  <a:gd name="connsiteY2130" fmla="*/ 2313792 h 5955635"/>
                  <a:gd name="connsiteX2131" fmla="*/ 5444369 w 6187971"/>
                  <a:gd name="connsiteY2131" fmla="*/ 2319257 h 5955635"/>
                  <a:gd name="connsiteX2132" fmla="*/ 5449836 w 6187971"/>
                  <a:gd name="connsiteY2132" fmla="*/ 2322799 h 5955635"/>
                  <a:gd name="connsiteX2133" fmla="*/ 5447256 w 6187971"/>
                  <a:gd name="connsiteY2133" fmla="*/ 2332770 h 5955635"/>
                  <a:gd name="connsiteX2134" fmla="*/ 5453685 w 6187971"/>
                  <a:gd name="connsiteY2134" fmla="*/ 2340816 h 5955635"/>
                  <a:gd name="connsiteX2135" fmla="*/ 5457226 w 6187971"/>
                  <a:gd name="connsiteY2135" fmla="*/ 2335349 h 5955635"/>
                  <a:gd name="connsiteX2136" fmla="*/ 5460113 w 6187971"/>
                  <a:gd name="connsiteY2136" fmla="*/ 2348861 h 5955635"/>
                  <a:gd name="connsiteX2137" fmla="*/ 5461075 w 6187971"/>
                  <a:gd name="connsiteY2137" fmla="*/ 2353366 h 5955635"/>
                  <a:gd name="connsiteX2138" fmla="*/ 5469429 w 6187971"/>
                  <a:gd name="connsiteY2138" fmla="*/ 2370419 h 5955635"/>
                  <a:gd name="connsiteX2139" fmla="*/ 5473278 w 6187971"/>
                  <a:gd name="connsiteY2139" fmla="*/ 2388435 h 5955635"/>
                  <a:gd name="connsiteX2140" fmla="*/ 5476165 w 6187971"/>
                  <a:gd name="connsiteY2140" fmla="*/ 2401947 h 5955635"/>
                  <a:gd name="connsiteX2141" fmla="*/ 5481938 w 6187971"/>
                  <a:gd name="connsiteY2141" fmla="*/ 2428972 h 5955635"/>
                  <a:gd name="connsiteX2142" fmla="*/ 5480321 w 6187971"/>
                  <a:gd name="connsiteY2142" fmla="*/ 2443447 h 5955635"/>
                  <a:gd name="connsiteX2143" fmla="*/ 5474855 w 6187971"/>
                  <a:gd name="connsiteY2143" fmla="*/ 2439905 h 5955635"/>
                  <a:gd name="connsiteX2144" fmla="*/ 5469388 w 6187971"/>
                  <a:gd name="connsiteY2144" fmla="*/ 2436363 h 5955635"/>
                  <a:gd name="connsiteX2145" fmla="*/ 5470351 w 6187971"/>
                  <a:gd name="connsiteY2145" fmla="*/ 2440867 h 5955635"/>
                  <a:gd name="connsiteX2146" fmla="*/ 5471313 w 6187971"/>
                  <a:gd name="connsiteY2146" fmla="*/ 2445371 h 5955635"/>
                  <a:gd name="connsiteX2147" fmla="*/ 5476780 w 6187971"/>
                  <a:gd name="connsiteY2147" fmla="*/ 2448912 h 5955635"/>
                  <a:gd name="connsiteX2148" fmla="*/ 5482245 w 6187971"/>
                  <a:gd name="connsiteY2148" fmla="*/ 2452454 h 5955635"/>
                  <a:gd name="connsiteX2149" fmla="*/ 5486750 w 6187971"/>
                  <a:gd name="connsiteY2149" fmla="*/ 2451492 h 5955635"/>
                  <a:gd name="connsiteX2150" fmla="*/ 5486443 w 6187971"/>
                  <a:gd name="connsiteY2150" fmla="*/ 2428009 h 5955635"/>
                  <a:gd name="connsiteX2151" fmla="*/ 5485480 w 6187971"/>
                  <a:gd name="connsiteY2151" fmla="*/ 2423506 h 5955635"/>
                  <a:gd name="connsiteX2152" fmla="*/ 5481631 w 6187971"/>
                  <a:gd name="connsiteY2152" fmla="*/ 2405489 h 5955635"/>
                  <a:gd name="connsiteX2153" fmla="*/ 5479707 w 6187971"/>
                  <a:gd name="connsiteY2153" fmla="*/ 2396482 h 5955635"/>
                  <a:gd name="connsiteX2154" fmla="*/ 5489021 w 6187971"/>
                  <a:gd name="connsiteY2154" fmla="*/ 2418039 h 5955635"/>
                  <a:gd name="connsiteX2155" fmla="*/ 5499299 w 6187971"/>
                  <a:gd name="connsiteY2155" fmla="*/ 2444101 h 5955635"/>
                  <a:gd name="connsiteX2156" fmla="*/ 5496720 w 6187971"/>
                  <a:gd name="connsiteY2156" fmla="*/ 2454072 h 5955635"/>
                  <a:gd name="connsiteX2157" fmla="*/ 5498644 w 6187971"/>
                  <a:gd name="connsiteY2157" fmla="*/ 2463080 h 5955635"/>
                  <a:gd name="connsiteX2158" fmla="*/ 5503455 w 6187971"/>
                  <a:gd name="connsiteY2158" fmla="*/ 2485600 h 5955635"/>
                  <a:gd name="connsiteX2159" fmla="*/ 5497990 w 6187971"/>
                  <a:gd name="connsiteY2159" fmla="*/ 2482058 h 5955635"/>
                  <a:gd name="connsiteX2160" fmla="*/ 5493486 w 6187971"/>
                  <a:gd name="connsiteY2160" fmla="*/ 2483021 h 5955635"/>
                  <a:gd name="connsiteX2161" fmla="*/ 5494448 w 6187971"/>
                  <a:gd name="connsiteY2161" fmla="*/ 2487524 h 5955635"/>
                  <a:gd name="connsiteX2162" fmla="*/ 5495410 w 6187971"/>
                  <a:gd name="connsiteY2162" fmla="*/ 2492028 h 5955635"/>
                  <a:gd name="connsiteX2163" fmla="*/ 5500877 w 6187971"/>
                  <a:gd name="connsiteY2163" fmla="*/ 2495570 h 5955635"/>
                  <a:gd name="connsiteX2164" fmla="*/ 5501839 w 6187971"/>
                  <a:gd name="connsiteY2164" fmla="*/ 2500075 h 5955635"/>
                  <a:gd name="connsiteX2165" fmla="*/ 5502801 w 6187971"/>
                  <a:gd name="connsiteY2165" fmla="*/ 2504578 h 5955635"/>
                  <a:gd name="connsiteX2166" fmla="*/ 5511154 w 6187971"/>
                  <a:gd name="connsiteY2166" fmla="*/ 2521632 h 5955635"/>
                  <a:gd name="connsiteX2167" fmla="*/ 5515965 w 6187971"/>
                  <a:gd name="connsiteY2167" fmla="*/ 2544153 h 5955635"/>
                  <a:gd name="connsiteX2168" fmla="*/ 5512424 w 6187971"/>
                  <a:gd name="connsiteY2168" fmla="*/ 2549619 h 5955635"/>
                  <a:gd name="connsiteX2169" fmla="*/ 5506957 w 6187971"/>
                  <a:gd name="connsiteY2169" fmla="*/ 2546078 h 5955635"/>
                  <a:gd name="connsiteX2170" fmla="*/ 5490906 w 6187971"/>
                  <a:gd name="connsiteY2170" fmla="*/ 2492991 h 5955635"/>
                  <a:gd name="connsiteX2171" fmla="*/ 5489943 w 6187971"/>
                  <a:gd name="connsiteY2171" fmla="*/ 2488486 h 5955635"/>
                  <a:gd name="connsiteX2172" fmla="*/ 5486402 w 6187971"/>
                  <a:gd name="connsiteY2172" fmla="*/ 2493953 h 5955635"/>
                  <a:gd name="connsiteX2173" fmla="*/ 5502453 w 6187971"/>
                  <a:gd name="connsiteY2173" fmla="*/ 2547040 h 5955635"/>
                  <a:gd name="connsiteX2174" fmla="*/ 5490865 w 6187971"/>
                  <a:gd name="connsiteY2174" fmla="*/ 2558934 h 5955635"/>
                  <a:gd name="connsiteX2175" fmla="*/ 5492443 w 6187971"/>
                  <a:gd name="connsiteY2175" fmla="*/ 2610404 h 5955635"/>
                  <a:gd name="connsiteX2176" fmla="*/ 5494900 w 6187971"/>
                  <a:gd name="connsiteY2176" fmla="*/ 2798263 h 5955635"/>
                  <a:gd name="connsiteX2177" fmla="*/ 5495863 w 6187971"/>
                  <a:gd name="connsiteY2177" fmla="*/ 2802768 h 5955635"/>
                  <a:gd name="connsiteX2178" fmla="*/ 5496825 w 6187971"/>
                  <a:gd name="connsiteY2178" fmla="*/ 2807272 h 5955635"/>
                  <a:gd name="connsiteX2179" fmla="*/ 5500367 w 6187971"/>
                  <a:gd name="connsiteY2179" fmla="*/ 2801805 h 5955635"/>
                  <a:gd name="connsiteX2180" fmla="*/ 5498871 w 6187971"/>
                  <a:gd name="connsiteY2180" fmla="*/ 2618449 h 5955635"/>
                  <a:gd name="connsiteX2181" fmla="*/ 5499833 w 6187971"/>
                  <a:gd name="connsiteY2181" fmla="*/ 2622954 h 5955635"/>
                  <a:gd name="connsiteX2182" fmla="*/ 5506917 w 6187971"/>
                  <a:gd name="connsiteY2182" fmla="*/ 2612020 h 5955635"/>
                  <a:gd name="connsiteX2183" fmla="*/ 5509804 w 6187971"/>
                  <a:gd name="connsiteY2183" fmla="*/ 2625532 h 5955635"/>
                  <a:gd name="connsiteX2184" fmla="*/ 5505299 w 6187971"/>
                  <a:gd name="connsiteY2184" fmla="*/ 2626495 h 5955635"/>
                  <a:gd name="connsiteX2185" fmla="*/ 5506262 w 6187971"/>
                  <a:gd name="connsiteY2185" fmla="*/ 2630999 h 5955635"/>
                  <a:gd name="connsiteX2186" fmla="*/ 5507224 w 6187971"/>
                  <a:gd name="connsiteY2186" fmla="*/ 2635503 h 5955635"/>
                  <a:gd name="connsiteX2187" fmla="*/ 5511728 w 6187971"/>
                  <a:gd name="connsiteY2187" fmla="*/ 2634541 h 5955635"/>
                  <a:gd name="connsiteX2188" fmla="*/ 5512035 w 6187971"/>
                  <a:gd name="connsiteY2188" fmla="*/ 2658023 h 5955635"/>
                  <a:gd name="connsiteX2189" fmla="*/ 5513960 w 6187971"/>
                  <a:gd name="connsiteY2189" fmla="*/ 2667032 h 5955635"/>
                  <a:gd name="connsiteX2190" fmla="*/ 5516847 w 6187971"/>
                  <a:gd name="connsiteY2190" fmla="*/ 2680544 h 5955635"/>
                  <a:gd name="connsiteX2191" fmla="*/ 5517809 w 6187971"/>
                  <a:gd name="connsiteY2191" fmla="*/ 2685047 h 5955635"/>
                  <a:gd name="connsiteX2192" fmla="*/ 5514267 w 6187971"/>
                  <a:gd name="connsiteY2192" fmla="*/ 2690514 h 5955635"/>
                  <a:gd name="connsiteX2193" fmla="*/ 5516191 w 6187971"/>
                  <a:gd name="connsiteY2193" fmla="*/ 2699522 h 5955635"/>
                  <a:gd name="connsiteX2194" fmla="*/ 5521658 w 6187971"/>
                  <a:gd name="connsiteY2194" fmla="*/ 2703064 h 5955635"/>
                  <a:gd name="connsiteX2195" fmla="*/ 5544752 w 6187971"/>
                  <a:gd name="connsiteY2195" fmla="*/ 2811161 h 5955635"/>
                  <a:gd name="connsiteX2196" fmla="*/ 5546330 w 6187971"/>
                  <a:gd name="connsiteY2196" fmla="*/ 2862630 h 5955635"/>
                  <a:gd name="connsiteX2197" fmla="*/ 5549871 w 6187971"/>
                  <a:gd name="connsiteY2197" fmla="*/ 2857164 h 5955635"/>
                  <a:gd name="connsiteX2198" fmla="*/ 5560108 w 6187971"/>
                  <a:gd name="connsiteY2198" fmla="*/ 2949169 h 5955635"/>
                  <a:gd name="connsiteX2199" fmla="*/ 5565575 w 6187971"/>
                  <a:gd name="connsiteY2199" fmla="*/ 2952711 h 5955635"/>
                  <a:gd name="connsiteX2200" fmla="*/ 5565882 w 6187971"/>
                  <a:gd name="connsiteY2200" fmla="*/ 2976194 h 5955635"/>
                  <a:gd name="connsiteX2201" fmla="*/ 5562340 w 6187971"/>
                  <a:gd name="connsiteY2201" fmla="*/ 2981660 h 5955635"/>
                  <a:gd name="connsiteX2202" fmla="*/ 5568769 w 6187971"/>
                  <a:gd name="connsiteY2202" fmla="*/ 2989706 h 5955635"/>
                  <a:gd name="connsiteX2203" fmla="*/ 5570038 w 6187971"/>
                  <a:gd name="connsiteY2203" fmla="*/ 3017692 h 5955635"/>
                  <a:gd name="connsiteX2204" fmla="*/ 5571000 w 6187971"/>
                  <a:gd name="connsiteY2204" fmla="*/ 3022197 h 5955635"/>
                  <a:gd name="connsiteX2205" fmla="*/ 5569384 w 6187971"/>
                  <a:gd name="connsiteY2205" fmla="*/ 3036671 h 5955635"/>
                  <a:gd name="connsiteX2206" fmla="*/ 5570346 w 6187971"/>
                  <a:gd name="connsiteY2206" fmla="*/ 3041174 h 5955635"/>
                  <a:gd name="connsiteX2207" fmla="*/ 5571308 w 6187971"/>
                  <a:gd name="connsiteY2207" fmla="*/ 3045679 h 5955635"/>
                  <a:gd name="connsiteX2208" fmla="*/ 5569650 w 6187971"/>
                  <a:gd name="connsiteY2208" fmla="*/ 3126097 h 5955635"/>
                  <a:gd name="connsiteX2209" fmla="*/ 5572537 w 6187971"/>
                  <a:gd name="connsiteY2209" fmla="*/ 3139609 h 5955635"/>
                  <a:gd name="connsiteX2210" fmla="*/ 5573500 w 6187971"/>
                  <a:gd name="connsiteY2210" fmla="*/ 3144113 h 5955635"/>
                  <a:gd name="connsiteX2211" fmla="*/ 5577349 w 6187971"/>
                  <a:gd name="connsiteY2211" fmla="*/ 3162129 h 5955635"/>
                  <a:gd name="connsiteX2212" fmla="*/ 5569917 w 6187971"/>
                  <a:gd name="connsiteY2212" fmla="*/ 3215523 h 5955635"/>
                  <a:gd name="connsiteX2213" fmla="*/ 5551779 w 6187971"/>
                  <a:gd name="connsiteY2213" fmla="*/ 3417202 h 5955635"/>
                  <a:gd name="connsiteX2214" fmla="*/ 5552741 w 6187971"/>
                  <a:gd name="connsiteY2214" fmla="*/ 3421707 h 5955635"/>
                  <a:gd name="connsiteX2215" fmla="*/ 5549200 w 6187971"/>
                  <a:gd name="connsiteY2215" fmla="*/ 3427172 h 5955635"/>
                  <a:gd name="connsiteX2216" fmla="*/ 5528169 w 6187971"/>
                  <a:gd name="connsiteY2216" fmla="*/ 3494068 h 5955635"/>
                  <a:gd name="connsiteX2217" fmla="*/ 5510688 w 6187971"/>
                  <a:gd name="connsiteY2217" fmla="*/ 3559800 h 5955635"/>
                  <a:gd name="connsiteX2218" fmla="*/ 5510930 w 6187971"/>
                  <a:gd name="connsiteY2218" fmla="*/ 3558388 h 5955635"/>
                  <a:gd name="connsiteX2219" fmla="*/ 5512778 w 6187971"/>
                  <a:gd name="connsiteY2219" fmla="*/ 3543275 h 5955635"/>
                  <a:gd name="connsiteX2220" fmla="*/ 5515358 w 6187971"/>
                  <a:gd name="connsiteY2220" fmla="*/ 3533305 h 5955635"/>
                  <a:gd name="connsiteX2221" fmla="*/ 5522135 w 6187971"/>
                  <a:gd name="connsiteY2221" fmla="*/ 3498890 h 5955635"/>
                  <a:gd name="connsiteX2222" fmla="*/ 5533108 w 6187971"/>
                  <a:gd name="connsiteY2222" fmla="*/ 3440030 h 5955635"/>
                  <a:gd name="connsiteX2223" fmla="*/ 5535687 w 6187971"/>
                  <a:gd name="connsiteY2223" fmla="*/ 3430059 h 5955635"/>
                  <a:gd name="connsiteX2224" fmla="*/ 5538267 w 6187971"/>
                  <a:gd name="connsiteY2224" fmla="*/ 3420089 h 5955635"/>
                  <a:gd name="connsiteX2225" fmla="*/ 5532800 w 6187971"/>
                  <a:gd name="connsiteY2225" fmla="*/ 3416547 h 5955635"/>
                  <a:gd name="connsiteX2226" fmla="*/ 5523137 w 6187971"/>
                  <a:gd name="connsiteY2226" fmla="*/ 3437450 h 5955635"/>
                  <a:gd name="connsiteX2227" fmla="*/ 5524099 w 6187971"/>
                  <a:gd name="connsiteY2227" fmla="*/ 3441955 h 5955635"/>
                  <a:gd name="connsiteX2228" fmla="*/ 5505387 w 6187971"/>
                  <a:gd name="connsiteY2228" fmla="*/ 3530725 h 5955635"/>
                  <a:gd name="connsiteX2229" fmla="*/ 5506350 w 6187971"/>
                  <a:gd name="connsiteY2229" fmla="*/ 3535230 h 5955635"/>
                  <a:gd name="connsiteX2230" fmla="*/ 5493145 w 6187971"/>
                  <a:gd name="connsiteY2230" fmla="*/ 3561598 h 5955635"/>
                  <a:gd name="connsiteX2231" fmla="*/ 5485406 w 6187971"/>
                  <a:gd name="connsiteY2231" fmla="*/ 3591510 h 5955635"/>
                  <a:gd name="connsiteX2232" fmla="*/ 5472745 w 6187971"/>
                  <a:gd name="connsiteY2232" fmla="*/ 3650731 h 5955635"/>
                  <a:gd name="connsiteX2233" fmla="*/ 5453639 w 6187971"/>
                  <a:gd name="connsiteY2233" fmla="*/ 3702176 h 5955635"/>
                  <a:gd name="connsiteX2234" fmla="*/ 5451565 w 6187971"/>
                  <a:gd name="connsiteY2234" fmla="*/ 3697642 h 5955635"/>
                  <a:gd name="connsiteX2235" fmla="*/ 5369715 w 6187971"/>
                  <a:gd name="connsiteY2235" fmla="*/ 3931772 h 5955635"/>
                  <a:gd name="connsiteX2236" fmla="*/ 5365212 w 6187971"/>
                  <a:gd name="connsiteY2236" fmla="*/ 3932734 h 5955635"/>
                  <a:gd name="connsiteX2237" fmla="*/ 5366174 w 6187971"/>
                  <a:gd name="connsiteY2237" fmla="*/ 3937239 h 5955635"/>
                  <a:gd name="connsiteX2238" fmla="*/ 5367136 w 6187971"/>
                  <a:gd name="connsiteY2238" fmla="*/ 3941742 h 5955635"/>
                  <a:gd name="connsiteX2239" fmla="*/ 5352006 w 6187971"/>
                  <a:gd name="connsiteY2239" fmla="*/ 3959103 h 5955635"/>
                  <a:gd name="connsiteX2240" fmla="*/ 5329445 w 6187971"/>
                  <a:gd name="connsiteY2240" fmla="*/ 4029858 h 5955635"/>
                  <a:gd name="connsiteX2241" fmla="*/ 5326559 w 6187971"/>
                  <a:gd name="connsiteY2241" fmla="*/ 4016346 h 5955635"/>
                  <a:gd name="connsiteX2242" fmla="*/ 5319782 w 6187971"/>
                  <a:gd name="connsiteY2242" fmla="*/ 4050762 h 5955635"/>
                  <a:gd name="connsiteX2243" fmla="*/ 5314316 w 6187971"/>
                  <a:gd name="connsiteY2243" fmla="*/ 4047220 h 5955635"/>
                  <a:gd name="connsiteX2244" fmla="*/ 5276625 w 6187971"/>
                  <a:gd name="connsiteY2244" fmla="*/ 4135336 h 5955635"/>
                  <a:gd name="connsiteX2245" fmla="*/ 5272122 w 6187971"/>
                  <a:gd name="connsiteY2245" fmla="*/ 4136298 h 5955635"/>
                  <a:gd name="connsiteX2246" fmla="*/ 5234124 w 6187971"/>
                  <a:gd name="connsiteY2246" fmla="*/ 4200931 h 5955635"/>
                  <a:gd name="connsiteX2247" fmla="*/ 5190005 w 6187971"/>
                  <a:gd name="connsiteY2247" fmla="*/ 4281002 h 5955635"/>
                  <a:gd name="connsiteX2248" fmla="*/ 5161796 w 6187971"/>
                  <a:gd name="connsiteY2248" fmla="*/ 4317053 h 5955635"/>
                  <a:gd name="connsiteX2249" fmla="*/ 5135887 w 6187971"/>
                  <a:gd name="connsiteY2249" fmla="*/ 4358358 h 5955635"/>
                  <a:gd name="connsiteX2250" fmla="*/ 5134954 w 6187971"/>
                  <a:gd name="connsiteY2250" fmla="*/ 4353989 h 5955635"/>
                  <a:gd name="connsiteX2251" fmla="*/ 5131412 w 6187971"/>
                  <a:gd name="connsiteY2251" fmla="*/ 4359456 h 5955635"/>
                  <a:gd name="connsiteX2252" fmla="*/ 5128832 w 6187971"/>
                  <a:gd name="connsiteY2252" fmla="*/ 4369426 h 5955635"/>
                  <a:gd name="connsiteX2253" fmla="*/ 5127869 w 6187971"/>
                  <a:gd name="connsiteY2253" fmla="*/ 4364921 h 5955635"/>
                  <a:gd name="connsiteX2254" fmla="*/ 5106619 w 6187971"/>
                  <a:gd name="connsiteY2254" fmla="*/ 4397719 h 5955635"/>
                  <a:gd name="connsiteX2255" fmla="*/ 5107581 w 6187971"/>
                  <a:gd name="connsiteY2255" fmla="*/ 4402224 h 5955635"/>
                  <a:gd name="connsiteX2256" fmla="*/ 5105001 w 6187971"/>
                  <a:gd name="connsiteY2256" fmla="*/ 4412194 h 5955635"/>
                  <a:gd name="connsiteX2257" fmla="*/ 5103077 w 6187971"/>
                  <a:gd name="connsiteY2257" fmla="*/ 4403186 h 5955635"/>
                  <a:gd name="connsiteX2258" fmla="*/ 5092452 w 6187971"/>
                  <a:gd name="connsiteY2258" fmla="*/ 4419585 h 5955635"/>
                  <a:gd name="connsiteX2259" fmla="*/ 5091489 w 6187971"/>
                  <a:gd name="connsiteY2259" fmla="*/ 4415080 h 5955635"/>
                  <a:gd name="connsiteX2260" fmla="*/ 5090527 w 6187971"/>
                  <a:gd name="connsiteY2260" fmla="*/ 4410577 h 5955635"/>
                  <a:gd name="connsiteX2261" fmla="*/ 5086023 w 6187971"/>
                  <a:gd name="connsiteY2261" fmla="*/ 4411539 h 5955635"/>
                  <a:gd name="connsiteX2262" fmla="*/ 5087947 w 6187971"/>
                  <a:gd name="connsiteY2262" fmla="*/ 4420547 h 5955635"/>
                  <a:gd name="connsiteX2263" fmla="*/ 5088910 w 6187971"/>
                  <a:gd name="connsiteY2263" fmla="*/ 4425051 h 5955635"/>
                  <a:gd name="connsiteX2264" fmla="*/ 5085368 w 6187971"/>
                  <a:gd name="connsiteY2264" fmla="*/ 4430518 h 5955635"/>
                  <a:gd name="connsiteX2265" fmla="*/ 5080864 w 6187971"/>
                  <a:gd name="connsiteY2265" fmla="*/ 4431480 h 5955635"/>
                  <a:gd name="connsiteX2266" fmla="*/ 5076360 w 6187971"/>
                  <a:gd name="connsiteY2266" fmla="*/ 4432443 h 5955635"/>
                  <a:gd name="connsiteX2267" fmla="*/ 5077322 w 6187971"/>
                  <a:gd name="connsiteY2267" fmla="*/ 4436946 h 5955635"/>
                  <a:gd name="connsiteX2268" fmla="*/ 5078284 w 6187971"/>
                  <a:gd name="connsiteY2268" fmla="*/ 4441450 h 5955635"/>
                  <a:gd name="connsiteX2269" fmla="*/ 5066697 w 6187971"/>
                  <a:gd name="connsiteY2269" fmla="*/ 4453345 h 5955635"/>
                  <a:gd name="connsiteX2270" fmla="*/ 5065735 w 6187971"/>
                  <a:gd name="connsiteY2270" fmla="*/ 4448841 h 5955635"/>
                  <a:gd name="connsiteX2271" fmla="*/ 5062192 w 6187971"/>
                  <a:gd name="connsiteY2271" fmla="*/ 4454307 h 5955635"/>
                  <a:gd name="connsiteX2272" fmla="*/ 5058650 w 6187971"/>
                  <a:gd name="connsiteY2272" fmla="*/ 4459774 h 5955635"/>
                  <a:gd name="connsiteX2273" fmla="*/ 5056071 w 6187971"/>
                  <a:gd name="connsiteY2273" fmla="*/ 4469744 h 5955635"/>
                  <a:gd name="connsiteX2274" fmla="*/ 5055109 w 6187971"/>
                  <a:gd name="connsiteY2274" fmla="*/ 4465240 h 5955635"/>
                  <a:gd name="connsiteX2275" fmla="*/ 5039017 w 6187971"/>
                  <a:gd name="connsiteY2275" fmla="*/ 4478097 h 5955635"/>
                  <a:gd name="connsiteX2276" fmla="*/ 5037093 w 6187971"/>
                  <a:gd name="connsiteY2276" fmla="*/ 4469089 h 5955635"/>
                  <a:gd name="connsiteX2277" fmla="*/ 5021963 w 6187971"/>
                  <a:gd name="connsiteY2277" fmla="*/ 4486451 h 5955635"/>
                  <a:gd name="connsiteX2278" fmla="*/ 5021001 w 6187971"/>
                  <a:gd name="connsiteY2278" fmla="*/ 4481946 h 5955635"/>
                  <a:gd name="connsiteX2279" fmla="*/ 5024543 w 6187971"/>
                  <a:gd name="connsiteY2279" fmla="*/ 4476480 h 5955635"/>
                  <a:gd name="connsiteX2280" fmla="*/ 5023581 w 6187971"/>
                  <a:gd name="connsiteY2280" fmla="*/ 4471976 h 5955635"/>
                  <a:gd name="connsiteX2281" fmla="*/ 5020039 w 6187971"/>
                  <a:gd name="connsiteY2281" fmla="*/ 4477442 h 5955635"/>
                  <a:gd name="connsiteX2282" fmla="*/ 5016497 w 6187971"/>
                  <a:gd name="connsiteY2282" fmla="*/ 4482909 h 5955635"/>
                  <a:gd name="connsiteX2283" fmla="*/ 5013917 w 6187971"/>
                  <a:gd name="connsiteY2283" fmla="*/ 4492879 h 5955635"/>
                  <a:gd name="connsiteX2284" fmla="*/ 5022925 w 6187971"/>
                  <a:gd name="connsiteY2284" fmla="*/ 4490954 h 5955635"/>
                  <a:gd name="connsiteX2285" fmla="*/ 5019383 w 6187971"/>
                  <a:gd name="connsiteY2285" fmla="*/ 4496421 h 5955635"/>
                  <a:gd name="connsiteX2286" fmla="*/ 5002636 w 6187971"/>
                  <a:gd name="connsiteY2286" fmla="*/ 4528256 h 5955635"/>
                  <a:gd name="connsiteX2287" fmla="*/ 5019690 w 6187971"/>
                  <a:gd name="connsiteY2287" fmla="*/ 4519904 h 5955635"/>
                  <a:gd name="connsiteX2288" fmla="*/ 5004561 w 6187971"/>
                  <a:gd name="connsiteY2288" fmla="*/ 4537265 h 5955635"/>
                  <a:gd name="connsiteX2289" fmla="*/ 4993936 w 6187971"/>
                  <a:gd name="connsiteY2289" fmla="*/ 4553664 h 5955635"/>
                  <a:gd name="connsiteX2290" fmla="*/ 4985890 w 6187971"/>
                  <a:gd name="connsiteY2290" fmla="*/ 4560092 h 5955635"/>
                  <a:gd name="connsiteX2291" fmla="*/ 4983966 w 6187971"/>
                  <a:gd name="connsiteY2291" fmla="*/ 4551084 h 5955635"/>
                  <a:gd name="connsiteX2292" fmla="*/ 4969798 w 6187971"/>
                  <a:gd name="connsiteY2292" fmla="*/ 4572949 h 5955635"/>
                  <a:gd name="connsiteX2293" fmla="*/ 4964332 w 6187971"/>
                  <a:gd name="connsiteY2293" fmla="*/ 4569407 h 5955635"/>
                  <a:gd name="connsiteX2294" fmla="*/ 4967874 w 6187971"/>
                  <a:gd name="connsiteY2294" fmla="*/ 4563941 h 5955635"/>
                  <a:gd name="connsiteX2295" fmla="*/ 4966911 w 6187971"/>
                  <a:gd name="connsiteY2295" fmla="*/ 4559437 h 5955635"/>
                  <a:gd name="connsiteX2296" fmla="*/ 4962407 w 6187971"/>
                  <a:gd name="connsiteY2296" fmla="*/ 4560400 h 5955635"/>
                  <a:gd name="connsiteX2297" fmla="*/ 4958866 w 6187971"/>
                  <a:gd name="connsiteY2297" fmla="*/ 4565865 h 5955635"/>
                  <a:gd name="connsiteX2298" fmla="*/ 4959828 w 6187971"/>
                  <a:gd name="connsiteY2298" fmla="*/ 4570370 h 5955635"/>
                  <a:gd name="connsiteX2299" fmla="*/ 4956286 w 6187971"/>
                  <a:gd name="connsiteY2299" fmla="*/ 4575836 h 5955635"/>
                  <a:gd name="connsiteX2300" fmla="*/ 4952744 w 6187971"/>
                  <a:gd name="connsiteY2300" fmla="*/ 4581303 h 5955635"/>
                  <a:gd name="connsiteX2301" fmla="*/ 4948240 w 6187971"/>
                  <a:gd name="connsiteY2301" fmla="*/ 4582265 h 5955635"/>
                  <a:gd name="connsiteX2302" fmla="*/ 4949202 w 6187971"/>
                  <a:gd name="connsiteY2302" fmla="*/ 4586769 h 5955635"/>
                  <a:gd name="connsiteX2303" fmla="*/ 4944698 w 6187971"/>
                  <a:gd name="connsiteY2303" fmla="*/ 4587731 h 5955635"/>
                  <a:gd name="connsiteX2304" fmla="*/ 4943735 w 6187971"/>
                  <a:gd name="connsiteY2304" fmla="*/ 4583228 h 5955635"/>
                  <a:gd name="connsiteX2305" fmla="*/ 4946315 w 6187971"/>
                  <a:gd name="connsiteY2305" fmla="*/ 4573257 h 5955635"/>
                  <a:gd name="connsiteX2306" fmla="*/ 4953399 w 6187971"/>
                  <a:gd name="connsiteY2306" fmla="*/ 4562324 h 5955635"/>
                  <a:gd name="connsiteX2307" fmla="*/ 4948895 w 6187971"/>
                  <a:gd name="connsiteY2307" fmla="*/ 4563286 h 5955635"/>
                  <a:gd name="connsiteX2308" fmla="*/ 4945353 w 6187971"/>
                  <a:gd name="connsiteY2308" fmla="*/ 4568752 h 5955635"/>
                  <a:gd name="connsiteX2309" fmla="*/ 4934728 w 6187971"/>
                  <a:gd name="connsiteY2309" fmla="*/ 4585152 h 5955635"/>
                  <a:gd name="connsiteX2310" fmla="*/ 4935690 w 6187971"/>
                  <a:gd name="connsiteY2310" fmla="*/ 4589655 h 5955635"/>
                  <a:gd name="connsiteX2311" fmla="*/ 4929569 w 6187971"/>
                  <a:gd name="connsiteY2311" fmla="*/ 4605092 h 5955635"/>
                  <a:gd name="connsiteX2312" fmla="*/ 4880638 w 6187971"/>
                  <a:gd name="connsiteY2312" fmla="*/ 4662642 h 5955635"/>
                  <a:gd name="connsiteX2313" fmla="*/ 4876134 w 6187971"/>
                  <a:gd name="connsiteY2313" fmla="*/ 4663604 h 5955635"/>
                  <a:gd name="connsiteX2314" fmla="*/ 4872593 w 6187971"/>
                  <a:gd name="connsiteY2314" fmla="*/ 4669071 h 5955635"/>
                  <a:gd name="connsiteX2315" fmla="*/ 4861005 w 6187971"/>
                  <a:gd name="connsiteY2315" fmla="*/ 4680965 h 5955635"/>
                  <a:gd name="connsiteX2316" fmla="*/ 4857463 w 6187971"/>
                  <a:gd name="connsiteY2316" fmla="*/ 4686432 h 5955635"/>
                  <a:gd name="connsiteX2317" fmla="*/ 4845875 w 6187971"/>
                  <a:gd name="connsiteY2317" fmla="*/ 4698327 h 5955635"/>
                  <a:gd name="connsiteX2318" fmla="*/ 4834288 w 6187971"/>
                  <a:gd name="connsiteY2318" fmla="*/ 4710222 h 5955635"/>
                  <a:gd name="connsiteX2319" fmla="*/ 4798562 w 6187971"/>
                  <a:gd name="connsiteY2319" fmla="*/ 4741402 h 5955635"/>
                  <a:gd name="connsiteX2320" fmla="*/ 4762182 w 6187971"/>
                  <a:gd name="connsiteY2320" fmla="*/ 4791561 h 5955635"/>
                  <a:gd name="connsiteX2321" fmla="*/ 4750594 w 6187971"/>
                  <a:gd name="connsiteY2321" fmla="*/ 4803457 h 5955635"/>
                  <a:gd name="connsiteX2322" fmla="*/ 4761527 w 6187971"/>
                  <a:gd name="connsiteY2322" fmla="*/ 4810540 h 5955635"/>
                  <a:gd name="connsiteX2323" fmla="*/ 4792748 w 6187971"/>
                  <a:gd name="connsiteY2323" fmla="*/ 4780322 h 5955635"/>
                  <a:gd name="connsiteX2324" fmla="*/ 4825586 w 6187971"/>
                  <a:gd name="connsiteY2324" fmla="*/ 4735629 h 5955635"/>
                  <a:gd name="connsiteX2325" fmla="*/ 4840716 w 6187971"/>
                  <a:gd name="connsiteY2325" fmla="*/ 4718268 h 5955635"/>
                  <a:gd name="connsiteX2326" fmla="*/ 4841678 w 6187971"/>
                  <a:gd name="connsiteY2326" fmla="*/ 4722772 h 5955635"/>
                  <a:gd name="connsiteX2327" fmla="*/ 4837175 w 6187971"/>
                  <a:gd name="connsiteY2327" fmla="*/ 4723734 h 5955635"/>
                  <a:gd name="connsiteX2328" fmla="*/ 4838137 w 6187971"/>
                  <a:gd name="connsiteY2328" fmla="*/ 4728239 h 5955635"/>
                  <a:gd name="connsiteX2329" fmla="*/ 4842641 w 6187971"/>
                  <a:gd name="connsiteY2329" fmla="*/ 4727276 h 5955635"/>
                  <a:gd name="connsiteX2330" fmla="*/ 4846183 w 6187971"/>
                  <a:gd name="connsiteY2330" fmla="*/ 4721810 h 5955635"/>
                  <a:gd name="connsiteX2331" fmla="*/ 4843296 w 6187971"/>
                  <a:gd name="connsiteY2331" fmla="*/ 4708298 h 5955635"/>
                  <a:gd name="connsiteX2332" fmla="*/ 4854883 w 6187971"/>
                  <a:gd name="connsiteY2332" fmla="*/ 4696402 h 5955635"/>
                  <a:gd name="connsiteX2333" fmla="*/ 4863892 w 6187971"/>
                  <a:gd name="connsiteY2333" fmla="*/ 4694478 h 5955635"/>
                  <a:gd name="connsiteX2334" fmla="*/ 4864854 w 6187971"/>
                  <a:gd name="connsiteY2334" fmla="*/ 4698982 h 5955635"/>
                  <a:gd name="connsiteX2335" fmla="*/ 4868395 w 6187971"/>
                  <a:gd name="connsiteY2335" fmla="*/ 4693515 h 5955635"/>
                  <a:gd name="connsiteX2336" fmla="*/ 4867433 w 6187971"/>
                  <a:gd name="connsiteY2336" fmla="*/ 4689012 h 5955635"/>
                  <a:gd name="connsiteX2337" fmla="*/ 4870013 w 6187971"/>
                  <a:gd name="connsiteY2337" fmla="*/ 4679041 h 5955635"/>
                  <a:gd name="connsiteX2338" fmla="*/ 4878058 w 6187971"/>
                  <a:gd name="connsiteY2338" fmla="*/ 4672613 h 5955635"/>
                  <a:gd name="connsiteX2339" fmla="*/ 4882563 w 6187971"/>
                  <a:gd name="connsiteY2339" fmla="*/ 4671651 h 5955635"/>
                  <a:gd name="connsiteX2340" fmla="*/ 4881600 w 6187971"/>
                  <a:gd name="connsiteY2340" fmla="*/ 4667146 h 5955635"/>
                  <a:gd name="connsiteX2341" fmla="*/ 4885142 w 6187971"/>
                  <a:gd name="connsiteY2341" fmla="*/ 4661680 h 5955635"/>
                  <a:gd name="connsiteX2342" fmla="*/ 4935035 w 6187971"/>
                  <a:gd name="connsiteY2342" fmla="*/ 4608634 h 5955635"/>
                  <a:gd name="connsiteX2343" fmla="*/ 4938577 w 6187971"/>
                  <a:gd name="connsiteY2343" fmla="*/ 4603167 h 5955635"/>
                  <a:gd name="connsiteX2344" fmla="*/ 4937615 w 6187971"/>
                  <a:gd name="connsiteY2344" fmla="*/ 4598664 h 5955635"/>
                  <a:gd name="connsiteX2345" fmla="*/ 4942119 w 6187971"/>
                  <a:gd name="connsiteY2345" fmla="*/ 4597702 h 5955635"/>
                  <a:gd name="connsiteX2346" fmla="*/ 4943081 w 6187971"/>
                  <a:gd name="connsiteY2346" fmla="*/ 4602205 h 5955635"/>
                  <a:gd name="connsiteX2347" fmla="*/ 4963677 w 6187971"/>
                  <a:gd name="connsiteY2347" fmla="*/ 4588386 h 5955635"/>
                  <a:gd name="connsiteX2348" fmla="*/ 4962715 w 6187971"/>
                  <a:gd name="connsiteY2348" fmla="*/ 4583882 h 5955635"/>
                  <a:gd name="connsiteX2349" fmla="*/ 4961097 w 6187971"/>
                  <a:gd name="connsiteY2349" fmla="*/ 4598356 h 5955635"/>
                  <a:gd name="connsiteX2350" fmla="*/ 4991357 w 6187971"/>
                  <a:gd name="connsiteY2350" fmla="*/ 4563634 h 5955635"/>
                  <a:gd name="connsiteX2351" fmla="*/ 5010027 w 6187971"/>
                  <a:gd name="connsiteY2351" fmla="*/ 4540806 h 5955635"/>
                  <a:gd name="connsiteX2352" fmla="*/ 5028699 w 6187971"/>
                  <a:gd name="connsiteY2352" fmla="*/ 4517979 h 5955635"/>
                  <a:gd name="connsiteX2353" fmla="*/ 5061537 w 6187971"/>
                  <a:gd name="connsiteY2353" fmla="*/ 4473286 h 5955635"/>
                  <a:gd name="connsiteX2354" fmla="*/ 5073126 w 6187971"/>
                  <a:gd name="connsiteY2354" fmla="*/ 4461391 h 5955635"/>
                  <a:gd name="connsiteX2355" fmla="*/ 5080209 w 6187971"/>
                  <a:gd name="connsiteY2355" fmla="*/ 4450458 h 5955635"/>
                  <a:gd name="connsiteX2356" fmla="*/ 5088254 w 6187971"/>
                  <a:gd name="connsiteY2356" fmla="*/ 4444030 h 5955635"/>
                  <a:gd name="connsiteX2357" fmla="*/ 5098881 w 6187971"/>
                  <a:gd name="connsiteY2357" fmla="*/ 4427631 h 5955635"/>
                  <a:gd name="connsiteX2358" fmla="*/ 5110468 w 6187971"/>
                  <a:gd name="connsiteY2358" fmla="*/ 4415736 h 5955635"/>
                  <a:gd name="connsiteX2359" fmla="*/ 5116589 w 6187971"/>
                  <a:gd name="connsiteY2359" fmla="*/ 4400299 h 5955635"/>
                  <a:gd name="connsiteX2360" fmla="*/ 5121093 w 6187971"/>
                  <a:gd name="connsiteY2360" fmla="*/ 4399337 h 5955635"/>
                  <a:gd name="connsiteX2361" fmla="*/ 5231197 w 6187971"/>
                  <a:gd name="connsiteY2361" fmla="*/ 4253363 h 5955635"/>
                  <a:gd name="connsiteX2362" fmla="*/ 5235700 w 6187971"/>
                  <a:gd name="connsiteY2362" fmla="*/ 4252401 h 5955635"/>
                  <a:gd name="connsiteX2363" fmla="*/ 5240205 w 6187971"/>
                  <a:gd name="connsiteY2363" fmla="*/ 4251439 h 5955635"/>
                  <a:gd name="connsiteX2364" fmla="*/ 5233121 w 6187971"/>
                  <a:gd name="connsiteY2364" fmla="*/ 4262371 h 5955635"/>
                  <a:gd name="connsiteX2365" fmla="*/ 5226037 w 6187971"/>
                  <a:gd name="connsiteY2365" fmla="*/ 4273304 h 5955635"/>
                  <a:gd name="connsiteX2366" fmla="*/ 5218954 w 6187971"/>
                  <a:gd name="connsiteY2366" fmla="*/ 4284236 h 5955635"/>
                  <a:gd name="connsiteX2367" fmla="*/ 5219916 w 6187971"/>
                  <a:gd name="connsiteY2367" fmla="*/ 4288741 h 5955635"/>
                  <a:gd name="connsiteX2368" fmla="*/ 5202207 w 6187971"/>
                  <a:gd name="connsiteY2368" fmla="*/ 4316072 h 5955635"/>
                  <a:gd name="connsiteX2369" fmla="*/ 5203169 w 6187971"/>
                  <a:gd name="connsiteY2369" fmla="*/ 4320576 h 5955635"/>
                  <a:gd name="connsiteX2370" fmla="*/ 5207674 w 6187971"/>
                  <a:gd name="connsiteY2370" fmla="*/ 4319614 h 5955635"/>
                  <a:gd name="connsiteX2371" fmla="*/ 5211216 w 6187971"/>
                  <a:gd name="connsiteY2371" fmla="*/ 4314147 h 5955635"/>
                  <a:gd name="connsiteX2372" fmla="*/ 5214757 w 6187971"/>
                  <a:gd name="connsiteY2372" fmla="*/ 4308682 h 5955635"/>
                  <a:gd name="connsiteX2373" fmla="*/ 5218299 w 6187971"/>
                  <a:gd name="connsiteY2373" fmla="*/ 4303215 h 5955635"/>
                  <a:gd name="connsiteX2374" fmla="*/ 5225382 w 6187971"/>
                  <a:gd name="connsiteY2374" fmla="*/ 4292283 h 5955635"/>
                  <a:gd name="connsiteX2375" fmla="*/ 5214073 w 6187971"/>
                  <a:gd name="connsiteY2375" fmla="*/ 4310299 h 5955635"/>
                  <a:gd name="connsiteX2376" fmla="*/ 5204204 w 6187971"/>
                  <a:gd name="connsiteY2376" fmla="*/ 4325020 h 5955635"/>
                  <a:gd name="connsiteX2377" fmla="*/ 5204132 w 6187971"/>
                  <a:gd name="connsiteY2377" fmla="*/ 4325081 h 5955635"/>
                  <a:gd name="connsiteX2378" fmla="*/ 5204128 w 6187971"/>
                  <a:gd name="connsiteY2378" fmla="*/ 4325131 h 5955635"/>
                  <a:gd name="connsiteX2379" fmla="*/ 5203246 w 6187971"/>
                  <a:gd name="connsiteY2379" fmla="*/ 4326447 h 5955635"/>
                  <a:gd name="connsiteX2380" fmla="*/ 5194162 w 6187971"/>
                  <a:gd name="connsiteY2380" fmla="*/ 4322501 h 5955635"/>
                  <a:gd name="connsiteX2381" fmla="*/ 5159705 w 6187971"/>
                  <a:gd name="connsiteY2381" fmla="*/ 4381669 h 5955635"/>
                  <a:gd name="connsiteX2382" fmla="*/ 5164209 w 6187971"/>
                  <a:gd name="connsiteY2382" fmla="*/ 4380706 h 5955635"/>
                  <a:gd name="connsiteX2383" fmla="*/ 5153584 w 6187971"/>
                  <a:gd name="connsiteY2383" fmla="*/ 4397105 h 5955635"/>
                  <a:gd name="connsiteX2384" fmla="*/ 5149080 w 6187971"/>
                  <a:gd name="connsiteY2384" fmla="*/ 4398068 h 5955635"/>
                  <a:gd name="connsiteX2385" fmla="*/ 5150042 w 6187971"/>
                  <a:gd name="connsiteY2385" fmla="*/ 4402571 h 5955635"/>
                  <a:gd name="connsiteX2386" fmla="*/ 5145539 w 6187971"/>
                  <a:gd name="connsiteY2386" fmla="*/ 4403533 h 5955635"/>
                  <a:gd name="connsiteX2387" fmla="*/ 5138455 w 6187971"/>
                  <a:gd name="connsiteY2387" fmla="*/ 4414466 h 5955635"/>
                  <a:gd name="connsiteX2388" fmla="*/ 5135875 w 6187971"/>
                  <a:gd name="connsiteY2388" fmla="*/ 4424436 h 5955635"/>
                  <a:gd name="connsiteX2389" fmla="*/ 5132334 w 6187971"/>
                  <a:gd name="connsiteY2389" fmla="*/ 4429903 h 5955635"/>
                  <a:gd name="connsiteX2390" fmla="*/ 5121707 w 6187971"/>
                  <a:gd name="connsiteY2390" fmla="*/ 4446302 h 5955635"/>
                  <a:gd name="connsiteX2391" fmla="*/ 5122670 w 6187971"/>
                  <a:gd name="connsiteY2391" fmla="*/ 4450806 h 5955635"/>
                  <a:gd name="connsiteX2392" fmla="*/ 5119128 w 6187971"/>
                  <a:gd name="connsiteY2392" fmla="*/ 4456272 h 5955635"/>
                  <a:gd name="connsiteX2393" fmla="*/ 5086289 w 6187971"/>
                  <a:gd name="connsiteY2393" fmla="*/ 4500965 h 5955635"/>
                  <a:gd name="connsiteX2394" fmla="*/ 5080824 w 6187971"/>
                  <a:gd name="connsiteY2394" fmla="*/ 4497423 h 5955635"/>
                  <a:gd name="connsiteX2395" fmla="*/ 5084365 w 6187971"/>
                  <a:gd name="connsiteY2395" fmla="*/ 4491957 h 5955635"/>
                  <a:gd name="connsiteX2396" fmla="*/ 5087907 w 6187971"/>
                  <a:gd name="connsiteY2396" fmla="*/ 4486491 h 5955635"/>
                  <a:gd name="connsiteX2397" fmla="*/ 5083403 w 6187971"/>
                  <a:gd name="connsiteY2397" fmla="*/ 4487453 h 5955635"/>
                  <a:gd name="connsiteX2398" fmla="*/ 5079862 w 6187971"/>
                  <a:gd name="connsiteY2398" fmla="*/ 4492920 h 5955635"/>
                  <a:gd name="connsiteX2399" fmla="*/ 5076319 w 6187971"/>
                  <a:gd name="connsiteY2399" fmla="*/ 4498385 h 5955635"/>
                  <a:gd name="connsiteX2400" fmla="*/ 5077282 w 6187971"/>
                  <a:gd name="connsiteY2400" fmla="*/ 4502890 h 5955635"/>
                  <a:gd name="connsiteX2401" fmla="*/ 5078244 w 6187971"/>
                  <a:gd name="connsiteY2401" fmla="*/ 4507394 h 5955635"/>
                  <a:gd name="connsiteX2402" fmla="*/ 5044443 w 6187971"/>
                  <a:gd name="connsiteY2402" fmla="*/ 4547582 h 5955635"/>
                  <a:gd name="connsiteX2403" fmla="*/ 5045405 w 6187971"/>
                  <a:gd name="connsiteY2403" fmla="*/ 4552086 h 5955635"/>
                  <a:gd name="connsiteX2404" fmla="*/ 4968796 w 6187971"/>
                  <a:gd name="connsiteY2404" fmla="*/ 4634389 h 5955635"/>
                  <a:gd name="connsiteX2405" fmla="*/ 4860964 w 6187971"/>
                  <a:gd name="connsiteY2405" fmla="*/ 4746909 h 5955635"/>
                  <a:gd name="connsiteX2406" fmla="*/ 4837789 w 6187971"/>
                  <a:gd name="connsiteY2406" fmla="*/ 4770699 h 5955635"/>
                  <a:gd name="connsiteX2407" fmla="*/ 4833284 w 6187971"/>
                  <a:gd name="connsiteY2407" fmla="*/ 4771662 h 5955635"/>
                  <a:gd name="connsiteX2408" fmla="*/ 4820735 w 6187971"/>
                  <a:gd name="connsiteY2408" fmla="*/ 4779052 h 5955635"/>
                  <a:gd name="connsiteX2409" fmla="*/ 4817192 w 6187971"/>
                  <a:gd name="connsiteY2409" fmla="*/ 4784519 h 5955635"/>
                  <a:gd name="connsiteX2410" fmla="*/ 4821697 w 6187971"/>
                  <a:gd name="connsiteY2410" fmla="*/ 4783556 h 5955635"/>
                  <a:gd name="connsiteX2411" fmla="*/ 4762796 w 6187971"/>
                  <a:gd name="connsiteY2411" fmla="*/ 4838527 h 5955635"/>
                  <a:gd name="connsiteX2412" fmla="*/ 4715484 w 6187971"/>
                  <a:gd name="connsiteY2412" fmla="*/ 4881602 h 5955635"/>
                  <a:gd name="connsiteX2413" fmla="*/ 4699392 w 6187971"/>
                  <a:gd name="connsiteY2413" fmla="*/ 4894460 h 5955635"/>
                  <a:gd name="connsiteX2414" fmla="*/ 4654658 w 6187971"/>
                  <a:gd name="connsiteY2414" fmla="*/ 4927565 h 5955635"/>
                  <a:gd name="connsiteX2415" fmla="*/ 4623437 w 6187971"/>
                  <a:gd name="connsiteY2415" fmla="*/ 4957784 h 5955635"/>
                  <a:gd name="connsiteX2416" fmla="*/ 4440960 w 6187971"/>
                  <a:gd name="connsiteY2416" fmla="*/ 5095671 h 5955635"/>
                  <a:gd name="connsiteX2417" fmla="*/ 4291323 w 6187971"/>
                  <a:gd name="connsiteY2417" fmla="*/ 5188865 h 5955635"/>
                  <a:gd name="connsiteX2418" fmla="*/ 4134296 w 6187971"/>
                  <a:gd name="connsiteY2418" fmla="*/ 5269510 h 5955635"/>
                  <a:gd name="connsiteX2419" fmla="*/ 4117242 w 6187971"/>
                  <a:gd name="connsiteY2419" fmla="*/ 5277863 h 5955635"/>
                  <a:gd name="connsiteX2420" fmla="*/ 3802571 w 6187971"/>
                  <a:gd name="connsiteY2420" fmla="*/ 5392188 h 5955635"/>
                  <a:gd name="connsiteX2421" fmla="*/ 3637806 w 6187971"/>
                  <a:gd name="connsiteY2421" fmla="*/ 5433865 h 5955635"/>
                  <a:gd name="connsiteX2422" fmla="*/ 3560810 w 6187971"/>
                  <a:gd name="connsiteY2422" fmla="*/ 5445094 h 5955635"/>
                  <a:gd name="connsiteX2423" fmla="*/ 3576039 w 6187971"/>
                  <a:gd name="connsiteY2423" fmla="*/ 5442351 h 5955635"/>
                  <a:gd name="connsiteX2424" fmla="*/ 3617903 w 6187971"/>
                  <a:gd name="connsiteY2424" fmla="*/ 5431641 h 5955635"/>
                  <a:gd name="connsiteX2425" fmla="*/ 3622408 w 6187971"/>
                  <a:gd name="connsiteY2425" fmla="*/ 5430679 h 5955635"/>
                  <a:gd name="connsiteX2426" fmla="*/ 3756567 w 6187971"/>
                  <a:gd name="connsiteY2426" fmla="*/ 5397306 h 5955635"/>
                  <a:gd name="connsiteX2427" fmla="*/ 3761071 w 6187971"/>
                  <a:gd name="connsiteY2427" fmla="*/ 5396344 h 5955635"/>
                  <a:gd name="connsiteX2428" fmla="*/ 3764613 w 6187971"/>
                  <a:gd name="connsiteY2428" fmla="*/ 5390877 h 5955635"/>
                  <a:gd name="connsiteX2429" fmla="*/ 3755605 w 6187971"/>
                  <a:gd name="connsiteY2429" fmla="*/ 5392802 h 5955635"/>
                  <a:gd name="connsiteX2430" fmla="*/ 3756567 w 6187971"/>
                  <a:gd name="connsiteY2430" fmla="*/ 5397306 h 5955635"/>
                  <a:gd name="connsiteX2431" fmla="*/ 3621445 w 6187971"/>
                  <a:gd name="connsiteY2431" fmla="*/ 5426174 h 5955635"/>
                  <a:gd name="connsiteX2432" fmla="*/ 3615016 w 6187971"/>
                  <a:gd name="connsiteY2432" fmla="*/ 5418129 h 5955635"/>
                  <a:gd name="connsiteX2433" fmla="*/ 3610512 w 6187971"/>
                  <a:gd name="connsiteY2433" fmla="*/ 5419091 h 5955635"/>
                  <a:gd name="connsiteX2434" fmla="*/ 3611474 w 6187971"/>
                  <a:gd name="connsiteY2434" fmla="*/ 5423595 h 5955635"/>
                  <a:gd name="connsiteX2435" fmla="*/ 3516889 w 6187971"/>
                  <a:gd name="connsiteY2435" fmla="*/ 5443802 h 5955635"/>
                  <a:gd name="connsiteX2436" fmla="*/ 3517851 w 6187971"/>
                  <a:gd name="connsiteY2436" fmla="*/ 5448307 h 5955635"/>
                  <a:gd name="connsiteX2437" fmla="*/ 3498872 w 6187971"/>
                  <a:gd name="connsiteY2437" fmla="*/ 5447651 h 5955635"/>
                  <a:gd name="connsiteX2438" fmla="*/ 3489865 w 6187971"/>
                  <a:gd name="connsiteY2438" fmla="*/ 5449576 h 5955635"/>
                  <a:gd name="connsiteX2439" fmla="*/ 3490519 w 6187971"/>
                  <a:gd name="connsiteY2439" fmla="*/ 5430598 h 5955635"/>
                  <a:gd name="connsiteX2440" fmla="*/ 3508535 w 6187971"/>
                  <a:gd name="connsiteY2440" fmla="*/ 5426749 h 5955635"/>
                  <a:gd name="connsiteX2441" fmla="*/ 3535561 w 6187971"/>
                  <a:gd name="connsiteY2441" fmla="*/ 5420975 h 5955635"/>
                  <a:gd name="connsiteX2442" fmla="*/ 3540064 w 6187971"/>
                  <a:gd name="connsiteY2442" fmla="*/ 5420013 h 5955635"/>
                  <a:gd name="connsiteX2443" fmla="*/ 3544568 w 6187971"/>
                  <a:gd name="connsiteY2443" fmla="*/ 5419051 h 5955635"/>
                  <a:gd name="connsiteX2444" fmla="*/ 3553577 w 6187971"/>
                  <a:gd name="connsiteY2444" fmla="*/ 5417126 h 5955635"/>
                  <a:gd name="connsiteX2445" fmla="*/ 3558080 w 6187971"/>
                  <a:gd name="connsiteY2445" fmla="*/ 5416164 h 5955635"/>
                  <a:gd name="connsiteX2446" fmla="*/ 3552615 w 6187971"/>
                  <a:gd name="connsiteY2446" fmla="*/ 5412622 h 5955635"/>
                  <a:gd name="connsiteX2447" fmla="*/ 3543606 w 6187971"/>
                  <a:gd name="connsiteY2447" fmla="*/ 5414547 h 5955635"/>
                  <a:gd name="connsiteX2448" fmla="*/ 3539102 w 6187971"/>
                  <a:gd name="connsiteY2448" fmla="*/ 5415509 h 5955635"/>
                  <a:gd name="connsiteX2449" fmla="*/ 3538139 w 6187971"/>
                  <a:gd name="connsiteY2449" fmla="*/ 5411005 h 5955635"/>
                  <a:gd name="connsiteX2450" fmla="*/ 3533636 w 6187971"/>
                  <a:gd name="connsiteY2450" fmla="*/ 5411967 h 5955635"/>
                  <a:gd name="connsiteX2451" fmla="*/ 3529132 w 6187971"/>
                  <a:gd name="connsiteY2451" fmla="*/ 5412929 h 5955635"/>
                  <a:gd name="connsiteX2452" fmla="*/ 3530094 w 6187971"/>
                  <a:gd name="connsiteY2452" fmla="*/ 5417433 h 5955635"/>
                  <a:gd name="connsiteX2453" fmla="*/ 3507573 w 6187971"/>
                  <a:gd name="connsiteY2453" fmla="*/ 5422245 h 5955635"/>
                  <a:gd name="connsiteX2454" fmla="*/ 3489557 w 6187971"/>
                  <a:gd name="connsiteY2454" fmla="*/ 5426094 h 5955635"/>
                  <a:gd name="connsiteX2455" fmla="*/ 3462533 w 6187971"/>
                  <a:gd name="connsiteY2455" fmla="*/ 5431868 h 5955635"/>
                  <a:gd name="connsiteX2456" fmla="*/ 3458028 w 6187971"/>
                  <a:gd name="connsiteY2456" fmla="*/ 5432830 h 5955635"/>
                  <a:gd name="connsiteX2457" fmla="*/ 3463495 w 6187971"/>
                  <a:gd name="connsiteY2457" fmla="*/ 5436372 h 5955635"/>
                  <a:gd name="connsiteX2458" fmla="*/ 3481511 w 6187971"/>
                  <a:gd name="connsiteY2458" fmla="*/ 5432523 h 5955635"/>
                  <a:gd name="connsiteX2459" fmla="*/ 3476352 w 6187971"/>
                  <a:gd name="connsiteY2459" fmla="*/ 5452463 h 5955635"/>
                  <a:gd name="connsiteX2460" fmla="*/ 3467344 w 6187971"/>
                  <a:gd name="connsiteY2460" fmla="*/ 5454387 h 5955635"/>
                  <a:gd name="connsiteX2461" fmla="*/ 3462839 w 6187971"/>
                  <a:gd name="connsiteY2461" fmla="*/ 5455350 h 5955635"/>
                  <a:gd name="connsiteX2462" fmla="*/ 3466382 w 6187971"/>
                  <a:gd name="connsiteY2462" fmla="*/ 5449884 h 5955635"/>
                  <a:gd name="connsiteX2463" fmla="*/ 3460915 w 6187971"/>
                  <a:gd name="connsiteY2463" fmla="*/ 5446342 h 5955635"/>
                  <a:gd name="connsiteX2464" fmla="*/ 3452870 w 6187971"/>
                  <a:gd name="connsiteY2464" fmla="*/ 5452771 h 5955635"/>
                  <a:gd name="connsiteX2465" fmla="*/ 3448365 w 6187971"/>
                  <a:gd name="connsiteY2465" fmla="*/ 5453733 h 5955635"/>
                  <a:gd name="connsiteX2466" fmla="*/ 3429387 w 6187971"/>
                  <a:gd name="connsiteY2466" fmla="*/ 5453078 h 5955635"/>
                  <a:gd name="connsiteX2467" fmla="*/ 3418454 w 6187971"/>
                  <a:gd name="connsiteY2467" fmla="*/ 5445995 h 5955635"/>
                  <a:gd name="connsiteX2468" fmla="*/ 3385964 w 6187971"/>
                  <a:gd name="connsiteY2468" fmla="*/ 5448226 h 5955635"/>
                  <a:gd name="connsiteX2469" fmla="*/ 3383384 w 6187971"/>
                  <a:gd name="connsiteY2469" fmla="*/ 5458196 h 5955635"/>
                  <a:gd name="connsiteX2470" fmla="*/ 3376955 w 6187971"/>
                  <a:gd name="connsiteY2470" fmla="*/ 5450151 h 5955635"/>
                  <a:gd name="connsiteX2471" fmla="*/ 3350893 w 6187971"/>
                  <a:gd name="connsiteY2471" fmla="*/ 5460429 h 5955635"/>
                  <a:gd name="connsiteX2472" fmla="*/ 3318402 w 6187971"/>
                  <a:gd name="connsiteY2472" fmla="*/ 5462660 h 5955635"/>
                  <a:gd name="connsiteX2473" fmla="*/ 3313898 w 6187971"/>
                  <a:gd name="connsiteY2473" fmla="*/ 5463623 h 5955635"/>
                  <a:gd name="connsiteX2474" fmla="*/ 3298461 w 6187971"/>
                  <a:gd name="connsiteY2474" fmla="*/ 5457501 h 5955635"/>
                  <a:gd name="connsiteX2475" fmla="*/ 3263391 w 6187971"/>
                  <a:gd name="connsiteY2475" fmla="*/ 5469703 h 5955635"/>
                  <a:gd name="connsiteX2476" fmla="*/ 3225433 w 6187971"/>
                  <a:gd name="connsiteY2476" fmla="*/ 5468394 h 5955635"/>
                  <a:gd name="connsiteX2477" fmla="*/ 3206456 w 6187971"/>
                  <a:gd name="connsiteY2477" fmla="*/ 5467738 h 5955635"/>
                  <a:gd name="connsiteX2478" fmla="*/ 3181048 w 6187971"/>
                  <a:gd name="connsiteY2478" fmla="*/ 5459038 h 5955635"/>
                  <a:gd name="connsiteX2479" fmla="*/ 3088079 w 6187971"/>
                  <a:gd name="connsiteY2479" fmla="*/ 5464771 h 5955635"/>
                  <a:gd name="connsiteX2480" fmla="*/ 3070064 w 6187971"/>
                  <a:gd name="connsiteY2480" fmla="*/ 5468620 h 5955635"/>
                  <a:gd name="connsiteX2481" fmla="*/ 3056551 w 6187971"/>
                  <a:gd name="connsiteY2481" fmla="*/ 5471507 h 5955635"/>
                  <a:gd name="connsiteX2482" fmla="*/ 2934326 w 6187971"/>
                  <a:gd name="connsiteY2482" fmla="*/ 5450524 h 5955635"/>
                  <a:gd name="connsiteX2483" fmla="*/ 2882857 w 6187971"/>
                  <a:gd name="connsiteY2483" fmla="*/ 5452101 h 5955635"/>
                  <a:gd name="connsiteX2484" fmla="*/ 2853908 w 6187971"/>
                  <a:gd name="connsiteY2484" fmla="*/ 5448866 h 5955635"/>
                  <a:gd name="connsiteX2485" fmla="*/ 2858412 w 6187971"/>
                  <a:gd name="connsiteY2485" fmla="*/ 5447903 h 5955635"/>
                  <a:gd name="connsiteX2486" fmla="*/ 2748082 w 6187971"/>
                  <a:gd name="connsiteY2486" fmla="*/ 5438507 h 5955635"/>
                  <a:gd name="connsiteX2487" fmla="*/ 2730066 w 6187971"/>
                  <a:gd name="connsiteY2487" fmla="*/ 5442356 h 5955635"/>
                  <a:gd name="connsiteX2488" fmla="*/ 2695651 w 6187971"/>
                  <a:gd name="connsiteY2488" fmla="*/ 5435580 h 5955635"/>
                  <a:gd name="connsiteX2489" fmla="*/ 2699193 w 6187971"/>
                  <a:gd name="connsiteY2489" fmla="*/ 5430115 h 5955635"/>
                  <a:gd name="connsiteX2490" fmla="*/ 2625858 w 6187971"/>
                  <a:gd name="connsiteY2490" fmla="*/ 5417524 h 5955635"/>
                  <a:gd name="connsiteX2491" fmla="*/ 2592405 w 6187971"/>
                  <a:gd name="connsiteY2491" fmla="*/ 5415252 h 5955635"/>
                  <a:gd name="connsiteX2492" fmla="*/ 2601413 w 6187971"/>
                  <a:gd name="connsiteY2492" fmla="*/ 5413327 h 5955635"/>
                  <a:gd name="connsiteX2493" fmla="*/ 2528079 w 6187971"/>
                  <a:gd name="connsiteY2493" fmla="*/ 5400737 h 5955635"/>
                  <a:gd name="connsiteX2494" fmla="*/ 2448315 w 6187971"/>
                  <a:gd name="connsiteY2494" fmla="*/ 5380101 h 5955635"/>
                  <a:gd name="connsiteX2495" fmla="*/ 2442848 w 6187971"/>
                  <a:gd name="connsiteY2495" fmla="*/ 5376560 h 5955635"/>
                  <a:gd name="connsiteX2496" fmla="*/ 2429336 w 6187971"/>
                  <a:gd name="connsiteY2496" fmla="*/ 5379447 h 5955635"/>
                  <a:gd name="connsiteX2497" fmla="*/ 2384951 w 6187971"/>
                  <a:gd name="connsiteY2497" fmla="*/ 5370091 h 5955635"/>
                  <a:gd name="connsiteX2498" fmla="*/ 2372093 w 6187971"/>
                  <a:gd name="connsiteY2498" fmla="*/ 5353999 h 5955635"/>
                  <a:gd name="connsiteX2499" fmla="*/ 2344107 w 6187971"/>
                  <a:gd name="connsiteY2499" fmla="*/ 5355268 h 5955635"/>
                  <a:gd name="connsiteX2500" fmla="*/ 2343144 w 6187971"/>
                  <a:gd name="connsiteY2500" fmla="*/ 5350765 h 5955635"/>
                  <a:gd name="connsiteX2501" fmla="*/ 2273352 w 6187971"/>
                  <a:gd name="connsiteY2501" fmla="*/ 5332708 h 5955635"/>
                  <a:gd name="connsiteX2502" fmla="*/ 2292330 w 6187971"/>
                  <a:gd name="connsiteY2502" fmla="*/ 5333363 h 5955635"/>
                  <a:gd name="connsiteX2503" fmla="*/ 2235087 w 6187971"/>
                  <a:gd name="connsiteY2503" fmla="*/ 5307915 h 5955635"/>
                  <a:gd name="connsiteX2504" fmla="*/ 2231545 w 6187971"/>
                  <a:gd name="connsiteY2504" fmla="*/ 5313382 h 5955635"/>
                  <a:gd name="connsiteX2505" fmla="*/ 2215146 w 6187971"/>
                  <a:gd name="connsiteY2505" fmla="*/ 5302757 h 5955635"/>
                  <a:gd name="connsiteX2506" fmla="*/ 2180731 w 6187971"/>
                  <a:gd name="connsiteY2506" fmla="*/ 5295981 h 5955635"/>
                  <a:gd name="connsiteX2507" fmla="*/ 2164331 w 6187971"/>
                  <a:gd name="connsiteY2507" fmla="*/ 5285355 h 5955635"/>
                  <a:gd name="connsiteX2508" fmla="*/ 2159828 w 6187971"/>
                  <a:gd name="connsiteY2508" fmla="*/ 5286317 h 5955635"/>
                  <a:gd name="connsiteX2509" fmla="*/ 2170760 w 6187971"/>
                  <a:gd name="connsiteY2509" fmla="*/ 5293401 h 5955635"/>
                  <a:gd name="connsiteX2510" fmla="*/ 2132496 w 6187971"/>
                  <a:gd name="connsiteY2510" fmla="*/ 5268608 h 5955635"/>
                  <a:gd name="connsiteX2511" fmla="*/ 2117059 w 6187971"/>
                  <a:gd name="connsiteY2511" fmla="*/ 5262487 h 5955635"/>
                  <a:gd name="connsiteX2512" fmla="*/ 2119946 w 6187971"/>
                  <a:gd name="connsiteY2512" fmla="*/ 5276000 h 5955635"/>
                  <a:gd name="connsiteX2513" fmla="*/ 2115441 w 6187971"/>
                  <a:gd name="connsiteY2513" fmla="*/ 5276962 h 5955635"/>
                  <a:gd name="connsiteX2514" fmla="*/ 2083606 w 6187971"/>
                  <a:gd name="connsiteY2514" fmla="*/ 5260215 h 5955635"/>
                  <a:gd name="connsiteX2515" fmla="*/ 2082644 w 6187971"/>
                  <a:gd name="connsiteY2515" fmla="*/ 5255711 h 5955635"/>
                  <a:gd name="connsiteX2516" fmla="*/ 2092614 w 6187971"/>
                  <a:gd name="connsiteY2516" fmla="*/ 5258290 h 5955635"/>
                  <a:gd name="connsiteX2517" fmla="*/ 2098080 w 6187971"/>
                  <a:gd name="connsiteY2517" fmla="*/ 5261832 h 5955635"/>
                  <a:gd name="connsiteX2518" fmla="*/ 2097118 w 6187971"/>
                  <a:gd name="connsiteY2518" fmla="*/ 5257328 h 5955635"/>
                  <a:gd name="connsiteX2519" fmla="*/ 2081681 w 6187971"/>
                  <a:gd name="connsiteY2519" fmla="*/ 5251207 h 5955635"/>
                  <a:gd name="connsiteX2520" fmla="*/ 2059816 w 6187971"/>
                  <a:gd name="connsiteY2520" fmla="*/ 5237040 h 5955635"/>
                  <a:gd name="connsiteX2521" fmla="*/ 2014467 w 6187971"/>
                  <a:gd name="connsiteY2521" fmla="*/ 5223180 h 5955635"/>
                  <a:gd name="connsiteX2522" fmla="*/ 1987136 w 6187971"/>
                  <a:gd name="connsiteY2522" fmla="*/ 5205471 h 5955635"/>
                  <a:gd name="connsiteX2523" fmla="*/ 1981670 w 6187971"/>
                  <a:gd name="connsiteY2523" fmla="*/ 5201929 h 5955635"/>
                  <a:gd name="connsiteX2524" fmla="*/ 1977165 w 6187971"/>
                  <a:gd name="connsiteY2524" fmla="*/ 5202891 h 5955635"/>
                  <a:gd name="connsiteX2525" fmla="*/ 1895171 w 6187971"/>
                  <a:gd name="connsiteY2525" fmla="*/ 5149765 h 5955635"/>
                  <a:gd name="connsiteX2526" fmla="*/ 1865914 w 6187971"/>
                  <a:gd name="connsiteY2526" fmla="*/ 5123048 h 5955635"/>
                  <a:gd name="connsiteX2527" fmla="*/ 1715436 w 6187971"/>
                  <a:gd name="connsiteY2527" fmla="*/ 5013908 h 5955635"/>
                  <a:gd name="connsiteX2528" fmla="*/ 1588748 w 6187971"/>
                  <a:gd name="connsiteY2528" fmla="*/ 4927943 h 5955635"/>
                  <a:gd name="connsiteX2529" fmla="*/ 1598064 w 6187971"/>
                  <a:gd name="connsiteY2529" fmla="*/ 4949501 h 5955635"/>
                  <a:gd name="connsiteX2530" fmla="*/ 1564303 w 6187971"/>
                  <a:gd name="connsiteY2530" fmla="*/ 4923746 h 5955635"/>
                  <a:gd name="connsiteX2531" fmla="*/ 1547904 w 6187971"/>
                  <a:gd name="connsiteY2531" fmla="*/ 4913121 h 5955635"/>
                  <a:gd name="connsiteX2532" fmla="*/ 1545979 w 6187971"/>
                  <a:gd name="connsiteY2532" fmla="*/ 4904113 h 5955635"/>
                  <a:gd name="connsiteX2533" fmla="*/ 1541475 w 6187971"/>
                  <a:gd name="connsiteY2533" fmla="*/ 4905075 h 5955635"/>
                  <a:gd name="connsiteX2534" fmla="*/ 1523807 w 6187971"/>
                  <a:gd name="connsiteY2534" fmla="*/ 4866464 h 5955635"/>
                  <a:gd name="connsiteX2535" fmla="*/ 1517378 w 6187971"/>
                  <a:gd name="connsiteY2535" fmla="*/ 4858417 h 5955635"/>
                  <a:gd name="connsiteX2536" fmla="*/ 1511912 w 6187971"/>
                  <a:gd name="connsiteY2536" fmla="*/ 4854876 h 5955635"/>
                  <a:gd name="connsiteX2537" fmla="*/ 1506446 w 6187971"/>
                  <a:gd name="connsiteY2537" fmla="*/ 4851334 h 5955635"/>
                  <a:gd name="connsiteX2538" fmla="*/ 1483618 w 6187971"/>
                  <a:gd name="connsiteY2538" fmla="*/ 4832662 h 5955635"/>
                  <a:gd name="connsiteX2539" fmla="*/ 1478151 w 6187971"/>
                  <a:gd name="connsiteY2539" fmla="*/ 4829121 h 5955635"/>
                  <a:gd name="connsiteX2540" fmla="*/ 1479114 w 6187971"/>
                  <a:gd name="connsiteY2540" fmla="*/ 4833625 h 5955635"/>
                  <a:gd name="connsiteX2541" fmla="*/ 1485543 w 6187971"/>
                  <a:gd name="connsiteY2541" fmla="*/ 4841671 h 5955635"/>
                  <a:gd name="connsiteX2542" fmla="*/ 1462060 w 6187971"/>
                  <a:gd name="connsiteY2542" fmla="*/ 4841978 h 5955635"/>
                  <a:gd name="connsiteX2543" fmla="*/ 1461097 w 6187971"/>
                  <a:gd name="connsiteY2543" fmla="*/ 4837474 h 5955635"/>
                  <a:gd name="connsiteX2544" fmla="*/ 1435076 w 6187971"/>
                  <a:gd name="connsiteY2544" fmla="*/ 4781808 h 5955635"/>
                  <a:gd name="connsiteX2545" fmla="*/ 1429609 w 6187971"/>
                  <a:gd name="connsiteY2545" fmla="*/ 4778267 h 5955635"/>
                  <a:gd name="connsiteX2546" fmla="*/ 1428647 w 6187971"/>
                  <a:gd name="connsiteY2546" fmla="*/ 4773763 h 5955635"/>
                  <a:gd name="connsiteX2547" fmla="*/ 1391038 w 6187971"/>
                  <a:gd name="connsiteY2547" fmla="*/ 4729991 h 5955635"/>
                  <a:gd name="connsiteX2548" fmla="*/ 1363706 w 6187971"/>
                  <a:gd name="connsiteY2548" fmla="*/ 4712283 h 5955635"/>
                  <a:gd name="connsiteX2549" fmla="*/ 1362744 w 6187971"/>
                  <a:gd name="connsiteY2549" fmla="*/ 4707779 h 5955635"/>
                  <a:gd name="connsiteX2550" fmla="*/ 1358239 w 6187971"/>
                  <a:gd name="connsiteY2550" fmla="*/ 4708741 h 5955635"/>
                  <a:gd name="connsiteX2551" fmla="*/ 1347307 w 6187971"/>
                  <a:gd name="connsiteY2551" fmla="*/ 4701658 h 5955635"/>
                  <a:gd name="connsiteX2552" fmla="*/ 1348269 w 6187971"/>
                  <a:gd name="connsiteY2552" fmla="*/ 4706162 h 5955635"/>
                  <a:gd name="connsiteX2553" fmla="*/ 1354698 w 6187971"/>
                  <a:gd name="connsiteY2553" fmla="*/ 4714207 h 5955635"/>
                  <a:gd name="connsiteX2554" fmla="*/ 1338299 w 6187971"/>
                  <a:gd name="connsiteY2554" fmla="*/ 4703582 h 5955635"/>
                  <a:gd name="connsiteX2555" fmla="*/ 1318358 w 6187971"/>
                  <a:gd name="connsiteY2555" fmla="*/ 4698423 h 5955635"/>
                  <a:gd name="connsiteX2556" fmla="*/ 1303576 w 6187971"/>
                  <a:gd name="connsiteY2556" fmla="*/ 4673323 h 5955635"/>
                  <a:gd name="connsiteX2557" fmla="*/ 1308080 w 6187971"/>
                  <a:gd name="connsiteY2557" fmla="*/ 4672361 h 5955635"/>
                  <a:gd name="connsiteX2558" fmla="*/ 1307118 w 6187971"/>
                  <a:gd name="connsiteY2558" fmla="*/ 4667857 h 5955635"/>
                  <a:gd name="connsiteX2559" fmla="*/ 1301651 w 6187971"/>
                  <a:gd name="connsiteY2559" fmla="*/ 4664315 h 5955635"/>
                  <a:gd name="connsiteX2560" fmla="*/ 1294261 w 6187971"/>
                  <a:gd name="connsiteY2560" fmla="*/ 4651766 h 5955635"/>
                  <a:gd name="connsiteX2561" fmla="*/ 1288794 w 6187971"/>
                  <a:gd name="connsiteY2561" fmla="*/ 4648223 h 5955635"/>
                  <a:gd name="connsiteX2562" fmla="*/ 1284945 w 6187971"/>
                  <a:gd name="connsiteY2562" fmla="*/ 4630207 h 5955635"/>
                  <a:gd name="connsiteX2563" fmla="*/ 1303269 w 6187971"/>
                  <a:gd name="connsiteY2563" fmla="*/ 4649841 h 5955635"/>
                  <a:gd name="connsiteX2564" fmla="*/ 1300382 w 6187971"/>
                  <a:gd name="connsiteY2564" fmla="*/ 4636329 h 5955635"/>
                  <a:gd name="connsiteX2565" fmla="*/ 1288488 w 6187971"/>
                  <a:gd name="connsiteY2565" fmla="*/ 4624741 h 5955635"/>
                  <a:gd name="connsiteX2566" fmla="*/ 1225818 w 6187971"/>
                  <a:gd name="connsiteY2566" fmla="*/ 4529809 h 5955635"/>
                  <a:gd name="connsiteX2567" fmla="*/ 1185629 w 6187971"/>
                  <a:gd name="connsiteY2567" fmla="*/ 4496009 h 5955635"/>
                  <a:gd name="connsiteX2568" fmla="*/ 1189171 w 6187971"/>
                  <a:gd name="connsiteY2568" fmla="*/ 4490542 h 5955635"/>
                  <a:gd name="connsiteX2569" fmla="*/ 1182742 w 6187971"/>
                  <a:gd name="connsiteY2569" fmla="*/ 4482495 h 5955635"/>
                  <a:gd name="connsiteX2570" fmla="*/ 1177276 w 6187971"/>
                  <a:gd name="connsiteY2570" fmla="*/ 4478954 h 5955635"/>
                  <a:gd name="connsiteX2571" fmla="*/ 1178238 w 6187971"/>
                  <a:gd name="connsiteY2571" fmla="*/ 4483458 h 5955635"/>
                  <a:gd name="connsiteX2572" fmla="*/ 1166343 w 6187971"/>
                  <a:gd name="connsiteY2572" fmla="*/ 4471870 h 5955635"/>
                  <a:gd name="connsiteX2573" fmla="*/ 1169885 w 6187971"/>
                  <a:gd name="connsiteY2573" fmla="*/ 4466405 h 5955635"/>
                  <a:gd name="connsiteX2574" fmla="*/ 1139667 w 6187971"/>
                  <a:gd name="connsiteY2574" fmla="*/ 4435183 h 5955635"/>
                  <a:gd name="connsiteX2575" fmla="*/ 1138704 w 6187971"/>
                  <a:gd name="connsiteY2575" fmla="*/ 4430679 h 5955635"/>
                  <a:gd name="connsiteX2576" fmla="*/ 1134200 w 6187971"/>
                  <a:gd name="connsiteY2576" fmla="*/ 4431641 h 5955635"/>
                  <a:gd name="connsiteX2577" fmla="*/ 1129696 w 6187971"/>
                  <a:gd name="connsiteY2577" fmla="*/ 4432603 h 5955635"/>
                  <a:gd name="connsiteX2578" fmla="*/ 1128734 w 6187971"/>
                  <a:gd name="connsiteY2578" fmla="*/ 4428100 h 5955635"/>
                  <a:gd name="connsiteX2579" fmla="*/ 1118764 w 6187971"/>
                  <a:gd name="connsiteY2579" fmla="*/ 4425520 h 5955635"/>
                  <a:gd name="connsiteX2580" fmla="*/ 1120688 w 6187971"/>
                  <a:gd name="connsiteY2580" fmla="*/ 4434529 h 5955635"/>
                  <a:gd name="connsiteX2581" fmla="*/ 1115221 w 6187971"/>
                  <a:gd name="connsiteY2581" fmla="*/ 4430987 h 5955635"/>
                  <a:gd name="connsiteX2582" fmla="*/ 1091431 w 6187971"/>
                  <a:gd name="connsiteY2582" fmla="*/ 4407812 h 5955635"/>
                  <a:gd name="connsiteX2583" fmla="*/ 1073763 w 6187971"/>
                  <a:gd name="connsiteY2583" fmla="*/ 4369199 h 5955635"/>
                  <a:gd name="connsiteX2584" fmla="*/ 1063792 w 6187971"/>
                  <a:gd name="connsiteY2584" fmla="*/ 4366620 h 5955635"/>
                  <a:gd name="connsiteX2585" fmla="*/ 1058981 w 6187971"/>
                  <a:gd name="connsiteY2585" fmla="*/ 4344100 h 5955635"/>
                  <a:gd name="connsiteX2586" fmla="*/ 1050936 w 6187971"/>
                  <a:gd name="connsiteY2586" fmla="*/ 4350528 h 5955635"/>
                  <a:gd name="connsiteX2587" fmla="*/ 1048049 w 6187971"/>
                  <a:gd name="connsiteY2587" fmla="*/ 4337016 h 5955635"/>
                  <a:gd name="connsiteX2588" fmla="*/ 988922 w 6187971"/>
                  <a:gd name="connsiteY2588" fmla="*/ 4236617 h 5955635"/>
                  <a:gd name="connsiteX2589" fmla="*/ 981224 w 6187971"/>
                  <a:gd name="connsiteY2589" fmla="*/ 4200585 h 5955635"/>
                  <a:gd name="connsiteX2590" fmla="*/ 970291 w 6187971"/>
                  <a:gd name="connsiteY2590" fmla="*/ 4193501 h 5955635"/>
                  <a:gd name="connsiteX2591" fmla="*/ 953584 w 6187971"/>
                  <a:gd name="connsiteY2591" fmla="*/ 4159394 h 5955635"/>
                  <a:gd name="connsiteX2592" fmla="*/ 943614 w 6187971"/>
                  <a:gd name="connsiteY2592" fmla="*/ 4156814 h 5955635"/>
                  <a:gd name="connsiteX2593" fmla="*/ 947156 w 6187971"/>
                  <a:gd name="connsiteY2593" fmla="*/ 4151347 h 5955635"/>
                  <a:gd name="connsiteX2594" fmla="*/ 918555 w 6187971"/>
                  <a:gd name="connsiteY2594" fmla="*/ 4105652 h 5955635"/>
                  <a:gd name="connsiteX2595" fmla="*/ 910857 w 6187971"/>
                  <a:gd name="connsiteY2595" fmla="*/ 4069620 h 5955635"/>
                  <a:gd name="connsiteX2596" fmla="*/ 892533 w 6187971"/>
                  <a:gd name="connsiteY2596" fmla="*/ 4049987 h 5955635"/>
                  <a:gd name="connsiteX2597" fmla="*/ 891263 w 6187971"/>
                  <a:gd name="connsiteY2597" fmla="*/ 4022000 h 5955635"/>
                  <a:gd name="connsiteX2598" fmla="*/ 869091 w 6187971"/>
                  <a:gd name="connsiteY2598" fmla="*/ 3984350 h 5955635"/>
                  <a:gd name="connsiteX2599" fmla="*/ 873595 w 6187971"/>
                  <a:gd name="connsiteY2599" fmla="*/ 3983387 h 5955635"/>
                  <a:gd name="connsiteX2600" fmla="*/ 852077 w 6187971"/>
                  <a:gd name="connsiteY2600" fmla="*/ 3926760 h 5955635"/>
                  <a:gd name="connsiteX2601" fmla="*/ 863010 w 6187971"/>
                  <a:gd name="connsiteY2601" fmla="*/ 3933844 h 5955635"/>
                  <a:gd name="connsiteX2602" fmla="*/ 869247 w 6187971"/>
                  <a:gd name="connsiteY2602" fmla="*/ 3944432 h 5955635"/>
                  <a:gd name="connsiteX2603" fmla="*/ 868668 w 6187971"/>
                  <a:gd name="connsiteY2603" fmla="*/ 3952062 h 5955635"/>
                  <a:gd name="connsiteX2604" fmla="*/ 862355 w 6187971"/>
                  <a:gd name="connsiteY2604" fmla="*/ 3952821 h 5955635"/>
                  <a:gd name="connsiteX2605" fmla="*/ 875212 w 6187971"/>
                  <a:gd name="connsiteY2605" fmla="*/ 3968913 h 5955635"/>
                  <a:gd name="connsiteX2606" fmla="*/ 890956 w 6187971"/>
                  <a:gd name="connsiteY2606" fmla="*/ 3998517 h 5955635"/>
                  <a:gd name="connsiteX2607" fmla="*/ 891918 w 6187971"/>
                  <a:gd name="connsiteY2607" fmla="*/ 4003022 h 5955635"/>
                  <a:gd name="connsiteX2608" fmla="*/ 892881 w 6187971"/>
                  <a:gd name="connsiteY2608" fmla="*/ 4007525 h 5955635"/>
                  <a:gd name="connsiteX2609" fmla="*/ 897385 w 6187971"/>
                  <a:gd name="connsiteY2609" fmla="*/ 4006563 h 5955635"/>
                  <a:gd name="connsiteX2610" fmla="*/ 897077 w 6187971"/>
                  <a:gd name="connsiteY2610" fmla="*/ 3983081 h 5955635"/>
                  <a:gd name="connsiteX2611" fmla="*/ 891611 w 6187971"/>
                  <a:gd name="connsiteY2611" fmla="*/ 3979538 h 5955635"/>
                  <a:gd name="connsiteX2612" fmla="*/ 890649 w 6187971"/>
                  <a:gd name="connsiteY2612" fmla="*/ 3975035 h 5955635"/>
                  <a:gd name="connsiteX2613" fmla="*/ 885183 w 6187971"/>
                  <a:gd name="connsiteY2613" fmla="*/ 3971493 h 5955635"/>
                  <a:gd name="connsiteX2614" fmla="*/ 878447 w 6187971"/>
                  <a:gd name="connsiteY2614" fmla="*/ 3939965 h 5955635"/>
                  <a:gd name="connsiteX2615" fmla="*/ 890034 w 6187971"/>
                  <a:gd name="connsiteY2615" fmla="*/ 3928070 h 5955635"/>
                  <a:gd name="connsiteX2616" fmla="*/ 879449 w 6187971"/>
                  <a:gd name="connsiteY2616" fmla="*/ 3878525 h 5955635"/>
                  <a:gd name="connsiteX2617" fmla="*/ 852546 w 6187971"/>
                  <a:gd name="connsiteY2617" fmla="*/ 3686468 h 5955635"/>
                  <a:gd name="connsiteX2618" fmla="*/ 847081 w 6187971"/>
                  <a:gd name="connsiteY2618" fmla="*/ 3682926 h 5955635"/>
                  <a:gd name="connsiteX2619" fmla="*/ 843539 w 6187971"/>
                  <a:gd name="connsiteY2619" fmla="*/ 3688393 h 5955635"/>
                  <a:gd name="connsiteX2620" fmla="*/ 872058 w 6187971"/>
                  <a:gd name="connsiteY2620" fmla="*/ 3865975 h 5955635"/>
                  <a:gd name="connsiteX2621" fmla="*/ 867555 w 6187971"/>
                  <a:gd name="connsiteY2621" fmla="*/ 3866938 h 5955635"/>
                  <a:gd name="connsiteX2622" fmla="*/ 861126 w 6187971"/>
                  <a:gd name="connsiteY2622" fmla="*/ 3858892 h 5955635"/>
                  <a:gd name="connsiteX2623" fmla="*/ 868517 w 6187971"/>
                  <a:gd name="connsiteY2623" fmla="*/ 3871442 h 5955635"/>
                  <a:gd name="connsiteX2624" fmla="*/ 864975 w 6187971"/>
                  <a:gd name="connsiteY2624" fmla="*/ 3876908 h 5955635"/>
                  <a:gd name="connsiteX2625" fmla="*/ 849886 w 6187971"/>
                  <a:gd name="connsiteY2625" fmla="*/ 3828326 h 5955635"/>
                  <a:gd name="connsiteX2626" fmla="*/ 848269 w 6187971"/>
                  <a:gd name="connsiteY2626" fmla="*/ 3842800 h 5955635"/>
                  <a:gd name="connsiteX2627" fmla="*/ 832524 w 6187971"/>
                  <a:gd name="connsiteY2627" fmla="*/ 3813196 h 5955635"/>
                  <a:gd name="connsiteX2628" fmla="*/ 822902 w 6187971"/>
                  <a:gd name="connsiteY2628" fmla="*/ 3768156 h 5955635"/>
                  <a:gd name="connsiteX2629" fmla="*/ 812624 w 6187971"/>
                  <a:gd name="connsiteY2629" fmla="*/ 3742094 h 5955635"/>
                  <a:gd name="connsiteX2630" fmla="*/ 789529 w 6187971"/>
                  <a:gd name="connsiteY2630" fmla="*/ 3633997 h 5955635"/>
                  <a:gd name="connsiteX2631" fmla="*/ 786951 w 6187971"/>
                  <a:gd name="connsiteY2631" fmla="*/ 3643967 h 5955635"/>
                  <a:gd name="connsiteX2632" fmla="*/ 785988 w 6187971"/>
                  <a:gd name="connsiteY2632" fmla="*/ 3639463 h 5955635"/>
                  <a:gd name="connsiteX2633" fmla="*/ 785026 w 6187971"/>
                  <a:gd name="connsiteY2633" fmla="*/ 3634959 h 5955635"/>
                  <a:gd name="connsiteX2634" fmla="*/ 783101 w 6187971"/>
                  <a:gd name="connsiteY2634" fmla="*/ 3625951 h 5955635"/>
                  <a:gd name="connsiteX2635" fmla="*/ 765126 w 6187971"/>
                  <a:gd name="connsiteY2635" fmla="*/ 3563856 h 5955635"/>
                  <a:gd name="connsiteX2636" fmla="*/ 763201 w 6187971"/>
                  <a:gd name="connsiteY2636" fmla="*/ 3554849 h 5955635"/>
                  <a:gd name="connsiteX2637" fmla="*/ 760314 w 6187971"/>
                  <a:gd name="connsiteY2637" fmla="*/ 3541336 h 5955635"/>
                  <a:gd name="connsiteX2638" fmla="*/ 754541 w 6187971"/>
                  <a:gd name="connsiteY2638" fmla="*/ 3514312 h 5955635"/>
                  <a:gd name="connsiteX2639" fmla="*/ 753578 w 6187971"/>
                  <a:gd name="connsiteY2639" fmla="*/ 3509808 h 5955635"/>
                  <a:gd name="connsiteX2640" fmla="*/ 752616 w 6187971"/>
                  <a:gd name="connsiteY2640" fmla="*/ 3505304 h 5955635"/>
                  <a:gd name="connsiteX2641" fmla="*/ 748111 w 6187971"/>
                  <a:gd name="connsiteY2641" fmla="*/ 3506266 h 5955635"/>
                  <a:gd name="connsiteX2642" fmla="*/ 756158 w 6187971"/>
                  <a:gd name="connsiteY2642" fmla="*/ 3499837 h 5955635"/>
                  <a:gd name="connsiteX2643" fmla="*/ 748767 w 6187971"/>
                  <a:gd name="connsiteY2643" fmla="*/ 3487287 h 5955635"/>
                  <a:gd name="connsiteX2644" fmla="*/ 745225 w 6187971"/>
                  <a:gd name="connsiteY2644" fmla="*/ 3492754 h 5955635"/>
                  <a:gd name="connsiteX2645" fmla="*/ 743300 w 6187971"/>
                  <a:gd name="connsiteY2645" fmla="*/ 3483746 h 5955635"/>
                  <a:gd name="connsiteX2646" fmla="*/ 735295 w 6187971"/>
                  <a:gd name="connsiteY2646" fmla="*/ 3424231 h 5955635"/>
                  <a:gd name="connsiteX2647" fmla="*/ 735950 w 6187971"/>
                  <a:gd name="connsiteY2647" fmla="*/ 3405253 h 5955635"/>
                  <a:gd name="connsiteX2648" fmla="*/ 734026 w 6187971"/>
                  <a:gd name="connsiteY2648" fmla="*/ 3396245 h 5955635"/>
                  <a:gd name="connsiteX2649" fmla="*/ 736605 w 6187971"/>
                  <a:gd name="connsiteY2649" fmla="*/ 3386274 h 5955635"/>
                  <a:gd name="connsiteX2650" fmla="*/ 742071 w 6187971"/>
                  <a:gd name="connsiteY2650" fmla="*/ 3389816 h 5955635"/>
                  <a:gd name="connsiteX2651" fmla="*/ 747538 w 6187971"/>
                  <a:gd name="connsiteY2651" fmla="*/ 3393358 h 5955635"/>
                  <a:gd name="connsiteX2652" fmla="*/ 746576 w 6187971"/>
                  <a:gd name="connsiteY2652" fmla="*/ 3388854 h 5955635"/>
                  <a:gd name="connsiteX2653" fmla="*/ 751080 w 6187971"/>
                  <a:gd name="connsiteY2653" fmla="*/ 3387891 h 5955635"/>
                  <a:gd name="connsiteX2654" fmla="*/ 744651 w 6187971"/>
                  <a:gd name="connsiteY2654" fmla="*/ 3379845 h 5955635"/>
                  <a:gd name="connsiteX2655" fmla="*/ 733718 w 6187971"/>
                  <a:gd name="connsiteY2655" fmla="*/ 3372762 h 5955635"/>
                  <a:gd name="connsiteX2656" fmla="*/ 730177 w 6187971"/>
                  <a:gd name="connsiteY2656" fmla="*/ 3378228 h 5955635"/>
                  <a:gd name="connsiteX2657" fmla="*/ 722786 w 6187971"/>
                  <a:gd name="connsiteY2657" fmla="*/ 3365679 h 5955635"/>
                  <a:gd name="connsiteX2658" fmla="*/ 722479 w 6187971"/>
                  <a:gd name="connsiteY2658" fmla="*/ 3342196 h 5955635"/>
                  <a:gd name="connsiteX2659" fmla="*/ 727944 w 6187971"/>
                  <a:gd name="connsiteY2659" fmla="*/ 3345738 h 5955635"/>
                  <a:gd name="connsiteX2660" fmla="*/ 726982 w 6187971"/>
                  <a:gd name="connsiteY2660" fmla="*/ 3341234 h 5955635"/>
                  <a:gd name="connsiteX2661" fmla="*/ 725057 w 6187971"/>
                  <a:gd name="connsiteY2661" fmla="*/ 3332226 h 5955635"/>
                  <a:gd name="connsiteX2662" fmla="*/ 724095 w 6187971"/>
                  <a:gd name="connsiteY2662" fmla="*/ 3327721 h 5955635"/>
                  <a:gd name="connsiteX2663" fmla="*/ 723133 w 6187971"/>
                  <a:gd name="connsiteY2663" fmla="*/ 3323218 h 5955635"/>
                  <a:gd name="connsiteX2664" fmla="*/ 719284 w 6187971"/>
                  <a:gd name="connsiteY2664" fmla="*/ 3305202 h 5955635"/>
                  <a:gd name="connsiteX2665" fmla="*/ 716397 w 6187971"/>
                  <a:gd name="connsiteY2665" fmla="*/ 3291690 h 5955635"/>
                  <a:gd name="connsiteX2666" fmla="*/ 718015 w 6187971"/>
                  <a:gd name="connsiteY2666" fmla="*/ 3277215 h 5955635"/>
                  <a:gd name="connsiteX2667" fmla="*/ 716438 w 6187971"/>
                  <a:gd name="connsiteY2667" fmla="*/ 3225746 h 5955635"/>
                  <a:gd name="connsiteX2668" fmla="*/ 711934 w 6187971"/>
                  <a:gd name="connsiteY2668" fmla="*/ 3226708 h 5955635"/>
                  <a:gd name="connsiteX2669" fmla="*/ 710705 w 6187971"/>
                  <a:gd name="connsiteY2669" fmla="*/ 3132778 h 5955635"/>
                  <a:gd name="connsiteX2670" fmla="*/ 713284 w 6187971"/>
                  <a:gd name="connsiteY2670" fmla="*/ 3122808 h 5955635"/>
                  <a:gd name="connsiteX2671" fmla="*/ 712322 w 6187971"/>
                  <a:gd name="connsiteY2671" fmla="*/ 3118304 h 5955635"/>
                  <a:gd name="connsiteX2672" fmla="*/ 708780 w 6187971"/>
                  <a:gd name="connsiteY2672" fmla="*/ 3123770 h 5955635"/>
                  <a:gd name="connsiteX2673" fmla="*/ 708472 w 6187971"/>
                  <a:gd name="connsiteY2673" fmla="*/ 3100287 h 5955635"/>
                  <a:gd name="connsiteX2674" fmla="*/ 712015 w 6187971"/>
                  <a:gd name="connsiteY2674" fmla="*/ 3094821 h 5955635"/>
                  <a:gd name="connsiteX2675" fmla="*/ 706548 w 6187971"/>
                  <a:gd name="connsiteY2675" fmla="*/ 3091280 h 5955635"/>
                  <a:gd name="connsiteX2676" fmla="*/ 709128 w 6187971"/>
                  <a:gd name="connsiteY2676" fmla="*/ 3081309 h 5955635"/>
                  <a:gd name="connsiteX2677" fmla="*/ 709783 w 6187971"/>
                  <a:gd name="connsiteY2677" fmla="*/ 3062331 h 5955635"/>
                  <a:gd name="connsiteX2678" fmla="*/ 708821 w 6187971"/>
                  <a:gd name="connsiteY2678" fmla="*/ 3057826 h 5955635"/>
                  <a:gd name="connsiteX2679" fmla="*/ 705934 w 6187971"/>
                  <a:gd name="connsiteY2679" fmla="*/ 3044314 h 5955635"/>
                  <a:gd name="connsiteX2680" fmla="*/ 710439 w 6187971"/>
                  <a:gd name="connsiteY2680" fmla="*/ 3043352 h 5955635"/>
                  <a:gd name="connsiteX2681" fmla="*/ 717295 w 6187971"/>
                  <a:gd name="connsiteY2681" fmla="*/ 2877050 h 5955635"/>
                  <a:gd name="connsiteX2682" fmla="*/ 721799 w 6187971"/>
                  <a:gd name="connsiteY2682" fmla="*/ 2876088 h 5955635"/>
                  <a:gd name="connsiteX2683" fmla="*/ 722107 w 6187971"/>
                  <a:gd name="connsiteY2683" fmla="*/ 2899570 h 5955635"/>
                  <a:gd name="connsiteX2684" fmla="*/ 723376 w 6187971"/>
                  <a:gd name="connsiteY2684" fmla="*/ 2927557 h 5955635"/>
                  <a:gd name="connsiteX2685" fmla="*/ 719487 w 6187971"/>
                  <a:gd name="connsiteY2685" fmla="*/ 2975484 h 5955635"/>
                  <a:gd name="connsiteX2686" fmla="*/ 727759 w 6187971"/>
                  <a:gd name="connsiteY2686" fmla="*/ 3124424 h 5955635"/>
                  <a:gd name="connsiteX2687" fmla="*/ 724217 w 6187971"/>
                  <a:gd name="connsiteY2687" fmla="*/ 3129891 h 5955635"/>
                  <a:gd name="connsiteX2688" fmla="*/ 726142 w 6187971"/>
                  <a:gd name="connsiteY2688" fmla="*/ 3138899 h 5955635"/>
                  <a:gd name="connsiteX2689" fmla="*/ 724524 w 6187971"/>
                  <a:gd name="connsiteY2689" fmla="*/ 3153374 h 5955635"/>
                  <a:gd name="connsiteX2690" fmla="*/ 728066 w 6187971"/>
                  <a:gd name="connsiteY2690" fmla="*/ 3147907 h 5955635"/>
                  <a:gd name="connsiteX2691" fmla="*/ 726449 w 6187971"/>
                  <a:gd name="connsiteY2691" fmla="*/ 3162382 h 5955635"/>
                  <a:gd name="connsiteX2692" fmla="*/ 729335 w 6187971"/>
                  <a:gd name="connsiteY2692" fmla="*/ 3175894 h 5955635"/>
                  <a:gd name="connsiteX2693" fmla="*/ 732878 w 6187971"/>
                  <a:gd name="connsiteY2693" fmla="*/ 3170427 h 5955635"/>
                  <a:gd name="connsiteX2694" fmla="*/ 735458 w 6187971"/>
                  <a:gd name="connsiteY2694" fmla="*/ 3160457 h 5955635"/>
                  <a:gd name="connsiteX2695" fmla="*/ 731608 w 6187971"/>
                  <a:gd name="connsiteY2695" fmla="*/ 3142441 h 5955635"/>
                  <a:gd name="connsiteX2696" fmla="*/ 735149 w 6187971"/>
                  <a:gd name="connsiteY2696" fmla="*/ 3136974 h 5955635"/>
                  <a:gd name="connsiteX2697" fmla="*/ 739654 w 6187971"/>
                  <a:gd name="connsiteY2697" fmla="*/ 3136012 h 5955635"/>
                  <a:gd name="connsiteX2698" fmla="*/ 738691 w 6187971"/>
                  <a:gd name="connsiteY2698" fmla="*/ 3131509 h 5955635"/>
                  <a:gd name="connsiteX2699" fmla="*/ 737729 w 6187971"/>
                  <a:gd name="connsiteY2699" fmla="*/ 3127004 h 5955635"/>
                  <a:gd name="connsiteX2700" fmla="*/ 731301 w 6187971"/>
                  <a:gd name="connsiteY2700" fmla="*/ 3118959 h 5955635"/>
                  <a:gd name="connsiteX2701" fmla="*/ 730338 w 6187971"/>
                  <a:gd name="connsiteY2701" fmla="*/ 3114455 h 5955635"/>
                  <a:gd name="connsiteX2702" fmla="*/ 729376 w 6187971"/>
                  <a:gd name="connsiteY2702" fmla="*/ 3109950 h 5955635"/>
                  <a:gd name="connsiteX2703" fmla="*/ 729069 w 6187971"/>
                  <a:gd name="connsiteY2703" fmla="*/ 3086468 h 5955635"/>
                  <a:gd name="connsiteX2704" fmla="*/ 733265 w 6187971"/>
                  <a:gd name="connsiteY2704" fmla="*/ 3062023 h 5955635"/>
                  <a:gd name="connsiteX2705" fmla="*/ 733987 w 6187971"/>
                  <a:gd name="connsiteY2705" fmla="*/ 3065401 h 5955635"/>
                  <a:gd name="connsiteX2706" fmla="*/ 734227 w 6187971"/>
                  <a:gd name="connsiteY2706" fmla="*/ 3066527 h 5955635"/>
                  <a:gd name="connsiteX2707" fmla="*/ 735190 w 6187971"/>
                  <a:gd name="connsiteY2707" fmla="*/ 3071031 h 5955635"/>
                  <a:gd name="connsiteX2708" fmla="*/ 738732 w 6187971"/>
                  <a:gd name="connsiteY2708" fmla="*/ 3065565 h 5955635"/>
                  <a:gd name="connsiteX2709" fmla="*/ 735845 w 6187971"/>
                  <a:gd name="connsiteY2709" fmla="*/ 3052053 h 5955635"/>
                  <a:gd name="connsiteX2710" fmla="*/ 733921 w 6187971"/>
                  <a:gd name="connsiteY2710" fmla="*/ 3043045 h 5955635"/>
                  <a:gd name="connsiteX2711" fmla="*/ 736541 w 6187971"/>
                  <a:gd name="connsiteY2711" fmla="*/ 2967131 h 5955635"/>
                  <a:gd name="connsiteX2712" fmla="*/ 735578 w 6187971"/>
                  <a:gd name="connsiteY2712" fmla="*/ 2962627 h 5955635"/>
                  <a:gd name="connsiteX2713" fmla="*/ 744279 w 6187971"/>
                  <a:gd name="connsiteY2713" fmla="*/ 2937219 h 5955635"/>
                  <a:gd name="connsiteX2714" fmla="*/ 747514 w 6187971"/>
                  <a:gd name="connsiteY2714" fmla="*/ 2908270 h 5955635"/>
                  <a:gd name="connsiteX2715" fmla="*/ 767536 w 6187971"/>
                  <a:gd name="connsiteY2715" fmla="*/ 2781543 h 5955635"/>
                  <a:gd name="connsiteX2716" fmla="*/ 767175 w 6187971"/>
                  <a:gd name="connsiteY2716" fmla="*/ 2788737 h 5955635"/>
                  <a:gd name="connsiteX2717" fmla="*/ 765918 w 6187971"/>
                  <a:gd name="connsiteY2717" fmla="*/ 2796017 h 5955635"/>
                  <a:gd name="connsiteX2718" fmla="*/ 767088 w 6187971"/>
                  <a:gd name="connsiteY2718" fmla="*/ 2790469 h 5955635"/>
                  <a:gd name="connsiteX2719" fmla="*/ 767175 w 6187971"/>
                  <a:gd name="connsiteY2719" fmla="*/ 2788737 h 5955635"/>
                  <a:gd name="connsiteX2720" fmla="*/ 777228 w 6187971"/>
                  <a:gd name="connsiteY2720" fmla="*/ 2730482 h 5955635"/>
                  <a:gd name="connsiteX2721" fmla="*/ 774987 w 6187971"/>
                  <a:gd name="connsiteY2721" fmla="*/ 2827750 h 5955635"/>
                  <a:gd name="connsiteX2722" fmla="*/ 824931 w 6187971"/>
                  <a:gd name="connsiteY2722" fmla="*/ 3364010 h 5955635"/>
                  <a:gd name="connsiteX2723" fmla="*/ 829326 w 6187971"/>
                  <a:gd name="connsiteY2723" fmla="*/ 3384580 h 5955635"/>
                  <a:gd name="connsiteX2724" fmla="*/ 837369 w 6187971"/>
                  <a:gd name="connsiteY2724" fmla="*/ 3339843 h 5955635"/>
                  <a:gd name="connsiteX2725" fmla="*/ 819665 w 6187971"/>
                  <a:gd name="connsiteY2725" fmla="*/ 2577354 h 5955635"/>
                  <a:gd name="connsiteX2726" fmla="*/ 843923 w 6187971"/>
                  <a:gd name="connsiteY2726" fmla="*/ 2454020 h 5955635"/>
                  <a:gd name="connsiteX2727" fmla="*/ 844696 w 6187971"/>
                  <a:gd name="connsiteY2727" fmla="*/ 2456577 h 5955635"/>
                  <a:gd name="connsiteX2728" fmla="*/ 850081 w 6187971"/>
                  <a:gd name="connsiteY2728" fmla="*/ 2462491 h 5955635"/>
                  <a:gd name="connsiteX2729" fmla="*/ 847719 w 6187971"/>
                  <a:gd name="connsiteY2729" fmla="*/ 2445923 h 5955635"/>
                  <a:gd name="connsiteX2730" fmla="*/ 846151 w 6187971"/>
                  <a:gd name="connsiteY2730" fmla="*/ 2442693 h 5955635"/>
                  <a:gd name="connsiteX2731" fmla="*/ 847411 w 6187971"/>
                  <a:gd name="connsiteY2731" fmla="*/ 2436286 h 5955635"/>
                  <a:gd name="connsiteX2732" fmla="*/ 851391 w 6187971"/>
                  <a:gd name="connsiteY2732" fmla="*/ 2424533 h 5955635"/>
                  <a:gd name="connsiteX2733" fmla="*/ 853316 w 6187971"/>
                  <a:gd name="connsiteY2733" fmla="*/ 2433542 h 5955635"/>
                  <a:gd name="connsiteX2734" fmla="*/ 879111 w 6187971"/>
                  <a:gd name="connsiteY2734" fmla="*/ 2333838 h 5955635"/>
                  <a:gd name="connsiteX2735" fmla="*/ 884578 w 6187971"/>
                  <a:gd name="connsiteY2735" fmla="*/ 2337381 h 5955635"/>
                  <a:gd name="connsiteX2736" fmla="*/ 911642 w 6187971"/>
                  <a:gd name="connsiteY2736" fmla="*/ 2265663 h 5955635"/>
                  <a:gd name="connsiteX2737" fmla="*/ 944828 w 6187971"/>
                  <a:gd name="connsiteY2737" fmla="*/ 2178509 h 5955635"/>
                  <a:gd name="connsiteX2738" fmla="*/ 987023 w 6187971"/>
                  <a:gd name="connsiteY2738" fmla="*/ 2089431 h 5955635"/>
                  <a:gd name="connsiteX2739" fmla="*/ 991527 w 6187971"/>
                  <a:gd name="connsiteY2739" fmla="*/ 2088468 h 5955635"/>
                  <a:gd name="connsiteX2740" fmla="*/ 988948 w 6187971"/>
                  <a:gd name="connsiteY2740" fmla="*/ 2098439 h 5955635"/>
                  <a:gd name="connsiteX2741" fmla="*/ 993452 w 6187971"/>
                  <a:gd name="connsiteY2741" fmla="*/ 2097477 h 5955635"/>
                  <a:gd name="connsiteX2742" fmla="*/ 992489 w 6187971"/>
                  <a:gd name="connsiteY2742" fmla="*/ 2092973 h 5955635"/>
                  <a:gd name="connsiteX2743" fmla="*/ 996031 w 6187971"/>
                  <a:gd name="connsiteY2743" fmla="*/ 2087506 h 5955635"/>
                  <a:gd name="connsiteX2744" fmla="*/ 1012778 w 6187971"/>
                  <a:gd name="connsiteY2744" fmla="*/ 2055671 h 5955635"/>
                  <a:gd name="connsiteX2745" fmla="*/ 1010853 w 6187971"/>
                  <a:gd name="connsiteY2745" fmla="*/ 2046663 h 5955635"/>
                  <a:gd name="connsiteX2746" fmla="*/ 1014395 w 6187971"/>
                  <a:gd name="connsiteY2746" fmla="*/ 2041196 h 5955635"/>
                  <a:gd name="connsiteX2747" fmla="*/ 1016320 w 6187971"/>
                  <a:gd name="connsiteY2747" fmla="*/ 2050205 h 5955635"/>
                  <a:gd name="connsiteX2748" fmla="*/ 1021479 w 6187971"/>
                  <a:gd name="connsiteY2748" fmla="*/ 2030264 h 5955635"/>
                  <a:gd name="connsiteX2749" fmla="*/ 1022441 w 6187971"/>
                  <a:gd name="connsiteY2749" fmla="*/ 2034767 h 5955635"/>
                  <a:gd name="connsiteX2750" fmla="*/ 1023404 w 6187971"/>
                  <a:gd name="connsiteY2750" fmla="*/ 2039271 h 5955635"/>
                  <a:gd name="connsiteX2751" fmla="*/ 1027908 w 6187971"/>
                  <a:gd name="connsiteY2751" fmla="*/ 2038309 h 5955635"/>
                  <a:gd name="connsiteX2752" fmla="*/ 1026946 w 6187971"/>
                  <a:gd name="connsiteY2752" fmla="*/ 2033805 h 5955635"/>
                  <a:gd name="connsiteX2753" fmla="*/ 1025021 w 6187971"/>
                  <a:gd name="connsiteY2753" fmla="*/ 2024797 h 5955635"/>
                  <a:gd name="connsiteX2754" fmla="*/ 1027600 w 6187971"/>
                  <a:gd name="connsiteY2754" fmla="*/ 2014827 h 5955635"/>
                  <a:gd name="connsiteX2755" fmla="*/ 1032104 w 6187971"/>
                  <a:gd name="connsiteY2755" fmla="*/ 2013865 h 5955635"/>
                  <a:gd name="connsiteX2756" fmla="*/ 1035647 w 6187971"/>
                  <a:gd name="connsiteY2756" fmla="*/ 2008398 h 5955635"/>
                  <a:gd name="connsiteX2757" fmla="*/ 1034684 w 6187971"/>
                  <a:gd name="connsiteY2757" fmla="*/ 2003894 h 5955635"/>
                  <a:gd name="connsiteX2758" fmla="*/ 1041767 w 6187971"/>
                  <a:gd name="connsiteY2758" fmla="*/ 1992962 h 5955635"/>
                  <a:gd name="connsiteX2759" fmla="*/ 1045309 w 6187971"/>
                  <a:gd name="connsiteY2759" fmla="*/ 1987495 h 5955635"/>
                  <a:gd name="connsiteX2760" fmla="*/ 1046272 w 6187971"/>
                  <a:gd name="connsiteY2760" fmla="*/ 1991999 h 5955635"/>
                  <a:gd name="connsiteX2761" fmla="*/ 1049813 w 6187971"/>
                  <a:gd name="connsiteY2761" fmla="*/ 1986533 h 5955635"/>
                  <a:gd name="connsiteX2762" fmla="*/ 1052393 w 6187971"/>
                  <a:gd name="connsiteY2762" fmla="*/ 1976563 h 5955635"/>
                  <a:gd name="connsiteX2763" fmla="*/ 1063980 w 6187971"/>
                  <a:gd name="connsiteY2763" fmla="*/ 1964667 h 5955635"/>
                  <a:gd name="connsiteX2764" fmla="*/ 1070409 w 6187971"/>
                  <a:gd name="connsiteY2764" fmla="*/ 1972714 h 5955635"/>
                  <a:gd name="connsiteX2765" fmla="*/ 1080072 w 6187971"/>
                  <a:gd name="connsiteY2765" fmla="*/ 1951811 h 5955635"/>
                  <a:gd name="connsiteX2766" fmla="*/ 1084576 w 6187971"/>
                  <a:gd name="connsiteY2766" fmla="*/ 1950848 h 5955635"/>
                  <a:gd name="connsiteX2767" fmla="*/ 1085539 w 6187971"/>
                  <a:gd name="connsiteY2767" fmla="*/ 1955353 h 5955635"/>
                  <a:gd name="connsiteX2768" fmla="*/ 1081997 w 6187971"/>
                  <a:gd name="connsiteY2768" fmla="*/ 1960818 h 5955635"/>
                  <a:gd name="connsiteX2769" fmla="*/ 1082959 w 6187971"/>
                  <a:gd name="connsiteY2769" fmla="*/ 1965323 h 5955635"/>
                  <a:gd name="connsiteX2770" fmla="*/ 1087463 w 6187971"/>
                  <a:gd name="connsiteY2770" fmla="*/ 1964361 h 5955635"/>
                  <a:gd name="connsiteX2771" fmla="*/ 1086501 w 6187971"/>
                  <a:gd name="connsiteY2771" fmla="*/ 1959856 h 5955635"/>
                  <a:gd name="connsiteX2772" fmla="*/ 1090043 w 6187971"/>
                  <a:gd name="connsiteY2772" fmla="*/ 1954390 h 5955635"/>
                  <a:gd name="connsiteX2773" fmla="*/ 1088118 w 6187971"/>
                  <a:gd name="connsiteY2773" fmla="*/ 1945382 h 5955635"/>
                  <a:gd name="connsiteX2774" fmla="*/ 1083614 w 6187971"/>
                  <a:gd name="connsiteY2774" fmla="*/ 1946344 h 5955635"/>
                  <a:gd name="connsiteX2775" fmla="*/ 1094895 w 6187971"/>
                  <a:gd name="connsiteY2775" fmla="*/ 1910966 h 5955635"/>
                  <a:gd name="connsiteX2776" fmla="*/ 1082345 w 6187971"/>
                  <a:gd name="connsiteY2776" fmla="*/ 1918358 h 5955635"/>
                  <a:gd name="connsiteX2777" fmla="*/ 1092970 w 6187971"/>
                  <a:gd name="connsiteY2777" fmla="*/ 1901959 h 5955635"/>
                  <a:gd name="connsiteX2778" fmla="*/ 1103595 w 6187971"/>
                  <a:gd name="connsiteY2778" fmla="*/ 1885560 h 5955635"/>
                  <a:gd name="connsiteX2779" fmla="*/ 1110679 w 6187971"/>
                  <a:gd name="connsiteY2779" fmla="*/ 1874628 h 5955635"/>
                  <a:gd name="connsiteX2780" fmla="*/ 1112603 w 6187971"/>
                  <a:gd name="connsiteY2780" fmla="*/ 1883635 h 5955635"/>
                  <a:gd name="connsiteX2781" fmla="*/ 1122267 w 6187971"/>
                  <a:gd name="connsiteY2781" fmla="*/ 1862732 h 5955635"/>
                  <a:gd name="connsiteX2782" fmla="*/ 1126770 w 6187971"/>
                  <a:gd name="connsiteY2782" fmla="*/ 1861770 h 5955635"/>
                  <a:gd name="connsiteX2783" fmla="*/ 1128695 w 6187971"/>
                  <a:gd name="connsiteY2783" fmla="*/ 1870778 h 5955635"/>
                  <a:gd name="connsiteX2784" fmla="*/ 1133200 w 6187971"/>
                  <a:gd name="connsiteY2784" fmla="*/ 1869816 h 5955635"/>
                  <a:gd name="connsiteX2785" fmla="*/ 1132237 w 6187971"/>
                  <a:gd name="connsiteY2785" fmla="*/ 1865312 h 5955635"/>
                  <a:gd name="connsiteX2786" fmla="*/ 1136741 w 6187971"/>
                  <a:gd name="connsiteY2786" fmla="*/ 1864349 h 5955635"/>
                  <a:gd name="connsiteX2787" fmla="*/ 1134817 w 6187971"/>
                  <a:gd name="connsiteY2787" fmla="*/ 1855341 h 5955635"/>
                  <a:gd name="connsiteX2788" fmla="*/ 1138359 w 6187971"/>
                  <a:gd name="connsiteY2788" fmla="*/ 1849875 h 5955635"/>
                  <a:gd name="connsiteX2789" fmla="*/ 1141900 w 6187971"/>
                  <a:gd name="connsiteY2789" fmla="*/ 1844409 h 5955635"/>
                  <a:gd name="connsiteX2790" fmla="*/ 1146404 w 6187971"/>
                  <a:gd name="connsiteY2790" fmla="*/ 1843446 h 5955635"/>
                  <a:gd name="connsiteX2791" fmla="*/ 1147367 w 6187971"/>
                  <a:gd name="connsiteY2791" fmla="*/ 1847951 h 5955635"/>
                  <a:gd name="connsiteX2792" fmla="*/ 1144787 w 6187971"/>
                  <a:gd name="connsiteY2792" fmla="*/ 1857921 h 5955635"/>
                  <a:gd name="connsiteX2793" fmla="*/ 1142208 w 6187971"/>
                  <a:gd name="connsiteY2793" fmla="*/ 1867891 h 5955635"/>
                  <a:gd name="connsiteX2794" fmla="*/ 1150253 w 6187971"/>
                  <a:gd name="connsiteY2794" fmla="*/ 1861463 h 5955635"/>
                  <a:gd name="connsiteX2795" fmla="*/ 1155412 w 6187971"/>
                  <a:gd name="connsiteY2795" fmla="*/ 1841522 h 5955635"/>
                  <a:gd name="connsiteX2796" fmla="*/ 1154450 w 6187971"/>
                  <a:gd name="connsiteY2796" fmla="*/ 1837018 h 5955635"/>
                  <a:gd name="connsiteX2797" fmla="*/ 1156068 w 6187971"/>
                  <a:gd name="connsiteY2797" fmla="*/ 1822543 h 5955635"/>
                  <a:gd name="connsiteX2798" fmla="*/ 1160572 w 6187971"/>
                  <a:gd name="connsiteY2798" fmla="*/ 1821581 h 5955635"/>
                  <a:gd name="connsiteX2799" fmla="*/ 1199532 w 6187971"/>
                  <a:gd name="connsiteY2799" fmla="*/ 1761452 h 5955635"/>
                  <a:gd name="connsiteX2800" fmla="*/ 1203074 w 6187971"/>
                  <a:gd name="connsiteY2800" fmla="*/ 1755985 h 5955635"/>
                  <a:gd name="connsiteX2801" fmla="*/ 1206615 w 6187971"/>
                  <a:gd name="connsiteY2801" fmla="*/ 1750519 h 5955635"/>
                  <a:gd name="connsiteX2802" fmla="*/ 1213699 w 6187971"/>
                  <a:gd name="connsiteY2802" fmla="*/ 1739586 h 5955635"/>
                  <a:gd name="connsiteX2803" fmla="*/ 1217240 w 6187971"/>
                  <a:gd name="connsiteY2803" fmla="*/ 1734120 h 5955635"/>
                  <a:gd name="connsiteX2804" fmla="*/ 1227866 w 6187971"/>
                  <a:gd name="connsiteY2804" fmla="*/ 1717721 h 5955635"/>
                  <a:gd name="connsiteX2805" fmla="*/ 1234950 w 6187971"/>
                  <a:gd name="connsiteY2805" fmla="*/ 1706789 h 5955635"/>
                  <a:gd name="connsiteX2806" fmla="*/ 1239454 w 6187971"/>
                  <a:gd name="connsiteY2806" fmla="*/ 1705826 h 5955635"/>
                  <a:gd name="connsiteX2807" fmla="*/ 1268751 w 6187971"/>
                  <a:gd name="connsiteY2807" fmla="*/ 1666599 h 5955635"/>
                  <a:gd name="connsiteX2808" fmla="*/ 1280989 w 6187971"/>
                  <a:gd name="connsiteY2808" fmla="*/ 1643969 h 5955635"/>
                  <a:gd name="connsiteX2809" fmla="*/ 1294822 w 6187971"/>
                  <a:gd name="connsiteY2809" fmla="*/ 1614580 h 5955635"/>
                  <a:gd name="connsiteX2810" fmla="*/ 1295376 w 6187971"/>
                  <a:gd name="connsiteY2810" fmla="*/ 1620968 h 5955635"/>
                  <a:gd name="connsiteX2811" fmla="*/ 1280397 w 6187971"/>
                  <a:gd name="connsiteY2811" fmla="*/ 1651544 h 5955635"/>
                  <a:gd name="connsiteX2812" fmla="*/ 1150037 w 6187971"/>
                  <a:gd name="connsiteY2812" fmla="*/ 1865158 h 5955635"/>
                  <a:gd name="connsiteX2813" fmla="*/ 1157500 w 6187971"/>
                  <a:gd name="connsiteY2813" fmla="*/ 1890938 h 5955635"/>
                  <a:gd name="connsiteX2814" fmla="*/ 1155212 w 6187971"/>
                  <a:gd name="connsiteY2814" fmla="*/ 1916847 h 5955635"/>
                  <a:gd name="connsiteX2815" fmla="*/ 966688 w 6187971"/>
                  <a:gd name="connsiteY2815" fmla="*/ 2444019 h 5955635"/>
                  <a:gd name="connsiteX2816" fmla="*/ 940585 w 6187971"/>
                  <a:gd name="connsiteY2816" fmla="*/ 3173091 h 5955635"/>
                  <a:gd name="connsiteX2817" fmla="*/ 947522 w 6187971"/>
                  <a:gd name="connsiteY2817" fmla="*/ 3187253 h 5955635"/>
                  <a:gd name="connsiteX2818" fmla="*/ 961347 w 6187971"/>
                  <a:gd name="connsiteY2818" fmla="*/ 2867525 h 5955635"/>
                  <a:gd name="connsiteX2819" fmla="*/ 983906 w 6187971"/>
                  <a:gd name="connsiteY2819" fmla="*/ 3101263 h 5955635"/>
                  <a:gd name="connsiteX2820" fmla="*/ 992151 w 6187971"/>
                  <a:gd name="connsiteY2820" fmla="*/ 3158164 h 5955635"/>
                  <a:gd name="connsiteX2821" fmla="*/ 1014015 w 6187971"/>
                  <a:gd name="connsiteY2821" fmla="*/ 3223887 h 5955635"/>
                  <a:gd name="connsiteX2822" fmla="*/ 1162759 w 6187971"/>
                  <a:gd name="connsiteY2822" fmla="*/ 3727888 h 5955635"/>
                  <a:gd name="connsiteX2823" fmla="*/ 1178341 w 6187971"/>
                  <a:gd name="connsiteY2823" fmla="*/ 3800819 h 5955635"/>
                  <a:gd name="connsiteX2824" fmla="*/ 1193412 w 6187971"/>
                  <a:gd name="connsiteY2824" fmla="*/ 3834752 h 5955635"/>
                  <a:gd name="connsiteX2825" fmla="*/ 1287744 w 6187971"/>
                  <a:gd name="connsiteY2825" fmla="*/ 3992539 h 5955635"/>
                  <a:gd name="connsiteX2826" fmla="*/ 1330979 w 6187971"/>
                  <a:gd name="connsiteY2826" fmla="*/ 4057607 h 5955635"/>
                  <a:gd name="connsiteX2827" fmla="*/ 1343653 w 6187971"/>
                  <a:gd name="connsiteY2827" fmla="*/ 4080319 h 5955635"/>
                  <a:gd name="connsiteX2828" fmla="*/ 1369002 w 6187971"/>
                  <a:gd name="connsiteY2828" fmla="*/ 4125744 h 5955635"/>
                  <a:gd name="connsiteX2829" fmla="*/ 1538651 w 6187971"/>
                  <a:gd name="connsiteY2829" fmla="*/ 4306548 h 5955635"/>
                  <a:gd name="connsiteX2830" fmla="*/ 2686262 w 6187971"/>
                  <a:gd name="connsiteY2830" fmla="*/ 4927608 h 5955635"/>
                  <a:gd name="connsiteX2831" fmla="*/ 3070633 w 6187971"/>
                  <a:gd name="connsiteY2831" fmla="*/ 4978456 h 5955635"/>
                  <a:gd name="connsiteX2832" fmla="*/ 3564597 w 6187971"/>
                  <a:gd name="connsiteY2832" fmla="*/ 4919852 h 5955635"/>
                  <a:gd name="connsiteX2833" fmla="*/ 3668800 w 6187971"/>
                  <a:gd name="connsiteY2833" fmla="*/ 4885857 h 5955635"/>
                  <a:gd name="connsiteX2834" fmla="*/ 3697923 w 6187971"/>
                  <a:gd name="connsiteY2834" fmla="*/ 4875725 h 5955635"/>
                  <a:gd name="connsiteX2835" fmla="*/ 3859302 w 6187971"/>
                  <a:gd name="connsiteY2835" fmla="*/ 4825603 h 5955635"/>
                  <a:gd name="connsiteX2836" fmla="*/ 4218717 w 6187971"/>
                  <a:gd name="connsiteY2836" fmla="*/ 4631492 h 5955635"/>
                  <a:gd name="connsiteX2837" fmla="*/ 5136420 w 6187971"/>
                  <a:gd name="connsiteY2837" fmla="*/ 3187886 h 5955635"/>
                  <a:gd name="connsiteX2838" fmla="*/ 5095093 w 6187971"/>
                  <a:gd name="connsiteY2838" fmla="*/ 2637473 h 5955635"/>
                  <a:gd name="connsiteX2839" fmla="*/ 4552027 w 6187971"/>
                  <a:gd name="connsiteY2839" fmla="*/ 1550927 h 5955635"/>
                  <a:gd name="connsiteX2840" fmla="*/ 4206285 w 6187971"/>
                  <a:gd name="connsiteY2840" fmla="*/ 1241535 h 5955635"/>
                  <a:gd name="connsiteX2841" fmla="*/ 4017916 w 6187971"/>
                  <a:gd name="connsiteY2841" fmla="*/ 1092106 h 5955635"/>
                  <a:gd name="connsiteX2842" fmla="*/ 3766634 w 6187971"/>
                  <a:gd name="connsiteY2842" fmla="*/ 950252 h 5955635"/>
                  <a:gd name="connsiteX2843" fmla="*/ 2533034 w 6187971"/>
                  <a:gd name="connsiteY2843" fmla="*/ 924406 h 5955635"/>
                  <a:gd name="connsiteX2844" fmla="*/ 2362177 w 6187971"/>
                  <a:gd name="connsiteY2844" fmla="*/ 966775 h 5955635"/>
                  <a:gd name="connsiteX2845" fmla="*/ 2692688 w 6187971"/>
                  <a:gd name="connsiteY2845" fmla="*/ 857055 h 5955635"/>
                  <a:gd name="connsiteX2846" fmla="*/ 2526787 w 6187971"/>
                  <a:gd name="connsiteY2846" fmla="*/ 876855 h 5955635"/>
                  <a:gd name="connsiteX2847" fmla="*/ 2357128 w 6187971"/>
                  <a:gd name="connsiteY2847" fmla="*/ 924834 h 5955635"/>
                  <a:gd name="connsiteX2848" fmla="*/ 2195476 w 6187971"/>
                  <a:gd name="connsiteY2848" fmla="*/ 982835 h 5955635"/>
                  <a:gd name="connsiteX2849" fmla="*/ 2038892 w 6187971"/>
                  <a:gd name="connsiteY2849" fmla="*/ 1055397 h 5955635"/>
                  <a:gd name="connsiteX2850" fmla="*/ 2051328 w 6187971"/>
                  <a:gd name="connsiteY2850" fmla="*/ 1031230 h 5955635"/>
                  <a:gd name="connsiteX2851" fmla="*/ 2044919 w 6187971"/>
                  <a:gd name="connsiteY2851" fmla="*/ 1028689 h 5955635"/>
                  <a:gd name="connsiteX2852" fmla="*/ 1942714 w 6187971"/>
                  <a:gd name="connsiteY2852" fmla="*/ 1072034 h 5955635"/>
                  <a:gd name="connsiteX2853" fmla="*/ 1659433 w 6187971"/>
                  <a:gd name="connsiteY2853" fmla="*/ 1265523 h 5955635"/>
                  <a:gd name="connsiteX2854" fmla="*/ 1591162 w 6187971"/>
                  <a:gd name="connsiteY2854" fmla="*/ 1293796 h 5955635"/>
                  <a:gd name="connsiteX2855" fmla="*/ 1530900 w 6187971"/>
                  <a:gd name="connsiteY2855" fmla="*/ 1332091 h 5955635"/>
                  <a:gd name="connsiteX2856" fmla="*/ 1480860 w 6187971"/>
                  <a:gd name="connsiteY2856" fmla="*/ 1363313 h 5955635"/>
                  <a:gd name="connsiteX2857" fmla="*/ 1469896 w 6187971"/>
                  <a:gd name="connsiteY2857" fmla="*/ 1366433 h 5955635"/>
                  <a:gd name="connsiteX2858" fmla="*/ 1485917 w 6187971"/>
                  <a:gd name="connsiteY2858" fmla="*/ 1349400 h 5955635"/>
                  <a:gd name="connsiteX2859" fmla="*/ 1574268 w 6187971"/>
                  <a:gd name="connsiteY2859" fmla="*/ 1266943 h 5955635"/>
                  <a:gd name="connsiteX2860" fmla="*/ 1710085 w 6187971"/>
                  <a:gd name="connsiteY2860" fmla="*/ 1153153 h 5955635"/>
                  <a:gd name="connsiteX2861" fmla="*/ 1853295 w 6187971"/>
                  <a:gd name="connsiteY2861" fmla="*/ 1051913 h 5955635"/>
                  <a:gd name="connsiteX2862" fmla="*/ 1870349 w 6187971"/>
                  <a:gd name="connsiteY2862" fmla="*/ 1043559 h 5955635"/>
                  <a:gd name="connsiteX2863" fmla="*/ 2165426 w 6187971"/>
                  <a:gd name="connsiteY2863" fmla="*/ 881616 h 5955635"/>
                  <a:gd name="connsiteX2864" fmla="*/ 2321799 w 6187971"/>
                  <a:gd name="connsiteY2864" fmla="*/ 819950 h 5955635"/>
                  <a:gd name="connsiteX2865" fmla="*/ 2427971 w 6187971"/>
                  <a:gd name="connsiteY2865" fmla="*/ 787847 h 5955635"/>
                  <a:gd name="connsiteX2866" fmla="*/ 2380636 w 6187971"/>
                  <a:gd name="connsiteY2866" fmla="*/ 803258 h 5955635"/>
                  <a:gd name="connsiteX2867" fmla="*/ 2340778 w 6187971"/>
                  <a:gd name="connsiteY2867" fmla="*/ 820604 h 5955635"/>
                  <a:gd name="connsiteX2868" fmla="*/ 2336273 w 6187971"/>
                  <a:gd name="connsiteY2868" fmla="*/ 821566 h 5955635"/>
                  <a:gd name="connsiteX2869" fmla="*/ 2205963 w 6187971"/>
                  <a:gd name="connsiteY2869" fmla="*/ 872955 h 5955635"/>
                  <a:gd name="connsiteX2870" fmla="*/ 2201459 w 6187971"/>
                  <a:gd name="connsiteY2870" fmla="*/ 873917 h 5955635"/>
                  <a:gd name="connsiteX2871" fmla="*/ 2202421 w 6187971"/>
                  <a:gd name="connsiteY2871" fmla="*/ 878421 h 5955635"/>
                  <a:gd name="connsiteX2872" fmla="*/ 2211429 w 6187971"/>
                  <a:gd name="connsiteY2872" fmla="*/ 876496 h 5955635"/>
                  <a:gd name="connsiteX2873" fmla="*/ 2337236 w 6187971"/>
                  <a:gd name="connsiteY2873" fmla="*/ 826071 h 5955635"/>
                  <a:gd name="connsiteX2874" fmla="*/ 2342703 w 6187971"/>
                  <a:gd name="connsiteY2874" fmla="*/ 829613 h 5955635"/>
                  <a:gd name="connsiteX2875" fmla="*/ 2347207 w 6187971"/>
                  <a:gd name="connsiteY2875" fmla="*/ 828650 h 5955635"/>
                  <a:gd name="connsiteX2876" fmla="*/ 2346245 w 6187971"/>
                  <a:gd name="connsiteY2876" fmla="*/ 824146 h 5955635"/>
                  <a:gd name="connsiteX2877" fmla="*/ 2437943 w 6187971"/>
                  <a:gd name="connsiteY2877" fmla="*/ 790426 h 5955635"/>
                  <a:gd name="connsiteX2878" fmla="*/ 2455960 w 6187971"/>
                  <a:gd name="connsiteY2878" fmla="*/ 786577 h 5955635"/>
                  <a:gd name="connsiteX2879" fmla="*/ 2464967 w 6187971"/>
                  <a:gd name="connsiteY2879" fmla="*/ 784653 h 5955635"/>
                  <a:gd name="connsiteX2880" fmla="*/ 2464313 w 6187971"/>
                  <a:gd name="connsiteY2880" fmla="*/ 803631 h 5955635"/>
                  <a:gd name="connsiteX2881" fmla="*/ 2450800 w 6187971"/>
                  <a:gd name="connsiteY2881" fmla="*/ 806518 h 5955635"/>
                  <a:gd name="connsiteX2882" fmla="*/ 2420234 w 6187971"/>
                  <a:gd name="connsiteY2882" fmla="*/ 817758 h 5955635"/>
                  <a:gd name="connsiteX2883" fmla="*/ 2415730 w 6187971"/>
                  <a:gd name="connsiteY2883" fmla="*/ 818720 h 5955635"/>
                  <a:gd name="connsiteX2884" fmla="*/ 2403180 w 6187971"/>
                  <a:gd name="connsiteY2884" fmla="*/ 826111 h 5955635"/>
                  <a:gd name="connsiteX2885" fmla="*/ 2398676 w 6187971"/>
                  <a:gd name="connsiteY2885" fmla="*/ 827073 h 5955635"/>
                  <a:gd name="connsiteX2886" fmla="*/ 2404142 w 6187971"/>
                  <a:gd name="connsiteY2886" fmla="*/ 830615 h 5955635"/>
                  <a:gd name="connsiteX2887" fmla="*/ 2416693 w 6187971"/>
                  <a:gd name="connsiteY2887" fmla="*/ 823224 h 5955635"/>
                  <a:gd name="connsiteX2888" fmla="*/ 2421196 w 6187971"/>
                  <a:gd name="connsiteY2888" fmla="*/ 822262 h 5955635"/>
                  <a:gd name="connsiteX2889" fmla="*/ 2417655 w 6187971"/>
                  <a:gd name="connsiteY2889" fmla="*/ 827728 h 5955635"/>
                  <a:gd name="connsiteX2890" fmla="*/ 2422158 w 6187971"/>
                  <a:gd name="connsiteY2890" fmla="*/ 826766 h 5955635"/>
                  <a:gd name="connsiteX2891" fmla="*/ 2431167 w 6187971"/>
                  <a:gd name="connsiteY2891" fmla="*/ 824841 h 5955635"/>
                  <a:gd name="connsiteX2892" fmla="*/ 2430205 w 6187971"/>
                  <a:gd name="connsiteY2892" fmla="*/ 820337 h 5955635"/>
                  <a:gd name="connsiteX2893" fmla="*/ 2447259 w 6187971"/>
                  <a:gd name="connsiteY2893" fmla="*/ 811984 h 5955635"/>
                  <a:gd name="connsiteX2894" fmla="*/ 2469779 w 6187971"/>
                  <a:gd name="connsiteY2894" fmla="*/ 807172 h 5955635"/>
                  <a:gd name="connsiteX2895" fmla="*/ 2492299 w 6187971"/>
                  <a:gd name="connsiteY2895" fmla="*/ 802361 h 5955635"/>
                  <a:gd name="connsiteX2896" fmla="*/ 2500345 w 6187971"/>
                  <a:gd name="connsiteY2896" fmla="*/ 795933 h 5955635"/>
                  <a:gd name="connsiteX2897" fmla="*/ 2491337 w 6187971"/>
                  <a:gd name="connsiteY2897" fmla="*/ 797858 h 5955635"/>
                  <a:gd name="connsiteX2898" fmla="*/ 2473321 w 6187971"/>
                  <a:gd name="connsiteY2898" fmla="*/ 801707 h 5955635"/>
                  <a:gd name="connsiteX2899" fmla="*/ 2478479 w 6187971"/>
                  <a:gd name="connsiteY2899" fmla="*/ 781766 h 5955635"/>
                  <a:gd name="connsiteX2900" fmla="*/ 2477517 w 6187971"/>
                  <a:gd name="connsiteY2900" fmla="*/ 777261 h 5955635"/>
                  <a:gd name="connsiteX2901" fmla="*/ 2486526 w 6187971"/>
                  <a:gd name="connsiteY2901" fmla="*/ 775337 h 5955635"/>
                  <a:gd name="connsiteX2902" fmla="*/ 2490068 w 6187971"/>
                  <a:gd name="connsiteY2902" fmla="*/ 769870 h 5955635"/>
                  <a:gd name="connsiteX2903" fmla="*/ 2484601 w 6187971"/>
                  <a:gd name="connsiteY2903" fmla="*/ 766329 h 5955635"/>
                  <a:gd name="connsiteX2904" fmla="*/ 4722193 w 6187971"/>
                  <a:gd name="connsiteY2904" fmla="*/ 185911 h 5955635"/>
                  <a:gd name="connsiteX2905" fmla="*/ 4809446 w 6187971"/>
                  <a:gd name="connsiteY2905" fmla="*/ 213679 h 5955635"/>
                  <a:gd name="connsiteX2906" fmla="*/ 4801514 w 6187971"/>
                  <a:gd name="connsiteY2906" fmla="*/ 217645 h 5955635"/>
                  <a:gd name="connsiteX2907" fmla="*/ 4841174 w 6187971"/>
                  <a:gd name="connsiteY2907" fmla="*/ 225579 h 5955635"/>
                  <a:gd name="connsiteX2908" fmla="*/ 4849106 w 6187971"/>
                  <a:gd name="connsiteY2908" fmla="*/ 241446 h 5955635"/>
                  <a:gd name="connsiteX2909" fmla="*/ 4928427 w 6187971"/>
                  <a:gd name="connsiteY2909" fmla="*/ 277147 h 5955635"/>
                  <a:gd name="connsiteX2910" fmla="*/ 4948258 w 6187971"/>
                  <a:gd name="connsiteY2910" fmla="*/ 285081 h 5955635"/>
                  <a:gd name="connsiteX2911" fmla="*/ 5126730 w 6187971"/>
                  <a:gd name="connsiteY2911" fmla="*/ 392184 h 5955635"/>
                  <a:gd name="connsiteX2912" fmla="*/ 5178288 w 6187971"/>
                  <a:gd name="connsiteY2912" fmla="*/ 427885 h 5955635"/>
                  <a:gd name="connsiteX2913" fmla="*/ 5213983 w 6187971"/>
                  <a:gd name="connsiteY2913" fmla="*/ 443752 h 5955635"/>
                  <a:gd name="connsiteX2914" fmla="*/ 5213984 w 6187971"/>
                  <a:gd name="connsiteY2914" fmla="*/ 455652 h 5955635"/>
                  <a:gd name="connsiteX2915" fmla="*/ 5091035 w 6187971"/>
                  <a:gd name="connsiteY2915" fmla="*/ 380284 h 5955635"/>
                  <a:gd name="connsiteX2916" fmla="*/ 5083103 w 6187971"/>
                  <a:gd name="connsiteY2916" fmla="*/ 380284 h 5955635"/>
                  <a:gd name="connsiteX2917" fmla="*/ 5091036 w 6187971"/>
                  <a:gd name="connsiteY2917" fmla="*/ 384250 h 5955635"/>
                  <a:gd name="connsiteX2918" fmla="*/ 5098968 w 6187971"/>
                  <a:gd name="connsiteY2918" fmla="*/ 392184 h 5955635"/>
                  <a:gd name="connsiteX2919" fmla="*/ 5091035 w 6187971"/>
                  <a:gd name="connsiteY2919" fmla="*/ 388217 h 5955635"/>
                  <a:gd name="connsiteX2920" fmla="*/ 5087069 w 6187971"/>
                  <a:gd name="connsiteY2920" fmla="*/ 388217 h 5955635"/>
                  <a:gd name="connsiteX2921" fmla="*/ 5217950 w 6187971"/>
                  <a:gd name="connsiteY2921" fmla="*/ 479453 h 5955635"/>
                  <a:gd name="connsiteX2922" fmla="*/ 5348829 w 6187971"/>
                  <a:gd name="connsiteY2922" fmla="*/ 574656 h 5955635"/>
                  <a:gd name="connsiteX2923" fmla="*/ 5376592 w 6187971"/>
                  <a:gd name="connsiteY2923" fmla="*/ 590523 h 5955635"/>
                  <a:gd name="connsiteX2924" fmla="*/ 5471777 w 6187971"/>
                  <a:gd name="connsiteY2924" fmla="*/ 669858 h 5955635"/>
                  <a:gd name="connsiteX2925" fmla="*/ 5487641 w 6187971"/>
                  <a:gd name="connsiteY2925" fmla="*/ 661925 h 5955635"/>
                  <a:gd name="connsiteX2926" fmla="*/ 5511437 w 6187971"/>
                  <a:gd name="connsiteY2926" fmla="*/ 673825 h 5955635"/>
                  <a:gd name="connsiteX2927" fmla="*/ 5507471 w 6187971"/>
                  <a:gd name="connsiteY2927" fmla="*/ 669858 h 5955635"/>
                  <a:gd name="connsiteX2928" fmla="*/ 5507471 w 6187971"/>
                  <a:gd name="connsiteY2928" fmla="*/ 665891 h 5955635"/>
                  <a:gd name="connsiteX2929" fmla="*/ 5515404 w 6187971"/>
                  <a:gd name="connsiteY2929" fmla="*/ 673825 h 5955635"/>
                  <a:gd name="connsiteX2930" fmla="*/ 5519369 w 6187971"/>
                  <a:gd name="connsiteY2930" fmla="*/ 677792 h 5955635"/>
                  <a:gd name="connsiteX2931" fmla="*/ 5562995 w 6187971"/>
                  <a:gd name="connsiteY2931" fmla="*/ 701593 h 5955635"/>
                  <a:gd name="connsiteX2932" fmla="*/ 5626452 w 6187971"/>
                  <a:gd name="connsiteY2932" fmla="*/ 765061 h 5955635"/>
                  <a:gd name="connsiteX2933" fmla="*/ 5610589 w 6187971"/>
                  <a:gd name="connsiteY2933" fmla="*/ 757128 h 5955635"/>
                  <a:gd name="connsiteX2934" fmla="*/ 5614555 w 6187971"/>
                  <a:gd name="connsiteY2934" fmla="*/ 761094 h 5955635"/>
                  <a:gd name="connsiteX2935" fmla="*/ 5618521 w 6187971"/>
                  <a:gd name="connsiteY2935" fmla="*/ 769028 h 5955635"/>
                  <a:gd name="connsiteX2936" fmla="*/ 5614555 w 6187971"/>
                  <a:gd name="connsiteY2936" fmla="*/ 765061 h 5955635"/>
                  <a:gd name="connsiteX2937" fmla="*/ 5610588 w 6187971"/>
                  <a:gd name="connsiteY2937" fmla="*/ 765061 h 5955635"/>
                  <a:gd name="connsiteX2938" fmla="*/ 5630418 w 6187971"/>
                  <a:gd name="connsiteY2938" fmla="*/ 792829 h 5955635"/>
                  <a:gd name="connsiteX2939" fmla="*/ 5590759 w 6187971"/>
                  <a:gd name="connsiteY2939" fmla="*/ 765061 h 5955635"/>
                  <a:gd name="connsiteX2940" fmla="*/ 5594724 w 6187971"/>
                  <a:gd name="connsiteY2940" fmla="*/ 769028 h 5955635"/>
                  <a:gd name="connsiteX2941" fmla="*/ 5602657 w 6187971"/>
                  <a:gd name="connsiteY2941" fmla="*/ 776961 h 5955635"/>
                  <a:gd name="connsiteX2942" fmla="*/ 5598690 w 6187971"/>
                  <a:gd name="connsiteY2942" fmla="*/ 776961 h 5955635"/>
                  <a:gd name="connsiteX2943" fmla="*/ 5594725 w 6187971"/>
                  <a:gd name="connsiteY2943" fmla="*/ 772995 h 5955635"/>
                  <a:gd name="connsiteX2944" fmla="*/ 5614555 w 6187971"/>
                  <a:gd name="connsiteY2944" fmla="*/ 796795 h 5955635"/>
                  <a:gd name="connsiteX2945" fmla="*/ 5729570 w 6187971"/>
                  <a:gd name="connsiteY2945" fmla="*/ 907865 h 5955635"/>
                  <a:gd name="connsiteX2946" fmla="*/ 5757333 w 6187971"/>
                  <a:gd name="connsiteY2946" fmla="*/ 943566 h 5955635"/>
                  <a:gd name="connsiteX2947" fmla="*/ 5856484 w 6187971"/>
                  <a:gd name="connsiteY2947" fmla="*/ 1058602 h 5955635"/>
                  <a:gd name="connsiteX2948" fmla="*/ 5908043 w 6187971"/>
                  <a:gd name="connsiteY2948" fmla="*/ 1133972 h 5955635"/>
                  <a:gd name="connsiteX2949" fmla="*/ 5908042 w 6187971"/>
                  <a:gd name="connsiteY2949" fmla="*/ 1137938 h 5955635"/>
                  <a:gd name="connsiteX2950" fmla="*/ 5912009 w 6187971"/>
                  <a:gd name="connsiteY2950" fmla="*/ 1141905 h 5955635"/>
                  <a:gd name="connsiteX2951" fmla="*/ 5915975 w 6187971"/>
                  <a:gd name="connsiteY2951" fmla="*/ 1149838 h 5955635"/>
                  <a:gd name="connsiteX2952" fmla="*/ 5912008 w 6187971"/>
                  <a:gd name="connsiteY2952" fmla="*/ 1145872 h 5955635"/>
                  <a:gd name="connsiteX2953" fmla="*/ 5908042 w 6187971"/>
                  <a:gd name="connsiteY2953" fmla="*/ 1141905 h 5955635"/>
                  <a:gd name="connsiteX2954" fmla="*/ 5935805 w 6187971"/>
                  <a:gd name="connsiteY2954" fmla="*/ 1185539 h 5955635"/>
                  <a:gd name="connsiteX2955" fmla="*/ 5931839 w 6187971"/>
                  <a:gd name="connsiteY2955" fmla="*/ 1205373 h 5955635"/>
                  <a:gd name="connsiteX2956" fmla="*/ 6054787 w 6187971"/>
                  <a:gd name="connsiteY2956" fmla="*/ 1391812 h 5955635"/>
                  <a:gd name="connsiteX2957" fmla="*/ 6110311 w 6187971"/>
                  <a:gd name="connsiteY2957" fmla="*/ 1530649 h 5955635"/>
                  <a:gd name="connsiteX2958" fmla="*/ 6118243 w 6187971"/>
                  <a:gd name="connsiteY2958" fmla="*/ 1550483 h 5955635"/>
                  <a:gd name="connsiteX2959" fmla="*/ 6157904 w 6187971"/>
                  <a:gd name="connsiteY2959" fmla="*/ 1633786 h 5955635"/>
                  <a:gd name="connsiteX2960" fmla="*/ 6177734 w 6187971"/>
                  <a:gd name="connsiteY2960" fmla="*/ 1709154 h 5955635"/>
                  <a:gd name="connsiteX2961" fmla="*/ 6153938 w 6187971"/>
                  <a:gd name="connsiteY2961" fmla="*/ 1669486 h 5955635"/>
                  <a:gd name="connsiteX2962" fmla="*/ 6134108 w 6187971"/>
                  <a:gd name="connsiteY2962" fmla="*/ 1621885 h 5955635"/>
                  <a:gd name="connsiteX2963" fmla="*/ 6130142 w 6187971"/>
                  <a:gd name="connsiteY2963" fmla="*/ 1590151 h 5955635"/>
                  <a:gd name="connsiteX2964" fmla="*/ 6090481 w 6187971"/>
                  <a:gd name="connsiteY2964" fmla="*/ 1514782 h 5955635"/>
                  <a:gd name="connsiteX2965" fmla="*/ 6082549 w 6187971"/>
                  <a:gd name="connsiteY2965" fmla="*/ 1487014 h 5955635"/>
                  <a:gd name="connsiteX2966" fmla="*/ 6074617 w 6187971"/>
                  <a:gd name="connsiteY2966" fmla="*/ 1487014 h 5955635"/>
                  <a:gd name="connsiteX2967" fmla="*/ 6019092 w 6187971"/>
                  <a:gd name="connsiteY2967" fmla="*/ 1383878 h 5955635"/>
                  <a:gd name="connsiteX2968" fmla="*/ 5959602 w 6187971"/>
                  <a:gd name="connsiteY2968" fmla="*/ 1272808 h 5955635"/>
                  <a:gd name="connsiteX2969" fmla="*/ 5963568 w 6187971"/>
                  <a:gd name="connsiteY2969" fmla="*/ 1264875 h 5955635"/>
                  <a:gd name="connsiteX2970" fmla="*/ 5900111 w 6187971"/>
                  <a:gd name="connsiteY2970" fmla="*/ 1181572 h 5955635"/>
                  <a:gd name="connsiteX2971" fmla="*/ 5868382 w 6187971"/>
                  <a:gd name="connsiteY2971" fmla="*/ 1130005 h 5955635"/>
                  <a:gd name="connsiteX2972" fmla="*/ 5864416 w 6187971"/>
                  <a:gd name="connsiteY2972" fmla="*/ 1133972 h 5955635"/>
                  <a:gd name="connsiteX2973" fmla="*/ 5828722 w 6187971"/>
                  <a:gd name="connsiteY2973" fmla="*/ 1086370 h 5955635"/>
                  <a:gd name="connsiteX2974" fmla="*/ 5824755 w 6187971"/>
                  <a:gd name="connsiteY2974" fmla="*/ 1066536 h 5955635"/>
                  <a:gd name="connsiteX2975" fmla="*/ 5860450 w 6187971"/>
                  <a:gd name="connsiteY2975" fmla="*/ 1078437 h 5955635"/>
                  <a:gd name="connsiteX2976" fmla="*/ 5789061 w 6187971"/>
                  <a:gd name="connsiteY2976" fmla="*/ 995134 h 5955635"/>
                  <a:gd name="connsiteX2977" fmla="*/ 5789061 w 6187971"/>
                  <a:gd name="connsiteY2977" fmla="*/ 999101 h 5955635"/>
                  <a:gd name="connsiteX2978" fmla="*/ 5793027 w 6187971"/>
                  <a:gd name="connsiteY2978" fmla="*/ 1007034 h 5955635"/>
                  <a:gd name="connsiteX2979" fmla="*/ 5785095 w 6187971"/>
                  <a:gd name="connsiteY2979" fmla="*/ 999101 h 5955635"/>
                  <a:gd name="connsiteX2980" fmla="*/ 5765264 w 6187971"/>
                  <a:gd name="connsiteY2980" fmla="*/ 975300 h 5955635"/>
                  <a:gd name="connsiteX2981" fmla="*/ 5757332 w 6187971"/>
                  <a:gd name="connsiteY2981" fmla="*/ 971334 h 5955635"/>
                  <a:gd name="connsiteX2982" fmla="*/ 5757333 w 6187971"/>
                  <a:gd name="connsiteY2982" fmla="*/ 967367 h 5955635"/>
                  <a:gd name="connsiteX2983" fmla="*/ 5757333 w 6187971"/>
                  <a:gd name="connsiteY2983" fmla="*/ 963400 h 5955635"/>
                  <a:gd name="connsiteX2984" fmla="*/ 5761298 w 6187971"/>
                  <a:gd name="connsiteY2984" fmla="*/ 967367 h 5955635"/>
                  <a:gd name="connsiteX2985" fmla="*/ 5749401 w 6187971"/>
                  <a:gd name="connsiteY2985" fmla="*/ 967367 h 5955635"/>
                  <a:gd name="connsiteX2986" fmla="*/ 5737502 w 6187971"/>
                  <a:gd name="connsiteY2986" fmla="*/ 963400 h 5955635"/>
                  <a:gd name="connsiteX2987" fmla="*/ 5741469 w 6187971"/>
                  <a:gd name="connsiteY2987" fmla="*/ 983234 h 5955635"/>
                  <a:gd name="connsiteX2988" fmla="*/ 5705773 w 6187971"/>
                  <a:gd name="connsiteY2988" fmla="*/ 955466 h 5955635"/>
                  <a:gd name="connsiteX2989" fmla="*/ 5674045 w 6187971"/>
                  <a:gd name="connsiteY2989" fmla="*/ 919765 h 5955635"/>
                  <a:gd name="connsiteX2990" fmla="*/ 5705774 w 6187971"/>
                  <a:gd name="connsiteY2990" fmla="*/ 935633 h 5955635"/>
                  <a:gd name="connsiteX2991" fmla="*/ 5697842 w 6187971"/>
                  <a:gd name="connsiteY2991" fmla="*/ 915799 h 5955635"/>
                  <a:gd name="connsiteX2992" fmla="*/ 5678012 w 6187971"/>
                  <a:gd name="connsiteY2992" fmla="*/ 899931 h 5955635"/>
                  <a:gd name="connsiteX2993" fmla="*/ 5523336 w 6187971"/>
                  <a:gd name="connsiteY2993" fmla="*/ 749194 h 5955635"/>
                  <a:gd name="connsiteX2994" fmla="*/ 5495573 w 6187971"/>
                  <a:gd name="connsiteY2994" fmla="*/ 725393 h 5955635"/>
                  <a:gd name="connsiteX2995" fmla="*/ 5455913 w 6187971"/>
                  <a:gd name="connsiteY2995" fmla="*/ 689692 h 5955635"/>
                  <a:gd name="connsiteX2996" fmla="*/ 5447981 w 6187971"/>
                  <a:gd name="connsiteY2996" fmla="*/ 689692 h 5955635"/>
                  <a:gd name="connsiteX2997" fmla="*/ 5376591 w 6187971"/>
                  <a:gd name="connsiteY2997" fmla="*/ 634157 h 5955635"/>
                  <a:gd name="connsiteX2998" fmla="*/ 5317100 w 6187971"/>
                  <a:gd name="connsiteY2998" fmla="*/ 582589 h 5955635"/>
                  <a:gd name="connsiteX2999" fmla="*/ 5313135 w 6187971"/>
                  <a:gd name="connsiteY2999" fmla="*/ 598456 h 5955635"/>
                  <a:gd name="connsiteX3000" fmla="*/ 5301237 w 6187971"/>
                  <a:gd name="connsiteY3000" fmla="*/ 594489 h 5955635"/>
                  <a:gd name="connsiteX3001" fmla="*/ 5249678 w 6187971"/>
                  <a:gd name="connsiteY3001" fmla="*/ 554822 h 5955635"/>
                  <a:gd name="connsiteX3002" fmla="*/ 5249677 w 6187971"/>
                  <a:gd name="connsiteY3002" fmla="*/ 546888 h 5955635"/>
                  <a:gd name="connsiteX3003" fmla="*/ 5273474 w 6187971"/>
                  <a:gd name="connsiteY3003" fmla="*/ 554822 h 5955635"/>
                  <a:gd name="connsiteX3004" fmla="*/ 5206051 w 6187971"/>
                  <a:gd name="connsiteY3004" fmla="*/ 503254 h 5955635"/>
                  <a:gd name="connsiteX3005" fmla="*/ 5142594 w 6187971"/>
                  <a:gd name="connsiteY3005" fmla="*/ 455652 h 5955635"/>
                  <a:gd name="connsiteX3006" fmla="*/ 5015681 w 6187971"/>
                  <a:gd name="connsiteY3006" fmla="*/ 380283 h 5955635"/>
                  <a:gd name="connsiteX3007" fmla="*/ 5007749 w 6187971"/>
                  <a:gd name="connsiteY3007" fmla="*/ 392184 h 5955635"/>
                  <a:gd name="connsiteX3008" fmla="*/ 4983952 w 6187971"/>
                  <a:gd name="connsiteY3008" fmla="*/ 380284 h 5955635"/>
                  <a:gd name="connsiteX3009" fmla="*/ 4991884 w 6187971"/>
                  <a:gd name="connsiteY3009" fmla="*/ 364416 h 5955635"/>
                  <a:gd name="connsiteX3010" fmla="*/ 4916529 w 6187971"/>
                  <a:gd name="connsiteY3010" fmla="*/ 328715 h 5955635"/>
                  <a:gd name="connsiteX3011" fmla="*/ 4674600 w 6187971"/>
                  <a:gd name="connsiteY3011" fmla="*/ 213679 h 5955635"/>
                  <a:gd name="connsiteX3012" fmla="*/ 4761853 w 6187971"/>
                  <a:gd name="connsiteY3012" fmla="*/ 229546 h 5955635"/>
                  <a:gd name="connsiteX3013" fmla="*/ 4900665 w 6187971"/>
                  <a:gd name="connsiteY3013" fmla="*/ 289047 h 5955635"/>
                  <a:gd name="connsiteX3014" fmla="*/ 4892733 w 6187971"/>
                  <a:gd name="connsiteY3014" fmla="*/ 285081 h 5955635"/>
                  <a:gd name="connsiteX3015" fmla="*/ 4904631 w 6187971"/>
                  <a:gd name="connsiteY3015" fmla="*/ 285081 h 5955635"/>
                  <a:gd name="connsiteX3016" fmla="*/ 4908597 w 6187971"/>
                  <a:gd name="connsiteY3016" fmla="*/ 285081 h 5955635"/>
                  <a:gd name="connsiteX3017" fmla="*/ 4785650 w 6187971"/>
                  <a:gd name="connsiteY3017" fmla="*/ 217645 h 5955635"/>
                  <a:gd name="connsiteX3018" fmla="*/ 4722193 w 6187971"/>
                  <a:gd name="connsiteY3018" fmla="*/ 185911 h 5955635"/>
                  <a:gd name="connsiteX3019" fmla="*/ 1947650 w 6187971"/>
                  <a:gd name="connsiteY3019" fmla="*/ 777856 h 5955635"/>
                  <a:gd name="connsiteX3020" fmla="*/ 1935362 w 6187971"/>
                  <a:gd name="connsiteY3020" fmla="*/ 791245 h 5955635"/>
                  <a:gd name="connsiteX3021" fmla="*/ 1909737 w 6187971"/>
                  <a:gd name="connsiteY3021" fmla="*/ 809082 h 5955635"/>
                  <a:gd name="connsiteX3022" fmla="*/ 1904271 w 6187971"/>
                  <a:gd name="connsiteY3022" fmla="*/ 805540 h 5955635"/>
                  <a:gd name="connsiteX3023" fmla="*/ 1846987 w 6187971"/>
                  <a:gd name="connsiteY3023" fmla="*/ 846036 h 5955635"/>
                  <a:gd name="connsiteX3024" fmla="*/ 1850529 w 6187971"/>
                  <a:gd name="connsiteY3024" fmla="*/ 840570 h 5955635"/>
                  <a:gd name="connsiteX3025" fmla="*/ 1787779 w 6187971"/>
                  <a:gd name="connsiteY3025" fmla="*/ 877524 h 5955635"/>
                  <a:gd name="connsiteX3026" fmla="*/ 1784238 w 6187971"/>
                  <a:gd name="connsiteY3026" fmla="*/ 882991 h 5955635"/>
                  <a:gd name="connsiteX3027" fmla="*/ 1797750 w 6187971"/>
                  <a:gd name="connsiteY3027" fmla="*/ 880104 h 5955635"/>
                  <a:gd name="connsiteX3028" fmla="*/ 1770316 w 6187971"/>
                  <a:gd name="connsiteY3028" fmla="*/ 897739 h 5955635"/>
                  <a:gd name="connsiteX3029" fmla="*/ 1753457 w 6187971"/>
                  <a:gd name="connsiteY3029" fmla="*/ 912815 h 5955635"/>
                  <a:gd name="connsiteX3030" fmla="*/ 1753020 w 6187971"/>
                  <a:gd name="connsiteY3030" fmla="*/ 913030 h 5955635"/>
                  <a:gd name="connsiteX3031" fmla="*/ 1753224 w 6187971"/>
                  <a:gd name="connsiteY3031" fmla="*/ 903157 h 5955635"/>
                  <a:gd name="connsiteX3032" fmla="*/ 1742083 w 6187971"/>
                  <a:gd name="connsiteY3032" fmla="*/ 906126 h 5955635"/>
                  <a:gd name="connsiteX3033" fmla="*/ 1743445 w 6187971"/>
                  <a:gd name="connsiteY3033" fmla="*/ 915254 h 5955635"/>
                  <a:gd name="connsiteX3034" fmla="*/ 1742879 w 6187971"/>
                  <a:gd name="connsiteY3034" fmla="*/ 918021 h 5955635"/>
                  <a:gd name="connsiteX3035" fmla="*/ 1735613 w 6187971"/>
                  <a:gd name="connsiteY3035" fmla="*/ 921596 h 5955635"/>
                  <a:gd name="connsiteX3036" fmla="*/ 1666447 w 6187971"/>
                  <a:gd name="connsiteY3036" fmla="*/ 941384 h 5955635"/>
                  <a:gd name="connsiteX3037" fmla="*/ 1730595 w 6187971"/>
                  <a:gd name="connsiteY3037" fmla="*/ 884660 h 5955635"/>
                  <a:gd name="connsiteX3038" fmla="*/ 1900144 w 6187971"/>
                  <a:gd name="connsiteY3038" fmla="*/ 799552 h 5955635"/>
                  <a:gd name="connsiteX3039" fmla="*/ 1932099 w 6187971"/>
                  <a:gd name="connsiteY3039" fmla="*/ 782795 h 5955635"/>
                  <a:gd name="connsiteX3040" fmla="*/ 2248188 w 6187971"/>
                  <a:gd name="connsiteY3040" fmla="*/ 634910 h 5955635"/>
                  <a:gd name="connsiteX3041" fmla="*/ 2249855 w 6187971"/>
                  <a:gd name="connsiteY3041" fmla="*/ 637515 h 5955635"/>
                  <a:gd name="connsiteX3042" fmla="*/ 2245351 w 6187971"/>
                  <a:gd name="connsiteY3042" fmla="*/ 638477 h 5955635"/>
                  <a:gd name="connsiteX3043" fmla="*/ 2237306 w 6187971"/>
                  <a:gd name="connsiteY3043" fmla="*/ 644906 h 5955635"/>
                  <a:gd name="connsiteX3044" fmla="*/ 2241810 w 6187971"/>
                  <a:gd name="connsiteY3044" fmla="*/ 643944 h 5955635"/>
                  <a:gd name="connsiteX3045" fmla="*/ 2246313 w 6187971"/>
                  <a:gd name="connsiteY3045" fmla="*/ 642981 h 5955635"/>
                  <a:gd name="connsiteX3046" fmla="*/ 2139485 w 6187971"/>
                  <a:gd name="connsiteY3046" fmla="*/ 694062 h 5955635"/>
                  <a:gd name="connsiteX3047" fmla="*/ 2105648 w 6187971"/>
                  <a:gd name="connsiteY3047" fmla="*/ 704456 h 5955635"/>
                  <a:gd name="connsiteX3048" fmla="*/ 2080196 w 6187971"/>
                  <a:gd name="connsiteY3048" fmla="*/ 714942 h 5955635"/>
                  <a:gd name="connsiteX3049" fmla="*/ 2084254 w 6187971"/>
                  <a:gd name="connsiteY3049" fmla="*/ 709377 h 5955635"/>
                  <a:gd name="connsiteX3050" fmla="*/ 2119532 w 6187971"/>
                  <a:gd name="connsiteY3050" fmla="*/ 682286 h 5955635"/>
                  <a:gd name="connsiteX3051" fmla="*/ 2411064 w 6187971"/>
                  <a:gd name="connsiteY3051" fmla="*/ 586743 h 5955635"/>
                  <a:gd name="connsiteX3052" fmla="*/ 2413620 w 6187971"/>
                  <a:gd name="connsiteY3052" fmla="*/ 588398 h 5955635"/>
                  <a:gd name="connsiteX3053" fmla="*/ 2392061 w 6187971"/>
                  <a:gd name="connsiteY3053" fmla="*/ 597714 h 5955635"/>
                  <a:gd name="connsiteX3054" fmla="*/ 2374045 w 6187971"/>
                  <a:gd name="connsiteY3054" fmla="*/ 601563 h 5955635"/>
                  <a:gd name="connsiteX3055" fmla="*/ 2338013 w 6187971"/>
                  <a:gd name="connsiteY3055" fmla="*/ 609261 h 5955635"/>
                  <a:gd name="connsiteX3056" fmla="*/ 2275917 w 6187971"/>
                  <a:gd name="connsiteY3056" fmla="*/ 627238 h 5955635"/>
                  <a:gd name="connsiteX3057" fmla="*/ 2276204 w 6187971"/>
                  <a:gd name="connsiteY3057" fmla="*/ 626130 h 5955635"/>
                  <a:gd name="connsiteX3058" fmla="*/ 2387086 w 6187971"/>
                  <a:gd name="connsiteY3058" fmla="*/ 592524 h 5955635"/>
                  <a:gd name="connsiteX3059" fmla="*/ 2522905 w 6187971"/>
                  <a:gd name="connsiteY3059" fmla="*/ 559776 h 5955635"/>
                  <a:gd name="connsiteX3060" fmla="*/ 2540871 w 6187971"/>
                  <a:gd name="connsiteY3060" fmla="*/ 556503 h 5955635"/>
                  <a:gd name="connsiteX3061" fmla="*/ 2502340 w 6187971"/>
                  <a:gd name="connsiteY3061" fmla="*/ 564735 h 5955635"/>
                  <a:gd name="connsiteX3062" fmla="*/ 2659387 w 6187971"/>
                  <a:gd name="connsiteY3062" fmla="*/ 432280 h 5955635"/>
                  <a:gd name="connsiteX3063" fmla="*/ 2798433 w 6187971"/>
                  <a:gd name="connsiteY3063" fmla="*/ 411539 h 5955635"/>
                  <a:gd name="connsiteX3064" fmla="*/ 2817780 w 6187971"/>
                  <a:gd name="connsiteY3064" fmla="*/ 409701 h 5955635"/>
                  <a:gd name="connsiteX3065" fmla="*/ 2950086 w 6187971"/>
                  <a:gd name="connsiteY3065" fmla="*/ 405117 h 5955635"/>
                  <a:gd name="connsiteX3066" fmla="*/ 2996187 w 6187971"/>
                  <a:gd name="connsiteY3066" fmla="*/ 398934 h 5955635"/>
                  <a:gd name="connsiteX3067" fmla="*/ 3005378 w 6187971"/>
                  <a:gd name="connsiteY3067" fmla="*/ 391284 h 5955635"/>
                  <a:gd name="connsiteX3068" fmla="*/ 3093771 w 6187971"/>
                  <a:gd name="connsiteY3068" fmla="*/ 385395 h 5955635"/>
                  <a:gd name="connsiteX3069" fmla="*/ 3939070 w 6187971"/>
                  <a:gd name="connsiteY3069" fmla="*/ 497975 h 5955635"/>
                  <a:gd name="connsiteX3070" fmla="*/ 3925558 w 6187971"/>
                  <a:gd name="connsiteY3070" fmla="*/ 500862 h 5955635"/>
                  <a:gd name="connsiteX3071" fmla="*/ 4005322 w 6187971"/>
                  <a:gd name="connsiteY3071" fmla="*/ 521498 h 5955635"/>
                  <a:gd name="connsiteX3072" fmla="*/ 4101485 w 6187971"/>
                  <a:gd name="connsiteY3072" fmla="*/ 552759 h 5955635"/>
                  <a:gd name="connsiteX3073" fmla="*/ 4157765 w 6187971"/>
                  <a:gd name="connsiteY3073" fmla="*/ 573703 h 5955635"/>
                  <a:gd name="connsiteX3074" fmla="*/ 4158727 w 6187971"/>
                  <a:gd name="connsiteY3074" fmla="*/ 578207 h 5955635"/>
                  <a:gd name="connsiteX3075" fmla="*/ 4163231 w 6187971"/>
                  <a:gd name="connsiteY3075" fmla="*/ 577244 h 5955635"/>
                  <a:gd name="connsiteX3076" fmla="*/ 4168698 w 6187971"/>
                  <a:gd name="connsiteY3076" fmla="*/ 580786 h 5955635"/>
                  <a:gd name="connsiteX3077" fmla="*/ 4178668 w 6187971"/>
                  <a:gd name="connsiteY3077" fmla="*/ 583366 h 5955635"/>
                  <a:gd name="connsiteX3078" fmla="*/ 4204075 w 6187971"/>
                  <a:gd name="connsiteY3078" fmla="*/ 592066 h 5955635"/>
                  <a:gd name="connsiteX3079" fmla="*/ 4286726 w 6187971"/>
                  <a:gd name="connsiteY3079" fmla="*/ 626215 h 5955635"/>
                  <a:gd name="connsiteX3080" fmla="*/ 4318562 w 6187971"/>
                  <a:gd name="connsiteY3080" fmla="*/ 642961 h 5955635"/>
                  <a:gd name="connsiteX3081" fmla="*/ 4392203 w 6187971"/>
                  <a:gd name="connsiteY3081" fmla="*/ 679034 h 5955635"/>
                  <a:gd name="connsiteX3082" fmla="*/ 4387699 w 6187971"/>
                  <a:gd name="connsiteY3082" fmla="*/ 679996 h 5955635"/>
                  <a:gd name="connsiteX3083" fmla="*/ 4403136 w 6187971"/>
                  <a:gd name="connsiteY3083" fmla="*/ 686117 h 5955635"/>
                  <a:gd name="connsiteX3084" fmla="*/ 5230091 w 6187971"/>
                  <a:gd name="connsiteY3084" fmla="*/ 1338337 h 5955635"/>
                  <a:gd name="connsiteX3085" fmla="*/ 5771121 w 6187971"/>
                  <a:gd name="connsiteY3085" fmla="*/ 2437834 h 5955635"/>
                  <a:gd name="connsiteX3086" fmla="*/ 5762112 w 6187971"/>
                  <a:gd name="connsiteY3086" fmla="*/ 2439759 h 5955635"/>
                  <a:gd name="connsiteX3087" fmla="*/ 5684663 w 6187971"/>
                  <a:gd name="connsiteY3087" fmla="*/ 2319726 h 5955635"/>
                  <a:gd name="connsiteX3088" fmla="*/ 5684007 w 6187971"/>
                  <a:gd name="connsiteY3088" fmla="*/ 2338705 h 5955635"/>
                  <a:gd name="connsiteX3089" fmla="*/ 5657678 w 6187971"/>
                  <a:gd name="connsiteY3089" fmla="*/ 2259556 h 5955635"/>
                  <a:gd name="connsiteX3090" fmla="*/ 5622648 w 6187971"/>
                  <a:gd name="connsiteY3090" fmla="*/ 2205815 h 5955635"/>
                  <a:gd name="connsiteX3091" fmla="*/ 5623262 w 6187971"/>
                  <a:gd name="connsiteY3091" fmla="*/ 2252780 h 5955635"/>
                  <a:gd name="connsiteX3092" fmla="*/ 5617796 w 6187971"/>
                  <a:gd name="connsiteY3092" fmla="*/ 2249238 h 5955635"/>
                  <a:gd name="connsiteX3093" fmla="*/ 5616834 w 6187971"/>
                  <a:gd name="connsiteY3093" fmla="*/ 2244735 h 5955635"/>
                  <a:gd name="connsiteX3094" fmla="*/ 5615871 w 6187971"/>
                  <a:gd name="connsiteY3094" fmla="*/ 2240230 h 5955635"/>
                  <a:gd name="connsiteX3095" fmla="*/ 5613947 w 6187971"/>
                  <a:gd name="connsiteY3095" fmla="*/ 2231223 h 5955635"/>
                  <a:gd name="connsiteX3096" fmla="*/ 5610406 w 6187971"/>
                  <a:gd name="connsiteY3096" fmla="*/ 2236688 h 5955635"/>
                  <a:gd name="connsiteX3097" fmla="*/ 5611368 w 6187971"/>
                  <a:gd name="connsiteY3097" fmla="*/ 2241193 h 5955635"/>
                  <a:gd name="connsiteX3098" fmla="*/ 5612330 w 6187971"/>
                  <a:gd name="connsiteY3098" fmla="*/ 2245697 h 5955635"/>
                  <a:gd name="connsiteX3099" fmla="*/ 5610713 w 6187971"/>
                  <a:gd name="connsiteY3099" fmla="*/ 2260171 h 5955635"/>
                  <a:gd name="connsiteX3100" fmla="*/ 5616179 w 6187971"/>
                  <a:gd name="connsiteY3100" fmla="*/ 2263712 h 5955635"/>
                  <a:gd name="connsiteX3101" fmla="*/ 5615217 w 6187971"/>
                  <a:gd name="connsiteY3101" fmla="*/ 2259209 h 5955635"/>
                  <a:gd name="connsiteX3102" fmla="*/ 5618758 w 6187971"/>
                  <a:gd name="connsiteY3102" fmla="*/ 2253742 h 5955635"/>
                  <a:gd name="connsiteX3103" fmla="*/ 5621645 w 6187971"/>
                  <a:gd name="connsiteY3103" fmla="*/ 2267254 h 5955635"/>
                  <a:gd name="connsiteX3104" fmla="*/ 5622607 w 6187971"/>
                  <a:gd name="connsiteY3104" fmla="*/ 2271759 h 5955635"/>
                  <a:gd name="connsiteX3105" fmla="*/ 5607785 w 6187971"/>
                  <a:gd name="connsiteY3105" fmla="*/ 2312602 h 5955635"/>
                  <a:gd name="connsiteX3106" fmla="*/ 5591734 w 6187971"/>
                  <a:gd name="connsiteY3106" fmla="*/ 2259516 h 5955635"/>
                  <a:gd name="connsiteX3107" fmla="*/ 5577568 w 6187971"/>
                  <a:gd name="connsiteY3107" fmla="*/ 2281381 h 5955635"/>
                  <a:gd name="connsiteX3108" fmla="*/ 5509432 w 6187971"/>
                  <a:gd name="connsiteY3108" fmla="*/ 2182907 h 5955635"/>
                  <a:gd name="connsiteX3109" fmla="*/ 5508469 w 6187971"/>
                  <a:gd name="connsiteY3109" fmla="*/ 2178402 h 5955635"/>
                  <a:gd name="connsiteX3110" fmla="*/ 5506545 w 6187971"/>
                  <a:gd name="connsiteY3110" fmla="*/ 2169395 h 5955635"/>
                  <a:gd name="connsiteX3111" fmla="*/ 5501079 w 6187971"/>
                  <a:gd name="connsiteY3111" fmla="*/ 2165852 h 5955635"/>
                  <a:gd name="connsiteX3112" fmla="*/ 5476981 w 6187971"/>
                  <a:gd name="connsiteY3112" fmla="*/ 2119196 h 5955635"/>
                  <a:gd name="connsiteX3113" fmla="*/ 5468629 w 6187971"/>
                  <a:gd name="connsiteY3113" fmla="*/ 2102141 h 5955635"/>
                  <a:gd name="connsiteX3114" fmla="*/ 5463162 w 6187971"/>
                  <a:gd name="connsiteY3114" fmla="*/ 2098599 h 5955635"/>
                  <a:gd name="connsiteX3115" fmla="*/ 5462200 w 6187971"/>
                  <a:gd name="connsiteY3115" fmla="*/ 2094096 h 5955635"/>
                  <a:gd name="connsiteX3116" fmla="*/ 5457696 w 6187971"/>
                  <a:gd name="connsiteY3116" fmla="*/ 2095058 h 5955635"/>
                  <a:gd name="connsiteX3117" fmla="*/ 5456733 w 6187971"/>
                  <a:gd name="connsiteY3117" fmla="*/ 2090554 h 5955635"/>
                  <a:gd name="connsiteX3118" fmla="*/ 5443876 w 6187971"/>
                  <a:gd name="connsiteY3118" fmla="*/ 2074462 h 5955635"/>
                  <a:gd name="connsiteX3119" fmla="*/ 5442259 w 6187971"/>
                  <a:gd name="connsiteY3119" fmla="*/ 2088936 h 5955635"/>
                  <a:gd name="connsiteX3120" fmla="*/ 5431327 w 6187971"/>
                  <a:gd name="connsiteY3120" fmla="*/ 2081853 h 5955635"/>
                  <a:gd name="connsiteX3121" fmla="*/ 5418162 w 6187971"/>
                  <a:gd name="connsiteY3121" fmla="*/ 2042279 h 5955635"/>
                  <a:gd name="connsiteX3122" fmla="*/ 5359035 w 6187971"/>
                  <a:gd name="connsiteY3122" fmla="*/ 1941880 h 5955635"/>
                  <a:gd name="connsiteX3123" fmla="*/ 5344253 w 6187971"/>
                  <a:gd name="connsiteY3123" fmla="*/ 1916780 h 5955635"/>
                  <a:gd name="connsiteX3124" fmla="*/ 5293479 w 6187971"/>
                  <a:gd name="connsiteY3124" fmla="*/ 1833435 h 5955635"/>
                  <a:gd name="connsiteX3125" fmla="*/ 5290593 w 6187971"/>
                  <a:gd name="connsiteY3125" fmla="*/ 1819923 h 5955635"/>
                  <a:gd name="connsiteX3126" fmla="*/ 5279659 w 6187971"/>
                  <a:gd name="connsiteY3126" fmla="*/ 1812840 h 5955635"/>
                  <a:gd name="connsiteX3127" fmla="*/ 5283202 w 6187971"/>
                  <a:gd name="connsiteY3127" fmla="*/ 1807373 h 5955635"/>
                  <a:gd name="connsiteX3128" fmla="*/ 5242706 w 6187971"/>
                  <a:gd name="connsiteY3128" fmla="*/ 1750090 h 5955635"/>
                  <a:gd name="connsiteX3129" fmla="*/ 5251713 w 6187971"/>
                  <a:gd name="connsiteY3129" fmla="*/ 1748165 h 5955635"/>
                  <a:gd name="connsiteX3130" fmla="*/ 5235314 w 6187971"/>
                  <a:gd name="connsiteY3130" fmla="*/ 1737540 h 5955635"/>
                  <a:gd name="connsiteX3131" fmla="*/ 5215066 w 6187971"/>
                  <a:gd name="connsiteY3131" fmla="*/ 1708898 h 5955635"/>
                  <a:gd name="connsiteX3132" fmla="*/ 5214104 w 6187971"/>
                  <a:gd name="connsiteY3132" fmla="*/ 1704395 h 5955635"/>
                  <a:gd name="connsiteX3133" fmla="*/ 5218608 w 6187971"/>
                  <a:gd name="connsiteY3133" fmla="*/ 1703433 h 5955635"/>
                  <a:gd name="connsiteX3134" fmla="*/ 5223112 w 6187971"/>
                  <a:gd name="connsiteY3134" fmla="*/ 1702470 h 5955635"/>
                  <a:gd name="connsiteX3135" fmla="*/ 5222150 w 6187971"/>
                  <a:gd name="connsiteY3135" fmla="*/ 1697966 h 5955635"/>
                  <a:gd name="connsiteX3136" fmla="*/ 5212834 w 6187971"/>
                  <a:gd name="connsiteY3136" fmla="*/ 1676408 h 5955635"/>
                  <a:gd name="connsiteX3137" fmla="*/ 5217338 w 6187971"/>
                  <a:gd name="connsiteY3137" fmla="*/ 1675445 h 5955635"/>
                  <a:gd name="connsiteX3138" fmla="*/ 5216376 w 6187971"/>
                  <a:gd name="connsiteY3138" fmla="*/ 1670942 h 5955635"/>
                  <a:gd name="connsiteX3139" fmla="*/ 5210910 w 6187971"/>
                  <a:gd name="connsiteY3139" fmla="*/ 1667400 h 5955635"/>
                  <a:gd name="connsiteX3140" fmla="*/ 5156595 w 6187971"/>
                  <a:gd name="connsiteY3140" fmla="*/ 1589521 h 5955635"/>
                  <a:gd name="connsiteX3141" fmla="*/ 5088767 w 6187971"/>
                  <a:gd name="connsiteY3141" fmla="*/ 1514530 h 5955635"/>
                  <a:gd name="connsiteX3142" fmla="*/ 5031871 w 6187971"/>
                  <a:gd name="connsiteY3142" fmla="*/ 1446621 h 5955635"/>
                  <a:gd name="connsiteX3143" fmla="*/ 4977555 w 6187971"/>
                  <a:gd name="connsiteY3143" fmla="*/ 1368743 h 5955635"/>
                  <a:gd name="connsiteX3144" fmla="*/ 4950224 w 6187971"/>
                  <a:gd name="connsiteY3144" fmla="*/ 1351033 h 5955635"/>
                  <a:gd name="connsiteX3145" fmla="*/ 4949261 w 6187971"/>
                  <a:gd name="connsiteY3145" fmla="*/ 1346529 h 5955635"/>
                  <a:gd name="connsiteX3146" fmla="*/ 4942833 w 6187971"/>
                  <a:gd name="connsiteY3146" fmla="*/ 1338484 h 5955635"/>
                  <a:gd name="connsiteX3147" fmla="*/ 4939291 w 6187971"/>
                  <a:gd name="connsiteY3147" fmla="*/ 1343950 h 5955635"/>
                  <a:gd name="connsiteX3148" fmla="*/ 4736115 w 6187971"/>
                  <a:gd name="connsiteY3148" fmla="*/ 1142457 h 5955635"/>
                  <a:gd name="connsiteX3149" fmla="*/ 4735152 w 6187971"/>
                  <a:gd name="connsiteY3149" fmla="*/ 1137953 h 5955635"/>
                  <a:gd name="connsiteX3150" fmla="*/ 4778882 w 6187971"/>
                  <a:gd name="connsiteY3150" fmla="*/ 1166287 h 5955635"/>
                  <a:gd name="connsiteX3151" fmla="*/ 4782731 w 6187971"/>
                  <a:gd name="connsiteY3151" fmla="*/ 1184304 h 5955635"/>
                  <a:gd name="connsiteX3152" fmla="*/ 4821959 w 6187971"/>
                  <a:gd name="connsiteY3152" fmla="*/ 1213600 h 5955635"/>
                  <a:gd name="connsiteX3153" fmla="*/ 4857643 w 6187971"/>
                  <a:gd name="connsiteY3153" fmla="*/ 1248362 h 5955635"/>
                  <a:gd name="connsiteX3154" fmla="*/ 4916156 w 6187971"/>
                  <a:gd name="connsiteY3154" fmla="*/ 1301797 h 5955635"/>
                  <a:gd name="connsiteX3155" fmla="*/ 4953765 w 6187971"/>
                  <a:gd name="connsiteY3155" fmla="*/ 1345567 h 5955635"/>
                  <a:gd name="connsiteX3156" fmla="*/ 5006812 w 6187971"/>
                  <a:gd name="connsiteY3156" fmla="*/ 1395460 h 5955635"/>
                  <a:gd name="connsiteX3157" fmla="*/ 5007774 w 6187971"/>
                  <a:gd name="connsiteY3157" fmla="*/ 1399963 h 5955635"/>
                  <a:gd name="connsiteX3158" fmla="*/ 5008736 w 6187971"/>
                  <a:gd name="connsiteY3158" fmla="*/ 1404467 h 5955635"/>
                  <a:gd name="connsiteX3159" fmla="*/ 5013240 w 6187971"/>
                  <a:gd name="connsiteY3159" fmla="*/ 1403505 h 5955635"/>
                  <a:gd name="connsiteX3160" fmla="*/ 5027059 w 6187971"/>
                  <a:gd name="connsiteY3160" fmla="*/ 1424100 h 5955635"/>
                  <a:gd name="connsiteX3161" fmla="*/ 5028022 w 6187971"/>
                  <a:gd name="connsiteY3161" fmla="*/ 1428605 h 5955635"/>
                  <a:gd name="connsiteX3162" fmla="*/ 5033488 w 6187971"/>
                  <a:gd name="connsiteY3162" fmla="*/ 1432147 h 5955635"/>
                  <a:gd name="connsiteX3163" fmla="*/ 5032526 w 6187971"/>
                  <a:gd name="connsiteY3163" fmla="*/ 1427642 h 5955635"/>
                  <a:gd name="connsiteX3164" fmla="*/ 5074640 w 6187971"/>
                  <a:gd name="connsiteY3164" fmla="*/ 1470451 h 5955635"/>
                  <a:gd name="connsiteX3165" fmla="*/ 5070135 w 6187971"/>
                  <a:gd name="connsiteY3165" fmla="*/ 1471414 h 5955635"/>
                  <a:gd name="connsiteX3166" fmla="*/ 5071097 w 6187971"/>
                  <a:gd name="connsiteY3166" fmla="*/ 1475917 h 5955635"/>
                  <a:gd name="connsiteX3167" fmla="*/ 5076564 w 6187971"/>
                  <a:gd name="connsiteY3167" fmla="*/ 1479459 h 5955635"/>
                  <a:gd name="connsiteX3168" fmla="*/ 5081068 w 6187971"/>
                  <a:gd name="connsiteY3168" fmla="*/ 1478497 h 5955635"/>
                  <a:gd name="connsiteX3169" fmla="*/ 5082031 w 6187971"/>
                  <a:gd name="connsiteY3169" fmla="*/ 1483001 h 5955635"/>
                  <a:gd name="connsiteX3170" fmla="*/ 5096812 w 6187971"/>
                  <a:gd name="connsiteY3170" fmla="*/ 1508101 h 5955635"/>
                  <a:gd name="connsiteX3171" fmla="*/ 5106783 w 6187971"/>
                  <a:gd name="connsiteY3171" fmla="*/ 1510680 h 5955635"/>
                  <a:gd name="connsiteX3172" fmla="*/ 5113211 w 6187971"/>
                  <a:gd name="connsiteY3172" fmla="*/ 1518726 h 5955635"/>
                  <a:gd name="connsiteX3173" fmla="*/ 5109670 w 6187971"/>
                  <a:gd name="connsiteY3173" fmla="*/ 1524192 h 5955635"/>
                  <a:gd name="connsiteX3174" fmla="*/ 5115135 w 6187971"/>
                  <a:gd name="connsiteY3174" fmla="*/ 1527734 h 5955635"/>
                  <a:gd name="connsiteX3175" fmla="*/ 5120602 w 6187971"/>
                  <a:gd name="connsiteY3175" fmla="*/ 1531276 h 5955635"/>
                  <a:gd name="connsiteX3176" fmla="*/ 5151783 w 6187971"/>
                  <a:gd name="connsiteY3176" fmla="*/ 1567000 h 5955635"/>
                  <a:gd name="connsiteX3177" fmla="*/ 5143430 w 6187971"/>
                  <a:gd name="connsiteY3177" fmla="*/ 1549947 h 5955635"/>
                  <a:gd name="connsiteX3178" fmla="*/ 5126069 w 6187971"/>
                  <a:gd name="connsiteY3178" fmla="*/ 1534818 h 5955635"/>
                  <a:gd name="connsiteX3179" fmla="*/ 5125106 w 6187971"/>
                  <a:gd name="connsiteY3179" fmla="*/ 1530313 h 5955635"/>
                  <a:gd name="connsiteX3180" fmla="*/ 5124144 w 6187971"/>
                  <a:gd name="connsiteY3180" fmla="*/ 1525809 h 5955635"/>
                  <a:gd name="connsiteX3181" fmla="*/ 5117715 w 6187971"/>
                  <a:gd name="connsiteY3181" fmla="*/ 1517764 h 5955635"/>
                  <a:gd name="connsiteX3182" fmla="*/ 5087496 w 6187971"/>
                  <a:gd name="connsiteY3182" fmla="*/ 1486543 h 5955635"/>
                  <a:gd name="connsiteX3183" fmla="*/ 5085572 w 6187971"/>
                  <a:gd name="connsiteY3183" fmla="*/ 1477535 h 5955635"/>
                  <a:gd name="connsiteX3184" fmla="*/ 5084609 w 6187971"/>
                  <a:gd name="connsiteY3184" fmla="*/ 1473030 h 5955635"/>
                  <a:gd name="connsiteX3185" fmla="*/ 5082685 w 6187971"/>
                  <a:gd name="connsiteY3185" fmla="*/ 1464022 h 5955635"/>
                  <a:gd name="connsiteX3186" fmla="*/ 5078182 w 6187971"/>
                  <a:gd name="connsiteY3186" fmla="*/ 1464985 h 5955635"/>
                  <a:gd name="connsiteX3187" fmla="*/ 5073677 w 6187971"/>
                  <a:gd name="connsiteY3187" fmla="*/ 1465947 h 5955635"/>
                  <a:gd name="connsiteX3188" fmla="*/ 5056316 w 6187971"/>
                  <a:gd name="connsiteY3188" fmla="*/ 1450817 h 5955635"/>
                  <a:gd name="connsiteX3189" fmla="*/ 5037030 w 6187971"/>
                  <a:gd name="connsiteY3189" fmla="*/ 1426680 h 5955635"/>
                  <a:gd name="connsiteX3190" fmla="*/ 5036068 w 6187971"/>
                  <a:gd name="connsiteY3190" fmla="*/ 1422176 h 5955635"/>
                  <a:gd name="connsiteX3191" fmla="*/ 5035106 w 6187971"/>
                  <a:gd name="connsiteY3191" fmla="*/ 1417673 h 5955635"/>
                  <a:gd name="connsiteX3192" fmla="*/ 5017744 w 6187971"/>
                  <a:gd name="connsiteY3192" fmla="*/ 1402543 h 5955635"/>
                  <a:gd name="connsiteX3193" fmla="*/ 5023210 w 6187971"/>
                  <a:gd name="connsiteY3193" fmla="*/ 1406085 h 5955635"/>
                  <a:gd name="connsiteX3194" fmla="*/ 5022248 w 6187971"/>
                  <a:gd name="connsiteY3194" fmla="*/ 1401581 h 5955635"/>
                  <a:gd name="connsiteX3195" fmla="*/ 5016781 w 6187971"/>
                  <a:gd name="connsiteY3195" fmla="*/ 1398039 h 5955635"/>
                  <a:gd name="connsiteX3196" fmla="*/ 5011316 w 6187971"/>
                  <a:gd name="connsiteY3196" fmla="*/ 1394497 h 5955635"/>
                  <a:gd name="connsiteX3197" fmla="*/ 5003925 w 6187971"/>
                  <a:gd name="connsiteY3197" fmla="*/ 1381948 h 5955635"/>
                  <a:gd name="connsiteX3198" fmla="*/ 4992992 w 6187971"/>
                  <a:gd name="connsiteY3198" fmla="*/ 1374863 h 5955635"/>
                  <a:gd name="connsiteX3199" fmla="*/ 5002962 w 6187971"/>
                  <a:gd name="connsiteY3199" fmla="*/ 1377443 h 5955635"/>
                  <a:gd name="connsiteX3200" fmla="*/ 4986564 w 6187971"/>
                  <a:gd name="connsiteY3200" fmla="*/ 1366818 h 5955635"/>
                  <a:gd name="connsiteX3201" fmla="*/ 4968240 w 6187971"/>
                  <a:gd name="connsiteY3201" fmla="*/ 1347184 h 5955635"/>
                  <a:gd name="connsiteX3202" fmla="*/ 4981752 w 6187971"/>
                  <a:gd name="connsiteY3202" fmla="*/ 1344297 h 5955635"/>
                  <a:gd name="connsiteX3203" fmla="*/ 4959887 w 6187971"/>
                  <a:gd name="connsiteY3203" fmla="*/ 1330131 h 5955635"/>
                  <a:gd name="connsiteX3204" fmla="*/ 4964391 w 6187971"/>
                  <a:gd name="connsiteY3204" fmla="*/ 1329169 h 5955635"/>
                  <a:gd name="connsiteX3205" fmla="*/ 4963429 w 6187971"/>
                  <a:gd name="connsiteY3205" fmla="*/ 1324664 h 5955635"/>
                  <a:gd name="connsiteX3206" fmla="*/ 4957962 w 6187971"/>
                  <a:gd name="connsiteY3206" fmla="*/ 1321122 h 5955635"/>
                  <a:gd name="connsiteX3207" fmla="*/ 4941563 w 6187971"/>
                  <a:gd name="connsiteY3207" fmla="*/ 1310497 h 5955635"/>
                  <a:gd name="connsiteX3208" fmla="*/ 4935134 w 6187971"/>
                  <a:gd name="connsiteY3208" fmla="*/ 1302452 h 5955635"/>
                  <a:gd name="connsiteX3209" fmla="*/ 4929668 w 6187971"/>
                  <a:gd name="connsiteY3209" fmla="*/ 1298910 h 5955635"/>
                  <a:gd name="connsiteX3210" fmla="*/ 4930630 w 6187971"/>
                  <a:gd name="connsiteY3210" fmla="*/ 1303414 h 5955635"/>
                  <a:gd name="connsiteX3211" fmla="*/ 4931592 w 6187971"/>
                  <a:gd name="connsiteY3211" fmla="*/ 1307917 h 5955635"/>
                  <a:gd name="connsiteX3212" fmla="*/ 4901375 w 6187971"/>
                  <a:gd name="connsiteY3212" fmla="*/ 1276697 h 5955635"/>
                  <a:gd name="connsiteX3213" fmla="*/ 4915849 w 6187971"/>
                  <a:gd name="connsiteY3213" fmla="*/ 1278314 h 5955635"/>
                  <a:gd name="connsiteX3214" fmla="*/ 4883050 w 6187971"/>
                  <a:gd name="connsiteY3214" fmla="*/ 1257063 h 5955635"/>
                  <a:gd name="connsiteX3215" fmla="*/ 4852832 w 6187971"/>
                  <a:gd name="connsiteY3215" fmla="*/ 1225842 h 5955635"/>
                  <a:gd name="connsiteX3216" fmla="*/ 4858299 w 6187971"/>
                  <a:gd name="connsiteY3216" fmla="*/ 1229384 h 5955635"/>
                  <a:gd name="connsiteX3217" fmla="*/ 4862802 w 6187971"/>
                  <a:gd name="connsiteY3217" fmla="*/ 1228422 h 5955635"/>
                  <a:gd name="connsiteX3218" fmla="*/ 4867307 w 6187971"/>
                  <a:gd name="connsiteY3218" fmla="*/ 1227460 h 5955635"/>
                  <a:gd name="connsiteX3219" fmla="*/ 4860878 w 6187971"/>
                  <a:gd name="connsiteY3219" fmla="*/ 1219413 h 5955635"/>
                  <a:gd name="connsiteX3220" fmla="*/ 4865382 w 6187971"/>
                  <a:gd name="connsiteY3220" fmla="*/ 1218451 h 5955635"/>
                  <a:gd name="connsiteX3221" fmla="*/ 4870849 w 6187971"/>
                  <a:gd name="connsiteY3221" fmla="*/ 1221993 h 5955635"/>
                  <a:gd name="connsiteX3222" fmla="*/ 4871811 w 6187971"/>
                  <a:gd name="connsiteY3222" fmla="*/ 1226498 h 5955635"/>
                  <a:gd name="connsiteX3223" fmla="*/ 4877276 w 6187971"/>
                  <a:gd name="connsiteY3223" fmla="*/ 1230039 h 5955635"/>
                  <a:gd name="connsiteX3224" fmla="*/ 4882743 w 6187971"/>
                  <a:gd name="connsiteY3224" fmla="*/ 1233581 h 5955635"/>
                  <a:gd name="connsiteX3225" fmla="*/ 5003618 w 6187971"/>
                  <a:gd name="connsiteY3225" fmla="*/ 1358465 h 5955635"/>
                  <a:gd name="connsiteX3226" fmla="*/ 5004580 w 6187971"/>
                  <a:gd name="connsiteY3226" fmla="*/ 1362969 h 5955635"/>
                  <a:gd name="connsiteX3227" fmla="*/ 5010045 w 6187971"/>
                  <a:gd name="connsiteY3227" fmla="*/ 1366510 h 5955635"/>
                  <a:gd name="connsiteX3228" fmla="*/ 5033836 w 6187971"/>
                  <a:gd name="connsiteY3228" fmla="*/ 1389686 h 5955635"/>
                  <a:gd name="connsiteX3229" fmla="*/ 5041227 w 6187971"/>
                  <a:gd name="connsiteY3229" fmla="*/ 1402236 h 5955635"/>
                  <a:gd name="connsiteX3230" fmla="*/ 5046693 w 6187971"/>
                  <a:gd name="connsiteY3230" fmla="*/ 1405777 h 5955635"/>
                  <a:gd name="connsiteX3231" fmla="*/ 5075949 w 6187971"/>
                  <a:gd name="connsiteY3231" fmla="*/ 1432494 h 5955635"/>
                  <a:gd name="connsiteX3232" fmla="*/ 5081416 w 6187971"/>
                  <a:gd name="connsiteY3232" fmla="*/ 1436036 h 5955635"/>
                  <a:gd name="connsiteX3233" fmla="*/ 5084302 w 6187971"/>
                  <a:gd name="connsiteY3233" fmla="*/ 1449548 h 5955635"/>
                  <a:gd name="connsiteX3234" fmla="*/ 5113559 w 6187971"/>
                  <a:gd name="connsiteY3234" fmla="*/ 1476265 h 5955635"/>
                  <a:gd name="connsiteX3235" fmla="*/ 5119025 w 6187971"/>
                  <a:gd name="connsiteY3235" fmla="*/ 1479807 h 5955635"/>
                  <a:gd name="connsiteX3236" fmla="*/ 5119987 w 6187971"/>
                  <a:gd name="connsiteY3236" fmla="*/ 1484311 h 5955635"/>
                  <a:gd name="connsiteX3237" fmla="*/ 5205484 w 6187971"/>
                  <a:gd name="connsiteY3237" fmla="*/ 1597915 h 5955635"/>
                  <a:gd name="connsiteX3238" fmla="*/ 5217379 w 6187971"/>
                  <a:gd name="connsiteY3238" fmla="*/ 1609503 h 5955635"/>
                  <a:gd name="connsiteX3239" fmla="*/ 5220266 w 6187971"/>
                  <a:gd name="connsiteY3239" fmla="*/ 1623015 h 5955635"/>
                  <a:gd name="connsiteX3240" fmla="*/ 5229274 w 6187971"/>
                  <a:gd name="connsiteY3240" fmla="*/ 1621090 h 5955635"/>
                  <a:gd name="connsiteX3241" fmla="*/ 5235702 w 6187971"/>
                  <a:gd name="connsiteY3241" fmla="*/ 1629136 h 5955635"/>
                  <a:gd name="connsiteX3242" fmla="*/ 5271695 w 6187971"/>
                  <a:gd name="connsiteY3242" fmla="*/ 1687381 h 5955635"/>
                  <a:gd name="connsiteX3243" fmla="*/ 5272657 w 6187971"/>
                  <a:gd name="connsiteY3243" fmla="*/ 1691885 h 5955635"/>
                  <a:gd name="connsiteX3244" fmla="*/ 5274581 w 6187971"/>
                  <a:gd name="connsiteY3244" fmla="*/ 1700893 h 5955635"/>
                  <a:gd name="connsiteX3245" fmla="*/ 5279086 w 6187971"/>
                  <a:gd name="connsiteY3245" fmla="*/ 1699931 h 5955635"/>
                  <a:gd name="connsiteX3246" fmla="*/ 5325048 w 6187971"/>
                  <a:gd name="connsiteY3246" fmla="*/ 1760755 h 5955635"/>
                  <a:gd name="connsiteX3247" fmla="*/ 5380326 w 6187971"/>
                  <a:gd name="connsiteY3247" fmla="*/ 1843138 h 5955635"/>
                  <a:gd name="connsiteX3248" fmla="*/ 5408928 w 6187971"/>
                  <a:gd name="connsiteY3248" fmla="*/ 1888834 h 5955635"/>
                  <a:gd name="connsiteX3249" fmla="*/ 5409890 w 6187971"/>
                  <a:gd name="connsiteY3249" fmla="*/ 1893338 h 5955635"/>
                  <a:gd name="connsiteX3250" fmla="*/ 5410852 w 6187971"/>
                  <a:gd name="connsiteY3250" fmla="*/ 1897842 h 5955635"/>
                  <a:gd name="connsiteX3251" fmla="*/ 5411815 w 6187971"/>
                  <a:gd name="connsiteY3251" fmla="*/ 1902346 h 5955635"/>
                  <a:gd name="connsiteX3252" fmla="*/ 5416318 w 6187971"/>
                  <a:gd name="connsiteY3252" fmla="*/ 1901384 h 5955635"/>
                  <a:gd name="connsiteX3253" fmla="*/ 5426289 w 6187971"/>
                  <a:gd name="connsiteY3253" fmla="*/ 1903964 h 5955635"/>
                  <a:gd name="connsiteX3254" fmla="*/ 5442032 w 6187971"/>
                  <a:gd name="connsiteY3254" fmla="*/ 1933567 h 5955635"/>
                  <a:gd name="connsiteX3255" fmla="*/ 5452966 w 6187971"/>
                  <a:gd name="connsiteY3255" fmla="*/ 1940651 h 5955635"/>
                  <a:gd name="connsiteX3256" fmla="*/ 5418898 w 6187971"/>
                  <a:gd name="connsiteY3256" fmla="*/ 1891414 h 5955635"/>
                  <a:gd name="connsiteX3257" fmla="*/ 5416973 w 6187971"/>
                  <a:gd name="connsiteY3257" fmla="*/ 1882405 h 5955635"/>
                  <a:gd name="connsiteX3258" fmla="*/ 5411507 w 6187971"/>
                  <a:gd name="connsiteY3258" fmla="*/ 1878863 h 5955635"/>
                  <a:gd name="connsiteX3259" fmla="*/ 5373590 w 6187971"/>
                  <a:gd name="connsiteY3259" fmla="*/ 1811610 h 5955635"/>
                  <a:gd name="connsiteX3260" fmla="*/ 5274930 w 6187971"/>
                  <a:gd name="connsiteY3260" fmla="*/ 1658432 h 5955635"/>
                  <a:gd name="connsiteX3261" fmla="*/ 5173689 w 6187971"/>
                  <a:gd name="connsiteY3261" fmla="*/ 1515224 h 5955635"/>
                  <a:gd name="connsiteX3262" fmla="*/ 5155366 w 6187971"/>
                  <a:gd name="connsiteY3262" fmla="*/ 1495591 h 5955635"/>
                  <a:gd name="connsiteX3263" fmla="*/ 5077260 w 6187971"/>
                  <a:gd name="connsiteY3263" fmla="*/ 1394538 h 5955635"/>
                  <a:gd name="connsiteX3264" fmla="*/ 5047041 w 6187971"/>
                  <a:gd name="connsiteY3264" fmla="*/ 1363316 h 5955635"/>
                  <a:gd name="connsiteX3265" fmla="*/ 4981137 w 6187971"/>
                  <a:gd name="connsiteY3265" fmla="*/ 1297332 h 5955635"/>
                  <a:gd name="connsiteX3266" fmla="*/ 4867654 w 6187971"/>
                  <a:gd name="connsiteY3266" fmla="*/ 1184998 h 5955635"/>
                  <a:gd name="connsiteX3267" fmla="*/ 4840323 w 6187971"/>
                  <a:gd name="connsiteY3267" fmla="*/ 1167290 h 5955635"/>
                  <a:gd name="connsiteX3268" fmla="*/ 4809142 w 6187971"/>
                  <a:gd name="connsiteY3268" fmla="*/ 1131565 h 5955635"/>
                  <a:gd name="connsiteX3269" fmla="*/ 4799171 w 6187971"/>
                  <a:gd name="connsiteY3269" fmla="*/ 1128985 h 5955635"/>
                  <a:gd name="connsiteX3270" fmla="*/ 4740659 w 6187971"/>
                  <a:gd name="connsiteY3270" fmla="*/ 1075551 h 5955635"/>
                  <a:gd name="connsiteX3271" fmla="*/ 4720718 w 6187971"/>
                  <a:gd name="connsiteY3271" fmla="*/ 1070392 h 5955635"/>
                  <a:gd name="connsiteX3272" fmla="*/ 4707860 w 6187971"/>
                  <a:gd name="connsiteY3272" fmla="*/ 1054300 h 5955635"/>
                  <a:gd name="connsiteX3273" fmla="*/ 4541946 w 6187971"/>
                  <a:gd name="connsiteY3273" fmla="*/ 939039 h 5955635"/>
                  <a:gd name="connsiteX3274" fmla="*/ 4469921 w 6187971"/>
                  <a:gd name="connsiteY3274" fmla="*/ 888492 h 5955635"/>
                  <a:gd name="connsiteX3275" fmla="*/ 4428114 w 6187971"/>
                  <a:gd name="connsiteY3275" fmla="*/ 869166 h 5955635"/>
                  <a:gd name="connsiteX3276" fmla="*/ 4416220 w 6187971"/>
                  <a:gd name="connsiteY3276" fmla="*/ 857578 h 5955635"/>
                  <a:gd name="connsiteX3277" fmla="*/ 4395317 w 6187971"/>
                  <a:gd name="connsiteY3277" fmla="*/ 847916 h 5955635"/>
                  <a:gd name="connsiteX3278" fmla="*/ 4394354 w 6187971"/>
                  <a:gd name="connsiteY3278" fmla="*/ 843411 h 5955635"/>
                  <a:gd name="connsiteX3279" fmla="*/ 4419762 w 6187971"/>
                  <a:gd name="connsiteY3279" fmla="*/ 852112 h 5955635"/>
                  <a:gd name="connsiteX3280" fmla="*/ 4420724 w 6187971"/>
                  <a:gd name="connsiteY3280" fmla="*/ 856616 h 5955635"/>
                  <a:gd name="connsiteX3281" fmla="*/ 4430694 w 6187971"/>
                  <a:gd name="connsiteY3281" fmla="*/ 859196 h 5955635"/>
                  <a:gd name="connsiteX3282" fmla="*/ 4435199 w 6187971"/>
                  <a:gd name="connsiteY3282" fmla="*/ 858234 h 5955635"/>
                  <a:gd name="connsiteX3283" fmla="*/ 4440664 w 6187971"/>
                  <a:gd name="connsiteY3283" fmla="*/ 861775 h 5955635"/>
                  <a:gd name="connsiteX3284" fmla="*/ 4445168 w 6187971"/>
                  <a:gd name="connsiteY3284" fmla="*/ 860813 h 5955635"/>
                  <a:gd name="connsiteX3285" fmla="*/ 4477005 w 6187971"/>
                  <a:gd name="connsiteY3285" fmla="*/ 877560 h 5955635"/>
                  <a:gd name="connsiteX3286" fmla="*/ 4482471 w 6187971"/>
                  <a:gd name="connsiteY3286" fmla="*/ 881101 h 5955635"/>
                  <a:gd name="connsiteX3287" fmla="*/ 4486975 w 6187971"/>
                  <a:gd name="connsiteY3287" fmla="*/ 880139 h 5955635"/>
                  <a:gd name="connsiteX3288" fmla="*/ 4487937 w 6187971"/>
                  <a:gd name="connsiteY3288" fmla="*/ 884643 h 5955635"/>
                  <a:gd name="connsiteX3289" fmla="*/ 4484395 w 6187971"/>
                  <a:gd name="connsiteY3289" fmla="*/ 890110 h 5955635"/>
                  <a:gd name="connsiteX3290" fmla="*/ 4507878 w 6187971"/>
                  <a:gd name="connsiteY3290" fmla="*/ 889801 h 5955635"/>
                  <a:gd name="connsiteX3291" fmla="*/ 4547105 w 6187971"/>
                  <a:gd name="connsiteY3291" fmla="*/ 919098 h 5955635"/>
                  <a:gd name="connsiteX3292" fmla="*/ 4542600 w 6187971"/>
                  <a:gd name="connsiteY3292" fmla="*/ 920061 h 5955635"/>
                  <a:gd name="connsiteX3293" fmla="*/ 4548067 w 6187971"/>
                  <a:gd name="connsiteY3293" fmla="*/ 923603 h 5955635"/>
                  <a:gd name="connsiteX3294" fmla="*/ 4533593 w 6187971"/>
                  <a:gd name="connsiteY3294" fmla="*/ 921985 h 5955635"/>
                  <a:gd name="connsiteX3295" fmla="*/ 4558999 w 6187971"/>
                  <a:gd name="connsiteY3295" fmla="*/ 930686 h 5955635"/>
                  <a:gd name="connsiteX3296" fmla="*/ 4565428 w 6187971"/>
                  <a:gd name="connsiteY3296" fmla="*/ 938732 h 5955635"/>
                  <a:gd name="connsiteX3297" fmla="*/ 4570895 w 6187971"/>
                  <a:gd name="connsiteY3297" fmla="*/ 942274 h 5955635"/>
                  <a:gd name="connsiteX3298" fmla="*/ 4574437 w 6187971"/>
                  <a:gd name="connsiteY3298" fmla="*/ 936808 h 5955635"/>
                  <a:gd name="connsiteX3299" fmla="*/ 4607235 w 6187971"/>
                  <a:gd name="connsiteY3299" fmla="*/ 958058 h 5955635"/>
                  <a:gd name="connsiteX3300" fmla="*/ 4612701 w 6187971"/>
                  <a:gd name="connsiteY3300" fmla="*/ 961599 h 5955635"/>
                  <a:gd name="connsiteX3301" fmla="*/ 4617205 w 6187971"/>
                  <a:gd name="connsiteY3301" fmla="*/ 960637 h 5955635"/>
                  <a:gd name="connsiteX3302" fmla="*/ 4721066 w 6187971"/>
                  <a:gd name="connsiteY3302" fmla="*/ 1027932 h 5955635"/>
                  <a:gd name="connsiteX3303" fmla="*/ 4728457 w 6187971"/>
                  <a:gd name="connsiteY3303" fmla="*/ 1040481 h 5955635"/>
                  <a:gd name="connsiteX3304" fmla="*/ 4738427 w 6187971"/>
                  <a:gd name="connsiteY3304" fmla="*/ 1043060 h 5955635"/>
                  <a:gd name="connsiteX3305" fmla="*/ 4817842 w 6187971"/>
                  <a:gd name="connsiteY3305" fmla="*/ 1106158 h 5955635"/>
                  <a:gd name="connsiteX3306" fmla="*/ 4898221 w 6187971"/>
                  <a:gd name="connsiteY3306" fmla="*/ 1173759 h 5955635"/>
                  <a:gd name="connsiteX3307" fmla="*/ 4905611 w 6187971"/>
                  <a:gd name="connsiteY3307" fmla="*/ 1186309 h 5955635"/>
                  <a:gd name="connsiteX3308" fmla="*/ 4909153 w 6187971"/>
                  <a:gd name="connsiteY3308" fmla="*/ 1180842 h 5955635"/>
                  <a:gd name="connsiteX3309" fmla="*/ 4951267 w 6187971"/>
                  <a:gd name="connsiteY3309" fmla="*/ 1223651 h 5955635"/>
                  <a:gd name="connsiteX3310" fmla="*/ 4980523 w 6187971"/>
                  <a:gd name="connsiteY3310" fmla="*/ 1250367 h 5955635"/>
                  <a:gd name="connsiteX3311" fmla="*/ 5028102 w 6187971"/>
                  <a:gd name="connsiteY3311" fmla="*/ 1296718 h 5955635"/>
                  <a:gd name="connsiteX3312" fmla="*/ 5088540 w 6187971"/>
                  <a:gd name="connsiteY3312" fmla="*/ 1359160 h 5955635"/>
                  <a:gd name="connsiteX3313" fmla="*/ 5090465 w 6187971"/>
                  <a:gd name="connsiteY3313" fmla="*/ 1368168 h 5955635"/>
                  <a:gd name="connsiteX3314" fmla="*/ 5152826 w 6187971"/>
                  <a:gd name="connsiteY3314" fmla="*/ 1439619 h 5955635"/>
                  <a:gd name="connsiteX3315" fmla="*/ 5163758 w 6187971"/>
                  <a:gd name="connsiteY3315" fmla="*/ 1446702 h 5955635"/>
                  <a:gd name="connsiteX3316" fmla="*/ 5190435 w 6187971"/>
                  <a:gd name="connsiteY3316" fmla="*/ 1483389 h 5955635"/>
                  <a:gd name="connsiteX3317" fmla="*/ 5213263 w 6187971"/>
                  <a:gd name="connsiteY3317" fmla="*/ 1502060 h 5955635"/>
                  <a:gd name="connsiteX3318" fmla="*/ 5270466 w 6187971"/>
                  <a:gd name="connsiteY3318" fmla="*/ 1593451 h 5955635"/>
                  <a:gd name="connsiteX3319" fmla="*/ 5352421 w 6187971"/>
                  <a:gd name="connsiteY3319" fmla="*/ 1712521 h 5955635"/>
                  <a:gd name="connsiteX3320" fmla="*/ 5378135 w 6187971"/>
                  <a:gd name="connsiteY3320" fmla="*/ 1744704 h 5955635"/>
                  <a:gd name="connsiteX3321" fmla="*/ 5372669 w 6187971"/>
                  <a:gd name="connsiteY3321" fmla="*/ 1741162 h 5955635"/>
                  <a:gd name="connsiteX3322" fmla="*/ 5401270 w 6187971"/>
                  <a:gd name="connsiteY3322" fmla="*/ 1786858 h 5955635"/>
                  <a:gd name="connsiteX3323" fmla="*/ 5404157 w 6187971"/>
                  <a:gd name="connsiteY3323" fmla="*/ 1800370 h 5955635"/>
                  <a:gd name="connsiteX3324" fmla="*/ 5479989 w 6187971"/>
                  <a:gd name="connsiteY3324" fmla="*/ 1934877 h 5955635"/>
                  <a:gd name="connsiteX3325" fmla="*/ 5475486 w 6187971"/>
                  <a:gd name="connsiteY3325" fmla="*/ 1935839 h 5955635"/>
                  <a:gd name="connsiteX3326" fmla="*/ 5476448 w 6187971"/>
                  <a:gd name="connsiteY3326" fmla="*/ 1940343 h 5955635"/>
                  <a:gd name="connsiteX3327" fmla="*/ 5481913 w 6187971"/>
                  <a:gd name="connsiteY3327" fmla="*/ 1943885 h 5955635"/>
                  <a:gd name="connsiteX3328" fmla="*/ 5506012 w 6187971"/>
                  <a:gd name="connsiteY3328" fmla="*/ 1990543 h 5955635"/>
                  <a:gd name="connsiteX3329" fmla="*/ 5506974 w 6187971"/>
                  <a:gd name="connsiteY3329" fmla="*/ 1995046 h 5955635"/>
                  <a:gd name="connsiteX3330" fmla="*/ 5507936 w 6187971"/>
                  <a:gd name="connsiteY3330" fmla="*/ 1999551 h 5955635"/>
                  <a:gd name="connsiteX3331" fmla="*/ 5512440 w 6187971"/>
                  <a:gd name="connsiteY3331" fmla="*/ 1998588 h 5955635"/>
                  <a:gd name="connsiteX3332" fmla="*/ 5511478 w 6187971"/>
                  <a:gd name="connsiteY3332" fmla="*/ 1994084 h 5955635"/>
                  <a:gd name="connsiteX3333" fmla="*/ 5519831 w 6187971"/>
                  <a:gd name="connsiteY3333" fmla="*/ 2011138 h 5955635"/>
                  <a:gd name="connsiteX3334" fmla="*/ 5528839 w 6187971"/>
                  <a:gd name="connsiteY3334" fmla="*/ 2009213 h 5955635"/>
                  <a:gd name="connsiteX3335" fmla="*/ 5521448 w 6187971"/>
                  <a:gd name="connsiteY3335" fmla="*/ 1996664 h 5955635"/>
                  <a:gd name="connsiteX3336" fmla="*/ 5525952 w 6187971"/>
                  <a:gd name="connsiteY3336" fmla="*/ 1995701 h 5955635"/>
                  <a:gd name="connsiteX3337" fmla="*/ 5500238 w 6187971"/>
                  <a:gd name="connsiteY3337" fmla="*/ 1963519 h 5955635"/>
                  <a:gd name="connsiteX3338" fmla="*/ 5498313 w 6187971"/>
                  <a:gd name="connsiteY3338" fmla="*/ 1954510 h 5955635"/>
                  <a:gd name="connsiteX3339" fmla="*/ 5497351 w 6187971"/>
                  <a:gd name="connsiteY3339" fmla="*/ 1950007 h 5955635"/>
                  <a:gd name="connsiteX3340" fmla="*/ 5496389 w 6187971"/>
                  <a:gd name="connsiteY3340" fmla="*/ 1945502 h 5955635"/>
                  <a:gd name="connsiteX3341" fmla="*/ 5491884 w 6187971"/>
                  <a:gd name="connsiteY3341" fmla="*/ 1946465 h 5955635"/>
                  <a:gd name="connsiteX3342" fmla="*/ 5489960 w 6187971"/>
                  <a:gd name="connsiteY3342" fmla="*/ 1937456 h 5955635"/>
                  <a:gd name="connsiteX3343" fmla="*/ 5499931 w 6187971"/>
                  <a:gd name="connsiteY3343" fmla="*/ 1940036 h 5955635"/>
                  <a:gd name="connsiteX3344" fmla="*/ 5492540 w 6187971"/>
                  <a:gd name="connsiteY3344" fmla="*/ 1927486 h 5955635"/>
                  <a:gd name="connsiteX3345" fmla="*/ 5491577 w 6187971"/>
                  <a:gd name="connsiteY3345" fmla="*/ 1922981 h 5955635"/>
                  <a:gd name="connsiteX3346" fmla="*/ 5490615 w 6187971"/>
                  <a:gd name="connsiteY3346" fmla="*/ 1918478 h 5955635"/>
                  <a:gd name="connsiteX3347" fmla="*/ 5489653 w 6187971"/>
                  <a:gd name="connsiteY3347" fmla="*/ 1913974 h 5955635"/>
                  <a:gd name="connsiteX3348" fmla="*/ 5481299 w 6187971"/>
                  <a:gd name="connsiteY3348" fmla="*/ 1896920 h 5955635"/>
                  <a:gd name="connsiteX3349" fmla="*/ 5475833 w 6187971"/>
                  <a:gd name="connsiteY3349" fmla="*/ 1893379 h 5955635"/>
                  <a:gd name="connsiteX3350" fmla="*/ 5474871 w 6187971"/>
                  <a:gd name="connsiteY3350" fmla="*/ 1888874 h 5955635"/>
                  <a:gd name="connsiteX3351" fmla="*/ 5475833 w 6187971"/>
                  <a:gd name="connsiteY3351" fmla="*/ 1893379 h 5955635"/>
                  <a:gd name="connsiteX3352" fmla="*/ 5452699 w 6187971"/>
                  <a:gd name="connsiteY3352" fmla="*/ 1851225 h 5955635"/>
                  <a:gd name="connsiteX3353" fmla="*/ 5450774 w 6187971"/>
                  <a:gd name="connsiteY3353" fmla="*/ 1842216 h 5955635"/>
                  <a:gd name="connsiteX3354" fmla="*/ 5446270 w 6187971"/>
                  <a:gd name="connsiteY3354" fmla="*/ 1843178 h 5955635"/>
                  <a:gd name="connsiteX3355" fmla="*/ 5424098 w 6187971"/>
                  <a:gd name="connsiteY3355" fmla="*/ 1805529 h 5955635"/>
                  <a:gd name="connsiteX3356" fmla="*/ 5419593 w 6187971"/>
                  <a:gd name="connsiteY3356" fmla="*/ 1806491 h 5955635"/>
                  <a:gd name="connsiteX3357" fmla="*/ 5418631 w 6187971"/>
                  <a:gd name="connsiteY3357" fmla="*/ 1801987 h 5955635"/>
                  <a:gd name="connsiteX3358" fmla="*/ 5423135 w 6187971"/>
                  <a:gd name="connsiteY3358" fmla="*/ 1801025 h 5955635"/>
                  <a:gd name="connsiteX3359" fmla="*/ 5422173 w 6187971"/>
                  <a:gd name="connsiteY3359" fmla="*/ 1796521 h 5955635"/>
                  <a:gd name="connsiteX3360" fmla="*/ 5416707 w 6187971"/>
                  <a:gd name="connsiteY3360" fmla="*/ 1792979 h 5955635"/>
                  <a:gd name="connsiteX3361" fmla="*/ 5349226 w 6187971"/>
                  <a:gd name="connsiteY3361" fmla="*/ 1675527 h 5955635"/>
                  <a:gd name="connsiteX3362" fmla="*/ 5332520 w 6187971"/>
                  <a:gd name="connsiteY3362" fmla="*/ 1641419 h 5955635"/>
                  <a:gd name="connsiteX3363" fmla="*/ 5314197 w 6187971"/>
                  <a:gd name="connsiteY3363" fmla="*/ 1621785 h 5955635"/>
                  <a:gd name="connsiteX3364" fmla="*/ 5288482 w 6187971"/>
                  <a:gd name="connsiteY3364" fmla="*/ 1589602 h 5955635"/>
                  <a:gd name="connsiteX3365" fmla="*/ 5106557 w 6187971"/>
                  <a:gd name="connsiteY3365" fmla="*/ 1355311 h 5955635"/>
                  <a:gd name="connsiteX3366" fmla="*/ 5109135 w 6187971"/>
                  <a:gd name="connsiteY3366" fmla="*/ 1345340 h 5955635"/>
                  <a:gd name="connsiteX3367" fmla="*/ 5110098 w 6187971"/>
                  <a:gd name="connsiteY3367" fmla="*/ 1349844 h 5955635"/>
                  <a:gd name="connsiteX3368" fmla="*/ 5114602 w 6187971"/>
                  <a:gd name="connsiteY3368" fmla="*/ 1348882 h 5955635"/>
                  <a:gd name="connsiteX3369" fmla="*/ 5108173 w 6187971"/>
                  <a:gd name="connsiteY3369" fmla="*/ 1340837 h 5955635"/>
                  <a:gd name="connsiteX3370" fmla="*/ 5105286 w 6187971"/>
                  <a:gd name="connsiteY3370" fmla="*/ 1327325 h 5955635"/>
                  <a:gd name="connsiteX3371" fmla="*/ 5084383 w 6187971"/>
                  <a:gd name="connsiteY3371" fmla="*/ 1317661 h 5955635"/>
                  <a:gd name="connsiteX3372" fmla="*/ 5083421 w 6187971"/>
                  <a:gd name="connsiteY3372" fmla="*/ 1313158 h 5955635"/>
                  <a:gd name="connsiteX3373" fmla="*/ 5077955 w 6187971"/>
                  <a:gd name="connsiteY3373" fmla="*/ 1309615 h 5955635"/>
                  <a:gd name="connsiteX3374" fmla="*/ 5076993 w 6187971"/>
                  <a:gd name="connsiteY3374" fmla="*/ 1305112 h 5955635"/>
                  <a:gd name="connsiteX3375" fmla="*/ 5072489 w 6187971"/>
                  <a:gd name="connsiteY3375" fmla="*/ 1306074 h 5955635"/>
                  <a:gd name="connsiteX3376" fmla="*/ 5066060 w 6187971"/>
                  <a:gd name="connsiteY3376" fmla="*/ 1298028 h 5955635"/>
                  <a:gd name="connsiteX3377" fmla="*/ 5052241 w 6187971"/>
                  <a:gd name="connsiteY3377" fmla="*/ 1277432 h 5955635"/>
                  <a:gd name="connsiteX3378" fmla="*/ 5056745 w 6187971"/>
                  <a:gd name="connsiteY3378" fmla="*/ 1276470 h 5955635"/>
                  <a:gd name="connsiteX3379" fmla="*/ 5062211 w 6187971"/>
                  <a:gd name="connsiteY3379" fmla="*/ 1280011 h 5955635"/>
                  <a:gd name="connsiteX3380" fmla="*/ 5055783 w 6187971"/>
                  <a:gd name="connsiteY3380" fmla="*/ 1271966 h 5955635"/>
                  <a:gd name="connsiteX3381" fmla="*/ 5050316 w 6187971"/>
                  <a:gd name="connsiteY3381" fmla="*/ 1268424 h 5955635"/>
                  <a:gd name="connsiteX3382" fmla="*/ 5032955 w 6187971"/>
                  <a:gd name="connsiteY3382" fmla="*/ 1253295 h 5955635"/>
                  <a:gd name="connsiteX3383" fmla="*/ 5031993 w 6187971"/>
                  <a:gd name="connsiteY3383" fmla="*/ 1248791 h 5955635"/>
                  <a:gd name="connsiteX3384" fmla="*/ 5025564 w 6187971"/>
                  <a:gd name="connsiteY3384" fmla="*/ 1240744 h 5955635"/>
                  <a:gd name="connsiteX3385" fmla="*/ 5021059 w 6187971"/>
                  <a:gd name="connsiteY3385" fmla="*/ 1241707 h 5955635"/>
                  <a:gd name="connsiteX3386" fmla="*/ 5022022 w 6187971"/>
                  <a:gd name="connsiteY3386" fmla="*/ 1246211 h 5955635"/>
                  <a:gd name="connsiteX3387" fmla="*/ 5014631 w 6187971"/>
                  <a:gd name="connsiteY3387" fmla="*/ 1233661 h 5955635"/>
                  <a:gd name="connsiteX3388" fmla="*/ 5005623 w 6187971"/>
                  <a:gd name="connsiteY3388" fmla="*/ 1235586 h 5955635"/>
                  <a:gd name="connsiteX3389" fmla="*/ 5003698 w 6187971"/>
                  <a:gd name="connsiteY3389" fmla="*/ 1226578 h 5955635"/>
                  <a:gd name="connsiteX3390" fmla="*/ 4998232 w 6187971"/>
                  <a:gd name="connsiteY3390" fmla="*/ 1223036 h 5955635"/>
                  <a:gd name="connsiteX3391" fmla="*/ 4997269 w 6187971"/>
                  <a:gd name="connsiteY3391" fmla="*/ 1218532 h 5955635"/>
                  <a:gd name="connsiteX3392" fmla="*/ 4992766 w 6187971"/>
                  <a:gd name="connsiteY3392" fmla="*/ 1219494 h 5955635"/>
                  <a:gd name="connsiteX3393" fmla="*/ 4993728 w 6187971"/>
                  <a:gd name="connsiteY3393" fmla="*/ 1223998 h 5955635"/>
                  <a:gd name="connsiteX3394" fmla="*/ 4947111 w 6187971"/>
                  <a:gd name="connsiteY3394" fmla="*/ 1182152 h 5955635"/>
                  <a:gd name="connsiteX3395" fmla="*/ 4940682 w 6187971"/>
                  <a:gd name="connsiteY3395" fmla="*/ 1174106 h 5955635"/>
                  <a:gd name="connsiteX3396" fmla="*/ 4930712 w 6187971"/>
                  <a:gd name="connsiteY3396" fmla="*/ 1171526 h 5955635"/>
                  <a:gd name="connsiteX3397" fmla="*/ 4931467 w 6187971"/>
                  <a:gd name="connsiteY3397" fmla="*/ 1175063 h 5955635"/>
                  <a:gd name="connsiteX3398" fmla="*/ 4916930 w 6187971"/>
                  <a:gd name="connsiteY3398" fmla="*/ 1163507 h 5955635"/>
                  <a:gd name="connsiteX3399" fmla="*/ 4867695 w 6187971"/>
                  <a:gd name="connsiteY3399" fmla="*/ 1119055 h 5955635"/>
                  <a:gd name="connsiteX3400" fmla="*/ 4842287 w 6187971"/>
                  <a:gd name="connsiteY3400" fmla="*/ 1110354 h 5955635"/>
                  <a:gd name="connsiteX3401" fmla="*/ 4839401 w 6187971"/>
                  <a:gd name="connsiteY3401" fmla="*/ 1096842 h 5955635"/>
                  <a:gd name="connsiteX3402" fmla="*/ 4811106 w 6187971"/>
                  <a:gd name="connsiteY3402" fmla="*/ 1074629 h 5955635"/>
                  <a:gd name="connsiteX3403" fmla="*/ 4791166 w 6187971"/>
                  <a:gd name="connsiteY3403" fmla="*/ 1069470 h 5955635"/>
                  <a:gd name="connsiteX3404" fmla="*/ 4772842 w 6187971"/>
                  <a:gd name="connsiteY3404" fmla="*/ 1049837 h 5955635"/>
                  <a:gd name="connsiteX3405" fmla="*/ 4777346 w 6187971"/>
                  <a:gd name="connsiteY3405" fmla="*/ 1048874 h 5955635"/>
                  <a:gd name="connsiteX3406" fmla="*/ 4787317 w 6187971"/>
                  <a:gd name="connsiteY3406" fmla="*/ 1051454 h 5955635"/>
                  <a:gd name="connsiteX3407" fmla="*/ 4780888 w 6187971"/>
                  <a:gd name="connsiteY3407" fmla="*/ 1043408 h 5955635"/>
                  <a:gd name="connsiteX3408" fmla="*/ 4775422 w 6187971"/>
                  <a:gd name="connsiteY3408" fmla="*/ 1039866 h 5955635"/>
                  <a:gd name="connsiteX3409" fmla="*/ 4790858 w 6187971"/>
                  <a:gd name="connsiteY3409" fmla="*/ 1045987 h 5955635"/>
                  <a:gd name="connsiteX3410" fmla="*/ 4768993 w 6187971"/>
                  <a:gd name="connsiteY3410" fmla="*/ 1031821 h 5955635"/>
                  <a:gd name="connsiteX3411" fmla="*/ 4763527 w 6187971"/>
                  <a:gd name="connsiteY3411" fmla="*/ 1028279 h 5955635"/>
                  <a:gd name="connsiteX3412" fmla="*/ 4748090 w 6187971"/>
                  <a:gd name="connsiteY3412" fmla="*/ 1022158 h 5955635"/>
                  <a:gd name="connsiteX3413" fmla="*/ 4754519 w 6187971"/>
                  <a:gd name="connsiteY3413" fmla="*/ 1030204 h 5955635"/>
                  <a:gd name="connsiteX3414" fmla="*/ 4755481 w 6187971"/>
                  <a:gd name="connsiteY3414" fmla="*/ 1034708 h 5955635"/>
                  <a:gd name="connsiteX3415" fmla="*/ 4739082 w 6187971"/>
                  <a:gd name="connsiteY3415" fmla="*/ 1024083 h 5955635"/>
                  <a:gd name="connsiteX3416" fmla="*/ 4747435 w 6187971"/>
                  <a:gd name="connsiteY3416" fmla="*/ 1041136 h 5955635"/>
                  <a:gd name="connsiteX3417" fmla="*/ 4722683 w 6187971"/>
                  <a:gd name="connsiteY3417" fmla="*/ 1013457 h 5955635"/>
                  <a:gd name="connsiteX3418" fmla="*/ 4728150 w 6187971"/>
                  <a:gd name="connsiteY3418" fmla="*/ 1016998 h 5955635"/>
                  <a:gd name="connsiteX3419" fmla="*/ 4737157 w 6187971"/>
                  <a:gd name="connsiteY3419" fmla="*/ 1015074 h 5955635"/>
                  <a:gd name="connsiteX3420" fmla="*/ 4726225 w 6187971"/>
                  <a:gd name="connsiteY3420" fmla="*/ 1007991 h 5955635"/>
                  <a:gd name="connsiteX3421" fmla="*/ 4725263 w 6187971"/>
                  <a:gd name="connsiteY3421" fmla="*/ 1003486 h 5955635"/>
                  <a:gd name="connsiteX3422" fmla="*/ 4724301 w 6187971"/>
                  <a:gd name="connsiteY3422" fmla="*/ 998982 h 5955635"/>
                  <a:gd name="connsiteX3423" fmla="*/ 4728804 w 6187971"/>
                  <a:gd name="connsiteY3423" fmla="*/ 998020 h 5955635"/>
                  <a:gd name="connsiteX3424" fmla="*/ 4718834 w 6187971"/>
                  <a:gd name="connsiteY3424" fmla="*/ 995441 h 5955635"/>
                  <a:gd name="connsiteX3425" fmla="*/ 4713367 w 6187971"/>
                  <a:gd name="connsiteY3425" fmla="*/ 991899 h 5955635"/>
                  <a:gd name="connsiteX3426" fmla="*/ 4700511 w 6187971"/>
                  <a:gd name="connsiteY3426" fmla="*/ 975807 h 5955635"/>
                  <a:gd name="connsiteX3427" fmla="*/ 4705976 w 6187971"/>
                  <a:gd name="connsiteY3427" fmla="*/ 979349 h 5955635"/>
                  <a:gd name="connsiteX3428" fmla="*/ 4715947 w 6187971"/>
                  <a:gd name="connsiteY3428" fmla="*/ 981929 h 5955635"/>
                  <a:gd name="connsiteX3429" fmla="*/ 4704052 w 6187971"/>
                  <a:gd name="connsiteY3429" fmla="*/ 970341 h 5955635"/>
                  <a:gd name="connsiteX3430" fmla="*/ 4698586 w 6187971"/>
                  <a:gd name="connsiteY3430" fmla="*/ 966799 h 5955635"/>
                  <a:gd name="connsiteX3431" fmla="*/ 4693119 w 6187971"/>
                  <a:gd name="connsiteY3431" fmla="*/ 963257 h 5955635"/>
                  <a:gd name="connsiteX3432" fmla="*/ 4684112 w 6187971"/>
                  <a:gd name="connsiteY3432" fmla="*/ 965182 h 5955635"/>
                  <a:gd name="connsiteX3433" fmla="*/ 4690540 w 6187971"/>
                  <a:gd name="connsiteY3433" fmla="*/ 973228 h 5955635"/>
                  <a:gd name="connsiteX3434" fmla="*/ 4695044 w 6187971"/>
                  <a:gd name="connsiteY3434" fmla="*/ 972266 h 5955635"/>
                  <a:gd name="connsiteX3435" fmla="*/ 4700511 w 6187971"/>
                  <a:gd name="connsiteY3435" fmla="*/ 975807 h 5955635"/>
                  <a:gd name="connsiteX3436" fmla="*/ 4708863 w 6187971"/>
                  <a:gd name="connsiteY3436" fmla="*/ 992861 h 5955635"/>
                  <a:gd name="connsiteX3437" fmla="*/ 4703397 w 6187971"/>
                  <a:gd name="connsiteY3437" fmla="*/ 989319 h 5955635"/>
                  <a:gd name="connsiteX3438" fmla="*/ 4704360 w 6187971"/>
                  <a:gd name="connsiteY3438" fmla="*/ 993823 h 5955635"/>
                  <a:gd name="connsiteX3439" fmla="*/ 4705322 w 6187971"/>
                  <a:gd name="connsiteY3439" fmla="*/ 998327 h 5955635"/>
                  <a:gd name="connsiteX3440" fmla="*/ 4709825 w 6187971"/>
                  <a:gd name="connsiteY3440" fmla="*/ 997365 h 5955635"/>
                  <a:gd name="connsiteX3441" fmla="*/ 4715292 w 6187971"/>
                  <a:gd name="connsiteY3441" fmla="*/ 1000907 h 5955635"/>
                  <a:gd name="connsiteX3442" fmla="*/ 4710787 w 6187971"/>
                  <a:gd name="connsiteY3442" fmla="*/ 1001869 h 5955635"/>
                  <a:gd name="connsiteX3443" fmla="*/ 4716254 w 6187971"/>
                  <a:gd name="connsiteY3443" fmla="*/ 1005411 h 5955635"/>
                  <a:gd name="connsiteX3444" fmla="*/ 4717216 w 6187971"/>
                  <a:gd name="connsiteY3444" fmla="*/ 1009915 h 5955635"/>
                  <a:gd name="connsiteX3445" fmla="*/ 4678952 w 6187971"/>
                  <a:gd name="connsiteY3445" fmla="*/ 985123 h 5955635"/>
                  <a:gd name="connsiteX3446" fmla="*/ 4683456 w 6187971"/>
                  <a:gd name="connsiteY3446" fmla="*/ 984160 h 5955635"/>
                  <a:gd name="connsiteX3447" fmla="*/ 4687961 w 6187971"/>
                  <a:gd name="connsiteY3447" fmla="*/ 983198 h 5955635"/>
                  <a:gd name="connsiteX3448" fmla="*/ 4682494 w 6187971"/>
                  <a:gd name="connsiteY3448" fmla="*/ 979656 h 5955635"/>
                  <a:gd name="connsiteX3449" fmla="*/ 4677990 w 6187971"/>
                  <a:gd name="connsiteY3449" fmla="*/ 980618 h 5955635"/>
                  <a:gd name="connsiteX3450" fmla="*/ 4672523 w 6187971"/>
                  <a:gd name="connsiteY3450" fmla="*/ 977077 h 5955635"/>
                  <a:gd name="connsiteX3451" fmla="*/ 4659666 w 6187971"/>
                  <a:gd name="connsiteY3451" fmla="*/ 960985 h 5955635"/>
                  <a:gd name="connsiteX3452" fmla="*/ 4658704 w 6187971"/>
                  <a:gd name="connsiteY3452" fmla="*/ 956481 h 5955635"/>
                  <a:gd name="connsiteX3453" fmla="*/ 4653237 w 6187971"/>
                  <a:gd name="connsiteY3453" fmla="*/ 952939 h 5955635"/>
                  <a:gd name="connsiteX3454" fmla="*/ 4648733 w 6187971"/>
                  <a:gd name="connsiteY3454" fmla="*/ 953901 h 5955635"/>
                  <a:gd name="connsiteX3455" fmla="*/ 4649695 w 6187971"/>
                  <a:gd name="connsiteY3455" fmla="*/ 958406 h 5955635"/>
                  <a:gd name="connsiteX3456" fmla="*/ 4626869 w 6187971"/>
                  <a:gd name="connsiteY3456" fmla="*/ 939735 h 5955635"/>
                  <a:gd name="connsiteX3457" fmla="*/ 4621402 w 6187971"/>
                  <a:gd name="connsiteY3457" fmla="*/ 936193 h 5955635"/>
                  <a:gd name="connsiteX3458" fmla="*/ 4616898 w 6187971"/>
                  <a:gd name="connsiteY3458" fmla="*/ 937155 h 5955635"/>
                  <a:gd name="connsiteX3459" fmla="*/ 4617860 w 6187971"/>
                  <a:gd name="connsiteY3459" fmla="*/ 941660 h 5955635"/>
                  <a:gd name="connsiteX3460" fmla="*/ 4597919 w 6187971"/>
                  <a:gd name="connsiteY3460" fmla="*/ 936500 h 5955635"/>
                  <a:gd name="connsiteX3461" fmla="*/ 4529437 w 6187971"/>
                  <a:gd name="connsiteY3461" fmla="*/ 880487 h 5955635"/>
                  <a:gd name="connsiteX3462" fmla="*/ 4525895 w 6187971"/>
                  <a:gd name="connsiteY3462" fmla="*/ 885952 h 5955635"/>
                  <a:gd name="connsiteX3463" fmla="*/ 4524932 w 6187971"/>
                  <a:gd name="connsiteY3463" fmla="*/ 881449 h 5955635"/>
                  <a:gd name="connsiteX3464" fmla="*/ 4519466 w 6187971"/>
                  <a:gd name="connsiteY3464" fmla="*/ 877907 h 5955635"/>
                  <a:gd name="connsiteX3465" fmla="*/ 4520428 w 6187971"/>
                  <a:gd name="connsiteY3465" fmla="*/ 882411 h 5955635"/>
                  <a:gd name="connsiteX3466" fmla="*/ 4484744 w 6187971"/>
                  <a:gd name="connsiteY3466" fmla="*/ 847649 h 5955635"/>
                  <a:gd name="connsiteX3467" fmla="*/ 4476697 w 6187971"/>
                  <a:gd name="connsiteY3467" fmla="*/ 854077 h 5955635"/>
                  <a:gd name="connsiteX3468" fmla="*/ 4470269 w 6187971"/>
                  <a:gd name="connsiteY3468" fmla="*/ 846031 h 5955635"/>
                  <a:gd name="connsiteX3469" fmla="*/ 4459336 w 6187971"/>
                  <a:gd name="connsiteY3469" fmla="*/ 838948 h 5955635"/>
                  <a:gd name="connsiteX3470" fmla="*/ 4463840 w 6187971"/>
                  <a:gd name="connsiteY3470" fmla="*/ 837986 h 5955635"/>
                  <a:gd name="connsiteX3471" fmla="*/ 4462878 w 6187971"/>
                  <a:gd name="connsiteY3471" fmla="*/ 833481 h 5955635"/>
                  <a:gd name="connsiteX3472" fmla="*/ 4452907 w 6187971"/>
                  <a:gd name="connsiteY3472" fmla="*/ 830902 h 5955635"/>
                  <a:gd name="connsiteX3473" fmla="*/ 4448404 w 6187971"/>
                  <a:gd name="connsiteY3473" fmla="*/ 831864 h 5955635"/>
                  <a:gd name="connsiteX3474" fmla="*/ 4411102 w 6187971"/>
                  <a:gd name="connsiteY3474" fmla="*/ 811576 h 5955635"/>
                  <a:gd name="connsiteX3475" fmla="*/ 4422996 w 6187971"/>
                  <a:gd name="connsiteY3475" fmla="*/ 823163 h 5955635"/>
                  <a:gd name="connsiteX3476" fmla="*/ 4442937 w 6187971"/>
                  <a:gd name="connsiteY3476" fmla="*/ 828322 h 5955635"/>
                  <a:gd name="connsiteX3477" fmla="*/ 4437470 w 6187971"/>
                  <a:gd name="connsiteY3477" fmla="*/ 824781 h 5955635"/>
                  <a:gd name="connsiteX3478" fmla="*/ 4432966 w 6187971"/>
                  <a:gd name="connsiteY3478" fmla="*/ 825743 h 5955635"/>
                  <a:gd name="connsiteX3479" fmla="*/ 4433928 w 6187971"/>
                  <a:gd name="connsiteY3479" fmla="*/ 830246 h 5955635"/>
                  <a:gd name="connsiteX3480" fmla="*/ 4439395 w 6187971"/>
                  <a:gd name="connsiteY3480" fmla="*/ 833789 h 5955635"/>
                  <a:gd name="connsiteX3481" fmla="*/ 4434891 w 6187971"/>
                  <a:gd name="connsiteY3481" fmla="*/ 834751 h 5955635"/>
                  <a:gd name="connsiteX3482" fmla="*/ 4429425 w 6187971"/>
                  <a:gd name="connsiteY3482" fmla="*/ 831209 h 5955635"/>
                  <a:gd name="connsiteX3483" fmla="*/ 4430387 w 6187971"/>
                  <a:gd name="connsiteY3483" fmla="*/ 835713 h 5955635"/>
                  <a:gd name="connsiteX3484" fmla="*/ 4435853 w 6187971"/>
                  <a:gd name="connsiteY3484" fmla="*/ 839255 h 5955635"/>
                  <a:gd name="connsiteX3485" fmla="*/ 4441320 w 6187971"/>
                  <a:gd name="connsiteY3485" fmla="*/ 842797 h 5955635"/>
                  <a:gd name="connsiteX3486" fmla="*/ 4431350 w 6187971"/>
                  <a:gd name="connsiteY3486" fmla="*/ 840217 h 5955635"/>
                  <a:gd name="connsiteX3487" fmla="*/ 4425883 w 6187971"/>
                  <a:gd name="connsiteY3487" fmla="*/ 836675 h 5955635"/>
                  <a:gd name="connsiteX3488" fmla="*/ 4420416 w 6187971"/>
                  <a:gd name="connsiteY3488" fmla="*/ 833133 h 5955635"/>
                  <a:gd name="connsiteX3489" fmla="*/ 4409484 w 6187971"/>
                  <a:gd name="connsiteY3489" fmla="*/ 826050 h 5955635"/>
                  <a:gd name="connsiteX3490" fmla="*/ 4411408 w 6187971"/>
                  <a:gd name="connsiteY3490" fmla="*/ 835058 h 5955635"/>
                  <a:gd name="connsiteX3491" fmla="*/ 4412371 w 6187971"/>
                  <a:gd name="connsiteY3491" fmla="*/ 839562 h 5955635"/>
                  <a:gd name="connsiteX3492" fmla="*/ 4389543 w 6187971"/>
                  <a:gd name="connsiteY3492" fmla="*/ 820892 h 5955635"/>
                  <a:gd name="connsiteX3493" fmla="*/ 4394047 w 6187971"/>
                  <a:gd name="connsiteY3493" fmla="*/ 819929 h 5955635"/>
                  <a:gd name="connsiteX3494" fmla="*/ 4393085 w 6187971"/>
                  <a:gd name="connsiteY3494" fmla="*/ 815425 h 5955635"/>
                  <a:gd name="connsiteX3495" fmla="*/ 4388581 w 6187971"/>
                  <a:gd name="connsiteY3495" fmla="*/ 816387 h 5955635"/>
                  <a:gd name="connsiteX3496" fmla="*/ 4384076 w 6187971"/>
                  <a:gd name="connsiteY3496" fmla="*/ 817349 h 5955635"/>
                  <a:gd name="connsiteX3497" fmla="*/ 4378611 w 6187971"/>
                  <a:gd name="connsiteY3497" fmla="*/ 813807 h 5955635"/>
                  <a:gd name="connsiteX3498" fmla="*/ 4362211 w 6187971"/>
                  <a:gd name="connsiteY3498" fmla="*/ 803182 h 5955635"/>
                  <a:gd name="connsiteX3499" fmla="*/ 4335187 w 6187971"/>
                  <a:gd name="connsiteY3499" fmla="*/ 808956 h 5955635"/>
                  <a:gd name="connsiteX3500" fmla="*/ 4360594 w 6187971"/>
                  <a:gd name="connsiteY3500" fmla="*/ 817656 h 5955635"/>
                  <a:gd name="connsiteX3501" fmla="*/ 4351586 w 6187971"/>
                  <a:gd name="connsiteY3501" fmla="*/ 819581 h 5955635"/>
                  <a:gd name="connsiteX3502" fmla="*/ 4352548 w 6187971"/>
                  <a:gd name="connsiteY3502" fmla="*/ 824085 h 5955635"/>
                  <a:gd name="connsiteX3503" fmla="*/ 4308817 w 6187971"/>
                  <a:gd name="connsiteY3503" fmla="*/ 795751 h 5955635"/>
                  <a:gd name="connsiteX3504" fmla="*/ 4266049 w 6187971"/>
                  <a:gd name="connsiteY3504" fmla="*/ 771921 h 5955635"/>
                  <a:gd name="connsiteX3505" fmla="*/ 4275057 w 6187971"/>
                  <a:gd name="connsiteY3505" fmla="*/ 769997 h 5955635"/>
                  <a:gd name="connsiteX3506" fmla="*/ 4253192 w 6187971"/>
                  <a:gd name="connsiteY3506" fmla="*/ 755830 h 5955635"/>
                  <a:gd name="connsiteX3507" fmla="*/ 4233250 w 6187971"/>
                  <a:gd name="connsiteY3507" fmla="*/ 750670 h 5955635"/>
                  <a:gd name="connsiteX3508" fmla="*/ 4224243 w 6187971"/>
                  <a:gd name="connsiteY3508" fmla="*/ 752594 h 5955635"/>
                  <a:gd name="connsiteX3509" fmla="*/ 4150601 w 6187971"/>
                  <a:gd name="connsiteY3509" fmla="*/ 716522 h 5955635"/>
                  <a:gd name="connsiteX3510" fmla="*/ 4135164 w 6187971"/>
                  <a:gd name="connsiteY3510" fmla="*/ 710400 h 5955635"/>
                  <a:gd name="connsiteX3511" fmla="*/ 4189520 w 6187971"/>
                  <a:gd name="connsiteY3511" fmla="*/ 722336 h 5955635"/>
                  <a:gd name="connsiteX3512" fmla="*/ 4188557 w 6187971"/>
                  <a:gd name="connsiteY3512" fmla="*/ 717832 h 5955635"/>
                  <a:gd name="connsiteX3513" fmla="*/ 4197566 w 6187971"/>
                  <a:gd name="connsiteY3513" fmla="*/ 715907 h 5955635"/>
                  <a:gd name="connsiteX3514" fmla="*/ 4134202 w 6187971"/>
                  <a:gd name="connsiteY3514" fmla="*/ 705897 h 5955635"/>
                  <a:gd name="connsiteX3515" fmla="*/ 4133240 w 6187971"/>
                  <a:gd name="connsiteY3515" fmla="*/ 701393 h 5955635"/>
                  <a:gd name="connsiteX3516" fmla="*/ 4137743 w 6187971"/>
                  <a:gd name="connsiteY3516" fmla="*/ 700431 h 5955635"/>
                  <a:gd name="connsiteX3517" fmla="*/ 4132277 w 6187971"/>
                  <a:gd name="connsiteY3517" fmla="*/ 696888 h 5955635"/>
                  <a:gd name="connsiteX3518" fmla="*/ 4111373 w 6187971"/>
                  <a:gd name="connsiteY3518" fmla="*/ 687226 h 5955635"/>
                  <a:gd name="connsiteX3519" fmla="*/ 4106870 w 6187971"/>
                  <a:gd name="connsiteY3519" fmla="*/ 688188 h 5955635"/>
                  <a:gd name="connsiteX3520" fmla="*/ 4101403 w 6187971"/>
                  <a:gd name="connsiteY3520" fmla="*/ 684647 h 5955635"/>
                  <a:gd name="connsiteX3521" fmla="*/ 4090471 w 6187971"/>
                  <a:gd name="connsiteY3521" fmla="*/ 677562 h 5955635"/>
                  <a:gd name="connsiteX3522" fmla="*/ 4089509 w 6187971"/>
                  <a:gd name="connsiteY3522" fmla="*/ 673058 h 5955635"/>
                  <a:gd name="connsiteX3523" fmla="*/ 4084042 w 6187971"/>
                  <a:gd name="connsiteY3523" fmla="*/ 669517 h 5955635"/>
                  <a:gd name="connsiteX3524" fmla="*/ 4080500 w 6187971"/>
                  <a:gd name="connsiteY3524" fmla="*/ 674983 h 5955635"/>
                  <a:gd name="connsiteX3525" fmla="*/ 4050589 w 6187971"/>
                  <a:gd name="connsiteY3525" fmla="*/ 667244 h 5955635"/>
                  <a:gd name="connsiteX3526" fmla="*/ 4055093 w 6187971"/>
                  <a:gd name="connsiteY3526" fmla="*/ 666282 h 5955635"/>
                  <a:gd name="connsiteX3527" fmla="*/ 4054131 w 6187971"/>
                  <a:gd name="connsiteY3527" fmla="*/ 661779 h 5955635"/>
                  <a:gd name="connsiteX3528" fmla="*/ 4049627 w 6187971"/>
                  <a:gd name="connsiteY3528" fmla="*/ 662741 h 5955635"/>
                  <a:gd name="connsiteX3529" fmla="*/ 4045123 w 6187971"/>
                  <a:gd name="connsiteY3529" fmla="*/ 663703 h 5955635"/>
                  <a:gd name="connsiteX3530" fmla="*/ 4030648 w 6187971"/>
                  <a:gd name="connsiteY3530" fmla="*/ 662086 h 5955635"/>
                  <a:gd name="connsiteX3531" fmla="*/ 4036115 w 6187971"/>
                  <a:gd name="connsiteY3531" fmla="*/ 665628 h 5955635"/>
                  <a:gd name="connsiteX3532" fmla="*/ 4080500 w 6187971"/>
                  <a:gd name="connsiteY3532" fmla="*/ 674983 h 5955635"/>
                  <a:gd name="connsiteX3533" fmla="*/ 4071492 w 6187971"/>
                  <a:gd name="connsiteY3533" fmla="*/ 676907 h 5955635"/>
                  <a:gd name="connsiteX3534" fmla="*/ 4072455 w 6187971"/>
                  <a:gd name="connsiteY3534" fmla="*/ 681412 h 5955635"/>
                  <a:gd name="connsiteX3535" fmla="*/ 4076958 w 6187971"/>
                  <a:gd name="connsiteY3535" fmla="*/ 680449 h 5955635"/>
                  <a:gd name="connsiteX3536" fmla="*/ 4082425 w 6187971"/>
                  <a:gd name="connsiteY3536" fmla="*/ 683991 h 5955635"/>
                  <a:gd name="connsiteX3537" fmla="*/ 4086929 w 6187971"/>
                  <a:gd name="connsiteY3537" fmla="*/ 683029 h 5955635"/>
                  <a:gd name="connsiteX3538" fmla="*/ 4083387 w 6187971"/>
                  <a:gd name="connsiteY3538" fmla="*/ 688496 h 5955635"/>
                  <a:gd name="connsiteX3539" fmla="*/ 4053476 w 6187971"/>
                  <a:gd name="connsiteY3539" fmla="*/ 680756 h 5955635"/>
                  <a:gd name="connsiteX3540" fmla="*/ 3998561 w 6187971"/>
                  <a:gd name="connsiteY3540" fmla="*/ 660699 h 5955635"/>
                  <a:gd name="connsiteX3541" fmla="*/ 3993680 w 6187971"/>
                  <a:gd name="connsiteY3541" fmla="*/ 659158 h 5955635"/>
                  <a:gd name="connsiteX3542" fmla="*/ 3795199 w 6187971"/>
                  <a:gd name="connsiteY3542" fmla="*/ 553069 h 5955635"/>
                  <a:gd name="connsiteX3543" fmla="*/ 3610375 w 6187971"/>
                  <a:gd name="connsiteY3543" fmla="*/ 502608 h 5955635"/>
                  <a:gd name="connsiteX3544" fmla="*/ 3188329 w 6187971"/>
                  <a:gd name="connsiteY3544" fmla="*/ 467631 h 5955635"/>
                  <a:gd name="connsiteX3545" fmla="*/ 2059975 w 6187971"/>
                  <a:gd name="connsiteY3545" fmla="*/ 659812 h 5955635"/>
                  <a:gd name="connsiteX3546" fmla="*/ 1819343 w 6187971"/>
                  <a:gd name="connsiteY3546" fmla="*/ 787483 h 5955635"/>
                  <a:gd name="connsiteX3547" fmla="*/ 1454955 w 6187971"/>
                  <a:gd name="connsiteY3547" fmla="*/ 1031541 h 5955635"/>
                  <a:gd name="connsiteX3548" fmla="*/ 1413812 w 6187971"/>
                  <a:gd name="connsiteY3548" fmla="*/ 1040331 h 5955635"/>
                  <a:gd name="connsiteX3549" fmla="*/ 1408084 w 6187971"/>
                  <a:gd name="connsiteY3549" fmla="*/ 1030679 h 5955635"/>
                  <a:gd name="connsiteX3550" fmla="*/ 1408033 w 6187971"/>
                  <a:gd name="connsiteY3550" fmla="*/ 1028519 h 5955635"/>
                  <a:gd name="connsiteX3551" fmla="*/ 1412039 w 6187971"/>
                  <a:gd name="connsiteY3551" fmla="*/ 1024844 h 5955635"/>
                  <a:gd name="connsiteX3552" fmla="*/ 1971913 w 6187971"/>
                  <a:gd name="connsiteY3552" fmla="*/ 659219 h 5955635"/>
                  <a:gd name="connsiteX3553" fmla="*/ 1977379 w 6187971"/>
                  <a:gd name="connsiteY3553" fmla="*/ 662762 h 5955635"/>
                  <a:gd name="connsiteX3554" fmla="*/ 1981883 w 6187971"/>
                  <a:gd name="connsiteY3554" fmla="*/ 661799 h 5955635"/>
                  <a:gd name="connsiteX3555" fmla="*/ 1987350 w 6187971"/>
                  <a:gd name="connsiteY3555" fmla="*/ 665340 h 5955635"/>
                  <a:gd name="connsiteX3556" fmla="*/ 1979303 w 6187971"/>
                  <a:gd name="connsiteY3556" fmla="*/ 671769 h 5955635"/>
                  <a:gd name="connsiteX3557" fmla="*/ 1980266 w 6187971"/>
                  <a:gd name="connsiteY3557" fmla="*/ 676274 h 5955635"/>
                  <a:gd name="connsiteX3558" fmla="*/ 1984770 w 6187971"/>
                  <a:gd name="connsiteY3558" fmla="*/ 675311 h 5955635"/>
                  <a:gd name="connsiteX3559" fmla="*/ 1989274 w 6187971"/>
                  <a:gd name="connsiteY3559" fmla="*/ 674349 h 5955635"/>
                  <a:gd name="connsiteX3560" fmla="*/ 1992816 w 6187971"/>
                  <a:gd name="connsiteY3560" fmla="*/ 668882 h 5955635"/>
                  <a:gd name="connsiteX3561" fmla="*/ 1997320 w 6187971"/>
                  <a:gd name="connsiteY3561" fmla="*/ 667920 h 5955635"/>
                  <a:gd name="connsiteX3562" fmla="*/ 2012756 w 6187971"/>
                  <a:gd name="connsiteY3562" fmla="*/ 674041 h 5955635"/>
                  <a:gd name="connsiteX3563" fmla="*/ 2014374 w 6187971"/>
                  <a:gd name="connsiteY3563" fmla="*/ 659567 h 5955635"/>
                  <a:gd name="connsiteX3564" fmla="*/ 2009869 w 6187971"/>
                  <a:gd name="connsiteY3564" fmla="*/ 660529 h 5955635"/>
                  <a:gd name="connsiteX3565" fmla="*/ 2008907 w 6187971"/>
                  <a:gd name="connsiteY3565" fmla="*/ 656026 h 5955635"/>
                  <a:gd name="connsiteX3566" fmla="*/ 1995395 w 6187971"/>
                  <a:gd name="connsiteY3566" fmla="*/ 658912 h 5955635"/>
                  <a:gd name="connsiteX3567" fmla="*/ 1991854 w 6187971"/>
                  <a:gd name="connsiteY3567" fmla="*/ 664378 h 5955635"/>
                  <a:gd name="connsiteX3568" fmla="*/ 1994433 w 6187971"/>
                  <a:gd name="connsiteY3568" fmla="*/ 654408 h 5955635"/>
                  <a:gd name="connsiteX3569" fmla="*/ 1998937 w 6187971"/>
                  <a:gd name="connsiteY3569" fmla="*/ 653446 h 5955635"/>
                  <a:gd name="connsiteX3570" fmla="*/ 2006983 w 6187971"/>
                  <a:gd name="connsiteY3570" fmla="*/ 647017 h 5955635"/>
                  <a:gd name="connsiteX3571" fmla="*/ 2002479 w 6187971"/>
                  <a:gd name="connsiteY3571" fmla="*/ 647979 h 5955635"/>
                  <a:gd name="connsiteX3572" fmla="*/ 2213556 w 6187971"/>
                  <a:gd name="connsiteY3572" fmla="*/ 555787 h 5955635"/>
                  <a:gd name="connsiteX3573" fmla="*/ 2233497 w 6187971"/>
                  <a:gd name="connsiteY3573" fmla="*/ 560947 h 5955635"/>
                  <a:gd name="connsiteX3574" fmla="*/ 2222565 w 6187971"/>
                  <a:gd name="connsiteY3574" fmla="*/ 553862 h 5955635"/>
                  <a:gd name="connsiteX3575" fmla="*/ 2227068 w 6187971"/>
                  <a:gd name="connsiteY3575" fmla="*/ 552900 h 5955635"/>
                  <a:gd name="connsiteX3576" fmla="*/ 2659387 w 6187971"/>
                  <a:gd name="connsiteY3576" fmla="*/ 432280 h 5955635"/>
                  <a:gd name="connsiteX3577" fmla="*/ 2580211 w 6187971"/>
                  <a:gd name="connsiteY3577" fmla="*/ 28532 h 5955635"/>
                  <a:gd name="connsiteX3578" fmla="*/ 2760003 w 6187971"/>
                  <a:gd name="connsiteY3578" fmla="*/ 9674 h 5955635"/>
                  <a:gd name="connsiteX3579" fmla="*/ 4206393 w 6187971"/>
                  <a:gd name="connsiteY3579" fmla="*/ 216884 h 5955635"/>
                  <a:gd name="connsiteX3580" fmla="*/ 4962093 w 6187971"/>
                  <a:gd name="connsiteY3580" fmla="*/ 669428 h 5955635"/>
                  <a:gd name="connsiteX3581" fmla="*/ 5227886 w 6187971"/>
                  <a:gd name="connsiteY3581" fmla="*/ 888353 h 5955635"/>
                  <a:gd name="connsiteX3582" fmla="*/ 5331187 w 6187971"/>
                  <a:gd name="connsiteY3582" fmla="*/ 1014893 h 5955635"/>
                  <a:gd name="connsiteX3583" fmla="*/ 5518959 w 6187971"/>
                  <a:gd name="connsiteY3583" fmla="*/ 1262220 h 5955635"/>
                  <a:gd name="connsiteX3584" fmla="*/ 5467079 w 6187971"/>
                  <a:gd name="connsiteY3584" fmla="*/ 1138382 h 5955635"/>
                  <a:gd name="connsiteX3585" fmla="*/ 5724761 w 6187971"/>
                  <a:gd name="connsiteY3585" fmla="*/ 1511561 h 5955635"/>
                  <a:gd name="connsiteX3586" fmla="*/ 5659466 w 6187971"/>
                  <a:gd name="connsiteY3586" fmla="*/ 1480536 h 5955635"/>
                  <a:gd name="connsiteX3587" fmla="*/ 5720297 w 6187971"/>
                  <a:gd name="connsiteY3587" fmla="*/ 1600507 h 5955635"/>
                  <a:gd name="connsiteX3588" fmla="*/ 5738327 w 6187971"/>
                  <a:gd name="connsiteY3588" fmla="*/ 1602521 h 5955635"/>
                  <a:gd name="connsiteX3589" fmla="*/ 5788406 w 6187971"/>
                  <a:gd name="connsiteY3589" fmla="*/ 1617243 h 5955635"/>
                  <a:gd name="connsiteX3590" fmla="*/ 5933129 w 6187971"/>
                  <a:gd name="connsiteY3590" fmla="*/ 1928517 h 5955635"/>
                  <a:gd name="connsiteX3591" fmla="*/ 6015900 w 6187971"/>
                  <a:gd name="connsiteY3591" fmla="*/ 2206099 h 5955635"/>
                  <a:gd name="connsiteX3592" fmla="*/ 6018824 w 6187971"/>
                  <a:gd name="connsiteY3592" fmla="*/ 2228938 h 5955635"/>
                  <a:gd name="connsiteX3593" fmla="*/ 6006787 w 6187971"/>
                  <a:gd name="connsiteY3593" fmla="*/ 2254975 h 5955635"/>
                  <a:gd name="connsiteX3594" fmla="*/ 5981821 w 6187971"/>
                  <a:gd name="connsiteY3594" fmla="*/ 2238800 h 5955635"/>
                  <a:gd name="connsiteX3595" fmla="*/ 5955690 w 6187971"/>
                  <a:gd name="connsiteY3595" fmla="*/ 2162256 h 5955635"/>
                  <a:gd name="connsiteX3596" fmla="*/ 5938475 w 6187971"/>
                  <a:gd name="connsiteY3596" fmla="*/ 2136603 h 5955635"/>
                  <a:gd name="connsiteX3597" fmla="*/ 5953240 w 6187971"/>
                  <a:gd name="connsiteY3597" fmla="*/ 2233173 h 5955635"/>
                  <a:gd name="connsiteX3598" fmla="*/ 6087185 w 6187971"/>
                  <a:gd name="connsiteY3598" fmla="*/ 2695361 h 5955635"/>
                  <a:gd name="connsiteX3599" fmla="*/ 6081069 w 6187971"/>
                  <a:gd name="connsiteY3599" fmla="*/ 3289153 h 5955635"/>
                  <a:gd name="connsiteX3600" fmla="*/ 5808111 w 6187971"/>
                  <a:gd name="connsiteY3600" fmla="*/ 4272372 h 5955635"/>
                  <a:gd name="connsiteX3601" fmla="*/ 5083073 w 6187971"/>
                  <a:gd name="connsiteY3601" fmla="*/ 5189877 h 5955635"/>
                  <a:gd name="connsiteX3602" fmla="*/ 4748863 w 6187971"/>
                  <a:gd name="connsiteY3602" fmla="*/ 5447042 h 5955635"/>
                  <a:gd name="connsiteX3603" fmla="*/ 3740846 w 6187971"/>
                  <a:gd name="connsiteY3603" fmla="*/ 5863806 h 5955635"/>
                  <a:gd name="connsiteX3604" fmla="*/ 3169933 w 6187971"/>
                  <a:gd name="connsiteY3604" fmla="*/ 5946671 h 5955635"/>
                  <a:gd name="connsiteX3605" fmla="*/ 2972383 w 6187971"/>
                  <a:gd name="connsiteY3605" fmla="*/ 5955635 h 5955635"/>
                  <a:gd name="connsiteX3606" fmla="*/ 2888242 w 6187971"/>
                  <a:gd name="connsiteY3606" fmla="*/ 5946236 h 5955635"/>
                  <a:gd name="connsiteX3607" fmla="*/ 2773508 w 6187971"/>
                  <a:gd name="connsiteY3607" fmla="*/ 5949239 h 5955635"/>
                  <a:gd name="connsiteX3608" fmla="*/ 2719689 w 6187971"/>
                  <a:gd name="connsiteY3608" fmla="*/ 5935317 h 5955635"/>
                  <a:gd name="connsiteX3609" fmla="*/ 2651853 w 6187971"/>
                  <a:gd name="connsiteY3609" fmla="*/ 5910702 h 5955635"/>
                  <a:gd name="connsiteX3610" fmla="*/ 2524570 w 6187971"/>
                  <a:gd name="connsiteY3610" fmla="*/ 5900743 h 5955635"/>
                  <a:gd name="connsiteX3611" fmla="*/ 2303959 w 6187971"/>
                  <a:gd name="connsiteY3611" fmla="*/ 5838373 h 5955635"/>
                  <a:gd name="connsiteX3612" fmla="*/ 1704545 w 6187971"/>
                  <a:gd name="connsiteY3612" fmla="*/ 5577311 h 5955635"/>
                  <a:gd name="connsiteX3613" fmla="*/ 1349927 w 6187971"/>
                  <a:gd name="connsiteY3613" fmla="*/ 5363675 h 5955635"/>
                  <a:gd name="connsiteX3614" fmla="*/ 1326431 w 6187971"/>
                  <a:gd name="connsiteY3614" fmla="*/ 5345230 h 5955635"/>
                  <a:gd name="connsiteX3615" fmla="*/ 1324450 w 6187971"/>
                  <a:gd name="connsiteY3615" fmla="*/ 5308501 h 5955635"/>
                  <a:gd name="connsiteX3616" fmla="*/ 1353031 w 6187971"/>
                  <a:gd name="connsiteY3616" fmla="*/ 5314127 h 5955635"/>
                  <a:gd name="connsiteX3617" fmla="*/ 1535006 w 6187971"/>
                  <a:gd name="connsiteY3617" fmla="*/ 5433636 h 5955635"/>
                  <a:gd name="connsiteX3618" fmla="*/ 1570795 w 6187971"/>
                  <a:gd name="connsiteY3618" fmla="*/ 5445544 h 5955635"/>
                  <a:gd name="connsiteX3619" fmla="*/ 1578274 w 6187971"/>
                  <a:gd name="connsiteY3619" fmla="*/ 5443946 h 5955635"/>
                  <a:gd name="connsiteX3620" fmla="*/ 1573335 w 6187971"/>
                  <a:gd name="connsiteY3620" fmla="*/ 5439134 h 5955635"/>
                  <a:gd name="connsiteX3621" fmla="*/ 1245045 w 6187971"/>
                  <a:gd name="connsiteY3621" fmla="*/ 5202275 h 5955635"/>
                  <a:gd name="connsiteX3622" fmla="*/ 1146122 w 6187971"/>
                  <a:gd name="connsiteY3622" fmla="*/ 5123684 h 5955635"/>
                  <a:gd name="connsiteX3623" fmla="*/ 1114075 w 6187971"/>
                  <a:gd name="connsiteY3623" fmla="*/ 5110977 h 5955635"/>
                  <a:gd name="connsiteX3624" fmla="*/ 1239256 w 6187971"/>
                  <a:gd name="connsiteY3624" fmla="*/ 5275861 h 5955635"/>
                  <a:gd name="connsiteX3625" fmla="*/ 647691 w 6187971"/>
                  <a:gd name="connsiteY3625" fmla="*/ 4639642 h 5955635"/>
                  <a:gd name="connsiteX3626" fmla="*/ 698822 w 6187971"/>
                  <a:gd name="connsiteY3626" fmla="*/ 4677603 h 5955635"/>
                  <a:gd name="connsiteX3627" fmla="*/ 744471 w 6187971"/>
                  <a:gd name="connsiteY3627" fmla="*/ 4726512 h 5955635"/>
                  <a:gd name="connsiteX3628" fmla="*/ 859121 w 6187971"/>
                  <a:gd name="connsiteY3628" fmla="*/ 4860405 h 5955635"/>
                  <a:gd name="connsiteX3629" fmla="*/ 869143 w 6187971"/>
                  <a:gd name="connsiteY3629" fmla="*/ 4852397 h 5955635"/>
                  <a:gd name="connsiteX3630" fmla="*/ 750753 w 6187971"/>
                  <a:gd name="connsiteY3630" fmla="*/ 4719304 h 5955635"/>
                  <a:gd name="connsiteX3631" fmla="*/ 408923 w 6187971"/>
                  <a:gd name="connsiteY3631" fmla="*/ 4135320 h 5955635"/>
                  <a:gd name="connsiteX3632" fmla="*/ 164008 w 6187971"/>
                  <a:gd name="connsiteY3632" fmla="*/ 2787582 h 5955635"/>
                  <a:gd name="connsiteX3633" fmla="*/ 184206 w 6187971"/>
                  <a:gd name="connsiteY3633" fmla="*/ 2525154 h 5955635"/>
                  <a:gd name="connsiteX3634" fmla="*/ 195172 w 6187971"/>
                  <a:gd name="connsiteY3634" fmla="*/ 2503257 h 5955635"/>
                  <a:gd name="connsiteX3635" fmla="*/ 203581 w 6187971"/>
                  <a:gd name="connsiteY3635" fmla="*/ 2515148 h 5955635"/>
                  <a:gd name="connsiteX3636" fmla="*/ 227360 w 6187971"/>
                  <a:gd name="connsiteY3636" fmla="*/ 3358710 h 5955635"/>
                  <a:gd name="connsiteX3637" fmla="*/ 327131 w 6187971"/>
                  <a:gd name="connsiteY3637" fmla="*/ 3789091 h 5955635"/>
                  <a:gd name="connsiteX3638" fmla="*/ 340188 w 6187971"/>
                  <a:gd name="connsiteY3638" fmla="*/ 3841053 h 5955635"/>
                  <a:gd name="connsiteX3639" fmla="*/ 356203 w 6187971"/>
                  <a:gd name="connsiteY3639" fmla="*/ 3861096 h 5955635"/>
                  <a:gd name="connsiteX3640" fmla="*/ 365970 w 6187971"/>
                  <a:gd name="connsiteY3640" fmla="*/ 3833590 h 5955635"/>
                  <a:gd name="connsiteX3641" fmla="*/ 307461 w 6187971"/>
                  <a:gd name="connsiteY3641" fmla="*/ 3632951 h 5955635"/>
                  <a:gd name="connsiteX3642" fmla="*/ 402527 w 6187971"/>
                  <a:gd name="connsiteY3642" fmla="*/ 1981840 h 5955635"/>
                  <a:gd name="connsiteX3643" fmla="*/ 407611 w 6187971"/>
                  <a:gd name="connsiteY3643" fmla="*/ 1969022 h 5955635"/>
                  <a:gd name="connsiteX3644" fmla="*/ 419903 w 6187971"/>
                  <a:gd name="connsiteY3644" fmla="*/ 1962484 h 5955635"/>
                  <a:gd name="connsiteX3645" fmla="*/ 392454 w 6187971"/>
                  <a:gd name="connsiteY3645" fmla="*/ 2071985 h 5955635"/>
                  <a:gd name="connsiteX3646" fmla="*/ 253961 w 6187971"/>
                  <a:gd name="connsiteY3646" fmla="*/ 2897420 h 5955635"/>
                  <a:gd name="connsiteX3647" fmla="*/ 260448 w 6187971"/>
                  <a:gd name="connsiteY3647" fmla="*/ 2991849 h 5955635"/>
                  <a:gd name="connsiteX3648" fmla="*/ 272323 w 6187971"/>
                  <a:gd name="connsiteY3648" fmla="*/ 3010820 h 5955635"/>
                  <a:gd name="connsiteX3649" fmla="*/ 290098 w 6187971"/>
                  <a:gd name="connsiteY3649" fmla="*/ 2993336 h 5955635"/>
                  <a:gd name="connsiteX3650" fmla="*/ 304677 w 6187971"/>
                  <a:gd name="connsiteY3650" fmla="*/ 2960890 h 5955635"/>
                  <a:gd name="connsiteX3651" fmla="*/ 407652 w 6187971"/>
                  <a:gd name="connsiteY3651" fmla="*/ 3607635 h 5955635"/>
                  <a:gd name="connsiteX3652" fmla="*/ 440447 w 6187971"/>
                  <a:gd name="connsiteY3652" fmla="*/ 3706220 h 5955635"/>
                  <a:gd name="connsiteX3653" fmla="*/ 415132 w 6187971"/>
                  <a:gd name="connsiteY3653" fmla="*/ 3606037 h 5955635"/>
                  <a:gd name="connsiteX3654" fmla="*/ 337201 w 6187971"/>
                  <a:gd name="connsiteY3654" fmla="*/ 3067354 h 5955635"/>
                  <a:gd name="connsiteX3655" fmla="*/ 477138 w 6187971"/>
                  <a:gd name="connsiteY3655" fmla="*/ 2065625 h 5955635"/>
                  <a:gd name="connsiteX3656" fmla="*/ 489702 w 6187971"/>
                  <a:gd name="connsiteY3656" fmla="*/ 2051208 h 5955635"/>
                  <a:gd name="connsiteX3657" fmla="*/ 430613 w 6187971"/>
                  <a:gd name="connsiteY3657" fmla="*/ 3413056 h 5955635"/>
                  <a:gd name="connsiteX3658" fmla="*/ 428865 w 6187971"/>
                  <a:gd name="connsiteY3658" fmla="*/ 3386728 h 5955635"/>
                  <a:gd name="connsiteX3659" fmla="*/ 466894 w 6187971"/>
                  <a:gd name="connsiteY3659" fmla="*/ 3622863 h 5955635"/>
                  <a:gd name="connsiteX3660" fmla="*/ 489988 w 6187971"/>
                  <a:gd name="connsiteY3660" fmla="*/ 3730960 h 5955635"/>
                  <a:gd name="connsiteX3661" fmla="*/ 599154 w 6187971"/>
                  <a:gd name="connsiteY3661" fmla="*/ 4065569 h 5955635"/>
                  <a:gd name="connsiteX3662" fmla="*/ 634491 w 6187971"/>
                  <a:gd name="connsiteY3662" fmla="*/ 4142793 h 5955635"/>
                  <a:gd name="connsiteX3663" fmla="*/ 639302 w 6187971"/>
                  <a:gd name="connsiteY3663" fmla="*/ 4165313 h 5955635"/>
                  <a:gd name="connsiteX3664" fmla="*/ 643807 w 6187971"/>
                  <a:gd name="connsiteY3664" fmla="*/ 4164351 h 5955635"/>
                  <a:gd name="connsiteX3665" fmla="*/ 1044223 w 6187971"/>
                  <a:gd name="connsiteY3665" fmla="*/ 4804087 h 5955635"/>
                  <a:gd name="connsiteX3666" fmla="*/ 1194661 w 6187971"/>
                  <a:gd name="connsiteY3666" fmla="*/ 4979171 h 5955635"/>
                  <a:gd name="connsiteX3667" fmla="*/ 1143540 w 6187971"/>
                  <a:gd name="connsiteY3667" fmla="*/ 4938286 h 5955635"/>
                  <a:gd name="connsiteX3668" fmla="*/ 1194007 w 6187971"/>
                  <a:gd name="connsiteY3668" fmla="*/ 4998149 h 5955635"/>
                  <a:gd name="connsiteX3669" fmla="*/ 1243203 w 6187971"/>
                  <a:gd name="connsiteY3669" fmla="*/ 5030025 h 5955635"/>
                  <a:gd name="connsiteX3670" fmla="*/ 1200128 w 6187971"/>
                  <a:gd name="connsiteY3670" fmla="*/ 4982713 h 5955635"/>
                  <a:gd name="connsiteX3671" fmla="*/ 1320040 w 6187971"/>
                  <a:gd name="connsiteY3671" fmla="*/ 5103092 h 5955635"/>
                  <a:gd name="connsiteX3672" fmla="*/ 1390447 w 6187971"/>
                  <a:gd name="connsiteY3672" fmla="*/ 5168114 h 5955635"/>
                  <a:gd name="connsiteX3673" fmla="*/ 1438027 w 6187971"/>
                  <a:gd name="connsiteY3673" fmla="*/ 5214464 h 5955635"/>
                  <a:gd name="connsiteX3674" fmla="*/ 1469862 w 6187971"/>
                  <a:gd name="connsiteY3674" fmla="*/ 5231211 h 5955635"/>
                  <a:gd name="connsiteX3675" fmla="*/ 4098674 w 6187971"/>
                  <a:gd name="connsiteY3675" fmla="*/ 5653890 h 5955635"/>
                  <a:gd name="connsiteX3676" fmla="*/ 5058287 w 6187971"/>
                  <a:gd name="connsiteY3676" fmla="*/ 5053265 h 5955635"/>
                  <a:gd name="connsiteX3677" fmla="*/ 5862270 w 6187971"/>
                  <a:gd name="connsiteY3677" fmla="*/ 2776293 h 5955635"/>
                  <a:gd name="connsiteX3678" fmla="*/ 5834711 w 6187971"/>
                  <a:gd name="connsiteY3678" fmla="*/ 2603214 h 5955635"/>
                  <a:gd name="connsiteX3679" fmla="*/ 5838253 w 6187971"/>
                  <a:gd name="connsiteY3679" fmla="*/ 2597748 h 5955635"/>
                  <a:gd name="connsiteX3680" fmla="*/ 5835366 w 6187971"/>
                  <a:gd name="connsiteY3680" fmla="*/ 2584235 h 5955635"/>
                  <a:gd name="connsiteX3681" fmla="*/ 5829900 w 6187971"/>
                  <a:gd name="connsiteY3681" fmla="*/ 2580694 h 5955635"/>
                  <a:gd name="connsiteX3682" fmla="*/ 5802956 w 6187971"/>
                  <a:gd name="connsiteY3682" fmla="*/ 2454580 h 5955635"/>
                  <a:gd name="connsiteX3683" fmla="*/ 5713385 w 6187971"/>
                  <a:gd name="connsiteY3683" fmla="*/ 2167591 h 5955635"/>
                  <a:gd name="connsiteX3684" fmla="*/ 5230091 w 6187971"/>
                  <a:gd name="connsiteY3684" fmla="*/ 1338337 h 5955635"/>
                  <a:gd name="connsiteX3685" fmla="*/ 4852032 w 6187971"/>
                  <a:gd name="connsiteY3685" fmla="*/ 957564 h 5955635"/>
                  <a:gd name="connsiteX3686" fmla="*/ 4862002 w 6187971"/>
                  <a:gd name="connsiteY3686" fmla="*/ 960144 h 5955635"/>
                  <a:gd name="connsiteX3687" fmla="*/ 4798985 w 6187971"/>
                  <a:gd name="connsiteY3687" fmla="*/ 907672 h 5955635"/>
                  <a:gd name="connsiteX3688" fmla="*/ 4760721 w 6187971"/>
                  <a:gd name="connsiteY3688" fmla="*/ 882879 h 5955635"/>
                  <a:gd name="connsiteX3689" fmla="*/ 4644966 w 6187971"/>
                  <a:gd name="connsiteY3689" fmla="*/ 803998 h 5955635"/>
                  <a:gd name="connsiteX3690" fmla="*/ 4601235 w 6187971"/>
                  <a:gd name="connsiteY3690" fmla="*/ 775665 h 5955635"/>
                  <a:gd name="connsiteX3691" fmla="*/ 4191873 w 6187971"/>
                  <a:gd name="connsiteY3691" fmla="*/ 556997 h 5955635"/>
                  <a:gd name="connsiteX3692" fmla="*/ 4317947 w 6187971"/>
                  <a:gd name="connsiteY3692" fmla="*/ 595996 h 5955635"/>
                  <a:gd name="connsiteX3693" fmla="*/ 4340774 w 6187971"/>
                  <a:gd name="connsiteY3693" fmla="*/ 614667 h 5955635"/>
                  <a:gd name="connsiteX3694" fmla="*/ 4468773 w 6187971"/>
                  <a:gd name="connsiteY3694" fmla="*/ 662675 h 5955635"/>
                  <a:gd name="connsiteX3695" fmla="*/ 4433088 w 6187971"/>
                  <a:gd name="connsiteY3695" fmla="*/ 627913 h 5955635"/>
                  <a:gd name="connsiteX3696" fmla="*/ 4325031 w 6187971"/>
                  <a:gd name="connsiteY3696" fmla="*/ 585063 h 5955635"/>
                  <a:gd name="connsiteX3697" fmla="*/ 4302203 w 6187971"/>
                  <a:gd name="connsiteY3697" fmla="*/ 566393 h 5955635"/>
                  <a:gd name="connsiteX3698" fmla="*/ 4216974 w 6187971"/>
                  <a:gd name="connsiteY3698" fmla="*/ 542214 h 5955635"/>
                  <a:gd name="connsiteX3699" fmla="*/ 4133361 w 6187971"/>
                  <a:gd name="connsiteY3699" fmla="*/ 503562 h 5955635"/>
                  <a:gd name="connsiteX3700" fmla="*/ 4109878 w 6187971"/>
                  <a:gd name="connsiteY3700" fmla="*/ 503869 h 5955635"/>
                  <a:gd name="connsiteX3701" fmla="*/ 4072576 w 6187971"/>
                  <a:gd name="connsiteY3701" fmla="*/ 483581 h 5955635"/>
                  <a:gd name="connsiteX3702" fmla="*/ 4026266 w 6187971"/>
                  <a:gd name="connsiteY3702" fmla="*/ 465217 h 5955635"/>
                  <a:gd name="connsiteX3703" fmla="*/ 3970292 w 6187971"/>
                  <a:gd name="connsiteY3703" fmla="*/ 467757 h 5955635"/>
                  <a:gd name="connsiteX3704" fmla="*/ 3986691 w 6187971"/>
                  <a:gd name="connsiteY3704" fmla="*/ 478382 h 5955635"/>
                  <a:gd name="connsiteX3705" fmla="*/ 2556561 w 6187971"/>
                  <a:gd name="connsiteY3705" fmla="*/ 397733 h 5955635"/>
                  <a:gd name="connsiteX3706" fmla="*/ 2508145 w 6187971"/>
                  <a:gd name="connsiteY3706" fmla="*/ 410487 h 5955635"/>
                  <a:gd name="connsiteX3707" fmla="*/ 2458913 w 6187971"/>
                  <a:gd name="connsiteY3707" fmla="*/ 419861 h 5955635"/>
                  <a:gd name="connsiteX3708" fmla="*/ 1598952 w 6187971"/>
                  <a:gd name="connsiteY3708" fmla="*/ 799372 h 5955635"/>
                  <a:gd name="connsiteX3709" fmla="*/ 1473216 w 6187971"/>
                  <a:gd name="connsiteY3709" fmla="*/ 879030 h 5955635"/>
                  <a:gd name="connsiteX3710" fmla="*/ 1451174 w 6187971"/>
                  <a:gd name="connsiteY3710" fmla="*/ 885695 h 5955635"/>
                  <a:gd name="connsiteX3711" fmla="*/ 1449321 w 6187971"/>
                  <a:gd name="connsiteY3711" fmla="*/ 858715 h 5955635"/>
                  <a:gd name="connsiteX3712" fmla="*/ 1500105 w 6187971"/>
                  <a:gd name="connsiteY3712" fmla="*/ 812669 h 5955635"/>
                  <a:gd name="connsiteX3713" fmla="*/ 1844558 w 6187971"/>
                  <a:gd name="connsiteY3713" fmla="*/ 621754 h 5955635"/>
                  <a:gd name="connsiteX3714" fmla="*/ 1796350 w 6187971"/>
                  <a:gd name="connsiteY3714" fmla="*/ 606633 h 5955635"/>
                  <a:gd name="connsiteX3715" fmla="*/ 1915531 w 6187971"/>
                  <a:gd name="connsiteY3715" fmla="*/ 542063 h 5955635"/>
                  <a:gd name="connsiteX3716" fmla="*/ 2801357 w 6187971"/>
                  <a:gd name="connsiteY3716" fmla="*/ 303925 h 5955635"/>
                  <a:gd name="connsiteX3717" fmla="*/ 3448335 w 6187971"/>
                  <a:gd name="connsiteY3717" fmla="*/ 329955 h 5955635"/>
                  <a:gd name="connsiteX3718" fmla="*/ 3639713 w 6187971"/>
                  <a:gd name="connsiteY3718" fmla="*/ 365329 h 5955635"/>
                  <a:gd name="connsiteX3719" fmla="*/ 3679531 w 6187971"/>
                  <a:gd name="connsiteY3719" fmla="*/ 341178 h 5955635"/>
                  <a:gd name="connsiteX3720" fmla="*/ 3641345 w 6187971"/>
                  <a:gd name="connsiteY3720" fmla="*/ 318050 h 5955635"/>
                  <a:gd name="connsiteX3721" fmla="*/ 3579519 w 6187971"/>
                  <a:gd name="connsiteY3721" fmla="*/ 294106 h 5955635"/>
                  <a:gd name="connsiteX3722" fmla="*/ 3921820 w 6187971"/>
                  <a:gd name="connsiteY3722" fmla="*/ 340254 h 5955635"/>
                  <a:gd name="connsiteX3723" fmla="*/ 4117320 w 6187971"/>
                  <a:gd name="connsiteY3723" fmla="*/ 404078 h 5955635"/>
                  <a:gd name="connsiteX3724" fmla="*/ 3929573 w 6187971"/>
                  <a:gd name="connsiteY3724" fmla="*/ 330776 h 5955635"/>
                  <a:gd name="connsiteX3725" fmla="*/ 3651529 w 6187971"/>
                  <a:gd name="connsiteY3725" fmla="*/ 265034 h 5955635"/>
                  <a:gd name="connsiteX3726" fmla="*/ 2868463 w 6187971"/>
                  <a:gd name="connsiteY3726" fmla="*/ 215284 h 5955635"/>
                  <a:gd name="connsiteX3727" fmla="*/ 2767746 w 6187971"/>
                  <a:gd name="connsiteY3727" fmla="*/ 228980 h 5955635"/>
                  <a:gd name="connsiteX3728" fmla="*/ 2799794 w 6187971"/>
                  <a:gd name="connsiteY3728" fmla="*/ 241686 h 5955635"/>
                  <a:gd name="connsiteX3729" fmla="*/ 3465473 w 6187971"/>
                  <a:gd name="connsiteY3729" fmla="*/ 263721 h 5955635"/>
                  <a:gd name="connsiteX3730" fmla="*/ 3497920 w 6187971"/>
                  <a:gd name="connsiteY3730" fmla="*/ 278298 h 5955635"/>
                  <a:gd name="connsiteX3731" fmla="*/ 3460245 w 6187971"/>
                  <a:gd name="connsiteY3731" fmla="*/ 294168 h 5955635"/>
                  <a:gd name="connsiteX3732" fmla="*/ 3247224 w 6187971"/>
                  <a:gd name="connsiteY3732" fmla="*/ 267329 h 5955635"/>
                  <a:gd name="connsiteX3733" fmla="*/ 2317144 w 6187971"/>
                  <a:gd name="connsiteY3733" fmla="*/ 362401 h 5955635"/>
                  <a:gd name="connsiteX3734" fmla="*/ 1646991 w 6187971"/>
                  <a:gd name="connsiteY3734" fmla="*/ 658097 h 5955635"/>
                  <a:gd name="connsiteX3735" fmla="*/ 1510978 w 6187971"/>
                  <a:gd name="connsiteY3735" fmla="*/ 726263 h 5955635"/>
                  <a:gd name="connsiteX3736" fmla="*/ 2562299 w 6187971"/>
                  <a:gd name="connsiteY3736" fmla="*/ 265051 h 5955635"/>
                  <a:gd name="connsiteX3737" fmla="*/ 2496459 w 6187971"/>
                  <a:gd name="connsiteY3737" fmla="*/ 249786 h 5955635"/>
                  <a:gd name="connsiteX3738" fmla="*/ 2679065 w 6187971"/>
                  <a:gd name="connsiteY3738" fmla="*/ 216639 h 5955635"/>
                  <a:gd name="connsiteX3739" fmla="*/ 2939402 w 6187971"/>
                  <a:gd name="connsiteY3739" fmla="*/ 190351 h 5955635"/>
                  <a:gd name="connsiteX3740" fmla="*/ 2959175 w 6187971"/>
                  <a:gd name="connsiteY3740" fmla="*/ 182215 h 5955635"/>
                  <a:gd name="connsiteX3741" fmla="*/ 2939547 w 6187971"/>
                  <a:gd name="connsiteY3741" fmla="*/ 172721 h 5955635"/>
                  <a:gd name="connsiteX3742" fmla="*/ 2616967 w 6187971"/>
                  <a:gd name="connsiteY3742" fmla="*/ 200575 h 5955635"/>
                  <a:gd name="connsiteX3743" fmla="*/ 2537493 w 6187971"/>
                  <a:gd name="connsiteY3743" fmla="*/ 203867 h 5955635"/>
                  <a:gd name="connsiteX3744" fmla="*/ 2217149 w 6187971"/>
                  <a:gd name="connsiteY3744" fmla="*/ 287950 h 5955635"/>
                  <a:gd name="connsiteX3745" fmla="*/ 1542585 w 6187971"/>
                  <a:gd name="connsiteY3745" fmla="*/ 590454 h 5955635"/>
                  <a:gd name="connsiteX3746" fmla="*/ 1168430 w 6187971"/>
                  <a:gd name="connsiteY3746" fmla="*/ 862020 h 5955635"/>
                  <a:gd name="connsiteX3747" fmla="*/ 1130881 w 6187971"/>
                  <a:gd name="connsiteY3747" fmla="*/ 887640 h 5955635"/>
                  <a:gd name="connsiteX3748" fmla="*/ 1168592 w 6187971"/>
                  <a:gd name="connsiteY3748" fmla="*/ 817011 h 5955635"/>
                  <a:gd name="connsiteX3749" fmla="*/ 1476602 w 6187971"/>
                  <a:gd name="connsiteY3749" fmla="*/ 592819 h 5955635"/>
                  <a:gd name="connsiteX3750" fmla="*/ 2591346 w 6187971"/>
                  <a:gd name="connsiteY3750" fmla="*/ 163030 h 5955635"/>
                  <a:gd name="connsiteX3751" fmla="*/ 3091031 w 6187971"/>
                  <a:gd name="connsiteY3751" fmla="*/ 140357 h 5955635"/>
                  <a:gd name="connsiteX3752" fmla="*/ 3716875 w 6187971"/>
                  <a:gd name="connsiteY3752" fmla="*/ 213921 h 5955635"/>
                  <a:gd name="connsiteX3753" fmla="*/ 3758928 w 6187971"/>
                  <a:gd name="connsiteY3753" fmla="*/ 245999 h 5955635"/>
                  <a:gd name="connsiteX3754" fmla="*/ 3775216 w 6187971"/>
                  <a:gd name="connsiteY3754" fmla="*/ 258163 h 5955635"/>
                  <a:gd name="connsiteX3755" fmla="*/ 4143920 w 6187971"/>
                  <a:gd name="connsiteY3755" fmla="*/ 372975 h 5955635"/>
                  <a:gd name="connsiteX3756" fmla="*/ 4155540 w 6187971"/>
                  <a:gd name="connsiteY3756" fmla="*/ 372448 h 5955635"/>
                  <a:gd name="connsiteX3757" fmla="*/ 4123382 w 6187971"/>
                  <a:gd name="connsiteY3757" fmla="*/ 322612 h 5955635"/>
                  <a:gd name="connsiteX3758" fmla="*/ 3554239 w 6187971"/>
                  <a:gd name="connsiteY3758" fmla="*/ 139165 h 5955635"/>
                  <a:gd name="connsiteX3759" fmla="*/ 2590565 w 6187971"/>
                  <a:gd name="connsiteY3759" fmla="*/ 131911 h 5955635"/>
                  <a:gd name="connsiteX3760" fmla="*/ 2058218 w 6187971"/>
                  <a:gd name="connsiteY3760" fmla="*/ 267154 h 5955635"/>
                  <a:gd name="connsiteX3761" fmla="*/ 1849558 w 6187971"/>
                  <a:gd name="connsiteY3761" fmla="*/ 315643 h 5955635"/>
                  <a:gd name="connsiteX3762" fmla="*/ 2520059 w 6187971"/>
                  <a:gd name="connsiteY3762" fmla="*/ 103956 h 5955635"/>
                  <a:gd name="connsiteX3763" fmla="*/ 3222250 w 6187971"/>
                  <a:gd name="connsiteY3763" fmla="*/ 49751 h 5955635"/>
                  <a:gd name="connsiteX3764" fmla="*/ 2580338 w 6187971"/>
                  <a:gd name="connsiteY3764" fmla="*/ 38281 h 5955635"/>
                  <a:gd name="connsiteX3765" fmla="*/ 2580211 w 6187971"/>
                  <a:gd name="connsiteY3765" fmla="*/ 28532 h 5955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</a:cxnLst>
                <a:rect l="l" t="t" r="r" b="b"/>
                <a:pathLst>
                  <a:path w="6187971" h="5955635">
                    <a:moveTo>
                      <a:pt x="3175848" y="5544922"/>
                    </a:moveTo>
                    <a:cubicBezTo>
                      <a:pt x="3180352" y="5543959"/>
                      <a:pt x="3180352" y="5543959"/>
                      <a:pt x="3184857" y="5542997"/>
                    </a:cubicBezTo>
                    <a:lnTo>
                      <a:pt x="3185794" y="5544792"/>
                    </a:lnTo>
                    <a:close/>
                    <a:moveTo>
                      <a:pt x="3509992" y="5452506"/>
                    </a:moveTo>
                    <a:lnTo>
                      <a:pt x="3560810" y="5445094"/>
                    </a:lnTo>
                    <a:lnTo>
                      <a:pt x="3523318" y="5451849"/>
                    </a:lnTo>
                    <a:cubicBezTo>
                      <a:pt x="3523318" y="5451849"/>
                      <a:pt x="3523318" y="5451849"/>
                      <a:pt x="3518813" y="5452811"/>
                    </a:cubicBezTo>
                    <a:close/>
                    <a:moveTo>
                      <a:pt x="3472811" y="5457929"/>
                    </a:moveTo>
                    <a:cubicBezTo>
                      <a:pt x="3477314" y="5456967"/>
                      <a:pt x="3477314" y="5456967"/>
                      <a:pt x="3477314" y="5456967"/>
                    </a:cubicBezTo>
                    <a:cubicBezTo>
                      <a:pt x="3477314" y="5456967"/>
                      <a:pt x="3477314" y="5456967"/>
                      <a:pt x="3481818" y="5456005"/>
                    </a:cubicBezTo>
                    <a:cubicBezTo>
                      <a:pt x="3486323" y="5455043"/>
                      <a:pt x="3495330" y="5453118"/>
                      <a:pt x="3499835" y="5452156"/>
                    </a:cubicBezTo>
                    <a:lnTo>
                      <a:pt x="3509992" y="5452506"/>
                    </a:lnTo>
                    <a:close/>
                    <a:moveTo>
                      <a:pt x="4648965" y="5205864"/>
                    </a:moveTo>
                    <a:lnTo>
                      <a:pt x="4648375" y="5206776"/>
                    </a:lnTo>
                    <a:cubicBezTo>
                      <a:pt x="4648375" y="5206776"/>
                      <a:pt x="4648375" y="5206776"/>
                      <a:pt x="4643871" y="5207738"/>
                    </a:cubicBezTo>
                    <a:close/>
                    <a:moveTo>
                      <a:pt x="3439358" y="5455658"/>
                    </a:moveTo>
                    <a:lnTo>
                      <a:pt x="3443861" y="5454695"/>
                    </a:lnTo>
                    <a:cubicBezTo>
                      <a:pt x="3449327" y="5458236"/>
                      <a:pt x="3458336" y="5456312"/>
                      <a:pt x="3462839" y="5455350"/>
                    </a:cubicBezTo>
                    <a:cubicBezTo>
                      <a:pt x="3463802" y="5459854"/>
                      <a:pt x="3463802" y="5459854"/>
                      <a:pt x="3463802" y="5459854"/>
                    </a:cubicBezTo>
                    <a:cubicBezTo>
                      <a:pt x="3463802" y="5459854"/>
                      <a:pt x="3463802" y="5459854"/>
                      <a:pt x="3464764" y="5464358"/>
                    </a:cubicBezTo>
                    <a:cubicBezTo>
                      <a:pt x="3445785" y="5463703"/>
                      <a:pt x="3409754" y="5471401"/>
                      <a:pt x="3386270" y="5471708"/>
                    </a:cubicBezTo>
                    <a:cubicBezTo>
                      <a:pt x="3394316" y="5465280"/>
                      <a:pt x="3441282" y="5464665"/>
                      <a:pt x="3439358" y="5455658"/>
                    </a:cubicBezTo>
                    <a:close/>
                    <a:moveTo>
                      <a:pt x="4926827" y="4878836"/>
                    </a:moveTo>
                    <a:cubicBezTo>
                      <a:pt x="4926827" y="4878836"/>
                      <a:pt x="4926827" y="4878836"/>
                      <a:pt x="4931331" y="4877874"/>
                    </a:cubicBezTo>
                    <a:lnTo>
                      <a:pt x="4927253" y="4880833"/>
                    </a:lnTo>
                    <a:close/>
                    <a:moveTo>
                      <a:pt x="1616921" y="5147987"/>
                    </a:moveTo>
                    <a:lnTo>
                      <a:pt x="1621158" y="5151791"/>
                    </a:lnTo>
                    <a:lnTo>
                      <a:pt x="1617883" y="5152491"/>
                    </a:lnTo>
                    <a:cubicBezTo>
                      <a:pt x="1617883" y="5152491"/>
                      <a:pt x="1617883" y="5152491"/>
                      <a:pt x="1616921" y="5147987"/>
                    </a:cubicBezTo>
                    <a:close/>
                    <a:moveTo>
                      <a:pt x="6029280" y="4202957"/>
                    </a:moveTo>
                    <a:cubicBezTo>
                      <a:pt x="6032957" y="4202171"/>
                      <a:pt x="6032957" y="4202171"/>
                      <a:pt x="6033742" y="4205846"/>
                    </a:cubicBezTo>
                    <a:cubicBezTo>
                      <a:pt x="6033742" y="4205846"/>
                      <a:pt x="6034527" y="4209520"/>
                      <a:pt x="6030850" y="4210306"/>
                    </a:cubicBezTo>
                    <a:cubicBezTo>
                      <a:pt x="6030065" y="4206631"/>
                      <a:pt x="6030065" y="4206631"/>
                      <a:pt x="6030065" y="4206631"/>
                    </a:cubicBezTo>
                    <a:cubicBezTo>
                      <a:pt x="6030065" y="4206631"/>
                      <a:pt x="6029280" y="4202957"/>
                      <a:pt x="6029280" y="4202957"/>
                    </a:cubicBezTo>
                    <a:close/>
                    <a:moveTo>
                      <a:pt x="5195431" y="4350487"/>
                    </a:moveTo>
                    <a:lnTo>
                      <a:pt x="5195619" y="4350447"/>
                    </a:lnTo>
                    <a:lnTo>
                      <a:pt x="5191889" y="4355954"/>
                    </a:lnTo>
                    <a:cubicBezTo>
                      <a:pt x="5196393" y="4354992"/>
                      <a:pt x="5195431" y="4350487"/>
                      <a:pt x="5195431" y="4350487"/>
                    </a:cubicBezTo>
                    <a:close/>
                    <a:moveTo>
                      <a:pt x="5135887" y="4358358"/>
                    </a:moveTo>
                    <a:lnTo>
                      <a:pt x="5135916" y="4358493"/>
                    </a:lnTo>
                    <a:cubicBezTo>
                      <a:pt x="5135916" y="4358493"/>
                      <a:pt x="5135916" y="4358493"/>
                      <a:pt x="5132374" y="4363959"/>
                    </a:cubicBezTo>
                    <a:close/>
                    <a:moveTo>
                      <a:pt x="1535232" y="5118342"/>
                    </a:moveTo>
                    <a:cubicBezTo>
                      <a:pt x="1540699" y="5121884"/>
                      <a:pt x="1540699" y="5121884"/>
                      <a:pt x="1540699" y="5121884"/>
                    </a:cubicBezTo>
                    <a:cubicBezTo>
                      <a:pt x="1546166" y="5125426"/>
                      <a:pt x="1546166" y="5125426"/>
                      <a:pt x="1546166" y="5125426"/>
                    </a:cubicBezTo>
                    <a:cubicBezTo>
                      <a:pt x="1541661" y="5126389"/>
                      <a:pt x="1541661" y="5126389"/>
                      <a:pt x="1541661" y="5126389"/>
                    </a:cubicBezTo>
                    <a:cubicBezTo>
                      <a:pt x="1540699" y="5121884"/>
                      <a:pt x="1536195" y="5122847"/>
                      <a:pt x="1535232" y="5118342"/>
                    </a:cubicBezTo>
                    <a:close/>
                    <a:moveTo>
                      <a:pt x="1296561" y="4951097"/>
                    </a:moveTo>
                    <a:lnTo>
                      <a:pt x="1298982" y="4952173"/>
                    </a:lnTo>
                    <a:cubicBezTo>
                      <a:pt x="1301153" y="4954064"/>
                      <a:pt x="1302760" y="4956076"/>
                      <a:pt x="1302760" y="4956076"/>
                    </a:cubicBezTo>
                    <a:cubicBezTo>
                      <a:pt x="1302760" y="4956076"/>
                      <a:pt x="1302760" y="4956076"/>
                      <a:pt x="1297293" y="4952534"/>
                    </a:cubicBezTo>
                    <a:close/>
                    <a:moveTo>
                      <a:pt x="1299553" y="4938864"/>
                    </a:moveTo>
                    <a:lnTo>
                      <a:pt x="1305339" y="4946105"/>
                    </a:lnTo>
                    <a:cubicBezTo>
                      <a:pt x="1302125" y="4942083"/>
                      <a:pt x="1300518" y="4940071"/>
                      <a:pt x="1299715" y="4939066"/>
                    </a:cubicBezTo>
                    <a:close/>
                    <a:moveTo>
                      <a:pt x="6187039" y="3627519"/>
                    </a:moveTo>
                    <a:cubicBezTo>
                      <a:pt x="6187287" y="3646676"/>
                      <a:pt x="6189889" y="3676857"/>
                      <a:pt x="6185137" y="3708609"/>
                    </a:cubicBezTo>
                    <a:cubicBezTo>
                      <a:pt x="6180385" y="3740361"/>
                      <a:pt x="6174063" y="3764764"/>
                      <a:pt x="6163816" y="3770795"/>
                    </a:cubicBezTo>
                    <a:cubicBezTo>
                      <a:pt x="6167494" y="3770009"/>
                      <a:pt x="6167494" y="3770009"/>
                      <a:pt x="6168279" y="3773684"/>
                    </a:cubicBezTo>
                    <a:cubicBezTo>
                      <a:pt x="6165386" y="3778144"/>
                      <a:pt x="6166956" y="3785493"/>
                      <a:pt x="6163279" y="3786278"/>
                    </a:cubicBezTo>
                    <a:cubicBezTo>
                      <a:pt x="6163279" y="3786278"/>
                      <a:pt x="6164064" y="3789953"/>
                      <a:pt x="6160387" y="3790738"/>
                    </a:cubicBezTo>
                    <a:cubicBezTo>
                      <a:pt x="6160387" y="3790738"/>
                      <a:pt x="6160387" y="3790738"/>
                      <a:pt x="6164064" y="3789953"/>
                    </a:cubicBezTo>
                    <a:cubicBezTo>
                      <a:pt x="6172989" y="3795730"/>
                      <a:pt x="6162989" y="3820919"/>
                      <a:pt x="6153775" y="3849782"/>
                    </a:cubicBezTo>
                    <a:cubicBezTo>
                      <a:pt x="6153775" y="3849782"/>
                      <a:pt x="6153775" y="3849782"/>
                      <a:pt x="6154561" y="3853456"/>
                    </a:cubicBezTo>
                    <a:cubicBezTo>
                      <a:pt x="6158238" y="3852671"/>
                      <a:pt x="6158238" y="3852671"/>
                      <a:pt x="6155346" y="3857131"/>
                    </a:cubicBezTo>
                    <a:cubicBezTo>
                      <a:pt x="6155346" y="3857131"/>
                      <a:pt x="6156131" y="3860805"/>
                      <a:pt x="6156131" y="3860805"/>
                    </a:cubicBezTo>
                    <a:cubicBezTo>
                      <a:pt x="6152454" y="3861591"/>
                      <a:pt x="6152454" y="3861591"/>
                      <a:pt x="6152454" y="3861591"/>
                    </a:cubicBezTo>
                    <a:cubicBezTo>
                      <a:pt x="6152454" y="3861591"/>
                      <a:pt x="6152454" y="3861591"/>
                      <a:pt x="6156916" y="3864480"/>
                    </a:cubicBezTo>
                    <a:cubicBezTo>
                      <a:pt x="6154809" y="3872614"/>
                      <a:pt x="6159271" y="3875502"/>
                      <a:pt x="6155841" y="3895446"/>
                    </a:cubicBezTo>
                    <a:cubicBezTo>
                      <a:pt x="6163196" y="3893874"/>
                      <a:pt x="6165841" y="3870257"/>
                      <a:pt x="6171873" y="3880495"/>
                    </a:cubicBezTo>
                    <a:cubicBezTo>
                      <a:pt x="6170819" y="3884562"/>
                      <a:pt x="6171212" y="3886399"/>
                      <a:pt x="6171604" y="3888236"/>
                    </a:cubicBezTo>
                    <a:lnTo>
                      <a:pt x="6171470" y="3892106"/>
                    </a:lnTo>
                    <a:lnTo>
                      <a:pt x="6170551" y="3892303"/>
                    </a:lnTo>
                    <a:cubicBezTo>
                      <a:pt x="6171336" y="3895977"/>
                      <a:pt x="6171336" y="3895977"/>
                      <a:pt x="6171336" y="3895977"/>
                    </a:cubicBezTo>
                    <a:lnTo>
                      <a:pt x="6171470" y="3892106"/>
                    </a:lnTo>
                    <a:lnTo>
                      <a:pt x="6174228" y="3891517"/>
                    </a:lnTo>
                    <a:cubicBezTo>
                      <a:pt x="6174228" y="3891517"/>
                      <a:pt x="6175013" y="3895192"/>
                      <a:pt x="6175013" y="3895192"/>
                    </a:cubicBezTo>
                    <a:cubicBezTo>
                      <a:pt x="6175798" y="3898866"/>
                      <a:pt x="6175798" y="3898866"/>
                      <a:pt x="6175798" y="3898866"/>
                    </a:cubicBezTo>
                    <a:cubicBezTo>
                      <a:pt x="6172906" y="3903326"/>
                      <a:pt x="6170798" y="3911461"/>
                      <a:pt x="6168691" y="3919595"/>
                    </a:cubicBezTo>
                    <a:cubicBezTo>
                      <a:pt x="6168691" y="3919595"/>
                      <a:pt x="6165799" y="3924055"/>
                      <a:pt x="6165799" y="3924055"/>
                    </a:cubicBezTo>
                    <a:cubicBezTo>
                      <a:pt x="6165799" y="3924055"/>
                      <a:pt x="6166584" y="3927730"/>
                      <a:pt x="6163691" y="3932189"/>
                    </a:cubicBezTo>
                    <a:cubicBezTo>
                      <a:pt x="6163691" y="3932189"/>
                      <a:pt x="6164476" y="3935864"/>
                      <a:pt x="6160799" y="3936650"/>
                    </a:cubicBezTo>
                    <a:cubicBezTo>
                      <a:pt x="6160014" y="3932975"/>
                      <a:pt x="6160014" y="3932975"/>
                      <a:pt x="6162906" y="3928515"/>
                    </a:cubicBezTo>
                    <a:cubicBezTo>
                      <a:pt x="6162906" y="3928515"/>
                      <a:pt x="6162121" y="3924841"/>
                      <a:pt x="6165014" y="3920380"/>
                    </a:cubicBezTo>
                    <a:cubicBezTo>
                      <a:pt x="6159229" y="3929301"/>
                      <a:pt x="6157122" y="3937435"/>
                      <a:pt x="6150552" y="3942681"/>
                    </a:cubicBezTo>
                    <a:cubicBezTo>
                      <a:pt x="6146090" y="3939792"/>
                      <a:pt x="6147412" y="3927983"/>
                      <a:pt x="6137165" y="3934015"/>
                    </a:cubicBezTo>
                    <a:cubicBezTo>
                      <a:pt x="6123199" y="3994629"/>
                      <a:pt x="6114232" y="4042650"/>
                      <a:pt x="6088449" y="4101948"/>
                    </a:cubicBezTo>
                    <a:cubicBezTo>
                      <a:pt x="6089234" y="4105622"/>
                      <a:pt x="6089234" y="4105622"/>
                      <a:pt x="6086341" y="4110083"/>
                    </a:cubicBezTo>
                    <a:cubicBezTo>
                      <a:pt x="6087126" y="4113757"/>
                      <a:pt x="6083449" y="4114542"/>
                      <a:pt x="6083449" y="4114542"/>
                    </a:cubicBezTo>
                    <a:cubicBezTo>
                      <a:pt x="6080019" y="4134486"/>
                      <a:pt x="6070020" y="4159674"/>
                      <a:pt x="6059236" y="4181188"/>
                    </a:cubicBezTo>
                    <a:cubicBezTo>
                      <a:pt x="6055806" y="4201132"/>
                      <a:pt x="6047377" y="4233669"/>
                      <a:pt x="6030808" y="4264104"/>
                    </a:cubicBezTo>
                    <a:cubicBezTo>
                      <a:pt x="6018701" y="4297427"/>
                      <a:pt x="6002132" y="4327862"/>
                      <a:pt x="5990563" y="4345702"/>
                    </a:cubicBezTo>
                    <a:cubicBezTo>
                      <a:pt x="5971886" y="4384270"/>
                      <a:pt x="5950318" y="4427299"/>
                      <a:pt x="5931641" y="4465868"/>
                    </a:cubicBezTo>
                    <a:cubicBezTo>
                      <a:pt x="5912180" y="4500763"/>
                      <a:pt x="5891934" y="4531983"/>
                      <a:pt x="5868547" y="4548506"/>
                    </a:cubicBezTo>
                    <a:cubicBezTo>
                      <a:pt x="5871440" y="4544045"/>
                      <a:pt x="5874332" y="4539585"/>
                      <a:pt x="5877224" y="4535125"/>
                    </a:cubicBezTo>
                    <a:cubicBezTo>
                      <a:pt x="5877224" y="4535125"/>
                      <a:pt x="5877224" y="4535125"/>
                      <a:pt x="5870655" y="4540371"/>
                    </a:cubicBezTo>
                    <a:cubicBezTo>
                      <a:pt x="5871440" y="4544045"/>
                      <a:pt x="5867762" y="4544831"/>
                      <a:pt x="5867762" y="4544831"/>
                    </a:cubicBezTo>
                    <a:cubicBezTo>
                      <a:pt x="5866977" y="4541157"/>
                      <a:pt x="5866977" y="4541157"/>
                      <a:pt x="5869870" y="4536697"/>
                    </a:cubicBezTo>
                    <a:cubicBezTo>
                      <a:pt x="5869870" y="4536697"/>
                      <a:pt x="5869870" y="4536697"/>
                      <a:pt x="5869085" y="4533022"/>
                    </a:cubicBezTo>
                    <a:cubicBezTo>
                      <a:pt x="5848838" y="4564242"/>
                      <a:pt x="5825700" y="4599923"/>
                      <a:pt x="5809916" y="4634032"/>
                    </a:cubicBezTo>
                    <a:cubicBezTo>
                      <a:pt x="5786529" y="4650554"/>
                      <a:pt x="5760498" y="4690694"/>
                      <a:pt x="5732112" y="4719811"/>
                    </a:cubicBezTo>
                    <a:cubicBezTo>
                      <a:pt x="5772068" y="4672854"/>
                      <a:pt x="5800743" y="4609097"/>
                      <a:pt x="5839913" y="4558465"/>
                    </a:cubicBezTo>
                    <a:cubicBezTo>
                      <a:pt x="5852268" y="4544299"/>
                      <a:pt x="5841235" y="4546656"/>
                      <a:pt x="5846236" y="4534062"/>
                    </a:cubicBezTo>
                    <a:cubicBezTo>
                      <a:pt x="5860697" y="4511762"/>
                      <a:pt x="5870159" y="4502056"/>
                      <a:pt x="5879621" y="4492350"/>
                    </a:cubicBezTo>
                    <a:cubicBezTo>
                      <a:pt x="5891190" y="4474510"/>
                      <a:pt x="5885943" y="4467947"/>
                      <a:pt x="5893835" y="4450893"/>
                    </a:cubicBezTo>
                    <a:cubicBezTo>
                      <a:pt x="5906189" y="4436727"/>
                      <a:pt x="5918544" y="4422561"/>
                      <a:pt x="5930898" y="4408396"/>
                    </a:cubicBezTo>
                    <a:cubicBezTo>
                      <a:pt x="5930898" y="4408396"/>
                      <a:pt x="5930898" y="4408396"/>
                      <a:pt x="5939823" y="4414173"/>
                    </a:cubicBezTo>
                    <a:cubicBezTo>
                      <a:pt x="5945608" y="4405253"/>
                      <a:pt x="5954285" y="4391873"/>
                      <a:pt x="5959284" y="4379279"/>
                    </a:cubicBezTo>
                    <a:cubicBezTo>
                      <a:pt x="5959284" y="4379279"/>
                      <a:pt x="5959284" y="4379279"/>
                      <a:pt x="5955607" y="4380064"/>
                    </a:cubicBezTo>
                    <a:cubicBezTo>
                      <a:pt x="5956392" y="4383739"/>
                      <a:pt x="5953500" y="4388199"/>
                      <a:pt x="5952715" y="4384525"/>
                    </a:cubicBezTo>
                    <a:cubicBezTo>
                      <a:pt x="5952715" y="4384525"/>
                      <a:pt x="5951930" y="4380850"/>
                      <a:pt x="5951930" y="4380850"/>
                    </a:cubicBezTo>
                    <a:cubicBezTo>
                      <a:pt x="5948252" y="4381636"/>
                      <a:pt x="5943253" y="4394230"/>
                      <a:pt x="5941683" y="4386882"/>
                    </a:cubicBezTo>
                    <a:cubicBezTo>
                      <a:pt x="5945897" y="4370612"/>
                      <a:pt x="5950360" y="4373501"/>
                      <a:pt x="5955359" y="4360907"/>
                    </a:cubicBezTo>
                    <a:cubicBezTo>
                      <a:pt x="5955359" y="4360907"/>
                      <a:pt x="5955359" y="4360907"/>
                      <a:pt x="5954574" y="4357232"/>
                    </a:cubicBezTo>
                    <a:cubicBezTo>
                      <a:pt x="5954574" y="4357232"/>
                      <a:pt x="5954574" y="4357232"/>
                      <a:pt x="5958251" y="4356446"/>
                    </a:cubicBezTo>
                    <a:cubicBezTo>
                      <a:pt x="5957466" y="4352772"/>
                      <a:pt x="5960359" y="4348312"/>
                      <a:pt x="5960359" y="4348312"/>
                    </a:cubicBezTo>
                    <a:cubicBezTo>
                      <a:pt x="5964036" y="4347527"/>
                      <a:pt x="5964036" y="4347527"/>
                      <a:pt x="5964036" y="4347527"/>
                    </a:cubicBezTo>
                    <a:cubicBezTo>
                      <a:pt x="5965358" y="4335718"/>
                      <a:pt x="5972465" y="4314989"/>
                      <a:pt x="5980357" y="4297935"/>
                    </a:cubicBezTo>
                    <a:cubicBezTo>
                      <a:pt x="5991927" y="4280095"/>
                      <a:pt x="6000604" y="4266714"/>
                      <a:pt x="6007959" y="4265143"/>
                    </a:cubicBezTo>
                    <a:cubicBezTo>
                      <a:pt x="6007174" y="4261469"/>
                      <a:pt x="6010851" y="4260683"/>
                      <a:pt x="6010851" y="4260683"/>
                    </a:cubicBezTo>
                    <a:cubicBezTo>
                      <a:pt x="6010066" y="4257009"/>
                      <a:pt x="6012958" y="4252549"/>
                      <a:pt x="6016636" y="4251763"/>
                    </a:cubicBezTo>
                    <a:cubicBezTo>
                      <a:pt x="6016636" y="4251763"/>
                      <a:pt x="6016636" y="4251763"/>
                      <a:pt x="6017421" y="4255437"/>
                    </a:cubicBezTo>
                    <a:cubicBezTo>
                      <a:pt x="6014528" y="4259898"/>
                      <a:pt x="6014528" y="4259898"/>
                      <a:pt x="6014528" y="4259898"/>
                    </a:cubicBezTo>
                    <a:cubicBezTo>
                      <a:pt x="6014528" y="4259898"/>
                      <a:pt x="6014528" y="4259898"/>
                      <a:pt x="6015313" y="4263572"/>
                    </a:cubicBezTo>
                    <a:cubicBezTo>
                      <a:pt x="6023205" y="4246518"/>
                      <a:pt x="6019528" y="4247303"/>
                      <a:pt x="6024528" y="4234709"/>
                    </a:cubicBezTo>
                    <a:cubicBezTo>
                      <a:pt x="6024528" y="4234709"/>
                      <a:pt x="6021635" y="4239169"/>
                      <a:pt x="6021635" y="4239169"/>
                    </a:cubicBezTo>
                    <a:cubicBezTo>
                      <a:pt x="6021635" y="4239169"/>
                      <a:pt x="6021635" y="4239169"/>
                      <a:pt x="6020850" y="4235494"/>
                    </a:cubicBezTo>
                    <a:cubicBezTo>
                      <a:pt x="6020850" y="4235494"/>
                      <a:pt x="6020850" y="4235494"/>
                      <a:pt x="6020065" y="4231820"/>
                    </a:cubicBezTo>
                    <a:cubicBezTo>
                      <a:pt x="6020065" y="4231820"/>
                      <a:pt x="6017958" y="4239955"/>
                      <a:pt x="6013496" y="4237066"/>
                    </a:cubicBezTo>
                    <a:cubicBezTo>
                      <a:pt x="6018495" y="4224471"/>
                      <a:pt x="6023495" y="4211877"/>
                      <a:pt x="6027957" y="4214766"/>
                    </a:cubicBezTo>
                    <a:cubicBezTo>
                      <a:pt x="6027957" y="4214766"/>
                      <a:pt x="6027172" y="4211091"/>
                      <a:pt x="6030850" y="4210306"/>
                    </a:cubicBezTo>
                    <a:cubicBezTo>
                      <a:pt x="6052666" y="4186434"/>
                      <a:pt x="6068450" y="4152325"/>
                      <a:pt x="6078987" y="4111654"/>
                    </a:cubicBezTo>
                    <a:cubicBezTo>
                      <a:pt x="6078987" y="4111654"/>
                      <a:pt x="6078202" y="4107979"/>
                      <a:pt x="6081879" y="4107194"/>
                    </a:cubicBezTo>
                    <a:cubicBezTo>
                      <a:pt x="6081094" y="4103519"/>
                      <a:pt x="6083986" y="4099059"/>
                      <a:pt x="6083986" y="4099059"/>
                    </a:cubicBezTo>
                    <a:cubicBezTo>
                      <a:pt x="6083986" y="4099059"/>
                      <a:pt x="6083986" y="4099059"/>
                      <a:pt x="6084771" y="4102733"/>
                    </a:cubicBezTo>
                    <a:cubicBezTo>
                      <a:pt x="6086094" y="4090925"/>
                      <a:pt x="6089523" y="4070982"/>
                      <a:pt x="6087953" y="4063633"/>
                    </a:cubicBezTo>
                    <a:cubicBezTo>
                      <a:pt x="6088738" y="4067307"/>
                      <a:pt x="6088738" y="4067307"/>
                      <a:pt x="6085846" y="4071767"/>
                    </a:cubicBezTo>
                    <a:cubicBezTo>
                      <a:pt x="6085846" y="4071767"/>
                      <a:pt x="6082169" y="4072553"/>
                      <a:pt x="6082169" y="4072553"/>
                    </a:cubicBezTo>
                    <a:cubicBezTo>
                      <a:pt x="6081384" y="4068878"/>
                      <a:pt x="6081384" y="4068878"/>
                      <a:pt x="6084276" y="4064419"/>
                    </a:cubicBezTo>
                    <a:lnTo>
                      <a:pt x="6083990" y="4063082"/>
                    </a:lnTo>
                    <a:lnTo>
                      <a:pt x="6084968" y="4060909"/>
                    </a:lnTo>
                    <a:cubicBezTo>
                      <a:pt x="6086052" y="4059236"/>
                      <a:pt x="6086775" y="4058121"/>
                      <a:pt x="6086383" y="4056284"/>
                    </a:cubicBezTo>
                    <a:cubicBezTo>
                      <a:pt x="6087168" y="4059959"/>
                      <a:pt x="6083491" y="4060744"/>
                      <a:pt x="6083491" y="4060744"/>
                    </a:cubicBezTo>
                    <a:lnTo>
                      <a:pt x="6083990" y="4063082"/>
                    </a:lnTo>
                    <a:lnTo>
                      <a:pt x="6081384" y="4068878"/>
                    </a:lnTo>
                    <a:cubicBezTo>
                      <a:pt x="6085888" y="4017969"/>
                      <a:pt x="6115349" y="3957886"/>
                      <a:pt x="6123530" y="3906191"/>
                    </a:cubicBezTo>
                    <a:cubicBezTo>
                      <a:pt x="6127208" y="3905405"/>
                      <a:pt x="6131422" y="3889137"/>
                      <a:pt x="6134315" y="3884676"/>
                    </a:cubicBezTo>
                    <a:cubicBezTo>
                      <a:pt x="6130637" y="3885462"/>
                      <a:pt x="6130637" y="3885462"/>
                      <a:pt x="6129067" y="3878113"/>
                    </a:cubicBezTo>
                    <a:cubicBezTo>
                      <a:pt x="6129067" y="3878113"/>
                      <a:pt x="6132745" y="3877328"/>
                      <a:pt x="6131959" y="3873653"/>
                    </a:cubicBezTo>
                    <a:cubicBezTo>
                      <a:pt x="6131175" y="3869979"/>
                      <a:pt x="6134852" y="3869193"/>
                      <a:pt x="6134066" y="3865519"/>
                    </a:cubicBezTo>
                    <a:cubicBezTo>
                      <a:pt x="6140925" y="3825633"/>
                      <a:pt x="6150387" y="3815927"/>
                      <a:pt x="6157494" y="3795198"/>
                    </a:cubicBezTo>
                    <a:cubicBezTo>
                      <a:pt x="6157494" y="3795198"/>
                      <a:pt x="6158279" y="3798873"/>
                      <a:pt x="6154602" y="3799658"/>
                    </a:cubicBezTo>
                    <a:cubicBezTo>
                      <a:pt x="6154602" y="3799658"/>
                      <a:pt x="6150925" y="3800444"/>
                      <a:pt x="6150140" y="3796769"/>
                    </a:cubicBezTo>
                    <a:cubicBezTo>
                      <a:pt x="6150140" y="3796769"/>
                      <a:pt x="6153032" y="3792310"/>
                      <a:pt x="6153032" y="3792310"/>
                    </a:cubicBezTo>
                    <a:cubicBezTo>
                      <a:pt x="6152247" y="3788635"/>
                      <a:pt x="6152247" y="3788635"/>
                      <a:pt x="6152247" y="3788635"/>
                    </a:cubicBezTo>
                    <a:cubicBezTo>
                      <a:pt x="6148322" y="3770263"/>
                      <a:pt x="6160966" y="3721457"/>
                      <a:pt x="6172783" y="3722774"/>
                    </a:cubicBezTo>
                    <a:cubicBezTo>
                      <a:pt x="6174643" y="3695483"/>
                      <a:pt x="6177040" y="3652707"/>
                      <a:pt x="6187039" y="3627519"/>
                    </a:cubicBezTo>
                    <a:close/>
                    <a:moveTo>
                      <a:pt x="5453639" y="3702176"/>
                    </a:moveTo>
                    <a:lnTo>
                      <a:pt x="5453774" y="3702469"/>
                    </a:lnTo>
                    <a:cubicBezTo>
                      <a:pt x="5453249" y="3705524"/>
                      <a:pt x="5451719" y="3709383"/>
                      <a:pt x="5449948" y="3712116"/>
                    </a:cubicBezTo>
                    <a:close/>
                    <a:moveTo>
                      <a:pt x="5548423" y="3643981"/>
                    </a:moveTo>
                    <a:cubicBezTo>
                      <a:pt x="5553889" y="3647523"/>
                      <a:pt x="5550347" y="3652990"/>
                      <a:pt x="5544882" y="3649448"/>
                    </a:cubicBezTo>
                    <a:cubicBezTo>
                      <a:pt x="5549385" y="3648486"/>
                      <a:pt x="5549385" y="3648486"/>
                      <a:pt x="5548423" y="3643981"/>
                    </a:cubicBezTo>
                    <a:close/>
                    <a:moveTo>
                      <a:pt x="5501782" y="3594005"/>
                    </a:moveTo>
                    <a:lnTo>
                      <a:pt x="5500844" y="3597631"/>
                    </a:lnTo>
                    <a:cubicBezTo>
                      <a:pt x="5501806" y="3602135"/>
                      <a:pt x="5501806" y="3602135"/>
                      <a:pt x="5501806" y="3602135"/>
                    </a:cubicBezTo>
                    <a:cubicBezTo>
                      <a:pt x="5501806" y="3602135"/>
                      <a:pt x="5501806" y="3602135"/>
                      <a:pt x="5498264" y="3607601"/>
                    </a:cubicBezTo>
                    <a:cubicBezTo>
                      <a:pt x="5497302" y="3603098"/>
                      <a:pt x="5500844" y="3597631"/>
                      <a:pt x="5496339" y="3598593"/>
                    </a:cubicBezTo>
                    <a:close/>
                    <a:moveTo>
                      <a:pt x="5505531" y="3584407"/>
                    </a:moveTo>
                    <a:lnTo>
                      <a:pt x="5502887" y="3593074"/>
                    </a:lnTo>
                    <a:lnTo>
                      <a:pt x="5501782" y="3594005"/>
                    </a:lnTo>
                    <a:lnTo>
                      <a:pt x="5503423" y="3587661"/>
                    </a:lnTo>
                    <a:close/>
                    <a:moveTo>
                      <a:pt x="5509363" y="3567553"/>
                    </a:moveTo>
                    <a:lnTo>
                      <a:pt x="5513086" y="3566758"/>
                    </a:lnTo>
                    <a:cubicBezTo>
                      <a:pt x="5509545" y="3572225"/>
                      <a:pt x="5506002" y="3577690"/>
                      <a:pt x="5506965" y="3582195"/>
                    </a:cubicBezTo>
                    <a:lnTo>
                      <a:pt x="5505531" y="3584407"/>
                    </a:lnTo>
                    <a:lnTo>
                      <a:pt x="5507691" y="3577329"/>
                    </a:lnTo>
                    <a:close/>
                    <a:moveTo>
                      <a:pt x="5510688" y="3559800"/>
                    </a:moveTo>
                    <a:lnTo>
                      <a:pt x="5509363" y="3567553"/>
                    </a:lnTo>
                    <a:lnTo>
                      <a:pt x="5508582" y="3567720"/>
                    </a:lnTo>
                    <a:close/>
                    <a:moveTo>
                      <a:pt x="5161932" y="3575847"/>
                    </a:moveTo>
                    <a:cubicBezTo>
                      <a:pt x="5162324" y="3577685"/>
                      <a:pt x="5161601" y="3578799"/>
                      <a:pt x="5160517" y="3580472"/>
                    </a:cubicBezTo>
                    <a:lnTo>
                      <a:pt x="5159539" y="3582645"/>
                    </a:lnTo>
                    <a:lnTo>
                      <a:pt x="5159040" y="3580307"/>
                    </a:lnTo>
                    <a:cubicBezTo>
                      <a:pt x="5159040" y="3580307"/>
                      <a:pt x="5162717" y="3579521"/>
                      <a:pt x="5161932" y="3575847"/>
                    </a:cubicBezTo>
                    <a:close/>
                    <a:moveTo>
                      <a:pt x="1120688" y="4434529"/>
                    </a:moveTo>
                    <a:lnTo>
                      <a:pt x="1126155" y="4438070"/>
                    </a:lnTo>
                    <a:cubicBezTo>
                      <a:pt x="1126155" y="4438070"/>
                      <a:pt x="1126155" y="4438070"/>
                      <a:pt x="1121651" y="4439032"/>
                    </a:cubicBezTo>
                    <a:close/>
                    <a:moveTo>
                      <a:pt x="5592057" y="3360201"/>
                    </a:moveTo>
                    <a:lnTo>
                      <a:pt x="5593625" y="3370584"/>
                    </a:lnTo>
                    <a:cubicBezTo>
                      <a:pt x="5593625" y="3370584"/>
                      <a:pt x="5593625" y="3370584"/>
                      <a:pt x="5592663" y="3366081"/>
                    </a:cubicBezTo>
                    <a:cubicBezTo>
                      <a:pt x="5591701" y="3361577"/>
                      <a:pt x="5591701" y="3361577"/>
                      <a:pt x="5591701" y="3361577"/>
                    </a:cubicBezTo>
                    <a:close/>
                    <a:moveTo>
                      <a:pt x="818034" y="4362609"/>
                    </a:moveTo>
                    <a:lnTo>
                      <a:pt x="820283" y="4366839"/>
                    </a:lnTo>
                    <a:lnTo>
                      <a:pt x="818996" y="4367114"/>
                    </a:lnTo>
                    <a:cubicBezTo>
                      <a:pt x="818034" y="4362609"/>
                      <a:pt x="818034" y="4362609"/>
                      <a:pt x="818034" y="4362609"/>
                    </a:cubicBezTo>
                    <a:close/>
                    <a:moveTo>
                      <a:pt x="5246100" y="3411866"/>
                    </a:moveTo>
                    <a:lnTo>
                      <a:pt x="5247019" y="3411670"/>
                    </a:lnTo>
                    <a:lnTo>
                      <a:pt x="5246885" y="3415540"/>
                    </a:lnTo>
                    <a:cubicBezTo>
                      <a:pt x="5246885" y="3415540"/>
                      <a:pt x="5246885" y="3415540"/>
                      <a:pt x="5246100" y="3411866"/>
                    </a:cubicBezTo>
                    <a:close/>
                    <a:moveTo>
                      <a:pt x="5262588" y="3147082"/>
                    </a:moveTo>
                    <a:cubicBezTo>
                      <a:pt x="5252589" y="3172271"/>
                      <a:pt x="5250192" y="3215045"/>
                      <a:pt x="5248332" y="3242337"/>
                    </a:cubicBezTo>
                    <a:cubicBezTo>
                      <a:pt x="5236515" y="3241020"/>
                      <a:pt x="5223871" y="3289826"/>
                      <a:pt x="5227796" y="3308198"/>
                    </a:cubicBezTo>
                    <a:cubicBezTo>
                      <a:pt x="5227796" y="3308198"/>
                      <a:pt x="5227796" y="3308198"/>
                      <a:pt x="5228581" y="3311872"/>
                    </a:cubicBezTo>
                    <a:cubicBezTo>
                      <a:pt x="5228581" y="3311872"/>
                      <a:pt x="5225689" y="3316332"/>
                      <a:pt x="5225689" y="3316332"/>
                    </a:cubicBezTo>
                    <a:cubicBezTo>
                      <a:pt x="5226475" y="3320007"/>
                      <a:pt x="5230152" y="3319222"/>
                      <a:pt x="5230152" y="3319222"/>
                    </a:cubicBezTo>
                    <a:cubicBezTo>
                      <a:pt x="5233830" y="3318436"/>
                      <a:pt x="5233044" y="3314761"/>
                      <a:pt x="5233044" y="3314761"/>
                    </a:cubicBezTo>
                    <a:cubicBezTo>
                      <a:pt x="5225937" y="3335490"/>
                      <a:pt x="5216475" y="3345195"/>
                      <a:pt x="5209615" y="3385082"/>
                    </a:cubicBezTo>
                    <a:cubicBezTo>
                      <a:pt x="5210401" y="3388757"/>
                      <a:pt x="5206724" y="3389542"/>
                      <a:pt x="5207509" y="3393216"/>
                    </a:cubicBezTo>
                    <a:cubicBezTo>
                      <a:pt x="5208294" y="3396890"/>
                      <a:pt x="5204616" y="3397676"/>
                      <a:pt x="5204616" y="3397676"/>
                    </a:cubicBezTo>
                    <a:cubicBezTo>
                      <a:pt x="5206186" y="3405025"/>
                      <a:pt x="5206186" y="3405025"/>
                      <a:pt x="5209864" y="3404240"/>
                    </a:cubicBezTo>
                    <a:cubicBezTo>
                      <a:pt x="5206971" y="3408699"/>
                      <a:pt x="5202757" y="3424968"/>
                      <a:pt x="5199079" y="3425754"/>
                    </a:cubicBezTo>
                    <a:cubicBezTo>
                      <a:pt x="5190898" y="3477449"/>
                      <a:pt x="5161437" y="3537532"/>
                      <a:pt x="5156933" y="3588442"/>
                    </a:cubicBezTo>
                    <a:lnTo>
                      <a:pt x="5159539" y="3582645"/>
                    </a:lnTo>
                    <a:lnTo>
                      <a:pt x="5159825" y="3583982"/>
                    </a:lnTo>
                    <a:cubicBezTo>
                      <a:pt x="5156933" y="3588442"/>
                      <a:pt x="5156933" y="3588442"/>
                      <a:pt x="5157718" y="3592116"/>
                    </a:cubicBezTo>
                    <a:cubicBezTo>
                      <a:pt x="5157718" y="3592116"/>
                      <a:pt x="5161395" y="3591330"/>
                      <a:pt x="5161395" y="3591330"/>
                    </a:cubicBezTo>
                    <a:cubicBezTo>
                      <a:pt x="5164287" y="3586871"/>
                      <a:pt x="5164287" y="3586871"/>
                      <a:pt x="5163502" y="3583196"/>
                    </a:cubicBezTo>
                    <a:cubicBezTo>
                      <a:pt x="5165072" y="3590545"/>
                      <a:pt x="5161643" y="3610488"/>
                      <a:pt x="5160320" y="3622296"/>
                    </a:cubicBezTo>
                    <a:cubicBezTo>
                      <a:pt x="5159535" y="3618622"/>
                      <a:pt x="5159535" y="3618622"/>
                      <a:pt x="5159535" y="3618622"/>
                    </a:cubicBezTo>
                    <a:cubicBezTo>
                      <a:pt x="5159535" y="3618622"/>
                      <a:pt x="5156643" y="3623082"/>
                      <a:pt x="5157428" y="3626757"/>
                    </a:cubicBezTo>
                    <a:cubicBezTo>
                      <a:pt x="5153751" y="3627542"/>
                      <a:pt x="5154536" y="3631216"/>
                      <a:pt x="5154536" y="3631216"/>
                    </a:cubicBezTo>
                    <a:cubicBezTo>
                      <a:pt x="5143999" y="3671889"/>
                      <a:pt x="5128215" y="3705997"/>
                      <a:pt x="5106399" y="3729869"/>
                    </a:cubicBezTo>
                    <a:cubicBezTo>
                      <a:pt x="5110076" y="3729083"/>
                      <a:pt x="5109291" y="3725408"/>
                      <a:pt x="5109291" y="3725408"/>
                    </a:cubicBezTo>
                    <a:cubicBezTo>
                      <a:pt x="5108506" y="3721734"/>
                      <a:pt x="5108506" y="3721734"/>
                      <a:pt x="5104829" y="3722520"/>
                    </a:cubicBezTo>
                    <a:cubicBezTo>
                      <a:pt x="5104829" y="3722520"/>
                      <a:pt x="5105614" y="3726194"/>
                      <a:pt x="5105614" y="3726194"/>
                    </a:cubicBezTo>
                    <a:cubicBezTo>
                      <a:pt x="5105614" y="3726194"/>
                      <a:pt x="5105614" y="3726194"/>
                      <a:pt x="5106399" y="3729869"/>
                    </a:cubicBezTo>
                    <a:cubicBezTo>
                      <a:pt x="5102721" y="3730655"/>
                      <a:pt x="5103506" y="3734329"/>
                      <a:pt x="5103506" y="3734329"/>
                    </a:cubicBezTo>
                    <a:cubicBezTo>
                      <a:pt x="5099044" y="3731440"/>
                      <a:pt x="5094044" y="3744034"/>
                      <a:pt x="5089045" y="3756628"/>
                    </a:cubicBezTo>
                    <a:cubicBezTo>
                      <a:pt x="5093507" y="3759518"/>
                      <a:pt x="5095614" y="3751383"/>
                      <a:pt x="5095614" y="3751383"/>
                    </a:cubicBezTo>
                    <a:cubicBezTo>
                      <a:pt x="5096399" y="3755057"/>
                      <a:pt x="5096399" y="3755057"/>
                      <a:pt x="5096399" y="3755057"/>
                    </a:cubicBezTo>
                    <a:cubicBezTo>
                      <a:pt x="5097184" y="3758732"/>
                      <a:pt x="5097184" y="3758732"/>
                      <a:pt x="5097184" y="3758732"/>
                    </a:cubicBezTo>
                    <a:cubicBezTo>
                      <a:pt x="5097184" y="3758732"/>
                      <a:pt x="5100077" y="3754271"/>
                      <a:pt x="5100077" y="3754271"/>
                    </a:cubicBezTo>
                    <a:cubicBezTo>
                      <a:pt x="5095077" y="3766866"/>
                      <a:pt x="5098754" y="3766080"/>
                      <a:pt x="5090862" y="3783135"/>
                    </a:cubicBezTo>
                    <a:cubicBezTo>
                      <a:pt x="5090077" y="3779461"/>
                      <a:pt x="5090077" y="3779461"/>
                      <a:pt x="5090077" y="3779461"/>
                    </a:cubicBezTo>
                    <a:cubicBezTo>
                      <a:pt x="5090077" y="3779461"/>
                      <a:pt x="5090077" y="3779461"/>
                      <a:pt x="5092970" y="3775001"/>
                    </a:cubicBezTo>
                    <a:cubicBezTo>
                      <a:pt x="5092185" y="3771327"/>
                      <a:pt x="5092185" y="3771327"/>
                      <a:pt x="5092185" y="3771327"/>
                    </a:cubicBezTo>
                    <a:cubicBezTo>
                      <a:pt x="5088507" y="3772112"/>
                      <a:pt x="5085615" y="3776572"/>
                      <a:pt x="5086400" y="3780246"/>
                    </a:cubicBezTo>
                    <a:cubicBezTo>
                      <a:pt x="5086400" y="3780246"/>
                      <a:pt x="5082723" y="3781032"/>
                      <a:pt x="5083508" y="3784706"/>
                    </a:cubicBezTo>
                    <a:cubicBezTo>
                      <a:pt x="5076153" y="3786277"/>
                      <a:pt x="5067476" y="3799657"/>
                      <a:pt x="5055907" y="3817497"/>
                    </a:cubicBezTo>
                    <a:cubicBezTo>
                      <a:pt x="5048015" y="3834552"/>
                      <a:pt x="5040908" y="3855281"/>
                      <a:pt x="5039585" y="3867090"/>
                    </a:cubicBezTo>
                    <a:cubicBezTo>
                      <a:pt x="5039585" y="3867090"/>
                      <a:pt x="5039585" y="3867090"/>
                      <a:pt x="5035908" y="3867875"/>
                    </a:cubicBezTo>
                    <a:cubicBezTo>
                      <a:pt x="5035908" y="3867875"/>
                      <a:pt x="5033016" y="3872335"/>
                      <a:pt x="5033801" y="3876009"/>
                    </a:cubicBezTo>
                    <a:cubicBezTo>
                      <a:pt x="5030123" y="3876795"/>
                      <a:pt x="5030123" y="3876795"/>
                      <a:pt x="5030123" y="3876795"/>
                    </a:cubicBezTo>
                    <a:cubicBezTo>
                      <a:pt x="5030908" y="3880470"/>
                      <a:pt x="5030908" y="3880470"/>
                      <a:pt x="5030908" y="3880470"/>
                    </a:cubicBezTo>
                    <a:cubicBezTo>
                      <a:pt x="5025909" y="3893064"/>
                      <a:pt x="5021446" y="3890175"/>
                      <a:pt x="5017232" y="3906445"/>
                    </a:cubicBezTo>
                    <a:cubicBezTo>
                      <a:pt x="5018802" y="3913793"/>
                      <a:pt x="5023801" y="3901198"/>
                      <a:pt x="5027479" y="3900413"/>
                    </a:cubicBezTo>
                    <a:cubicBezTo>
                      <a:pt x="5027479" y="3900413"/>
                      <a:pt x="5028264" y="3904088"/>
                      <a:pt x="5028264" y="3904088"/>
                    </a:cubicBezTo>
                    <a:cubicBezTo>
                      <a:pt x="5029049" y="3907762"/>
                      <a:pt x="5031941" y="3903302"/>
                      <a:pt x="5031156" y="3899627"/>
                    </a:cubicBezTo>
                    <a:cubicBezTo>
                      <a:pt x="5034833" y="3898841"/>
                      <a:pt x="5034833" y="3898841"/>
                      <a:pt x="5034833" y="3898841"/>
                    </a:cubicBezTo>
                    <a:cubicBezTo>
                      <a:pt x="5029834" y="3911436"/>
                      <a:pt x="5021157" y="3924816"/>
                      <a:pt x="5015372" y="3933736"/>
                    </a:cubicBezTo>
                    <a:cubicBezTo>
                      <a:pt x="5006447" y="3927959"/>
                      <a:pt x="5006447" y="3927959"/>
                      <a:pt x="5006447" y="3927959"/>
                    </a:cubicBezTo>
                    <a:cubicBezTo>
                      <a:pt x="4994093" y="3942124"/>
                      <a:pt x="4981739" y="3956290"/>
                      <a:pt x="4969384" y="3970456"/>
                    </a:cubicBezTo>
                    <a:cubicBezTo>
                      <a:pt x="4961492" y="3987510"/>
                      <a:pt x="4966740" y="3994073"/>
                      <a:pt x="4955170" y="4011913"/>
                    </a:cubicBezTo>
                    <a:cubicBezTo>
                      <a:pt x="4945708" y="4021619"/>
                      <a:pt x="4936246" y="4031325"/>
                      <a:pt x="4921785" y="4053624"/>
                    </a:cubicBezTo>
                    <a:cubicBezTo>
                      <a:pt x="4916785" y="4066219"/>
                      <a:pt x="4927817" y="4063862"/>
                      <a:pt x="4915463" y="4078028"/>
                    </a:cubicBezTo>
                    <a:cubicBezTo>
                      <a:pt x="4876292" y="4128659"/>
                      <a:pt x="4847617" y="4192416"/>
                      <a:pt x="4807661" y="4239374"/>
                    </a:cubicBezTo>
                    <a:cubicBezTo>
                      <a:pt x="4836047" y="4210257"/>
                      <a:pt x="4862078" y="4170117"/>
                      <a:pt x="4885465" y="4153594"/>
                    </a:cubicBezTo>
                    <a:cubicBezTo>
                      <a:pt x="4901249" y="4119486"/>
                      <a:pt x="4924387" y="4083805"/>
                      <a:pt x="4944634" y="4052585"/>
                    </a:cubicBezTo>
                    <a:cubicBezTo>
                      <a:pt x="4945419" y="4056260"/>
                      <a:pt x="4945419" y="4056260"/>
                      <a:pt x="4945419" y="4056260"/>
                    </a:cubicBezTo>
                    <a:cubicBezTo>
                      <a:pt x="4942526" y="4060720"/>
                      <a:pt x="4942526" y="4060720"/>
                      <a:pt x="4943311" y="4064394"/>
                    </a:cubicBezTo>
                    <a:cubicBezTo>
                      <a:pt x="4943311" y="4064394"/>
                      <a:pt x="4946989" y="4063608"/>
                      <a:pt x="4946204" y="4059934"/>
                    </a:cubicBezTo>
                    <a:cubicBezTo>
                      <a:pt x="4952773" y="4054689"/>
                      <a:pt x="4952773" y="4054689"/>
                      <a:pt x="4952773" y="4054689"/>
                    </a:cubicBezTo>
                    <a:cubicBezTo>
                      <a:pt x="4949881" y="4059148"/>
                      <a:pt x="4946989" y="4063608"/>
                      <a:pt x="4944096" y="4068069"/>
                    </a:cubicBezTo>
                    <a:cubicBezTo>
                      <a:pt x="4967483" y="4051546"/>
                      <a:pt x="4987729" y="4020326"/>
                      <a:pt x="5007190" y="3985431"/>
                    </a:cubicBezTo>
                    <a:cubicBezTo>
                      <a:pt x="5025867" y="3946862"/>
                      <a:pt x="5047435" y="3903834"/>
                      <a:pt x="5066112" y="3865264"/>
                    </a:cubicBezTo>
                    <a:cubicBezTo>
                      <a:pt x="5077681" y="3847424"/>
                      <a:pt x="5094250" y="3816990"/>
                      <a:pt x="5106357" y="3783667"/>
                    </a:cubicBezTo>
                    <a:cubicBezTo>
                      <a:pt x="5122926" y="3753233"/>
                      <a:pt x="5131355" y="3720694"/>
                      <a:pt x="5134785" y="3700752"/>
                    </a:cubicBezTo>
                    <a:cubicBezTo>
                      <a:pt x="5145569" y="3679237"/>
                      <a:pt x="5155568" y="3654049"/>
                      <a:pt x="5158998" y="3634105"/>
                    </a:cubicBezTo>
                    <a:cubicBezTo>
                      <a:pt x="5158998" y="3634105"/>
                      <a:pt x="5162675" y="3633319"/>
                      <a:pt x="5161890" y="3629645"/>
                    </a:cubicBezTo>
                    <a:cubicBezTo>
                      <a:pt x="5164783" y="3625185"/>
                      <a:pt x="5164783" y="3625185"/>
                      <a:pt x="5163998" y="3621510"/>
                    </a:cubicBezTo>
                    <a:cubicBezTo>
                      <a:pt x="5189781" y="3562213"/>
                      <a:pt x="5198748" y="3514193"/>
                      <a:pt x="5212714" y="3453577"/>
                    </a:cubicBezTo>
                    <a:cubicBezTo>
                      <a:pt x="5222961" y="3447546"/>
                      <a:pt x="5221639" y="3459355"/>
                      <a:pt x="5226101" y="3462243"/>
                    </a:cubicBezTo>
                    <a:cubicBezTo>
                      <a:pt x="5232671" y="3456998"/>
                      <a:pt x="5234778" y="3448863"/>
                      <a:pt x="5240563" y="3439944"/>
                    </a:cubicBezTo>
                    <a:cubicBezTo>
                      <a:pt x="5237671" y="3444403"/>
                      <a:pt x="5238456" y="3448077"/>
                      <a:pt x="5238456" y="3448077"/>
                    </a:cubicBezTo>
                    <a:cubicBezTo>
                      <a:pt x="5235563" y="3452538"/>
                      <a:pt x="5235563" y="3452538"/>
                      <a:pt x="5236348" y="3456212"/>
                    </a:cubicBezTo>
                    <a:cubicBezTo>
                      <a:pt x="5240026" y="3455426"/>
                      <a:pt x="5239241" y="3451752"/>
                      <a:pt x="5239241" y="3451752"/>
                    </a:cubicBezTo>
                    <a:cubicBezTo>
                      <a:pt x="5242133" y="3447292"/>
                      <a:pt x="5241348" y="3443618"/>
                      <a:pt x="5241348" y="3443618"/>
                    </a:cubicBezTo>
                    <a:cubicBezTo>
                      <a:pt x="5241348" y="3443618"/>
                      <a:pt x="5244240" y="3439158"/>
                      <a:pt x="5244240" y="3439158"/>
                    </a:cubicBezTo>
                    <a:cubicBezTo>
                      <a:pt x="5246348" y="3431023"/>
                      <a:pt x="5248455" y="3422889"/>
                      <a:pt x="5251347" y="3418429"/>
                    </a:cubicBezTo>
                    <a:cubicBezTo>
                      <a:pt x="5251347" y="3418429"/>
                      <a:pt x="5251347" y="3418429"/>
                      <a:pt x="5250562" y="3414755"/>
                    </a:cubicBezTo>
                    <a:cubicBezTo>
                      <a:pt x="5250562" y="3414755"/>
                      <a:pt x="5249777" y="3411081"/>
                      <a:pt x="5249777" y="3411081"/>
                    </a:cubicBezTo>
                    <a:lnTo>
                      <a:pt x="5247019" y="3411670"/>
                    </a:lnTo>
                    <a:lnTo>
                      <a:pt x="5247153" y="3407799"/>
                    </a:lnTo>
                    <a:cubicBezTo>
                      <a:pt x="5246761" y="3405962"/>
                      <a:pt x="5246368" y="3404124"/>
                      <a:pt x="5247422" y="3400057"/>
                    </a:cubicBezTo>
                    <a:cubicBezTo>
                      <a:pt x="5241390" y="3389820"/>
                      <a:pt x="5238745" y="3413437"/>
                      <a:pt x="5231391" y="3415009"/>
                    </a:cubicBezTo>
                    <a:cubicBezTo>
                      <a:pt x="5234820" y="3395065"/>
                      <a:pt x="5230358" y="3392177"/>
                      <a:pt x="5232465" y="3384043"/>
                    </a:cubicBezTo>
                    <a:cubicBezTo>
                      <a:pt x="5228003" y="3381153"/>
                      <a:pt x="5228003" y="3381153"/>
                      <a:pt x="5228003" y="3381153"/>
                    </a:cubicBezTo>
                    <a:cubicBezTo>
                      <a:pt x="5228003" y="3381153"/>
                      <a:pt x="5228003" y="3381153"/>
                      <a:pt x="5231680" y="3380368"/>
                    </a:cubicBezTo>
                    <a:cubicBezTo>
                      <a:pt x="5231680" y="3380368"/>
                      <a:pt x="5230895" y="3376694"/>
                      <a:pt x="5230895" y="3376694"/>
                    </a:cubicBezTo>
                    <a:cubicBezTo>
                      <a:pt x="5233788" y="3372234"/>
                      <a:pt x="5233788" y="3372234"/>
                      <a:pt x="5230110" y="3373020"/>
                    </a:cubicBezTo>
                    <a:cubicBezTo>
                      <a:pt x="5229324" y="3369345"/>
                      <a:pt x="5229324" y="3369345"/>
                      <a:pt x="5229324" y="3369345"/>
                    </a:cubicBezTo>
                    <a:cubicBezTo>
                      <a:pt x="5238539" y="3340481"/>
                      <a:pt x="5248539" y="3315293"/>
                      <a:pt x="5239613" y="3309515"/>
                    </a:cubicBezTo>
                    <a:cubicBezTo>
                      <a:pt x="5235936" y="3310301"/>
                      <a:pt x="5235936" y="3310301"/>
                      <a:pt x="5235936" y="3310301"/>
                    </a:cubicBezTo>
                    <a:cubicBezTo>
                      <a:pt x="5239613" y="3309515"/>
                      <a:pt x="5238828" y="3305841"/>
                      <a:pt x="5238828" y="3305841"/>
                    </a:cubicBezTo>
                    <a:cubicBezTo>
                      <a:pt x="5242506" y="3305056"/>
                      <a:pt x="5240936" y="3297706"/>
                      <a:pt x="5243828" y="3293247"/>
                    </a:cubicBezTo>
                    <a:cubicBezTo>
                      <a:pt x="5243043" y="3289573"/>
                      <a:pt x="5243043" y="3289573"/>
                      <a:pt x="5239366" y="3290358"/>
                    </a:cubicBezTo>
                    <a:cubicBezTo>
                      <a:pt x="5249613" y="3284326"/>
                      <a:pt x="5255935" y="3259924"/>
                      <a:pt x="5260687" y="3228171"/>
                    </a:cubicBezTo>
                    <a:cubicBezTo>
                      <a:pt x="5265439" y="3196420"/>
                      <a:pt x="5262836" y="3166239"/>
                      <a:pt x="5262588" y="3147082"/>
                    </a:cubicBezTo>
                    <a:close/>
                    <a:moveTo>
                      <a:pt x="869439" y="3941889"/>
                    </a:moveTo>
                    <a:cubicBezTo>
                      <a:pt x="869439" y="3941889"/>
                      <a:pt x="869439" y="3941889"/>
                      <a:pt x="870401" y="3946393"/>
                    </a:cubicBezTo>
                    <a:lnTo>
                      <a:pt x="869247" y="3944432"/>
                    </a:lnTo>
                    <a:close/>
                    <a:moveTo>
                      <a:pt x="5600071" y="2827600"/>
                    </a:moveTo>
                    <a:cubicBezTo>
                      <a:pt x="5600071" y="2827600"/>
                      <a:pt x="5600071" y="2827600"/>
                      <a:pt x="5601033" y="2832105"/>
                    </a:cubicBezTo>
                    <a:lnTo>
                      <a:pt x="5600701" y="2831889"/>
                    </a:lnTo>
                    <a:close/>
                    <a:moveTo>
                      <a:pt x="5594604" y="2824058"/>
                    </a:moveTo>
                    <a:lnTo>
                      <a:pt x="5594817" y="2824013"/>
                    </a:lnTo>
                    <a:lnTo>
                      <a:pt x="5595567" y="2828563"/>
                    </a:lnTo>
                    <a:cubicBezTo>
                      <a:pt x="5595567" y="2828563"/>
                      <a:pt x="5595567" y="2828563"/>
                      <a:pt x="5594604" y="2824058"/>
                    </a:cubicBezTo>
                    <a:close/>
                    <a:moveTo>
                      <a:pt x="756958" y="3768116"/>
                    </a:moveTo>
                    <a:cubicBezTo>
                      <a:pt x="761462" y="3767153"/>
                      <a:pt x="763387" y="3776161"/>
                      <a:pt x="764349" y="3780665"/>
                    </a:cubicBezTo>
                    <a:cubicBezTo>
                      <a:pt x="759845" y="3781628"/>
                      <a:pt x="759845" y="3781628"/>
                      <a:pt x="759845" y="3781628"/>
                    </a:cubicBezTo>
                    <a:close/>
                    <a:moveTo>
                      <a:pt x="5540370" y="2614293"/>
                    </a:moveTo>
                    <a:cubicBezTo>
                      <a:pt x="5541332" y="2618797"/>
                      <a:pt x="5545837" y="2617834"/>
                      <a:pt x="5545837" y="2617834"/>
                    </a:cubicBezTo>
                    <a:cubicBezTo>
                      <a:pt x="5541332" y="2618797"/>
                      <a:pt x="5541332" y="2618797"/>
                      <a:pt x="5541332" y="2618797"/>
                    </a:cubicBezTo>
                    <a:cubicBezTo>
                      <a:pt x="5540370" y="2614293"/>
                      <a:pt x="5540370" y="2614293"/>
                      <a:pt x="5540370" y="2614293"/>
                    </a:cubicBezTo>
                    <a:close/>
                    <a:moveTo>
                      <a:pt x="5744362" y="2533034"/>
                    </a:moveTo>
                    <a:cubicBezTo>
                      <a:pt x="5742746" y="2547508"/>
                      <a:pt x="5747249" y="2546546"/>
                      <a:pt x="5751754" y="2545583"/>
                    </a:cubicBezTo>
                    <a:cubicBezTo>
                      <a:pt x="5759452" y="2581616"/>
                      <a:pt x="5762646" y="2618610"/>
                      <a:pt x="5770344" y="2654643"/>
                    </a:cubicBezTo>
                    <a:cubicBezTo>
                      <a:pt x="5775155" y="2677163"/>
                      <a:pt x="5779353" y="2652719"/>
                      <a:pt x="5792210" y="2668810"/>
                    </a:cubicBezTo>
                    <a:cubicBezTo>
                      <a:pt x="5792517" y="2692292"/>
                      <a:pt x="5798946" y="2700338"/>
                      <a:pt x="5800215" y="2728325"/>
                    </a:cubicBezTo>
                    <a:cubicBezTo>
                      <a:pt x="5804720" y="2727363"/>
                      <a:pt x="5807299" y="2717392"/>
                      <a:pt x="5803450" y="2699375"/>
                    </a:cubicBezTo>
                    <a:cubicBezTo>
                      <a:pt x="5805375" y="2708384"/>
                      <a:pt x="5811803" y="2716430"/>
                      <a:pt x="5811149" y="2735408"/>
                    </a:cubicBezTo>
                    <a:cubicBezTo>
                      <a:pt x="5813728" y="2725438"/>
                      <a:pt x="5819194" y="2728979"/>
                      <a:pt x="5820811" y="2714505"/>
                    </a:cubicBezTo>
                    <a:cubicBezTo>
                      <a:pt x="5828161" y="2792999"/>
                      <a:pt x="5835512" y="2871492"/>
                      <a:pt x="5838358" y="2950947"/>
                    </a:cubicBezTo>
                    <a:cubicBezTo>
                      <a:pt x="5840282" y="2959956"/>
                      <a:pt x="5842207" y="2968964"/>
                      <a:pt x="5838665" y="2974430"/>
                    </a:cubicBezTo>
                    <a:cubicBezTo>
                      <a:pt x="5870897" y="3918890"/>
                      <a:pt x="5403604" y="4795814"/>
                      <a:pt x="4638016" y="5312600"/>
                    </a:cubicBezTo>
                    <a:cubicBezTo>
                      <a:pt x="4638016" y="5312600"/>
                      <a:pt x="4638016" y="5312600"/>
                      <a:pt x="4633512" y="5313563"/>
                    </a:cubicBezTo>
                    <a:cubicBezTo>
                      <a:pt x="4633512" y="5313563"/>
                      <a:pt x="4629008" y="5314525"/>
                      <a:pt x="4629008" y="5314525"/>
                    </a:cubicBezTo>
                    <a:cubicBezTo>
                      <a:pt x="4637054" y="5308097"/>
                      <a:pt x="4631588" y="5304555"/>
                      <a:pt x="4623541" y="5310984"/>
                    </a:cubicBezTo>
                    <a:cubicBezTo>
                      <a:pt x="4631588" y="5304555"/>
                      <a:pt x="4631588" y="5304555"/>
                      <a:pt x="4631588" y="5304555"/>
                    </a:cubicBezTo>
                    <a:cubicBezTo>
                      <a:pt x="4635130" y="5299088"/>
                      <a:pt x="4635130" y="5299088"/>
                      <a:pt x="4629663" y="5295546"/>
                    </a:cubicBezTo>
                    <a:cubicBezTo>
                      <a:pt x="4629663" y="5295546"/>
                      <a:pt x="4625159" y="5296509"/>
                      <a:pt x="4621617" y="5301975"/>
                    </a:cubicBezTo>
                    <a:cubicBezTo>
                      <a:pt x="4618076" y="5307442"/>
                      <a:pt x="4618076" y="5307442"/>
                      <a:pt x="4618076" y="5307442"/>
                    </a:cubicBezTo>
                    <a:cubicBezTo>
                      <a:pt x="4613571" y="5308404"/>
                      <a:pt x="4613571" y="5308404"/>
                      <a:pt x="4613571" y="5308404"/>
                    </a:cubicBezTo>
                    <a:cubicBezTo>
                      <a:pt x="4611647" y="5299395"/>
                      <a:pt x="4607142" y="5300358"/>
                      <a:pt x="4599097" y="5306787"/>
                    </a:cubicBezTo>
                    <a:cubicBezTo>
                      <a:pt x="4592013" y="5317720"/>
                      <a:pt x="4600059" y="5311291"/>
                      <a:pt x="4597479" y="5321261"/>
                    </a:cubicBezTo>
                    <a:cubicBezTo>
                      <a:pt x="4605526" y="5314833"/>
                      <a:pt x="4605526" y="5314833"/>
                      <a:pt x="4605526" y="5314833"/>
                    </a:cubicBezTo>
                    <a:cubicBezTo>
                      <a:pt x="4601984" y="5320299"/>
                      <a:pt x="4597479" y="5321261"/>
                      <a:pt x="4602946" y="5324803"/>
                    </a:cubicBezTo>
                    <a:cubicBezTo>
                      <a:pt x="4607450" y="5323841"/>
                      <a:pt x="4611954" y="5322878"/>
                      <a:pt x="4615496" y="5317412"/>
                    </a:cubicBezTo>
                    <a:cubicBezTo>
                      <a:pt x="4619038" y="5311946"/>
                      <a:pt x="4619038" y="5311946"/>
                      <a:pt x="4619038" y="5311946"/>
                    </a:cubicBezTo>
                    <a:cubicBezTo>
                      <a:pt x="4620000" y="5316449"/>
                      <a:pt x="4615496" y="5317412"/>
                      <a:pt x="4616458" y="5321916"/>
                    </a:cubicBezTo>
                    <a:cubicBezTo>
                      <a:pt x="4611954" y="5322878"/>
                      <a:pt x="4611954" y="5322878"/>
                      <a:pt x="4611954" y="5322878"/>
                    </a:cubicBezTo>
                    <a:cubicBezTo>
                      <a:pt x="4608413" y="5328345"/>
                      <a:pt x="4608413" y="5328345"/>
                      <a:pt x="4608413" y="5328345"/>
                    </a:cubicBezTo>
                    <a:cubicBezTo>
                      <a:pt x="4609375" y="5332848"/>
                      <a:pt x="4609375" y="5332848"/>
                      <a:pt x="4609375" y="5332848"/>
                    </a:cubicBezTo>
                    <a:cubicBezTo>
                      <a:pt x="4547587" y="5374307"/>
                      <a:pt x="4480333" y="5412224"/>
                      <a:pt x="4413078" y="5450140"/>
                    </a:cubicBezTo>
                    <a:cubicBezTo>
                      <a:pt x="4412116" y="5445637"/>
                      <a:pt x="4406651" y="5442095"/>
                      <a:pt x="4398604" y="5448524"/>
                    </a:cubicBezTo>
                    <a:cubicBezTo>
                      <a:pt x="4399566" y="5453027"/>
                      <a:pt x="4399566" y="5453027"/>
                      <a:pt x="4399566" y="5453027"/>
                    </a:cubicBezTo>
                    <a:cubicBezTo>
                      <a:pt x="4184292" y="5569664"/>
                      <a:pt x="3944267" y="5658621"/>
                      <a:pt x="3692038" y="5712509"/>
                    </a:cubicBezTo>
                    <a:cubicBezTo>
                      <a:pt x="3097500" y="5839529"/>
                      <a:pt x="2506625" y="5763253"/>
                      <a:pt x="1989514" y="5525218"/>
                    </a:cubicBezTo>
                    <a:cubicBezTo>
                      <a:pt x="1999484" y="5527798"/>
                      <a:pt x="2003988" y="5526835"/>
                      <a:pt x="2003026" y="5522331"/>
                    </a:cubicBezTo>
                    <a:cubicBezTo>
                      <a:pt x="1969266" y="5496576"/>
                      <a:pt x="1962182" y="5507510"/>
                      <a:pt x="1925842" y="5491725"/>
                    </a:cubicBezTo>
                    <a:cubicBezTo>
                      <a:pt x="1925842" y="5491725"/>
                      <a:pt x="1926804" y="5496229"/>
                      <a:pt x="1926804" y="5496229"/>
                    </a:cubicBezTo>
                    <a:cubicBezTo>
                      <a:pt x="1894969" y="5479483"/>
                      <a:pt x="1868599" y="5466278"/>
                      <a:pt x="1836763" y="5449531"/>
                    </a:cubicBezTo>
                    <a:cubicBezTo>
                      <a:pt x="1830334" y="5441485"/>
                      <a:pt x="1793032" y="5421197"/>
                      <a:pt x="1783061" y="5418617"/>
                    </a:cubicBezTo>
                    <a:cubicBezTo>
                      <a:pt x="1782099" y="5414113"/>
                      <a:pt x="1777595" y="5415075"/>
                      <a:pt x="1777595" y="5415075"/>
                    </a:cubicBezTo>
                    <a:cubicBezTo>
                      <a:pt x="1772129" y="5411534"/>
                      <a:pt x="1772129" y="5411534"/>
                      <a:pt x="1773091" y="5416038"/>
                    </a:cubicBezTo>
                    <a:cubicBezTo>
                      <a:pt x="1772129" y="5411534"/>
                      <a:pt x="1767625" y="5412496"/>
                      <a:pt x="1766662" y="5407992"/>
                    </a:cubicBezTo>
                    <a:cubicBezTo>
                      <a:pt x="1756692" y="5405412"/>
                      <a:pt x="1745760" y="5398329"/>
                      <a:pt x="1740293" y="5394787"/>
                    </a:cubicBezTo>
                    <a:cubicBezTo>
                      <a:pt x="1713924" y="5381582"/>
                      <a:pt x="1691096" y="5362911"/>
                      <a:pt x="1664727" y="5349706"/>
                    </a:cubicBezTo>
                    <a:cubicBezTo>
                      <a:pt x="1653794" y="5342623"/>
                      <a:pt x="1642862" y="5335539"/>
                      <a:pt x="1631929" y="5328456"/>
                    </a:cubicBezTo>
                    <a:cubicBezTo>
                      <a:pt x="1610063" y="5314288"/>
                      <a:pt x="1587235" y="5295618"/>
                      <a:pt x="1565371" y="5281450"/>
                    </a:cubicBezTo>
                    <a:cubicBezTo>
                      <a:pt x="1565371" y="5281450"/>
                      <a:pt x="1569874" y="5280488"/>
                      <a:pt x="1569874" y="5280488"/>
                    </a:cubicBezTo>
                    <a:cubicBezTo>
                      <a:pt x="1564408" y="5276946"/>
                      <a:pt x="1559904" y="5277908"/>
                      <a:pt x="1554437" y="5274367"/>
                    </a:cubicBezTo>
                    <a:cubicBezTo>
                      <a:pt x="1365694" y="5140435"/>
                      <a:pt x="1195623" y="4983675"/>
                      <a:pt x="1044223" y="4804087"/>
                    </a:cubicBezTo>
                    <a:cubicBezTo>
                      <a:pt x="872576" y="4595857"/>
                      <a:pt x="735690" y="4351944"/>
                      <a:pt x="631951" y="4086820"/>
                    </a:cubicBezTo>
                    <a:cubicBezTo>
                      <a:pt x="631951" y="4086820"/>
                      <a:pt x="635493" y="4081353"/>
                      <a:pt x="635493" y="4081353"/>
                    </a:cubicBezTo>
                    <a:cubicBezTo>
                      <a:pt x="654124" y="4124469"/>
                      <a:pt x="677914" y="4147644"/>
                      <a:pt x="700742" y="4166316"/>
                    </a:cubicBezTo>
                    <a:cubicBezTo>
                      <a:pt x="708133" y="4178866"/>
                      <a:pt x="710057" y="4187873"/>
                      <a:pt x="711982" y="4196882"/>
                    </a:cubicBezTo>
                    <a:cubicBezTo>
                      <a:pt x="706515" y="4193340"/>
                      <a:pt x="706515" y="4193340"/>
                      <a:pt x="706515" y="4193340"/>
                    </a:cubicBezTo>
                    <a:cubicBezTo>
                      <a:pt x="706515" y="4193340"/>
                      <a:pt x="702011" y="4194302"/>
                      <a:pt x="702011" y="4194302"/>
                    </a:cubicBezTo>
                    <a:cubicBezTo>
                      <a:pt x="702973" y="4198807"/>
                      <a:pt x="707478" y="4197844"/>
                      <a:pt x="707478" y="4197844"/>
                    </a:cubicBezTo>
                    <a:cubicBezTo>
                      <a:pt x="708440" y="4202348"/>
                      <a:pt x="708440" y="4202348"/>
                      <a:pt x="708440" y="4202348"/>
                    </a:cubicBezTo>
                    <a:cubicBezTo>
                      <a:pt x="713906" y="4205890"/>
                      <a:pt x="713906" y="4205890"/>
                      <a:pt x="713906" y="4205890"/>
                    </a:cubicBezTo>
                    <a:cubicBezTo>
                      <a:pt x="724838" y="4212973"/>
                      <a:pt x="731574" y="4244502"/>
                      <a:pt x="732229" y="4225523"/>
                    </a:cubicBezTo>
                    <a:cubicBezTo>
                      <a:pt x="740583" y="4242577"/>
                      <a:pt x="748936" y="4259631"/>
                      <a:pt x="750861" y="4268639"/>
                    </a:cubicBezTo>
                    <a:cubicBezTo>
                      <a:pt x="757289" y="4276685"/>
                      <a:pt x="747012" y="4250623"/>
                      <a:pt x="759869" y="4266714"/>
                    </a:cubicBezTo>
                    <a:cubicBezTo>
                      <a:pt x="763718" y="4284731"/>
                      <a:pt x="761138" y="4294702"/>
                      <a:pt x="761138" y="4294702"/>
                    </a:cubicBezTo>
                    <a:cubicBezTo>
                      <a:pt x="775612" y="4296318"/>
                      <a:pt x="769491" y="4311755"/>
                      <a:pt x="770454" y="4316259"/>
                    </a:cubicBezTo>
                    <a:cubicBezTo>
                      <a:pt x="771416" y="4320764"/>
                      <a:pt x="789739" y="4340397"/>
                      <a:pt x="788122" y="4354871"/>
                    </a:cubicBezTo>
                    <a:cubicBezTo>
                      <a:pt x="797131" y="4352946"/>
                      <a:pt x="807408" y="4379008"/>
                      <a:pt x="816723" y="4400567"/>
                    </a:cubicBezTo>
                    <a:cubicBezTo>
                      <a:pt x="827001" y="4426629"/>
                      <a:pt x="836317" y="4448186"/>
                      <a:pt x="845324" y="4446262"/>
                    </a:cubicBezTo>
                    <a:cubicBezTo>
                      <a:pt x="864610" y="4470400"/>
                      <a:pt x="839859" y="4442720"/>
                      <a:pt x="848211" y="4459775"/>
                    </a:cubicBezTo>
                    <a:cubicBezTo>
                      <a:pt x="861069" y="4475865"/>
                      <a:pt x="848211" y="4459775"/>
                      <a:pt x="865572" y="4474903"/>
                    </a:cubicBezTo>
                    <a:cubicBezTo>
                      <a:pt x="857604" y="4487203"/>
                      <a:pt x="876053" y="4499156"/>
                      <a:pt x="883599" y="4512777"/>
                    </a:cubicBezTo>
                    <a:lnTo>
                      <a:pt x="885976" y="4526170"/>
                    </a:lnTo>
                    <a:lnTo>
                      <a:pt x="885567" y="4525764"/>
                    </a:lnTo>
                    <a:lnTo>
                      <a:pt x="881591" y="4516811"/>
                    </a:lnTo>
                    <a:cubicBezTo>
                      <a:pt x="880989" y="4513997"/>
                      <a:pt x="880508" y="4511745"/>
                      <a:pt x="877775" y="4509974"/>
                    </a:cubicBezTo>
                    <a:cubicBezTo>
                      <a:pt x="874638" y="4511822"/>
                      <a:pt x="875239" y="4514636"/>
                      <a:pt x="877625" y="4517880"/>
                    </a:cubicBezTo>
                    <a:lnTo>
                      <a:pt x="885567" y="4525764"/>
                    </a:lnTo>
                    <a:lnTo>
                      <a:pt x="886128" y="4527028"/>
                    </a:lnTo>
                    <a:lnTo>
                      <a:pt x="885976" y="4526170"/>
                    </a:lnTo>
                    <a:lnTo>
                      <a:pt x="888178" y="4528356"/>
                    </a:lnTo>
                    <a:cubicBezTo>
                      <a:pt x="896176" y="4535477"/>
                      <a:pt x="903489" y="4542157"/>
                      <a:pt x="894482" y="4544081"/>
                    </a:cubicBezTo>
                    <a:cubicBezTo>
                      <a:pt x="917309" y="4562753"/>
                      <a:pt x="924700" y="4575303"/>
                      <a:pt x="933053" y="4592357"/>
                    </a:cubicBezTo>
                    <a:cubicBezTo>
                      <a:pt x="934015" y="4596860"/>
                      <a:pt x="934015" y="4596860"/>
                      <a:pt x="934015" y="4596860"/>
                    </a:cubicBezTo>
                    <a:cubicBezTo>
                      <a:pt x="934015" y="4596860"/>
                      <a:pt x="934978" y="4601364"/>
                      <a:pt x="934978" y="4601364"/>
                    </a:cubicBezTo>
                    <a:cubicBezTo>
                      <a:pt x="939482" y="4600402"/>
                      <a:pt x="939482" y="4600402"/>
                      <a:pt x="939482" y="4600402"/>
                    </a:cubicBezTo>
                    <a:cubicBezTo>
                      <a:pt x="936902" y="4610373"/>
                      <a:pt x="944948" y="4603944"/>
                      <a:pt x="946872" y="4612952"/>
                    </a:cubicBezTo>
                    <a:cubicBezTo>
                      <a:pt x="947834" y="4617456"/>
                      <a:pt x="953301" y="4620998"/>
                      <a:pt x="955226" y="4630006"/>
                    </a:cubicBezTo>
                    <a:cubicBezTo>
                      <a:pt x="966159" y="4637089"/>
                      <a:pt x="988986" y="4655761"/>
                      <a:pt x="998301" y="4677318"/>
                    </a:cubicBezTo>
                    <a:cubicBezTo>
                      <a:pt x="997339" y="4672815"/>
                      <a:pt x="1002806" y="4676356"/>
                      <a:pt x="1008272" y="4679898"/>
                    </a:cubicBezTo>
                    <a:cubicBezTo>
                      <a:pt x="1003768" y="4680860"/>
                      <a:pt x="1003768" y="4680860"/>
                      <a:pt x="1003768" y="4680860"/>
                    </a:cubicBezTo>
                    <a:cubicBezTo>
                      <a:pt x="998301" y="4677318"/>
                      <a:pt x="999264" y="4681823"/>
                      <a:pt x="999264" y="4681823"/>
                    </a:cubicBezTo>
                    <a:cubicBezTo>
                      <a:pt x="1000226" y="4686327"/>
                      <a:pt x="1005693" y="4689868"/>
                      <a:pt x="1005693" y="4689868"/>
                    </a:cubicBezTo>
                    <a:cubicBezTo>
                      <a:pt x="1005693" y="4689868"/>
                      <a:pt x="1005693" y="4689868"/>
                      <a:pt x="1010197" y="4688906"/>
                    </a:cubicBezTo>
                    <a:cubicBezTo>
                      <a:pt x="1011159" y="4693410"/>
                      <a:pt x="1011159" y="4693410"/>
                      <a:pt x="1011159" y="4693410"/>
                    </a:cubicBezTo>
                    <a:cubicBezTo>
                      <a:pt x="1033987" y="4712082"/>
                      <a:pt x="1064512" y="4766786"/>
                      <a:pt x="1068054" y="4761319"/>
                    </a:cubicBezTo>
                    <a:cubicBezTo>
                      <a:pt x="1069016" y="4765823"/>
                      <a:pt x="1069978" y="4770327"/>
                      <a:pt x="1070941" y="4774831"/>
                    </a:cubicBezTo>
                    <a:cubicBezTo>
                      <a:pt x="1074483" y="4769364"/>
                      <a:pt x="1086377" y="4780952"/>
                      <a:pt x="1088302" y="4789960"/>
                    </a:cubicBezTo>
                    <a:cubicBezTo>
                      <a:pt x="1088302" y="4789960"/>
                      <a:pt x="1082836" y="4786418"/>
                      <a:pt x="1082836" y="4786418"/>
                    </a:cubicBezTo>
                    <a:cubicBezTo>
                      <a:pt x="1083799" y="4790923"/>
                      <a:pt x="1083799" y="4790923"/>
                      <a:pt x="1084761" y="4795426"/>
                    </a:cubicBezTo>
                    <a:cubicBezTo>
                      <a:pt x="1089264" y="4794464"/>
                      <a:pt x="1089264" y="4794464"/>
                      <a:pt x="1089264" y="4794464"/>
                    </a:cubicBezTo>
                    <a:cubicBezTo>
                      <a:pt x="1090227" y="4798968"/>
                      <a:pt x="1090227" y="4798968"/>
                      <a:pt x="1090227" y="4798968"/>
                    </a:cubicBezTo>
                    <a:cubicBezTo>
                      <a:pt x="1098580" y="4816022"/>
                      <a:pt x="1121101" y="4811211"/>
                      <a:pt x="1121407" y="4834693"/>
                    </a:cubicBezTo>
                    <a:cubicBezTo>
                      <a:pt x="1142311" y="4844356"/>
                      <a:pt x="1161596" y="4868494"/>
                      <a:pt x="1169950" y="4885547"/>
                    </a:cubicBezTo>
                    <a:cubicBezTo>
                      <a:pt x="1178958" y="4883623"/>
                      <a:pt x="1222995" y="4935440"/>
                      <a:pt x="1230080" y="4924507"/>
                    </a:cubicBezTo>
                    <a:cubicBezTo>
                      <a:pt x="1220109" y="4921928"/>
                      <a:pt x="1190853" y="4895210"/>
                      <a:pt x="1183462" y="4882661"/>
                    </a:cubicBezTo>
                    <a:cubicBezTo>
                      <a:pt x="1182500" y="4878157"/>
                      <a:pt x="1194394" y="4889745"/>
                      <a:pt x="1187004" y="4877195"/>
                    </a:cubicBezTo>
                    <a:cubicBezTo>
                      <a:pt x="1187004" y="4877195"/>
                      <a:pt x="1177033" y="4874615"/>
                      <a:pt x="1176071" y="4870111"/>
                    </a:cubicBezTo>
                    <a:cubicBezTo>
                      <a:pt x="1153243" y="4851440"/>
                      <a:pt x="1127528" y="4819256"/>
                      <a:pt x="1103738" y="4796081"/>
                    </a:cubicBezTo>
                    <a:cubicBezTo>
                      <a:pt x="1102776" y="4791577"/>
                      <a:pt x="1102776" y="4791577"/>
                      <a:pt x="1102776" y="4791577"/>
                    </a:cubicBezTo>
                    <a:cubicBezTo>
                      <a:pt x="1102776" y="4791577"/>
                      <a:pt x="1101814" y="4787074"/>
                      <a:pt x="1101814" y="4787074"/>
                    </a:cubicBezTo>
                    <a:cubicBezTo>
                      <a:pt x="1096348" y="4783532"/>
                      <a:pt x="1096348" y="4783532"/>
                      <a:pt x="1097311" y="4788036"/>
                    </a:cubicBezTo>
                    <a:cubicBezTo>
                      <a:pt x="1077063" y="4759394"/>
                      <a:pt x="1087033" y="4761974"/>
                      <a:pt x="1052310" y="4731715"/>
                    </a:cubicBezTo>
                    <a:cubicBezTo>
                      <a:pt x="1052310" y="4731715"/>
                      <a:pt x="1057776" y="4735257"/>
                      <a:pt x="1062280" y="4734295"/>
                    </a:cubicBezTo>
                    <a:cubicBezTo>
                      <a:pt x="1054889" y="4721745"/>
                      <a:pt x="1051348" y="4727210"/>
                      <a:pt x="1044919" y="4719165"/>
                    </a:cubicBezTo>
                    <a:cubicBezTo>
                      <a:pt x="1049423" y="4718203"/>
                      <a:pt x="1049423" y="4718203"/>
                      <a:pt x="1049423" y="4718203"/>
                    </a:cubicBezTo>
                    <a:cubicBezTo>
                      <a:pt x="1049423" y="4718203"/>
                      <a:pt x="1048461" y="4713698"/>
                      <a:pt x="1048461" y="4713698"/>
                    </a:cubicBezTo>
                    <a:cubicBezTo>
                      <a:pt x="1047499" y="4709195"/>
                      <a:pt x="1042995" y="4710157"/>
                      <a:pt x="1042995" y="4710157"/>
                    </a:cubicBezTo>
                    <a:cubicBezTo>
                      <a:pt x="1042995" y="4710157"/>
                      <a:pt x="1038491" y="4711120"/>
                      <a:pt x="1038491" y="4711120"/>
                    </a:cubicBezTo>
                    <a:cubicBezTo>
                      <a:pt x="1006348" y="4670890"/>
                      <a:pt x="987716" y="4627774"/>
                      <a:pt x="952032" y="4593011"/>
                    </a:cubicBezTo>
                    <a:cubicBezTo>
                      <a:pt x="952032" y="4593011"/>
                      <a:pt x="951070" y="4588508"/>
                      <a:pt x="951070" y="4588508"/>
                    </a:cubicBezTo>
                    <a:cubicBezTo>
                      <a:pt x="951070" y="4588508"/>
                      <a:pt x="950107" y="4584003"/>
                      <a:pt x="945603" y="4584966"/>
                    </a:cubicBezTo>
                    <a:cubicBezTo>
                      <a:pt x="937249" y="4567911"/>
                      <a:pt x="936287" y="4563408"/>
                      <a:pt x="923430" y="4547316"/>
                    </a:cubicBezTo>
                    <a:cubicBezTo>
                      <a:pt x="922468" y="4542812"/>
                      <a:pt x="922468" y="4542812"/>
                      <a:pt x="922468" y="4542812"/>
                    </a:cubicBezTo>
                    <a:cubicBezTo>
                      <a:pt x="921506" y="4538307"/>
                      <a:pt x="921506" y="4538307"/>
                      <a:pt x="921506" y="4538307"/>
                    </a:cubicBezTo>
                    <a:cubicBezTo>
                      <a:pt x="917002" y="4539270"/>
                      <a:pt x="917002" y="4539270"/>
                      <a:pt x="917002" y="4539270"/>
                    </a:cubicBezTo>
                    <a:cubicBezTo>
                      <a:pt x="909610" y="4526720"/>
                      <a:pt x="908648" y="4522217"/>
                      <a:pt x="903182" y="4518674"/>
                    </a:cubicBezTo>
                    <a:cubicBezTo>
                      <a:pt x="906724" y="4513208"/>
                      <a:pt x="906724" y="4513208"/>
                      <a:pt x="906724" y="4513208"/>
                    </a:cubicBezTo>
                    <a:cubicBezTo>
                      <a:pt x="868152" y="4464933"/>
                      <a:pt x="856912" y="4434367"/>
                      <a:pt x="835702" y="4401222"/>
                    </a:cubicBezTo>
                    <a:cubicBezTo>
                      <a:pt x="835702" y="4401222"/>
                      <a:pt x="835702" y="4401222"/>
                      <a:pt x="840206" y="4400260"/>
                    </a:cubicBezTo>
                    <a:cubicBezTo>
                      <a:pt x="839244" y="4395755"/>
                      <a:pt x="839244" y="4395755"/>
                      <a:pt x="839244" y="4395755"/>
                    </a:cubicBezTo>
                    <a:cubicBezTo>
                      <a:pt x="834740" y="4396718"/>
                      <a:pt x="833777" y="4392213"/>
                      <a:pt x="833777" y="4392213"/>
                    </a:cubicBezTo>
                    <a:cubicBezTo>
                      <a:pt x="826791" y="4376045"/>
                      <a:pt x="826127" y="4377069"/>
                      <a:pt x="822708" y="4371399"/>
                    </a:cubicBezTo>
                    <a:lnTo>
                      <a:pt x="820283" y="4366839"/>
                    </a:lnTo>
                    <a:lnTo>
                      <a:pt x="823500" y="4366151"/>
                    </a:lnTo>
                    <a:cubicBezTo>
                      <a:pt x="822538" y="4361647"/>
                      <a:pt x="822538" y="4361647"/>
                      <a:pt x="822538" y="4361647"/>
                    </a:cubicBezTo>
                    <a:cubicBezTo>
                      <a:pt x="822538" y="4361647"/>
                      <a:pt x="817071" y="4358106"/>
                      <a:pt x="817071" y="4358106"/>
                    </a:cubicBezTo>
                    <a:cubicBezTo>
                      <a:pt x="811605" y="4354564"/>
                      <a:pt x="811605" y="4354564"/>
                      <a:pt x="811605" y="4354564"/>
                    </a:cubicBezTo>
                    <a:cubicBezTo>
                      <a:pt x="806793" y="4332043"/>
                      <a:pt x="797786" y="4333967"/>
                      <a:pt x="801327" y="4328502"/>
                    </a:cubicBezTo>
                    <a:cubicBezTo>
                      <a:pt x="783003" y="4308868"/>
                      <a:pt x="776267" y="4277340"/>
                      <a:pt x="756982" y="4253202"/>
                    </a:cubicBezTo>
                    <a:cubicBezTo>
                      <a:pt x="761486" y="4252240"/>
                      <a:pt x="761486" y="4252240"/>
                      <a:pt x="761486" y="4252240"/>
                    </a:cubicBezTo>
                    <a:cubicBezTo>
                      <a:pt x="761486" y="4252240"/>
                      <a:pt x="761486" y="4252240"/>
                      <a:pt x="762448" y="4256744"/>
                    </a:cubicBezTo>
                    <a:cubicBezTo>
                      <a:pt x="763411" y="4261249"/>
                      <a:pt x="767914" y="4260286"/>
                      <a:pt x="767914" y="4260286"/>
                    </a:cubicBezTo>
                    <a:cubicBezTo>
                      <a:pt x="766952" y="4255782"/>
                      <a:pt x="766952" y="4255782"/>
                      <a:pt x="765989" y="4251278"/>
                    </a:cubicBezTo>
                    <a:cubicBezTo>
                      <a:pt x="765027" y="4246774"/>
                      <a:pt x="760524" y="4247736"/>
                      <a:pt x="759562" y="4243232"/>
                    </a:cubicBezTo>
                    <a:cubicBezTo>
                      <a:pt x="768569" y="4241308"/>
                      <a:pt x="755713" y="4225216"/>
                      <a:pt x="751208" y="4226178"/>
                    </a:cubicBezTo>
                    <a:cubicBezTo>
                      <a:pt x="750246" y="4221674"/>
                      <a:pt x="745742" y="4222636"/>
                      <a:pt x="745742" y="4222636"/>
                    </a:cubicBezTo>
                    <a:cubicBezTo>
                      <a:pt x="745742" y="4222636"/>
                      <a:pt x="746704" y="4227140"/>
                      <a:pt x="747666" y="4231645"/>
                    </a:cubicBezTo>
                    <a:cubicBezTo>
                      <a:pt x="745742" y="4222636"/>
                      <a:pt x="741238" y="4223598"/>
                      <a:pt x="734810" y="4215553"/>
                    </a:cubicBezTo>
                    <a:cubicBezTo>
                      <a:pt x="732885" y="4206545"/>
                      <a:pt x="737389" y="4205583"/>
                      <a:pt x="730960" y="4197536"/>
                    </a:cubicBezTo>
                    <a:cubicBezTo>
                      <a:pt x="730960" y="4197536"/>
                      <a:pt x="726456" y="4198499"/>
                      <a:pt x="724531" y="4189491"/>
                    </a:cubicBezTo>
                    <a:cubicBezTo>
                      <a:pt x="729036" y="4188529"/>
                      <a:pt x="729998" y="4193033"/>
                      <a:pt x="729998" y="4193033"/>
                    </a:cubicBezTo>
                    <a:cubicBezTo>
                      <a:pt x="733540" y="4187566"/>
                      <a:pt x="732578" y="4183062"/>
                      <a:pt x="729691" y="4169550"/>
                    </a:cubicBezTo>
                    <a:cubicBezTo>
                      <a:pt x="742548" y="4185642"/>
                      <a:pt x="750246" y="4221674"/>
                      <a:pt x="769532" y="4245812"/>
                    </a:cubicBezTo>
                    <a:cubicBezTo>
                      <a:pt x="778848" y="4267369"/>
                      <a:pt x="808104" y="4294087"/>
                      <a:pt x="808104" y="4294087"/>
                    </a:cubicBezTo>
                    <a:cubicBezTo>
                      <a:pt x="812607" y="4293124"/>
                      <a:pt x="808758" y="4275108"/>
                      <a:pt x="804909" y="4257092"/>
                    </a:cubicBezTo>
                    <a:cubicBezTo>
                      <a:pt x="836704" y="4339783"/>
                      <a:pt x="899374" y="4434714"/>
                      <a:pt x="954652" y="4517097"/>
                    </a:cubicBezTo>
                    <a:cubicBezTo>
                      <a:pt x="950148" y="4518059"/>
                      <a:pt x="950148" y="4518059"/>
                      <a:pt x="951110" y="4522564"/>
                    </a:cubicBezTo>
                    <a:cubicBezTo>
                      <a:pt x="951110" y="4522564"/>
                      <a:pt x="950148" y="4518059"/>
                      <a:pt x="950148" y="4518059"/>
                    </a:cubicBezTo>
                    <a:cubicBezTo>
                      <a:pt x="945643" y="4519022"/>
                      <a:pt x="945643" y="4519022"/>
                      <a:pt x="945643" y="4519022"/>
                    </a:cubicBezTo>
                    <a:cubicBezTo>
                      <a:pt x="945643" y="4519022"/>
                      <a:pt x="946605" y="4523526"/>
                      <a:pt x="947568" y="4528030"/>
                    </a:cubicBezTo>
                    <a:cubicBezTo>
                      <a:pt x="948530" y="4532534"/>
                      <a:pt x="948530" y="4532534"/>
                      <a:pt x="950455" y="4541543"/>
                    </a:cubicBezTo>
                    <a:cubicBezTo>
                      <a:pt x="953997" y="4536076"/>
                      <a:pt x="959463" y="4539618"/>
                      <a:pt x="971358" y="4551205"/>
                    </a:cubicBezTo>
                    <a:cubicBezTo>
                      <a:pt x="972320" y="4555710"/>
                      <a:pt x="972320" y="4555710"/>
                      <a:pt x="972320" y="4555710"/>
                    </a:cubicBezTo>
                    <a:cubicBezTo>
                      <a:pt x="973282" y="4560213"/>
                      <a:pt x="973282" y="4560213"/>
                      <a:pt x="973282" y="4560213"/>
                    </a:cubicBezTo>
                    <a:cubicBezTo>
                      <a:pt x="974245" y="4564718"/>
                      <a:pt x="974245" y="4564718"/>
                      <a:pt x="979711" y="4568259"/>
                    </a:cubicBezTo>
                    <a:cubicBezTo>
                      <a:pt x="980674" y="4572763"/>
                      <a:pt x="985178" y="4571801"/>
                      <a:pt x="986140" y="4576305"/>
                    </a:cubicBezTo>
                    <a:cubicBezTo>
                      <a:pt x="983560" y="4586275"/>
                      <a:pt x="999959" y="4596901"/>
                      <a:pt x="996417" y="4602367"/>
                    </a:cubicBezTo>
                    <a:cubicBezTo>
                      <a:pt x="995455" y="4597864"/>
                      <a:pt x="995455" y="4597864"/>
                      <a:pt x="990952" y="4598826"/>
                    </a:cubicBezTo>
                    <a:lnTo>
                      <a:pt x="991914" y="4603329"/>
                    </a:lnTo>
                    <a:cubicBezTo>
                      <a:pt x="991914" y="4603329"/>
                      <a:pt x="997379" y="4606871"/>
                      <a:pt x="997379" y="4606871"/>
                    </a:cubicBezTo>
                    <a:cubicBezTo>
                      <a:pt x="1003808" y="4614917"/>
                      <a:pt x="1010237" y="4622963"/>
                      <a:pt x="1010237" y="4622963"/>
                    </a:cubicBezTo>
                    <a:cubicBezTo>
                      <a:pt x="1011200" y="4627466"/>
                      <a:pt x="1011200" y="4627466"/>
                      <a:pt x="1011200" y="4627466"/>
                    </a:cubicBezTo>
                    <a:cubicBezTo>
                      <a:pt x="1011200" y="4627466"/>
                      <a:pt x="1012162" y="4631971"/>
                      <a:pt x="1017628" y="4635513"/>
                    </a:cubicBezTo>
                    <a:cubicBezTo>
                      <a:pt x="1018590" y="4640016"/>
                      <a:pt x="1023094" y="4639054"/>
                      <a:pt x="1023094" y="4639054"/>
                    </a:cubicBezTo>
                    <a:cubicBezTo>
                      <a:pt x="1022132" y="4634551"/>
                      <a:pt x="1022132" y="4634551"/>
                      <a:pt x="1022132" y="4634551"/>
                    </a:cubicBezTo>
                    <a:cubicBezTo>
                      <a:pt x="1023094" y="4639054"/>
                      <a:pt x="1023094" y="4639054"/>
                      <a:pt x="1029523" y="4647100"/>
                    </a:cubicBezTo>
                    <a:cubicBezTo>
                      <a:pt x="1028560" y="4642596"/>
                      <a:pt x="1033065" y="4641634"/>
                      <a:pt x="1034027" y="4646138"/>
                    </a:cubicBezTo>
                    <a:cubicBezTo>
                      <a:pt x="1034027" y="4646138"/>
                      <a:pt x="1034989" y="4650642"/>
                      <a:pt x="1040455" y="4654184"/>
                    </a:cubicBezTo>
                    <a:cubicBezTo>
                      <a:pt x="1041417" y="4658688"/>
                      <a:pt x="1041417" y="4658688"/>
                      <a:pt x="1041417" y="4658688"/>
                    </a:cubicBezTo>
                    <a:cubicBezTo>
                      <a:pt x="1042380" y="4663192"/>
                      <a:pt x="1042380" y="4663192"/>
                      <a:pt x="1042380" y="4663192"/>
                    </a:cubicBezTo>
                    <a:cubicBezTo>
                      <a:pt x="1047846" y="4666733"/>
                      <a:pt x="1047846" y="4666733"/>
                      <a:pt x="1047846" y="4666733"/>
                    </a:cubicBezTo>
                    <a:cubicBezTo>
                      <a:pt x="1046884" y="4662230"/>
                      <a:pt x="1046884" y="4662230"/>
                      <a:pt x="1046884" y="4662230"/>
                    </a:cubicBezTo>
                    <a:cubicBezTo>
                      <a:pt x="1060704" y="4682825"/>
                      <a:pt x="1079027" y="4702459"/>
                      <a:pt x="1089960" y="4709542"/>
                    </a:cubicBezTo>
                    <a:cubicBezTo>
                      <a:pt x="1089960" y="4709542"/>
                      <a:pt x="1090922" y="4714047"/>
                      <a:pt x="1096388" y="4717588"/>
                    </a:cubicBezTo>
                    <a:cubicBezTo>
                      <a:pt x="1096388" y="4717588"/>
                      <a:pt x="1101855" y="4721130"/>
                      <a:pt x="1101855" y="4721130"/>
                    </a:cubicBezTo>
                    <a:cubicBezTo>
                      <a:pt x="1101855" y="4721130"/>
                      <a:pt x="1101855" y="4721130"/>
                      <a:pt x="1100893" y="4716625"/>
                    </a:cubicBezTo>
                    <a:cubicBezTo>
                      <a:pt x="1099931" y="4712122"/>
                      <a:pt x="1099931" y="4712122"/>
                      <a:pt x="1099931" y="4712122"/>
                    </a:cubicBezTo>
                    <a:cubicBezTo>
                      <a:pt x="1130148" y="4743343"/>
                      <a:pt x="1131111" y="4747847"/>
                      <a:pt x="1157788" y="4784534"/>
                    </a:cubicBezTo>
                    <a:cubicBezTo>
                      <a:pt x="1172262" y="4786152"/>
                      <a:pt x="1178691" y="4794197"/>
                      <a:pt x="1178691" y="4794197"/>
                    </a:cubicBezTo>
                    <a:cubicBezTo>
                      <a:pt x="1184157" y="4797739"/>
                      <a:pt x="1179653" y="4798701"/>
                      <a:pt x="1186082" y="4806747"/>
                    </a:cubicBezTo>
                    <a:cubicBezTo>
                      <a:pt x="1195090" y="4804822"/>
                      <a:pt x="1193473" y="4819296"/>
                      <a:pt x="1205368" y="4830884"/>
                    </a:cubicBezTo>
                    <a:cubicBezTo>
                      <a:pt x="1222729" y="4846014"/>
                      <a:pt x="1208910" y="4825418"/>
                      <a:pt x="1226271" y="4840547"/>
                    </a:cubicBezTo>
                    <a:cubicBezTo>
                      <a:pt x="1215338" y="4833464"/>
                      <a:pt x="1228195" y="4849556"/>
                      <a:pt x="1241052" y="4865648"/>
                    </a:cubicBezTo>
                    <a:cubicBezTo>
                      <a:pt x="1240090" y="4861143"/>
                      <a:pt x="1240090" y="4861143"/>
                      <a:pt x="1235587" y="4862105"/>
                    </a:cubicBezTo>
                    <a:cubicBezTo>
                      <a:pt x="1234624" y="4857601"/>
                      <a:pt x="1229158" y="4854060"/>
                      <a:pt x="1230120" y="4858563"/>
                    </a:cubicBezTo>
                    <a:cubicBezTo>
                      <a:pt x="1225616" y="4859526"/>
                      <a:pt x="1231082" y="4863068"/>
                      <a:pt x="1232045" y="4867572"/>
                    </a:cubicBezTo>
                    <a:cubicBezTo>
                      <a:pt x="1237511" y="4871113"/>
                      <a:pt x="1237511" y="4871113"/>
                      <a:pt x="1238474" y="4875617"/>
                    </a:cubicBezTo>
                    <a:cubicBezTo>
                      <a:pt x="1233007" y="4872076"/>
                      <a:pt x="1225616" y="4859526"/>
                      <a:pt x="1222074" y="4864992"/>
                    </a:cubicBezTo>
                    <a:cubicBezTo>
                      <a:pt x="1233007" y="4872076"/>
                      <a:pt x="1239436" y="4880122"/>
                      <a:pt x="1243939" y="4879160"/>
                    </a:cubicBezTo>
                    <a:cubicBezTo>
                      <a:pt x="1243939" y="4879160"/>
                      <a:pt x="1249406" y="4882701"/>
                      <a:pt x="1249406" y="4882701"/>
                    </a:cubicBezTo>
                    <a:cubicBezTo>
                      <a:pt x="1255835" y="4890747"/>
                      <a:pt x="1255835" y="4890747"/>
                      <a:pt x="1260338" y="4889785"/>
                    </a:cubicBezTo>
                    <a:cubicBezTo>
                      <a:pt x="1265805" y="4893326"/>
                      <a:pt x="1260338" y="4889785"/>
                      <a:pt x="1259376" y="4885281"/>
                    </a:cubicBezTo>
                    <a:cubicBezTo>
                      <a:pt x="1258413" y="4880776"/>
                      <a:pt x="1258413" y="4880776"/>
                      <a:pt x="1253910" y="4881738"/>
                    </a:cubicBezTo>
                    <a:cubicBezTo>
                      <a:pt x="1252948" y="4877235"/>
                      <a:pt x="1252948" y="4877235"/>
                      <a:pt x="1252948" y="4877235"/>
                    </a:cubicBezTo>
                    <a:cubicBezTo>
                      <a:pt x="1263880" y="4884318"/>
                      <a:pt x="1261956" y="4875311"/>
                      <a:pt x="1270309" y="4892364"/>
                    </a:cubicBezTo>
                    <a:cubicBezTo>
                      <a:pt x="1279316" y="4890439"/>
                      <a:pt x="1262918" y="4879814"/>
                      <a:pt x="1266460" y="4874348"/>
                    </a:cubicBezTo>
                    <a:cubicBezTo>
                      <a:pt x="1284783" y="4893981"/>
                      <a:pt x="1275775" y="4895906"/>
                      <a:pt x="1286708" y="4902990"/>
                    </a:cubicBezTo>
                    <a:cubicBezTo>
                      <a:pt x="1282203" y="4903952"/>
                      <a:pt x="1282203" y="4903952"/>
                      <a:pt x="1282203" y="4903952"/>
                    </a:cubicBezTo>
                    <a:cubicBezTo>
                      <a:pt x="1276738" y="4900410"/>
                      <a:pt x="1276738" y="4900410"/>
                      <a:pt x="1272233" y="4901372"/>
                    </a:cubicBezTo>
                    <a:cubicBezTo>
                      <a:pt x="1272233" y="4901372"/>
                      <a:pt x="1277700" y="4904914"/>
                      <a:pt x="1278662" y="4909418"/>
                    </a:cubicBezTo>
                    <a:cubicBezTo>
                      <a:pt x="1269654" y="4911342"/>
                      <a:pt x="1269654" y="4911342"/>
                      <a:pt x="1285090" y="4917464"/>
                    </a:cubicBezTo>
                    <a:cubicBezTo>
                      <a:pt x="1280587" y="4918427"/>
                      <a:pt x="1280587" y="4918427"/>
                      <a:pt x="1280587" y="4918427"/>
                    </a:cubicBezTo>
                    <a:cubicBezTo>
                      <a:pt x="1281549" y="4922930"/>
                      <a:pt x="1282511" y="4927434"/>
                      <a:pt x="1287015" y="4926472"/>
                    </a:cubicBezTo>
                    <a:cubicBezTo>
                      <a:pt x="1287015" y="4926472"/>
                      <a:pt x="1287015" y="4926472"/>
                      <a:pt x="1291519" y="4925510"/>
                    </a:cubicBezTo>
                    <a:cubicBezTo>
                      <a:pt x="1292481" y="4930014"/>
                      <a:pt x="1292481" y="4930014"/>
                      <a:pt x="1292481" y="4930014"/>
                    </a:cubicBezTo>
                    <a:lnTo>
                      <a:pt x="1298910" y="4938059"/>
                    </a:lnTo>
                    <a:lnTo>
                      <a:pt x="1292356" y="4937694"/>
                    </a:lnTo>
                    <a:cubicBezTo>
                      <a:pt x="1290547" y="4937491"/>
                      <a:pt x="1289420" y="4937732"/>
                      <a:pt x="1289901" y="4939984"/>
                    </a:cubicBezTo>
                    <a:cubicBezTo>
                      <a:pt x="1289901" y="4939984"/>
                      <a:pt x="1291510" y="4941996"/>
                      <a:pt x="1293236" y="4944571"/>
                    </a:cubicBezTo>
                    <a:lnTo>
                      <a:pt x="1296561" y="4951097"/>
                    </a:lnTo>
                    <a:lnTo>
                      <a:pt x="1291826" y="4948992"/>
                    </a:lnTo>
                    <a:cubicBezTo>
                      <a:pt x="1282818" y="4950916"/>
                      <a:pt x="1301142" y="4970550"/>
                      <a:pt x="1310150" y="4968626"/>
                    </a:cubicBezTo>
                    <a:cubicBezTo>
                      <a:pt x="1310150" y="4968626"/>
                      <a:pt x="1311113" y="4973130"/>
                      <a:pt x="1315616" y="4972168"/>
                    </a:cubicBezTo>
                    <a:cubicBezTo>
                      <a:pt x="1316579" y="4976671"/>
                      <a:pt x="1316579" y="4976671"/>
                      <a:pt x="1316579" y="4976671"/>
                    </a:cubicBezTo>
                    <a:cubicBezTo>
                      <a:pt x="1322045" y="4980213"/>
                      <a:pt x="1321083" y="4975709"/>
                      <a:pt x="1321083" y="4975709"/>
                    </a:cubicBezTo>
                    <a:cubicBezTo>
                      <a:pt x="1321083" y="4975709"/>
                      <a:pt x="1315616" y="4972168"/>
                      <a:pt x="1315616" y="4972168"/>
                    </a:cubicBezTo>
                    <a:cubicBezTo>
                      <a:pt x="1319158" y="4966701"/>
                      <a:pt x="1308226" y="4959618"/>
                      <a:pt x="1302760" y="4956076"/>
                    </a:cubicBezTo>
                    <a:cubicBezTo>
                      <a:pt x="1308226" y="4959618"/>
                      <a:pt x="1308226" y="4959618"/>
                      <a:pt x="1308226" y="4959618"/>
                    </a:cubicBezTo>
                    <a:cubicBezTo>
                      <a:pt x="1313692" y="4963159"/>
                      <a:pt x="1318196" y="4962197"/>
                      <a:pt x="1317234" y="4957694"/>
                    </a:cubicBezTo>
                    <a:cubicBezTo>
                      <a:pt x="1317234" y="4957694"/>
                      <a:pt x="1316271" y="4953189"/>
                      <a:pt x="1310805" y="4949647"/>
                    </a:cubicBezTo>
                    <a:cubicBezTo>
                      <a:pt x="1305339" y="4946105"/>
                      <a:pt x="1305339" y="4946105"/>
                      <a:pt x="1305339" y="4946105"/>
                    </a:cubicBezTo>
                    <a:cubicBezTo>
                      <a:pt x="1326241" y="4955769"/>
                      <a:pt x="1305339" y="4946105"/>
                      <a:pt x="1296986" y="4929052"/>
                    </a:cubicBezTo>
                    <a:cubicBezTo>
                      <a:pt x="1302452" y="4932593"/>
                      <a:pt x="1302452" y="4932593"/>
                      <a:pt x="1302452" y="4932593"/>
                    </a:cubicBezTo>
                    <a:cubicBezTo>
                      <a:pt x="1302452" y="4932593"/>
                      <a:pt x="1301490" y="4928089"/>
                      <a:pt x="1301490" y="4928089"/>
                    </a:cubicBezTo>
                    <a:cubicBezTo>
                      <a:pt x="1301490" y="4928089"/>
                      <a:pt x="1300528" y="4923585"/>
                      <a:pt x="1300528" y="4923585"/>
                    </a:cubicBezTo>
                    <a:cubicBezTo>
                      <a:pt x="1296024" y="4924547"/>
                      <a:pt x="1296024" y="4924547"/>
                      <a:pt x="1295061" y="4920043"/>
                    </a:cubicBezTo>
                    <a:cubicBezTo>
                      <a:pt x="1299565" y="4919081"/>
                      <a:pt x="1294099" y="4915540"/>
                      <a:pt x="1293137" y="4911035"/>
                    </a:cubicBezTo>
                    <a:cubicBezTo>
                      <a:pt x="1303107" y="4913615"/>
                      <a:pt x="1309535" y="4921661"/>
                      <a:pt x="1322392" y="4937753"/>
                    </a:cubicBezTo>
                    <a:cubicBezTo>
                      <a:pt x="1322392" y="4937753"/>
                      <a:pt x="1322392" y="4937753"/>
                      <a:pt x="1317889" y="4938715"/>
                    </a:cubicBezTo>
                    <a:cubicBezTo>
                      <a:pt x="1317889" y="4938715"/>
                      <a:pt x="1317889" y="4938715"/>
                      <a:pt x="1318851" y="4943218"/>
                    </a:cubicBezTo>
                    <a:cubicBezTo>
                      <a:pt x="1318851" y="4943218"/>
                      <a:pt x="1323354" y="4942256"/>
                      <a:pt x="1323354" y="4942256"/>
                    </a:cubicBezTo>
                    <a:cubicBezTo>
                      <a:pt x="1324317" y="4946760"/>
                      <a:pt x="1324317" y="4946760"/>
                      <a:pt x="1324317" y="4946760"/>
                    </a:cubicBezTo>
                    <a:cubicBezTo>
                      <a:pt x="1328821" y="4945798"/>
                      <a:pt x="1328821" y="4945798"/>
                      <a:pt x="1328821" y="4945798"/>
                    </a:cubicBezTo>
                    <a:cubicBezTo>
                      <a:pt x="1335250" y="4953844"/>
                      <a:pt x="1331708" y="4959310"/>
                      <a:pt x="1342641" y="4966394"/>
                    </a:cubicBezTo>
                    <a:cubicBezTo>
                      <a:pt x="1343603" y="4970897"/>
                      <a:pt x="1343603" y="4970897"/>
                      <a:pt x="1343603" y="4970897"/>
                    </a:cubicBezTo>
                    <a:cubicBezTo>
                      <a:pt x="1343603" y="4970897"/>
                      <a:pt x="1344566" y="4975402"/>
                      <a:pt x="1349069" y="4974440"/>
                    </a:cubicBezTo>
                    <a:cubicBezTo>
                      <a:pt x="1349069" y="4974440"/>
                      <a:pt x="1348107" y="4969935"/>
                      <a:pt x="1348107" y="4969935"/>
                    </a:cubicBezTo>
                    <a:cubicBezTo>
                      <a:pt x="1359040" y="4977019"/>
                      <a:pt x="1361927" y="4990531"/>
                      <a:pt x="1370935" y="4988607"/>
                    </a:cubicBezTo>
                    <a:cubicBezTo>
                      <a:pt x="1371897" y="4993111"/>
                      <a:pt x="1371897" y="4993111"/>
                      <a:pt x="1377363" y="4996652"/>
                    </a:cubicBezTo>
                    <a:cubicBezTo>
                      <a:pt x="1377363" y="4996652"/>
                      <a:pt x="1377363" y="4996652"/>
                      <a:pt x="1376401" y="4992149"/>
                    </a:cubicBezTo>
                    <a:cubicBezTo>
                      <a:pt x="1401153" y="5019827"/>
                      <a:pt x="1391838" y="4998270"/>
                      <a:pt x="1397304" y="5001812"/>
                    </a:cubicBezTo>
                    <a:cubicBezTo>
                      <a:pt x="1405658" y="5018865"/>
                      <a:pt x="1434914" y="5045582"/>
                      <a:pt x="1457741" y="5064254"/>
                    </a:cubicBezTo>
                    <a:cubicBezTo>
                      <a:pt x="1462246" y="5063292"/>
                      <a:pt x="1462246" y="5063292"/>
                      <a:pt x="1462246" y="5063292"/>
                    </a:cubicBezTo>
                    <a:cubicBezTo>
                      <a:pt x="1463208" y="5067795"/>
                      <a:pt x="1467712" y="5066833"/>
                      <a:pt x="1467712" y="5066833"/>
                    </a:cubicBezTo>
                    <a:cubicBezTo>
                      <a:pt x="1483149" y="5072955"/>
                      <a:pt x="1496968" y="5093550"/>
                      <a:pt x="1498892" y="5102559"/>
                    </a:cubicBezTo>
                    <a:cubicBezTo>
                      <a:pt x="1502435" y="5097092"/>
                      <a:pt x="1502435" y="5097092"/>
                      <a:pt x="1507901" y="5100634"/>
                    </a:cubicBezTo>
                    <a:cubicBezTo>
                      <a:pt x="1507901" y="5100634"/>
                      <a:pt x="1508863" y="5105137"/>
                      <a:pt x="1509826" y="5109642"/>
                    </a:cubicBezTo>
                    <a:cubicBezTo>
                      <a:pt x="1513367" y="5104175"/>
                      <a:pt x="1518833" y="5107717"/>
                      <a:pt x="1525262" y="5115763"/>
                    </a:cubicBezTo>
                    <a:cubicBezTo>
                      <a:pt x="1520758" y="5116725"/>
                      <a:pt x="1520758" y="5116725"/>
                      <a:pt x="1520758" y="5116725"/>
                    </a:cubicBezTo>
                    <a:cubicBezTo>
                      <a:pt x="1521720" y="5121229"/>
                      <a:pt x="1527187" y="5124771"/>
                      <a:pt x="1527187" y="5124771"/>
                    </a:cubicBezTo>
                    <a:cubicBezTo>
                      <a:pt x="1527187" y="5124771"/>
                      <a:pt x="1531691" y="5123809"/>
                      <a:pt x="1531691" y="5123809"/>
                    </a:cubicBezTo>
                    <a:cubicBezTo>
                      <a:pt x="1534578" y="5137321"/>
                      <a:pt x="1577346" y="5161151"/>
                      <a:pt x="1565451" y="5149564"/>
                    </a:cubicBezTo>
                    <a:cubicBezTo>
                      <a:pt x="1556443" y="5151489"/>
                      <a:pt x="1567069" y="5135089"/>
                      <a:pt x="1558060" y="5137014"/>
                    </a:cubicBezTo>
                    <a:cubicBezTo>
                      <a:pt x="1554518" y="5142480"/>
                      <a:pt x="1543586" y="5135397"/>
                      <a:pt x="1537157" y="5127351"/>
                    </a:cubicBezTo>
                    <a:cubicBezTo>
                      <a:pt x="1538119" y="5131855"/>
                      <a:pt x="1542623" y="5130892"/>
                      <a:pt x="1542623" y="5130892"/>
                    </a:cubicBezTo>
                    <a:cubicBezTo>
                      <a:pt x="1548090" y="5134434"/>
                      <a:pt x="1548090" y="5134434"/>
                      <a:pt x="1548090" y="5134434"/>
                    </a:cubicBezTo>
                    <a:cubicBezTo>
                      <a:pt x="1547128" y="5129930"/>
                      <a:pt x="1547128" y="5129930"/>
                      <a:pt x="1546166" y="5125426"/>
                    </a:cubicBezTo>
                    <a:cubicBezTo>
                      <a:pt x="1546166" y="5125426"/>
                      <a:pt x="1551631" y="5128968"/>
                      <a:pt x="1551631" y="5128968"/>
                    </a:cubicBezTo>
                    <a:cubicBezTo>
                      <a:pt x="1551631" y="5128968"/>
                      <a:pt x="1550669" y="5124464"/>
                      <a:pt x="1550669" y="5124464"/>
                    </a:cubicBezTo>
                    <a:cubicBezTo>
                      <a:pt x="1545203" y="5120922"/>
                      <a:pt x="1545203" y="5120922"/>
                      <a:pt x="1545203" y="5120922"/>
                    </a:cubicBezTo>
                    <a:cubicBezTo>
                      <a:pt x="1539737" y="5117380"/>
                      <a:pt x="1539737" y="5117380"/>
                      <a:pt x="1539737" y="5117380"/>
                    </a:cubicBezTo>
                    <a:cubicBezTo>
                      <a:pt x="1543279" y="5111913"/>
                      <a:pt x="1549707" y="5119960"/>
                      <a:pt x="1554211" y="5118998"/>
                    </a:cubicBezTo>
                    <a:cubicBezTo>
                      <a:pt x="1554211" y="5118998"/>
                      <a:pt x="1555173" y="5123502"/>
                      <a:pt x="1555173" y="5123502"/>
                    </a:cubicBezTo>
                    <a:cubicBezTo>
                      <a:pt x="1556135" y="5128005"/>
                      <a:pt x="1556135" y="5128005"/>
                      <a:pt x="1556135" y="5128005"/>
                    </a:cubicBezTo>
                    <a:cubicBezTo>
                      <a:pt x="1561602" y="5131547"/>
                      <a:pt x="1567069" y="5135089"/>
                      <a:pt x="1571572" y="5134127"/>
                    </a:cubicBezTo>
                    <a:cubicBezTo>
                      <a:pt x="1571572" y="5134127"/>
                      <a:pt x="1576077" y="5133165"/>
                      <a:pt x="1570610" y="5129623"/>
                    </a:cubicBezTo>
                    <a:cubicBezTo>
                      <a:pt x="1569648" y="5125119"/>
                      <a:pt x="1569648" y="5125119"/>
                      <a:pt x="1569648" y="5125119"/>
                    </a:cubicBezTo>
                    <a:cubicBezTo>
                      <a:pt x="1586047" y="5135744"/>
                      <a:pt x="1567069" y="5135089"/>
                      <a:pt x="1587010" y="5140248"/>
                    </a:cubicBezTo>
                    <a:cubicBezTo>
                      <a:pt x="1587972" y="5144752"/>
                      <a:pt x="1587972" y="5144752"/>
                      <a:pt x="1587972" y="5144752"/>
                    </a:cubicBezTo>
                    <a:cubicBezTo>
                      <a:pt x="1588934" y="5149256"/>
                      <a:pt x="1588934" y="5149256"/>
                      <a:pt x="1593438" y="5148294"/>
                    </a:cubicBezTo>
                    <a:cubicBezTo>
                      <a:pt x="1598904" y="5151836"/>
                      <a:pt x="1598904" y="5151836"/>
                      <a:pt x="1598904" y="5151836"/>
                    </a:cubicBezTo>
                    <a:cubicBezTo>
                      <a:pt x="1604371" y="5155378"/>
                      <a:pt x="1604371" y="5155378"/>
                      <a:pt x="1610799" y="5163423"/>
                    </a:cubicBezTo>
                    <a:cubicBezTo>
                      <a:pt x="1618845" y="5156994"/>
                      <a:pt x="1646177" y="5174704"/>
                      <a:pt x="1638786" y="5162154"/>
                    </a:cubicBezTo>
                    <a:cubicBezTo>
                      <a:pt x="1636534" y="5162635"/>
                      <a:pt x="1632675" y="5161104"/>
                      <a:pt x="1628575" y="5158449"/>
                    </a:cubicBezTo>
                    <a:lnTo>
                      <a:pt x="1621158" y="5151791"/>
                    </a:lnTo>
                    <a:lnTo>
                      <a:pt x="1626891" y="5150566"/>
                    </a:lnTo>
                    <a:cubicBezTo>
                      <a:pt x="1654223" y="5168275"/>
                      <a:pt x="1681554" y="5185984"/>
                      <a:pt x="1698916" y="5201113"/>
                    </a:cubicBezTo>
                    <a:cubicBezTo>
                      <a:pt x="1699878" y="5205617"/>
                      <a:pt x="1704383" y="5204655"/>
                      <a:pt x="1704383" y="5204655"/>
                    </a:cubicBezTo>
                    <a:cubicBezTo>
                      <a:pt x="1721744" y="5219784"/>
                      <a:pt x="1688945" y="5198534"/>
                      <a:pt x="1695374" y="5206579"/>
                    </a:cubicBezTo>
                    <a:cubicBezTo>
                      <a:pt x="1716277" y="5216242"/>
                      <a:pt x="1711773" y="5217205"/>
                      <a:pt x="1713697" y="5226213"/>
                    </a:cubicBezTo>
                    <a:cubicBezTo>
                      <a:pt x="1733638" y="5231372"/>
                      <a:pt x="1741992" y="5248426"/>
                      <a:pt x="1734601" y="5235876"/>
                    </a:cubicBezTo>
                    <a:cubicBezTo>
                      <a:pt x="1739105" y="5234914"/>
                      <a:pt x="1739105" y="5234914"/>
                      <a:pt x="1739105" y="5234914"/>
                    </a:cubicBezTo>
                    <a:cubicBezTo>
                      <a:pt x="1743608" y="5233952"/>
                      <a:pt x="1743608" y="5233952"/>
                      <a:pt x="1743608" y="5233952"/>
                    </a:cubicBezTo>
                    <a:cubicBezTo>
                      <a:pt x="1749075" y="5237493"/>
                      <a:pt x="1759046" y="5240073"/>
                      <a:pt x="1765474" y="5248118"/>
                    </a:cubicBezTo>
                    <a:cubicBezTo>
                      <a:pt x="1764511" y="5243615"/>
                      <a:pt x="1769016" y="5242652"/>
                      <a:pt x="1774483" y="5246193"/>
                    </a:cubicBezTo>
                    <a:cubicBezTo>
                      <a:pt x="1794423" y="5251353"/>
                      <a:pt x="1814672" y="5279995"/>
                      <a:pt x="1840078" y="5288696"/>
                    </a:cubicBezTo>
                    <a:cubicBezTo>
                      <a:pt x="1846507" y="5296741"/>
                      <a:pt x="1850049" y="5291274"/>
                      <a:pt x="1860019" y="5293854"/>
                    </a:cubicBezTo>
                    <a:cubicBezTo>
                      <a:pt x="1860019" y="5293854"/>
                      <a:pt x="1866448" y="5301901"/>
                      <a:pt x="1872877" y="5309946"/>
                    </a:cubicBezTo>
                    <a:cubicBezTo>
                      <a:pt x="1926578" y="5340859"/>
                      <a:pt x="2003762" y="5371466"/>
                      <a:pt x="2056500" y="5397876"/>
                    </a:cubicBezTo>
                    <a:cubicBezTo>
                      <a:pt x="2082870" y="5411080"/>
                      <a:pt x="2103773" y="5420743"/>
                      <a:pt x="2135609" y="5437490"/>
                    </a:cubicBezTo>
                    <a:cubicBezTo>
                      <a:pt x="2145579" y="5440070"/>
                      <a:pt x="2170024" y="5444266"/>
                      <a:pt x="2180957" y="5451349"/>
                    </a:cubicBezTo>
                    <a:cubicBezTo>
                      <a:pt x="2180957" y="5451349"/>
                      <a:pt x="2187385" y="5459396"/>
                      <a:pt x="2187385" y="5459396"/>
                    </a:cubicBezTo>
                    <a:cubicBezTo>
                      <a:pt x="2212793" y="5468096"/>
                      <a:pt x="2211830" y="5463592"/>
                      <a:pt x="2228229" y="5474217"/>
                    </a:cubicBezTo>
                    <a:cubicBezTo>
                      <a:pt x="2217297" y="5467134"/>
                      <a:pt x="2275502" y="5497085"/>
                      <a:pt x="2305413" y="5504824"/>
                    </a:cubicBezTo>
                    <a:cubicBezTo>
                      <a:pt x="2352685" y="5527692"/>
                      <a:pt x="2417013" y="5542206"/>
                      <a:pt x="2473293" y="5563150"/>
                    </a:cubicBezTo>
                    <a:cubicBezTo>
                      <a:pt x="2497738" y="5567346"/>
                      <a:pt x="2533115" y="5578627"/>
                      <a:pt x="2572035" y="5584441"/>
                    </a:cubicBezTo>
                    <a:cubicBezTo>
                      <a:pt x="2611917" y="5594759"/>
                      <a:pt x="2655341" y="5599610"/>
                      <a:pt x="2679785" y="5603808"/>
                    </a:cubicBezTo>
                    <a:cubicBezTo>
                      <a:pt x="2747653" y="5612856"/>
                      <a:pt x="2802972" y="5629295"/>
                      <a:pt x="2856366" y="5636726"/>
                    </a:cubicBezTo>
                    <a:cubicBezTo>
                      <a:pt x="2894323" y="5638036"/>
                      <a:pt x="2946755" y="5640963"/>
                      <a:pt x="2989216" y="5641311"/>
                    </a:cubicBezTo>
                    <a:cubicBezTo>
                      <a:pt x="3014623" y="5650012"/>
                      <a:pt x="3047114" y="5647780"/>
                      <a:pt x="3079605" y="5645548"/>
                    </a:cubicBezTo>
                    <a:cubicBezTo>
                      <a:pt x="3096004" y="5656173"/>
                      <a:pt x="3142970" y="5655559"/>
                      <a:pt x="3189935" y="5654944"/>
                    </a:cubicBezTo>
                    <a:cubicBezTo>
                      <a:pt x="3236900" y="5654329"/>
                      <a:pt x="3283865" y="5653715"/>
                      <a:pt x="3300264" y="5664340"/>
                    </a:cubicBezTo>
                    <a:cubicBezTo>
                      <a:pt x="3313777" y="5661453"/>
                      <a:pt x="3337259" y="5661146"/>
                      <a:pt x="3342726" y="5664687"/>
                    </a:cubicBezTo>
                    <a:cubicBezTo>
                      <a:pt x="3354313" y="5652793"/>
                      <a:pt x="3405783" y="5651215"/>
                      <a:pt x="3412212" y="5659262"/>
                    </a:cubicBezTo>
                    <a:cubicBezTo>
                      <a:pt x="3416716" y="5658299"/>
                      <a:pt x="3425724" y="5656375"/>
                      <a:pt x="3430228" y="5655412"/>
                    </a:cubicBezTo>
                    <a:cubicBezTo>
                      <a:pt x="3433115" y="5668925"/>
                      <a:pt x="3471726" y="5651255"/>
                      <a:pt x="3505179" y="5653528"/>
                    </a:cubicBezTo>
                    <a:cubicBezTo>
                      <a:pt x="3509684" y="5652566"/>
                      <a:pt x="3509684" y="5652566"/>
                      <a:pt x="3509684" y="5652566"/>
                    </a:cubicBezTo>
                    <a:cubicBezTo>
                      <a:pt x="3509684" y="5652566"/>
                      <a:pt x="3510646" y="5657069"/>
                      <a:pt x="3510646" y="5657069"/>
                    </a:cubicBezTo>
                    <a:cubicBezTo>
                      <a:pt x="3515150" y="5656107"/>
                      <a:pt x="3515150" y="5656107"/>
                      <a:pt x="3519654" y="5655145"/>
                    </a:cubicBezTo>
                    <a:cubicBezTo>
                      <a:pt x="3519654" y="5655145"/>
                      <a:pt x="3519654" y="5655145"/>
                      <a:pt x="3518691" y="5650641"/>
                    </a:cubicBezTo>
                    <a:cubicBezTo>
                      <a:pt x="3518691" y="5650641"/>
                      <a:pt x="3514188" y="5651604"/>
                      <a:pt x="3514188" y="5651604"/>
                    </a:cubicBezTo>
                    <a:cubicBezTo>
                      <a:pt x="3523196" y="5649679"/>
                      <a:pt x="3536708" y="5646792"/>
                      <a:pt x="3535746" y="5642288"/>
                    </a:cubicBezTo>
                    <a:cubicBezTo>
                      <a:pt x="3614240" y="5634937"/>
                      <a:pt x="3691771" y="5623083"/>
                      <a:pt x="3771882" y="5601257"/>
                    </a:cubicBezTo>
                    <a:cubicBezTo>
                      <a:pt x="3802449" y="5590018"/>
                      <a:pt x="3824970" y="5585207"/>
                      <a:pt x="3861001" y="5577509"/>
                    </a:cubicBezTo>
                    <a:cubicBezTo>
                      <a:pt x="3900576" y="5564344"/>
                      <a:pt x="3957204" y="5542826"/>
                      <a:pt x="4010291" y="5526775"/>
                    </a:cubicBezTo>
                    <a:cubicBezTo>
                      <a:pt x="4066919" y="5505258"/>
                      <a:pt x="4119044" y="5484701"/>
                      <a:pt x="4162160" y="5466071"/>
                    </a:cubicBezTo>
                    <a:cubicBezTo>
                      <a:pt x="4197231" y="5453868"/>
                      <a:pt x="4214285" y="5445515"/>
                      <a:pt x="4252897" y="5427847"/>
                    </a:cubicBezTo>
                    <a:cubicBezTo>
                      <a:pt x="4260943" y="5421418"/>
                      <a:pt x="4274455" y="5418531"/>
                      <a:pt x="4283464" y="5416606"/>
                    </a:cubicBezTo>
                    <a:cubicBezTo>
                      <a:pt x="4305021" y="5407292"/>
                      <a:pt x="4320151" y="5389931"/>
                      <a:pt x="4342672" y="5385119"/>
                    </a:cubicBezTo>
                    <a:cubicBezTo>
                      <a:pt x="4342672" y="5385119"/>
                      <a:pt x="4343634" y="5389623"/>
                      <a:pt x="4343634" y="5389623"/>
                    </a:cubicBezTo>
                    <a:cubicBezTo>
                      <a:pt x="4339129" y="5390585"/>
                      <a:pt x="4344596" y="5394127"/>
                      <a:pt x="4348138" y="5388660"/>
                    </a:cubicBezTo>
                    <a:cubicBezTo>
                      <a:pt x="4352642" y="5387698"/>
                      <a:pt x="4357146" y="5386736"/>
                      <a:pt x="4357146" y="5386736"/>
                    </a:cubicBezTo>
                    <a:cubicBezTo>
                      <a:pt x="4356184" y="5382232"/>
                      <a:pt x="4360688" y="5381270"/>
                      <a:pt x="4360688" y="5381270"/>
                    </a:cubicBezTo>
                    <a:cubicBezTo>
                      <a:pt x="4361650" y="5385773"/>
                      <a:pt x="4366154" y="5384811"/>
                      <a:pt x="4370658" y="5383849"/>
                    </a:cubicBezTo>
                    <a:cubicBezTo>
                      <a:pt x="4374200" y="5378383"/>
                      <a:pt x="4369696" y="5379346"/>
                      <a:pt x="4368733" y="5374841"/>
                    </a:cubicBezTo>
                    <a:cubicBezTo>
                      <a:pt x="4368733" y="5374841"/>
                      <a:pt x="4373238" y="5373879"/>
                      <a:pt x="4373238" y="5373879"/>
                    </a:cubicBezTo>
                    <a:cubicBezTo>
                      <a:pt x="4377742" y="5372917"/>
                      <a:pt x="4381283" y="5367450"/>
                      <a:pt x="4381283" y="5367450"/>
                    </a:cubicBezTo>
                    <a:cubicBezTo>
                      <a:pt x="4380321" y="5362947"/>
                      <a:pt x="4375818" y="5363909"/>
                      <a:pt x="4371313" y="5364871"/>
                    </a:cubicBezTo>
                    <a:cubicBezTo>
                      <a:pt x="4372275" y="5369375"/>
                      <a:pt x="4372275" y="5369375"/>
                      <a:pt x="4372275" y="5369375"/>
                    </a:cubicBezTo>
                    <a:cubicBezTo>
                      <a:pt x="4366809" y="5365834"/>
                      <a:pt x="4366809" y="5365834"/>
                      <a:pt x="4366809" y="5365834"/>
                    </a:cubicBezTo>
                    <a:cubicBezTo>
                      <a:pt x="4401880" y="5353631"/>
                      <a:pt x="4453042" y="5328572"/>
                      <a:pt x="4471713" y="5305744"/>
                    </a:cubicBezTo>
                    <a:cubicBezTo>
                      <a:pt x="4510325" y="5288076"/>
                      <a:pt x="4564067" y="5253045"/>
                      <a:pt x="4629396" y="5206120"/>
                    </a:cubicBezTo>
                    <a:cubicBezTo>
                      <a:pt x="4630359" y="5210625"/>
                      <a:pt x="4630359" y="5210625"/>
                      <a:pt x="4630359" y="5210625"/>
                    </a:cubicBezTo>
                    <a:cubicBezTo>
                      <a:pt x="4630359" y="5210625"/>
                      <a:pt x="4625854" y="5211587"/>
                      <a:pt x="4625854" y="5211587"/>
                    </a:cubicBezTo>
                    <a:cubicBezTo>
                      <a:pt x="4622312" y="5217054"/>
                      <a:pt x="4617809" y="5218016"/>
                      <a:pt x="4623274" y="5221557"/>
                    </a:cubicBezTo>
                    <a:cubicBezTo>
                      <a:pt x="4623274" y="5221557"/>
                      <a:pt x="4627779" y="5220595"/>
                      <a:pt x="4631321" y="5215129"/>
                    </a:cubicBezTo>
                    <a:cubicBezTo>
                      <a:pt x="4635824" y="5214167"/>
                      <a:pt x="4635824" y="5214167"/>
                      <a:pt x="4639366" y="5208700"/>
                    </a:cubicBezTo>
                    <a:cubicBezTo>
                      <a:pt x="4640329" y="5213205"/>
                      <a:pt x="4644833" y="5212242"/>
                      <a:pt x="4653841" y="5210318"/>
                    </a:cubicBezTo>
                    <a:cubicBezTo>
                      <a:pt x="4653360" y="5208066"/>
                      <a:pt x="4652878" y="5205813"/>
                      <a:pt x="4651512" y="5204927"/>
                    </a:cubicBezTo>
                    <a:lnTo>
                      <a:pt x="4648965" y="5205864"/>
                    </a:lnTo>
                    <a:lnTo>
                      <a:pt x="4655458" y="5195843"/>
                    </a:lnTo>
                    <a:cubicBezTo>
                      <a:pt x="4650954" y="5196806"/>
                      <a:pt x="4646451" y="5197768"/>
                      <a:pt x="4641946" y="5198730"/>
                    </a:cubicBezTo>
                    <a:cubicBezTo>
                      <a:pt x="4652572" y="5182331"/>
                      <a:pt x="4659656" y="5171398"/>
                      <a:pt x="4680251" y="5157579"/>
                    </a:cubicBezTo>
                    <a:cubicBezTo>
                      <a:pt x="4676709" y="5163045"/>
                      <a:pt x="4681213" y="5162082"/>
                      <a:pt x="4685717" y="5161120"/>
                    </a:cubicBezTo>
                    <a:cubicBezTo>
                      <a:pt x="4706313" y="5147301"/>
                      <a:pt x="4724022" y="5119970"/>
                      <a:pt x="4736572" y="5112579"/>
                    </a:cubicBezTo>
                    <a:cubicBezTo>
                      <a:pt x="4736572" y="5112579"/>
                      <a:pt x="4737534" y="5117083"/>
                      <a:pt x="4733031" y="5118045"/>
                    </a:cubicBezTo>
                    <a:cubicBezTo>
                      <a:pt x="4761673" y="5097797"/>
                      <a:pt x="4779381" y="5070465"/>
                      <a:pt x="4793855" y="5072083"/>
                    </a:cubicBezTo>
                    <a:cubicBezTo>
                      <a:pt x="4789352" y="5073045"/>
                      <a:pt x="4792893" y="5067578"/>
                      <a:pt x="4797397" y="5066616"/>
                    </a:cubicBezTo>
                    <a:cubicBezTo>
                      <a:pt x="4803519" y="5051179"/>
                      <a:pt x="4783885" y="5069503"/>
                      <a:pt x="4779381" y="5070465"/>
                    </a:cubicBezTo>
                    <a:cubicBezTo>
                      <a:pt x="4803519" y="5051179"/>
                      <a:pt x="4812527" y="5049255"/>
                      <a:pt x="4818648" y="5033818"/>
                    </a:cubicBezTo>
                    <a:cubicBezTo>
                      <a:pt x="4824115" y="5037360"/>
                      <a:pt x="4817031" y="5048293"/>
                      <a:pt x="4828619" y="5036398"/>
                    </a:cubicBezTo>
                    <a:cubicBezTo>
                      <a:pt x="4831199" y="5026427"/>
                      <a:pt x="4827657" y="5031894"/>
                      <a:pt x="4834740" y="5020962"/>
                    </a:cubicBezTo>
                    <a:cubicBezTo>
                      <a:pt x="4833778" y="5016457"/>
                      <a:pt x="4838282" y="5015495"/>
                      <a:pt x="4838282" y="5015495"/>
                    </a:cubicBezTo>
                    <a:cubicBezTo>
                      <a:pt x="4841824" y="5010028"/>
                      <a:pt x="4846328" y="5009066"/>
                      <a:pt x="4845366" y="5004562"/>
                    </a:cubicBezTo>
                    <a:cubicBezTo>
                      <a:pt x="4844404" y="5000058"/>
                      <a:pt x="4839899" y="5001020"/>
                      <a:pt x="4836357" y="5006486"/>
                    </a:cubicBezTo>
                    <a:cubicBezTo>
                      <a:pt x="4836357" y="5006486"/>
                      <a:pt x="4836357" y="5006486"/>
                      <a:pt x="4831853" y="5007449"/>
                    </a:cubicBezTo>
                    <a:cubicBezTo>
                      <a:pt x="4867579" y="4976268"/>
                      <a:pt x="4873700" y="4960832"/>
                      <a:pt x="4916509" y="4918718"/>
                    </a:cubicBezTo>
                    <a:cubicBezTo>
                      <a:pt x="4936450" y="4923877"/>
                      <a:pt x="4920051" y="4913251"/>
                      <a:pt x="4950617" y="4902012"/>
                    </a:cubicBezTo>
                    <a:cubicBezTo>
                      <a:pt x="4951579" y="4906516"/>
                      <a:pt x="4951579" y="4906516"/>
                      <a:pt x="4951579" y="4906516"/>
                    </a:cubicBezTo>
                    <a:cubicBezTo>
                      <a:pt x="4948037" y="4911982"/>
                      <a:pt x="4952542" y="4911020"/>
                      <a:pt x="4956084" y="4905553"/>
                    </a:cubicBezTo>
                    <a:cubicBezTo>
                      <a:pt x="4960588" y="4904591"/>
                      <a:pt x="4964129" y="4899125"/>
                      <a:pt x="4963167" y="4894621"/>
                    </a:cubicBezTo>
                    <a:cubicBezTo>
                      <a:pt x="4966709" y="4889154"/>
                      <a:pt x="4966709" y="4889154"/>
                      <a:pt x="4966709" y="4889154"/>
                    </a:cubicBezTo>
                    <a:cubicBezTo>
                      <a:pt x="4974754" y="4882727"/>
                      <a:pt x="4973792" y="4878222"/>
                      <a:pt x="4968326" y="4874680"/>
                    </a:cubicBezTo>
                    <a:cubicBezTo>
                      <a:pt x="4977334" y="4872755"/>
                      <a:pt x="4979914" y="4862785"/>
                      <a:pt x="4983456" y="4857319"/>
                    </a:cubicBezTo>
                    <a:cubicBezTo>
                      <a:pt x="4975410" y="4863748"/>
                      <a:pt x="4967364" y="4870176"/>
                      <a:pt x="4959318" y="4876605"/>
                    </a:cubicBezTo>
                    <a:cubicBezTo>
                      <a:pt x="4960280" y="4881109"/>
                      <a:pt x="4961242" y="4885613"/>
                      <a:pt x="4961242" y="4885613"/>
                    </a:cubicBezTo>
                    <a:cubicBezTo>
                      <a:pt x="4961242" y="4885613"/>
                      <a:pt x="4956739" y="4886575"/>
                      <a:pt x="4957701" y="4891079"/>
                    </a:cubicBezTo>
                    <a:cubicBezTo>
                      <a:pt x="4957701" y="4891079"/>
                      <a:pt x="4953197" y="4892041"/>
                      <a:pt x="4953197" y="4892041"/>
                    </a:cubicBezTo>
                    <a:cubicBezTo>
                      <a:pt x="4948692" y="4893003"/>
                      <a:pt x="4949655" y="4897508"/>
                      <a:pt x="4950617" y="4902012"/>
                    </a:cubicBezTo>
                    <a:cubicBezTo>
                      <a:pt x="4926172" y="4897815"/>
                      <a:pt x="4900110" y="4908093"/>
                      <a:pt x="4875317" y="4946357"/>
                    </a:cubicBezTo>
                    <a:cubicBezTo>
                      <a:pt x="4870813" y="4947320"/>
                      <a:pt x="4867272" y="4952786"/>
                      <a:pt x="4866310" y="4948282"/>
                    </a:cubicBezTo>
                    <a:cubicBezTo>
                      <a:pt x="4870813" y="4947320"/>
                      <a:pt x="4869851" y="4942815"/>
                      <a:pt x="4865347" y="4943777"/>
                    </a:cubicBezTo>
                    <a:cubicBezTo>
                      <a:pt x="4865347" y="4943777"/>
                      <a:pt x="4865347" y="4943777"/>
                      <a:pt x="4861805" y="4949244"/>
                    </a:cubicBezTo>
                    <a:cubicBezTo>
                      <a:pt x="4861805" y="4949244"/>
                      <a:pt x="4857301" y="4950206"/>
                      <a:pt x="4857301" y="4950206"/>
                    </a:cubicBezTo>
                    <a:cubicBezTo>
                      <a:pt x="4865675" y="4934288"/>
                      <a:pt x="4874770" y="4921749"/>
                      <a:pt x="4886477" y="4910416"/>
                    </a:cubicBezTo>
                    <a:lnTo>
                      <a:pt x="4927253" y="4880833"/>
                    </a:lnTo>
                    <a:lnTo>
                      <a:pt x="4927789" y="4883341"/>
                    </a:lnTo>
                    <a:cubicBezTo>
                      <a:pt x="4932294" y="4882378"/>
                      <a:pt x="4932294" y="4882378"/>
                      <a:pt x="4931331" y="4877874"/>
                    </a:cubicBezTo>
                    <a:cubicBezTo>
                      <a:pt x="4940339" y="4875949"/>
                      <a:pt x="4939377" y="4871446"/>
                      <a:pt x="4947423" y="4865017"/>
                    </a:cubicBezTo>
                    <a:cubicBezTo>
                      <a:pt x="4947423" y="4865017"/>
                      <a:pt x="4948386" y="4869521"/>
                      <a:pt x="4943881" y="4870484"/>
                    </a:cubicBezTo>
                    <a:cubicBezTo>
                      <a:pt x="4943881" y="4870484"/>
                      <a:pt x="4948386" y="4869521"/>
                      <a:pt x="4948386" y="4869521"/>
                    </a:cubicBezTo>
                    <a:cubicBezTo>
                      <a:pt x="4948386" y="4869521"/>
                      <a:pt x="4951928" y="4864055"/>
                      <a:pt x="4951928" y="4864055"/>
                    </a:cubicBezTo>
                    <a:cubicBezTo>
                      <a:pt x="4976065" y="4844769"/>
                      <a:pt x="4998585" y="4839958"/>
                      <a:pt x="5016294" y="4812627"/>
                    </a:cubicBezTo>
                    <a:cubicBezTo>
                      <a:pt x="5009211" y="4823559"/>
                      <a:pt x="5017256" y="4817130"/>
                      <a:pt x="5026265" y="4815205"/>
                    </a:cubicBezTo>
                    <a:cubicBezTo>
                      <a:pt x="5015640" y="4831604"/>
                      <a:pt x="5002127" y="4834491"/>
                      <a:pt x="5008556" y="4842537"/>
                    </a:cubicBezTo>
                    <a:cubicBezTo>
                      <a:pt x="5030768" y="4814243"/>
                      <a:pt x="5045898" y="4796882"/>
                      <a:pt x="5081624" y="4765702"/>
                    </a:cubicBezTo>
                    <a:cubicBezTo>
                      <a:pt x="5082586" y="4770205"/>
                      <a:pt x="5086128" y="4764739"/>
                      <a:pt x="5090632" y="4763777"/>
                    </a:cubicBezTo>
                    <a:cubicBezTo>
                      <a:pt x="5094174" y="4758310"/>
                      <a:pt x="5097716" y="4752844"/>
                      <a:pt x="5093211" y="4753806"/>
                    </a:cubicBezTo>
                    <a:cubicBezTo>
                      <a:pt x="5101257" y="4747378"/>
                      <a:pt x="5103837" y="4737407"/>
                      <a:pt x="5109959" y="4721971"/>
                    </a:cubicBezTo>
                    <a:cubicBezTo>
                      <a:pt x="5115424" y="4725513"/>
                      <a:pt x="5108341" y="4736445"/>
                      <a:pt x="5116387" y="4730017"/>
                    </a:cubicBezTo>
                    <a:cubicBezTo>
                      <a:pt x="5115424" y="4725513"/>
                      <a:pt x="5123471" y="4719084"/>
                      <a:pt x="5122508" y="4714579"/>
                    </a:cubicBezTo>
                    <a:cubicBezTo>
                      <a:pt x="5122508" y="4714579"/>
                      <a:pt x="5127013" y="4713617"/>
                      <a:pt x="5126050" y="4709114"/>
                    </a:cubicBezTo>
                    <a:cubicBezTo>
                      <a:pt x="5130554" y="4708152"/>
                      <a:pt x="5130554" y="4708152"/>
                      <a:pt x="5130554" y="4708152"/>
                    </a:cubicBezTo>
                    <a:cubicBezTo>
                      <a:pt x="5129592" y="4703647"/>
                      <a:pt x="5129592" y="4703647"/>
                      <a:pt x="5129592" y="4703647"/>
                    </a:cubicBezTo>
                    <a:cubicBezTo>
                      <a:pt x="5126050" y="4709114"/>
                      <a:pt x="5126050" y="4709114"/>
                      <a:pt x="5126050" y="4709114"/>
                    </a:cubicBezTo>
                    <a:cubicBezTo>
                      <a:pt x="5121546" y="4710076"/>
                      <a:pt x="5121546" y="4710076"/>
                      <a:pt x="5121546" y="4710076"/>
                    </a:cubicBezTo>
                    <a:cubicBezTo>
                      <a:pt x="5136676" y="4692715"/>
                      <a:pt x="5136676" y="4692715"/>
                      <a:pt x="5136676" y="4692715"/>
                    </a:cubicBezTo>
                    <a:cubicBezTo>
                      <a:pt x="5133134" y="4698181"/>
                      <a:pt x="5134096" y="4702685"/>
                      <a:pt x="5137638" y="4697218"/>
                    </a:cubicBezTo>
                    <a:cubicBezTo>
                      <a:pt x="5170476" y="4652526"/>
                      <a:pt x="5191419" y="4596245"/>
                      <a:pt x="5217830" y="4543506"/>
                    </a:cubicBezTo>
                    <a:cubicBezTo>
                      <a:pt x="5238773" y="4487227"/>
                      <a:pt x="5260679" y="4435450"/>
                      <a:pt x="5282585" y="4383674"/>
                    </a:cubicBezTo>
                    <a:cubicBezTo>
                      <a:pt x="5291594" y="4381749"/>
                      <a:pt x="5292556" y="4386253"/>
                      <a:pt x="5294480" y="4395261"/>
                    </a:cubicBezTo>
                    <a:cubicBezTo>
                      <a:pt x="5308340" y="4349913"/>
                      <a:pt x="5320583" y="4319040"/>
                      <a:pt x="5327359" y="4284625"/>
                    </a:cubicBezTo>
                    <a:cubicBezTo>
                      <a:pt x="5338639" y="4249247"/>
                      <a:pt x="5345415" y="4214832"/>
                      <a:pt x="5363780" y="4168522"/>
                    </a:cubicBezTo>
                    <a:cubicBezTo>
                      <a:pt x="5360238" y="4173988"/>
                      <a:pt x="5360238" y="4173988"/>
                      <a:pt x="5364742" y="4173025"/>
                    </a:cubicBezTo>
                    <a:cubicBezTo>
                      <a:pt x="5364742" y="4173025"/>
                      <a:pt x="5369247" y="4172063"/>
                      <a:pt x="5372788" y="4166598"/>
                    </a:cubicBezTo>
                    <a:cubicBezTo>
                      <a:pt x="5377292" y="4165635"/>
                      <a:pt x="5377292" y="4165635"/>
                      <a:pt x="5377292" y="4165635"/>
                    </a:cubicBezTo>
                    <a:cubicBezTo>
                      <a:pt x="5379872" y="4155664"/>
                      <a:pt x="5386955" y="4144732"/>
                      <a:pt x="5381488" y="4141190"/>
                    </a:cubicBezTo>
                    <a:cubicBezTo>
                      <a:pt x="5385993" y="4140228"/>
                      <a:pt x="5389535" y="4134762"/>
                      <a:pt x="5388573" y="4130258"/>
                    </a:cubicBezTo>
                    <a:cubicBezTo>
                      <a:pt x="5392115" y="4124791"/>
                      <a:pt x="5387610" y="4125753"/>
                      <a:pt x="5387610" y="4125753"/>
                    </a:cubicBezTo>
                    <a:cubicBezTo>
                      <a:pt x="5383106" y="4126716"/>
                      <a:pt x="5383106" y="4126716"/>
                      <a:pt x="5383106" y="4126716"/>
                    </a:cubicBezTo>
                    <a:cubicBezTo>
                      <a:pt x="5396311" y="4100347"/>
                      <a:pt x="5393424" y="4086835"/>
                      <a:pt x="5406629" y="4060465"/>
                    </a:cubicBezTo>
                    <a:cubicBezTo>
                      <a:pt x="5393117" y="4063352"/>
                      <a:pt x="5404705" y="4051457"/>
                      <a:pt x="5403743" y="4046953"/>
                    </a:cubicBezTo>
                    <a:cubicBezTo>
                      <a:pt x="5397621" y="4062389"/>
                      <a:pt x="5395696" y="4053382"/>
                      <a:pt x="5388613" y="4064314"/>
                    </a:cubicBezTo>
                    <a:cubicBezTo>
                      <a:pt x="5386033" y="4074284"/>
                      <a:pt x="5396658" y="4057885"/>
                      <a:pt x="5395042" y="4072359"/>
                    </a:cubicBezTo>
                    <a:cubicBezTo>
                      <a:pt x="5383454" y="4084255"/>
                      <a:pt x="5381837" y="4098729"/>
                      <a:pt x="5373790" y="4105158"/>
                    </a:cubicBezTo>
                    <a:cubicBezTo>
                      <a:pt x="5377332" y="4099692"/>
                      <a:pt x="5380874" y="4094225"/>
                      <a:pt x="5379912" y="4089721"/>
                    </a:cubicBezTo>
                    <a:cubicBezTo>
                      <a:pt x="5366707" y="4116090"/>
                      <a:pt x="5349960" y="4147926"/>
                      <a:pt x="5334176" y="4184266"/>
                    </a:cubicBezTo>
                    <a:cubicBezTo>
                      <a:pt x="5318391" y="4220606"/>
                      <a:pt x="5302606" y="4256946"/>
                      <a:pt x="5290365" y="4287819"/>
                    </a:cubicBezTo>
                    <a:cubicBezTo>
                      <a:pt x="5289402" y="4283314"/>
                      <a:pt x="5284898" y="4284277"/>
                      <a:pt x="5281356" y="4289743"/>
                    </a:cubicBezTo>
                    <a:cubicBezTo>
                      <a:pt x="5264610" y="4321579"/>
                      <a:pt x="5251405" y="4347949"/>
                      <a:pt x="5229191" y="4376242"/>
                    </a:cubicBezTo>
                    <a:cubicBezTo>
                      <a:pt x="5235620" y="4384288"/>
                      <a:pt x="5215024" y="4398108"/>
                      <a:pt x="5207940" y="4409040"/>
                    </a:cubicBezTo>
                    <a:cubicBezTo>
                      <a:pt x="5204398" y="4414507"/>
                      <a:pt x="5209865" y="4418049"/>
                      <a:pt x="5201818" y="4424477"/>
                    </a:cubicBezTo>
                    <a:cubicBezTo>
                      <a:pt x="5202781" y="4428981"/>
                      <a:pt x="5190231" y="4436372"/>
                      <a:pt x="5183148" y="4447304"/>
                    </a:cubicBezTo>
                    <a:cubicBezTo>
                      <a:pt x="5172522" y="4463703"/>
                      <a:pt x="5162859" y="4484606"/>
                      <a:pt x="5152233" y="4501005"/>
                    </a:cubicBezTo>
                    <a:cubicBezTo>
                      <a:pt x="5138066" y="4522871"/>
                      <a:pt x="5139028" y="4527374"/>
                      <a:pt x="5120357" y="4550202"/>
                    </a:cubicBezTo>
                    <a:cubicBezTo>
                      <a:pt x="5089443" y="4603903"/>
                      <a:pt x="5035046" y="4657911"/>
                      <a:pt x="5021841" y="4684281"/>
                    </a:cubicBezTo>
                    <a:cubicBezTo>
                      <a:pt x="5008329" y="4687168"/>
                      <a:pt x="4999628" y="4712574"/>
                      <a:pt x="4992545" y="4723508"/>
                    </a:cubicBezTo>
                    <a:cubicBezTo>
                      <a:pt x="4995124" y="4713537"/>
                      <a:pt x="4991583" y="4719003"/>
                      <a:pt x="4987079" y="4719966"/>
                    </a:cubicBezTo>
                    <a:cubicBezTo>
                      <a:pt x="4962286" y="4758230"/>
                      <a:pt x="4916590" y="4786831"/>
                      <a:pt x="4875706" y="4837953"/>
                    </a:cubicBezTo>
                    <a:cubicBezTo>
                      <a:pt x="4861539" y="4859818"/>
                      <a:pt x="4873126" y="4847923"/>
                      <a:pt x="4848989" y="4867208"/>
                    </a:cubicBezTo>
                    <a:cubicBezTo>
                      <a:pt x="4832897" y="4880066"/>
                      <a:pt x="4822272" y="4896465"/>
                      <a:pt x="4806180" y="4909322"/>
                    </a:cubicBezTo>
                    <a:cubicBezTo>
                      <a:pt x="4750821" y="4958826"/>
                      <a:pt x="4694499" y="5003827"/>
                      <a:pt x="4646224" y="5042398"/>
                    </a:cubicBezTo>
                    <a:cubicBezTo>
                      <a:pt x="4626590" y="5060722"/>
                      <a:pt x="4609536" y="5069075"/>
                      <a:pt x="4598911" y="5085474"/>
                    </a:cubicBezTo>
                    <a:cubicBezTo>
                      <a:pt x="4594406" y="5086436"/>
                      <a:pt x="4594406" y="5086436"/>
                      <a:pt x="4589903" y="5087399"/>
                    </a:cubicBezTo>
                    <a:cubicBezTo>
                      <a:pt x="4585399" y="5088361"/>
                      <a:pt x="4571887" y="5091248"/>
                      <a:pt x="4552253" y="5109571"/>
                    </a:cubicBezTo>
                    <a:cubicBezTo>
                      <a:pt x="4544207" y="5115999"/>
                      <a:pt x="4532619" y="5127895"/>
                      <a:pt x="4524573" y="5134323"/>
                    </a:cubicBezTo>
                    <a:cubicBezTo>
                      <a:pt x="4486923" y="5156496"/>
                      <a:pt x="4440266" y="5180593"/>
                      <a:pt x="4429640" y="5196992"/>
                    </a:cubicBezTo>
                    <a:cubicBezTo>
                      <a:pt x="4435761" y="5181555"/>
                      <a:pt x="4387486" y="5220127"/>
                      <a:pt x="4375898" y="5232021"/>
                    </a:cubicBezTo>
                    <a:cubicBezTo>
                      <a:pt x="4356919" y="5231366"/>
                      <a:pt x="4330202" y="5260623"/>
                      <a:pt x="4295132" y="5272825"/>
                    </a:cubicBezTo>
                    <a:cubicBezTo>
                      <a:pt x="4290628" y="5273788"/>
                      <a:pt x="4297056" y="5281833"/>
                      <a:pt x="4283544" y="5284720"/>
                    </a:cubicBezTo>
                    <a:cubicBezTo>
                      <a:pt x="4273574" y="5282140"/>
                      <a:pt x="4243970" y="5297885"/>
                      <a:pt x="4249436" y="5301426"/>
                    </a:cubicBezTo>
                    <a:cubicBezTo>
                      <a:pt x="4233999" y="5295305"/>
                      <a:pt x="4210824" y="5319095"/>
                      <a:pt x="4200853" y="5316515"/>
                    </a:cubicBezTo>
                    <a:cubicBezTo>
                      <a:pt x="4202778" y="5325523"/>
                      <a:pt x="4199237" y="5330989"/>
                      <a:pt x="4195695" y="5336456"/>
                    </a:cubicBezTo>
                    <a:cubicBezTo>
                      <a:pt x="4187648" y="5342885"/>
                      <a:pt x="4183145" y="5343847"/>
                      <a:pt x="4175098" y="5350275"/>
                    </a:cubicBezTo>
                    <a:cubicBezTo>
                      <a:pt x="4145495" y="5366020"/>
                      <a:pt x="4105921" y="5379184"/>
                      <a:pt x="4070850" y="5391386"/>
                    </a:cubicBezTo>
                    <a:cubicBezTo>
                      <a:pt x="4061841" y="5393311"/>
                      <a:pt x="4051871" y="5390731"/>
                      <a:pt x="4051871" y="5390731"/>
                    </a:cubicBezTo>
                    <a:cubicBezTo>
                      <a:pt x="4048329" y="5396198"/>
                      <a:pt x="4043825" y="5397160"/>
                      <a:pt x="4040284" y="5402627"/>
                    </a:cubicBezTo>
                    <a:cubicBezTo>
                      <a:pt x="4035780" y="5403589"/>
                      <a:pt x="4035780" y="5403589"/>
                      <a:pt x="4035780" y="5403589"/>
                    </a:cubicBezTo>
                    <a:cubicBezTo>
                      <a:pt x="4002326" y="5401316"/>
                      <a:pt x="3960173" y="5424451"/>
                      <a:pt x="3926065" y="5441158"/>
                    </a:cubicBezTo>
                    <a:cubicBezTo>
                      <a:pt x="3925102" y="5436653"/>
                      <a:pt x="3925102" y="5436653"/>
                      <a:pt x="3925102" y="5436653"/>
                    </a:cubicBezTo>
                    <a:cubicBezTo>
                      <a:pt x="3910628" y="5435036"/>
                      <a:pt x="3909973" y="5454015"/>
                      <a:pt x="3902581" y="5441465"/>
                    </a:cubicBezTo>
                    <a:cubicBezTo>
                      <a:pt x="3880062" y="5446276"/>
                      <a:pt x="3895498" y="5452397"/>
                      <a:pt x="3877482" y="5456246"/>
                    </a:cubicBezTo>
                    <a:cubicBezTo>
                      <a:pt x="3876520" y="5451743"/>
                      <a:pt x="3867512" y="5453667"/>
                      <a:pt x="3862045" y="5450125"/>
                    </a:cubicBezTo>
                    <a:cubicBezTo>
                      <a:pt x="3845953" y="5462982"/>
                      <a:pt x="3827937" y="5466831"/>
                      <a:pt x="3804454" y="5467139"/>
                    </a:cubicBezTo>
                    <a:cubicBezTo>
                      <a:pt x="3798333" y="5482576"/>
                      <a:pt x="3769384" y="5479341"/>
                      <a:pt x="3761338" y="5485770"/>
                    </a:cubicBezTo>
                    <a:cubicBezTo>
                      <a:pt x="3760376" y="5481265"/>
                      <a:pt x="3755871" y="5482228"/>
                      <a:pt x="3755871" y="5482228"/>
                    </a:cubicBezTo>
                    <a:cubicBezTo>
                      <a:pt x="3730772" y="5497010"/>
                      <a:pt x="3707289" y="5497317"/>
                      <a:pt x="3684769" y="5502128"/>
                    </a:cubicBezTo>
                    <a:cubicBezTo>
                      <a:pt x="3680264" y="5503091"/>
                      <a:pt x="3675760" y="5504053"/>
                      <a:pt x="3675760" y="5504053"/>
                    </a:cubicBezTo>
                    <a:cubicBezTo>
                      <a:pt x="3674798" y="5499549"/>
                      <a:pt x="3674798" y="5499549"/>
                      <a:pt x="3674798" y="5499549"/>
                    </a:cubicBezTo>
                    <a:cubicBezTo>
                      <a:pt x="3673836" y="5495045"/>
                      <a:pt x="3669332" y="5496007"/>
                      <a:pt x="3669332" y="5496007"/>
                    </a:cubicBezTo>
                    <a:cubicBezTo>
                      <a:pt x="3664828" y="5496970"/>
                      <a:pt x="3665790" y="5501473"/>
                      <a:pt x="3665790" y="5501473"/>
                    </a:cubicBezTo>
                    <a:cubicBezTo>
                      <a:pt x="3651316" y="5499856"/>
                      <a:pt x="3640691" y="5516255"/>
                      <a:pt x="3618170" y="5521067"/>
                    </a:cubicBezTo>
                    <a:cubicBezTo>
                      <a:pt x="3635224" y="5512713"/>
                      <a:pt x="3606275" y="5509479"/>
                      <a:pt x="3602733" y="5514945"/>
                    </a:cubicBezTo>
                    <a:cubicBezTo>
                      <a:pt x="3611741" y="5513020"/>
                      <a:pt x="3612703" y="5517525"/>
                      <a:pt x="3603695" y="5519449"/>
                    </a:cubicBezTo>
                    <a:cubicBezTo>
                      <a:pt x="3607237" y="5513983"/>
                      <a:pt x="3589221" y="5517832"/>
                      <a:pt x="3584717" y="5518794"/>
                    </a:cubicBezTo>
                    <a:cubicBezTo>
                      <a:pt x="3586641" y="5527803"/>
                      <a:pt x="3575709" y="5520718"/>
                      <a:pt x="3558655" y="5529072"/>
                    </a:cubicBezTo>
                    <a:cubicBezTo>
                      <a:pt x="3570242" y="5517177"/>
                      <a:pt x="3544180" y="5527455"/>
                      <a:pt x="3531630" y="5534846"/>
                    </a:cubicBezTo>
                    <a:cubicBezTo>
                      <a:pt x="3527126" y="5535808"/>
                      <a:pt x="3527126" y="5535808"/>
                      <a:pt x="3521660" y="5532266"/>
                    </a:cubicBezTo>
                    <a:cubicBezTo>
                      <a:pt x="3517155" y="5533228"/>
                      <a:pt x="3512651" y="5534191"/>
                      <a:pt x="3507186" y="5530649"/>
                    </a:cubicBezTo>
                    <a:cubicBezTo>
                      <a:pt x="3507186" y="5530649"/>
                      <a:pt x="3502681" y="5531612"/>
                      <a:pt x="3502681" y="5531612"/>
                    </a:cubicBezTo>
                    <a:cubicBezTo>
                      <a:pt x="3474695" y="5532881"/>
                      <a:pt x="3448632" y="5543159"/>
                      <a:pt x="3424187" y="5538962"/>
                    </a:cubicBezTo>
                    <a:cubicBezTo>
                      <a:pt x="3399087" y="5553744"/>
                      <a:pt x="3349235" y="5540846"/>
                      <a:pt x="3328639" y="5554666"/>
                    </a:cubicBezTo>
                    <a:cubicBezTo>
                      <a:pt x="3324136" y="5555628"/>
                      <a:pt x="3324136" y="5555628"/>
                      <a:pt x="3319631" y="5556591"/>
                    </a:cubicBezTo>
                    <a:cubicBezTo>
                      <a:pt x="3318669" y="5552086"/>
                      <a:pt x="3318669" y="5552086"/>
                      <a:pt x="3314165" y="5553049"/>
                    </a:cubicBezTo>
                    <a:cubicBezTo>
                      <a:pt x="3314165" y="5553049"/>
                      <a:pt x="3309661" y="5554011"/>
                      <a:pt x="3309661" y="5554011"/>
                    </a:cubicBezTo>
                    <a:cubicBezTo>
                      <a:pt x="3304195" y="5550469"/>
                      <a:pt x="3286178" y="5554318"/>
                      <a:pt x="3282636" y="5559784"/>
                    </a:cubicBezTo>
                    <a:cubicBezTo>
                      <a:pt x="3282636" y="5559784"/>
                      <a:pt x="3278132" y="5560747"/>
                      <a:pt x="3278132" y="5560747"/>
                    </a:cubicBezTo>
                    <a:cubicBezTo>
                      <a:pt x="3272666" y="5557205"/>
                      <a:pt x="3272666" y="5557205"/>
                      <a:pt x="3272666" y="5557205"/>
                    </a:cubicBezTo>
                    <a:cubicBezTo>
                      <a:pt x="3268162" y="5558167"/>
                      <a:pt x="3268162" y="5558167"/>
                      <a:pt x="3268162" y="5558167"/>
                    </a:cubicBezTo>
                    <a:cubicBezTo>
                      <a:pt x="3254650" y="5561054"/>
                      <a:pt x="3240175" y="5559437"/>
                      <a:pt x="3231167" y="5561362"/>
                    </a:cubicBezTo>
                    <a:cubicBezTo>
                      <a:pt x="3231167" y="5561362"/>
                      <a:pt x="3225701" y="5557820"/>
                      <a:pt x="3221197" y="5558782"/>
                    </a:cubicBezTo>
                    <a:cubicBezTo>
                      <a:pt x="3222159" y="5563286"/>
                      <a:pt x="3197714" y="5559089"/>
                      <a:pt x="3192247" y="5555548"/>
                    </a:cubicBezTo>
                    <a:cubicBezTo>
                      <a:pt x="3193209" y="5560051"/>
                      <a:pt x="3193209" y="5560051"/>
                      <a:pt x="3193209" y="5560051"/>
                    </a:cubicBezTo>
                    <a:cubicBezTo>
                      <a:pt x="3188706" y="5561013"/>
                      <a:pt x="3188706" y="5561013"/>
                      <a:pt x="3183239" y="5557472"/>
                    </a:cubicBezTo>
                    <a:cubicBezTo>
                      <a:pt x="3189996" y="5556029"/>
                      <a:pt x="3190881" y="5554662"/>
                      <a:pt x="3189836" y="5552530"/>
                    </a:cubicBezTo>
                    <a:lnTo>
                      <a:pt x="3185794" y="5544792"/>
                    </a:lnTo>
                    <a:lnTo>
                      <a:pt x="3199331" y="5544615"/>
                    </a:lnTo>
                    <a:cubicBezTo>
                      <a:pt x="3231822" y="5542383"/>
                      <a:pt x="3296803" y="5537919"/>
                      <a:pt x="3342806" y="5532801"/>
                    </a:cubicBezTo>
                    <a:cubicBezTo>
                      <a:pt x="3467304" y="5520331"/>
                      <a:pt x="3586334" y="5504320"/>
                      <a:pt x="3695394" y="5485729"/>
                    </a:cubicBezTo>
                    <a:cubicBezTo>
                      <a:pt x="3711486" y="5472873"/>
                      <a:pt x="3758451" y="5472258"/>
                      <a:pt x="3771963" y="5469371"/>
                    </a:cubicBezTo>
                    <a:cubicBezTo>
                      <a:pt x="3771963" y="5469371"/>
                      <a:pt x="3780010" y="5462942"/>
                      <a:pt x="3784514" y="5461979"/>
                    </a:cubicBezTo>
                    <a:cubicBezTo>
                      <a:pt x="3784514" y="5461979"/>
                      <a:pt x="3784514" y="5461979"/>
                      <a:pt x="3789017" y="5461017"/>
                    </a:cubicBezTo>
                    <a:cubicBezTo>
                      <a:pt x="3789017" y="5461017"/>
                      <a:pt x="3789017" y="5461017"/>
                      <a:pt x="3798026" y="5459093"/>
                    </a:cubicBezTo>
                    <a:cubicBezTo>
                      <a:pt x="3824088" y="5448816"/>
                      <a:pt x="3856579" y="5446583"/>
                      <a:pt x="3891649" y="5434382"/>
                    </a:cubicBezTo>
                    <a:cubicBezTo>
                      <a:pt x="3923178" y="5427646"/>
                      <a:pt x="3983348" y="5400662"/>
                      <a:pt x="4026464" y="5382030"/>
                    </a:cubicBezTo>
                    <a:cubicBezTo>
                      <a:pt x="4065077" y="5364362"/>
                      <a:pt x="4109155" y="5350235"/>
                      <a:pt x="4129751" y="5336416"/>
                    </a:cubicBezTo>
                    <a:cubicBezTo>
                      <a:pt x="4146805" y="5328062"/>
                      <a:pt x="4135872" y="5320979"/>
                      <a:pt x="4167400" y="5314243"/>
                    </a:cubicBezTo>
                    <a:cubicBezTo>
                      <a:pt x="4168363" y="5318747"/>
                      <a:pt x="4172867" y="5317785"/>
                      <a:pt x="4181875" y="5315860"/>
                    </a:cubicBezTo>
                    <a:cubicBezTo>
                      <a:pt x="4185417" y="5310394"/>
                      <a:pt x="4184455" y="5305890"/>
                      <a:pt x="4197004" y="5298499"/>
                    </a:cubicBezTo>
                    <a:cubicBezTo>
                      <a:pt x="4206013" y="5296574"/>
                      <a:pt x="4219525" y="5293687"/>
                      <a:pt x="4232075" y="5286297"/>
                    </a:cubicBezTo>
                    <a:cubicBezTo>
                      <a:pt x="4274229" y="5263162"/>
                      <a:pt x="4325391" y="5238102"/>
                      <a:pt x="4350491" y="5223321"/>
                    </a:cubicBezTo>
                    <a:cubicBezTo>
                      <a:pt x="4363040" y="5215930"/>
                      <a:pt x="4362078" y="5211426"/>
                      <a:pt x="4370125" y="5204997"/>
                    </a:cubicBezTo>
                    <a:cubicBezTo>
                      <a:pt x="4405195" y="5192795"/>
                      <a:pt x="4449929" y="5159690"/>
                      <a:pt x="4490158" y="5127546"/>
                    </a:cubicBezTo>
                    <a:cubicBezTo>
                      <a:pt x="4531350" y="5099908"/>
                      <a:pt x="4567075" y="5068727"/>
                      <a:pt x="4596679" y="5052983"/>
                    </a:cubicBezTo>
                    <a:cubicBezTo>
                      <a:pt x="4591213" y="5049441"/>
                      <a:pt x="4595717" y="5048479"/>
                      <a:pt x="4603762" y="5042050"/>
                    </a:cubicBezTo>
                    <a:cubicBezTo>
                      <a:pt x="4600220" y="5047517"/>
                      <a:pt x="4601183" y="5052021"/>
                      <a:pt x="4604725" y="5046554"/>
                    </a:cubicBezTo>
                    <a:cubicBezTo>
                      <a:pt x="4608267" y="5041088"/>
                      <a:pt x="4662008" y="5006059"/>
                      <a:pt x="4652038" y="5003479"/>
                    </a:cubicBezTo>
                    <a:cubicBezTo>
                      <a:pt x="4671671" y="4985155"/>
                      <a:pt x="4681642" y="4987735"/>
                      <a:pt x="4681642" y="4987735"/>
                    </a:cubicBezTo>
                    <a:cubicBezTo>
                      <a:pt x="4696772" y="4970374"/>
                      <a:pt x="4680680" y="4983231"/>
                      <a:pt x="4675213" y="4979689"/>
                    </a:cubicBezTo>
                    <a:cubicBezTo>
                      <a:pt x="4694847" y="4961365"/>
                      <a:pt x="4694847" y="4961365"/>
                      <a:pt x="4694847" y="4961365"/>
                    </a:cubicBezTo>
                    <a:cubicBezTo>
                      <a:pt x="4688725" y="4976802"/>
                      <a:pt x="4704817" y="4963945"/>
                      <a:pt x="4709321" y="4962983"/>
                    </a:cubicBezTo>
                    <a:cubicBezTo>
                      <a:pt x="4722527" y="4936614"/>
                      <a:pt x="4769184" y="4912516"/>
                      <a:pt x="4798482" y="4873290"/>
                    </a:cubicBezTo>
                    <a:cubicBezTo>
                      <a:pt x="4802985" y="4872328"/>
                      <a:pt x="4802023" y="4867824"/>
                      <a:pt x="4806527" y="4866861"/>
                    </a:cubicBezTo>
                    <a:cubicBezTo>
                      <a:pt x="4811031" y="4865899"/>
                      <a:pt x="4810069" y="4861394"/>
                      <a:pt x="4810069" y="4861394"/>
                    </a:cubicBezTo>
                    <a:cubicBezTo>
                      <a:pt x="4813611" y="4855929"/>
                      <a:pt x="4809107" y="4856891"/>
                      <a:pt x="4805565" y="4862357"/>
                    </a:cubicBezTo>
                    <a:cubicBezTo>
                      <a:pt x="4805565" y="4862357"/>
                      <a:pt x="4805565" y="4862357"/>
                      <a:pt x="4801060" y="4863319"/>
                    </a:cubicBezTo>
                    <a:cubicBezTo>
                      <a:pt x="4839366" y="4822168"/>
                      <a:pt x="4864466" y="4807386"/>
                      <a:pt x="4898266" y="4767198"/>
                    </a:cubicBezTo>
                    <a:cubicBezTo>
                      <a:pt x="4903733" y="4770740"/>
                      <a:pt x="4907275" y="4765273"/>
                      <a:pt x="4912741" y="4768815"/>
                    </a:cubicBezTo>
                    <a:cubicBezTo>
                      <a:pt x="4958129" y="4716732"/>
                      <a:pt x="5008022" y="4663685"/>
                      <a:pt x="5052449" y="4607097"/>
                    </a:cubicBezTo>
                    <a:cubicBezTo>
                      <a:pt x="5101379" y="4549548"/>
                      <a:pt x="5144843" y="4488456"/>
                      <a:pt x="5184765" y="4432830"/>
                    </a:cubicBezTo>
                    <a:cubicBezTo>
                      <a:pt x="5171252" y="4435717"/>
                      <a:pt x="5159973" y="4471094"/>
                      <a:pt x="5143881" y="4483951"/>
                    </a:cubicBezTo>
                    <a:cubicBezTo>
                      <a:pt x="5144843" y="4488456"/>
                      <a:pt x="5135834" y="4490380"/>
                      <a:pt x="5131330" y="4491343"/>
                    </a:cubicBezTo>
                    <a:cubicBezTo>
                      <a:pt x="5105575" y="4525103"/>
                      <a:pt x="5072737" y="4569796"/>
                      <a:pt x="5037974" y="4605480"/>
                    </a:cubicBezTo>
                    <a:cubicBezTo>
                      <a:pt x="5000631" y="4651135"/>
                      <a:pt x="4959747" y="4702257"/>
                      <a:pt x="4920480" y="4738904"/>
                    </a:cubicBezTo>
                    <a:cubicBezTo>
                      <a:pt x="4915975" y="4739866"/>
                      <a:pt x="4903425" y="4747257"/>
                      <a:pt x="4903425" y="4747257"/>
                    </a:cubicBezTo>
                    <a:cubicBezTo>
                      <a:pt x="4880250" y="4771047"/>
                      <a:pt x="4858037" y="4799341"/>
                      <a:pt x="4838404" y="4817664"/>
                    </a:cubicBezTo>
                    <a:cubicBezTo>
                      <a:pt x="4833899" y="4818627"/>
                      <a:pt x="4837441" y="4813160"/>
                      <a:pt x="4829395" y="4819589"/>
                    </a:cubicBezTo>
                    <a:cubicBezTo>
                      <a:pt x="4833899" y="4818627"/>
                      <a:pt x="4830357" y="4824092"/>
                      <a:pt x="4831320" y="4828597"/>
                    </a:cubicBezTo>
                    <a:cubicBezTo>
                      <a:pt x="4800098" y="4858816"/>
                      <a:pt x="4766953" y="4880026"/>
                      <a:pt x="4739274" y="4904777"/>
                    </a:cubicBezTo>
                    <a:cubicBezTo>
                      <a:pt x="4742815" y="4899312"/>
                      <a:pt x="4747319" y="4898349"/>
                      <a:pt x="4750861" y="4892883"/>
                    </a:cubicBezTo>
                    <a:cubicBezTo>
                      <a:pt x="4769532" y="4870055"/>
                      <a:pt x="4789166" y="4851732"/>
                      <a:pt x="4781119" y="4858161"/>
                    </a:cubicBezTo>
                    <a:cubicBezTo>
                      <a:pt x="4800753" y="4839837"/>
                      <a:pt x="4822966" y="4811543"/>
                      <a:pt x="4838096" y="4794182"/>
                    </a:cubicBezTo>
                    <a:cubicBezTo>
                      <a:pt x="4841638" y="4788716"/>
                      <a:pt x="4841638" y="4788716"/>
                      <a:pt x="4846142" y="4787753"/>
                    </a:cubicBezTo>
                    <a:cubicBezTo>
                      <a:pt x="4843562" y="4797724"/>
                      <a:pt x="4853225" y="4776820"/>
                      <a:pt x="4855150" y="4785829"/>
                    </a:cubicBezTo>
                    <a:cubicBezTo>
                      <a:pt x="4862234" y="4774896"/>
                      <a:pt x="4869317" y="4763963"/>
                      <a:pt x="4872859" y="4758497"/>
                    </a:cubicBezTo>
                    <a:cubicBezTo>
                      <a:pt x="4884447" y="4746602"/>
                      <a:pt x="4892492" y="4740173"/>
                      <a:pt x="4899577" y="4729241"/>
                    </a:cubicBezTo>
                    <a:cubicBezTo>
                      <a:pt x="4919211" y="4710918"/>
                      <a:pt x="4943348" y="4691631"/>
                      <a:pt x="4951393" y="4685203"/>
                    </a:cubicBezTo>
                    <a:cubicBezTo>
                      <a:pt x="4946890" y="4686165"/>
                      <a:pt x="4950431" y="4680699"/>
                      <a:pt x="4950431" y="4680699"/>
                    </a:cubicBezTo>
                    <a:cubicBezTo>
                      <a:pt x="4953973" y="4675232"/>
                      <a:pt x="4957515" y="4669766"/>
                      <a:pt x="4965561" y="4663338"/>
                    </a:cubicBezTo>
                    <a:cubicBezTo>
                      <a:pt x="4965561" y="4663338"/>
                      <a:pt x="4970065" y="4662375"/>
                      <a:pt x="4969103" y="4657871"/>
                    </a:cubicBezTo>
                    <a:cubicBezTo>
                      <a:pt x="4980690" y="4645976"/>
                      <a:pt x="4992278" y="4634082"/>
                      <a:pt x="4999362" y="4623149"/>
                    </a:cubicBezTo>
                    <a:cubicBezTo>
                      <a:pt x="5010949" y="4611254"/>
                      <a:pt x="5023499" y="4603863"/>
                      <a:pt x="5014491" y="4605787"/>
                    </a:cubicBezTo>
                    <a:cubicBezTo>
                      <a:pt x="5025117" y="4589389"/>
                      <a:pt x="5040246" y="4572027"/>
                      <a:pt x="5059879" y="4553704"/>
                    </a:cubicBezTo>
                    <a:cubicBezTo>
                      <a:pt x="5063421" y="4548237"/>
                      <a:pt x="5070506" y="4537305"/>
                      <a:pt x="5078551" y="4530876"/>
                    </a:cubicBezTo>
                    <a:cubicBezTo>
                      <a:pt x="5078551" y="4530876"/>
                      <a:pt x="5083055" y="4529914"/>
                      <a:pt x="5083055" y="4529914"/>
                    </a:cubicBezTo>
                    <a:cubicBezTo>
                      <a:pt x="5082093" y="4525409"/>
                      <a:pt x="5086597" y="4524447"/>
                      <a:pt x="5086597" y="4524447"/>
                    </a:cubicBezTo>
                    <a:cubicBezTo>
                      <a:pt x="5085635" y="4519944"/>
                      <a:pt x="5085635" y="4519944"/>
                      <a:pt x="5085635" y="4519944"/>
                    </a:cubicBezTo>
                    <a:cubicBezTo>
                      <a:pt x="5085635" y="4519944"/>
                      <a:pt x="5085635" y="4519944"/>
                      <a:pt x="5090139" y="4518982"/>
                    </a:cubicBezTo>
                    <a:cubicBezTo>
                      <a:pt x="5115893" y="4485222"/>
                      <a:pt x="5141648" y="4451461"/>
                      <a:pt x="5159358" y="4424129"/>
                    </a:cubicBezTo>
                    <a:cubicBezTo>
                      <a:pt x="5163862" y="4423167"/>
                      <a:pt x="5168365" y="4422205"/>
                      <a:pt x="5167403" y="4417701"/>
                    </a:cubicBezTo>
                    <a:cubicBezTo>
                      <a:pt x="5171907" y="4416738"/>
                      <a:pt x="5171907" y="4416738"/>
                      <a:pt x="5171907" y="4416738"/>
                    </a:cubicBezTo>
                    <a:cubicBezTo>
                      <a:pt x="5171907" y="4416738"/>
                      <a:pt x="5176412" y="4415776"/>
                      <a:pt x="5175450" y="4411272"/>
                    </a:cubicBezTo>
                    <a:cubicBezTo>
                      <a:pt x="5174487" y="4406768"/>
                      <a:pt x="5174487" y="4406768"/>
                      <a:pt x="5174487" y="4406768"/>
                    </a:cubicBezTo>
                    <a:cubicBezTo>
                      <a:pt x="5185113" y="4390369"/>
                      <a:pt x="5210868" y="4356609"/>
                      <a:pt x="5198318" y="4363999"/>
                    </a:cubicBezTo>
                    <a:cubicBezTo>
                      <a:pt x="5198318" y="4363999"/>
                      <a:pt x="5198318" y="4363999"/>
                      <a:pt x="5201860" y="4358534"/>
                    </a:cubicBezTo>
                    <a:cubicBezTo>
                      <a:pt x="5206363" y="4357571"/>
                      <a:pt x="5204439" y="4348563"/>
                      <a:pt x="5204439" y="4348563"/>
                    </a:cubicBezTo>
                    <a:lnTo>
                      <a:pt x="5195619" y="4350447"/>
                    </a:lnTo>
                    <a:lnTo>
                      <a:pt x="5203077" y="4339435"/>
                    </a:lnTo>
                    <a:lnTo>
                      <a:pt x="5204128" y="4325131"/>
                    </a:lnTo>
                    <a:lnTo>
                      <a:pt x="5204204" y="4325020"/>
                    </a:lnTo>
                    <a:lnTo>
                      <a:pt x="5218092" y="4313267"/>
                    </a:lnTo>
                    <a:cubicBezTo>
                      <a:pt x="5221513" y="4307238"/>
                      <a:pt x="5224574" y="4299519"/>
                      <a:pt x="5229887" y="4291321"/>
                    </a:cubicBezTo>
                    <a:cubicBezTo>
                      <a:pt x="5229887" y="4291321"/>
                      <a:pt x="5234391" y="4290358"/>
                      <a:pt x="5234391" y="4290358"/>
                    </a:cubicBezTo>
                    <a:cubicBezTo>
                      <a:pt x="5233429" y="4285854"/>
                      <a:pt x="5237933" y="4284892"/>
                      <a:pt x="5233429" y="4285854"/>
                    </a:cubicBezTo>
                    <a:cubicBezTo>
                      <a:pt x="5233429" y="4285854"/>
                      <a:pt x="5233429" y="4285854"/>
                      <a:pt x="5232466" y="4281350"/>
                    </a:cubicBezTo>
                    <a:cubicBezTo>
                      <a:pt x="5236008" y="4275884"/>
                      <a:pt x="5240512" y="4274922"/>
                      <a:pt x="5245016" y="4273959"/>
                    </a:cubicBezTo>
                    <a:cubicBezTo>
                      <a:pt x="5241474" y="4279425"/>
                      <a:pt x="5241474" y="4279425"/>
                      <a:pt x="5241474" y="4279425"/>
                    </a:cubicBezTo>
                    <a:cubicBezTo>
                      <a:pt x="5237933" y="4284892"/>
                      <a:pt x="5238895" y="4289396"/>
                      <a:pt x="5238895" y="4289396"/>
                    </a:cubicBezTo>
                    <a:cubicBezTo>
                      <a:pt x="5243399" y="4288434"/>
                      <a:pt x="5247903" y="4287471"/>
                      <a:pt x="5246941" y="4282967"/>
                    </a:cubicBezTo>
                    <a:cubicBezTo>
                      <a:pt x="5251445" y="4282005"/>
                      <a:pt x="5251445" y="4282005"/>
                      <a:pt x="5251445" y="4282005"/>
                    </a:cubicBezTo>
                    <a:cubicBezTo>
                      <a:pt x="5252407" y="4286509"/>
                      <a:pt x="5232773" y="4304833"/>
                      <a:pt x="5238240" y="4308374"/>
                    </a:cubicBezTo>
                    <a:cubicBezTo>
                      <a:pt x="5269153" y="4254673"/>
                      <a:pt x="5312618" y="4193582"/>
                      <a:pt x="5347073" y="4134414"/>
                    </a:cubicBezTo>
                    <a:cubicBezTo>
                      <a:pt x="5350615" y="4128948"/>
                      <a:pt x="5353195" y="4118977"/>
                      <a:pt x="5356737" y="4113510"/>
                    </a:cubicBezTo>
                    <a:cubicBezTo>
                      <a:pt x="5355775" y="4109007"/>
                      <a:pt x="5356737" y="4113510"/>
                      <a:pt x="5360278" y="4108045"/>
                    </a:cubicBezTo>
                    <a:cubicBezTo>
                      <a:pt x="5387651" y="4059810"/>
                      <a:pt x="5416641" y="3997101"/>
                      <a:pt x="5440163" y="3930850"/>
                    </a:cubicBezTo>
                    <a:cubicBezTo>
                      <a:pt x="5443705" y="3925383"/>
                      <a:pt x="5448209" y="3924421"/>
                      <a:pt x="5447247" y="3919918"/>
                    </a:cubicBezTo>
                    <a:cubicBezTo>
                      <a:pt x="5448209" y="3924421"/>
                      <a:pt x="5449172" y="3928925"/>
                      <a:pt x="5441125" y="3935354"/>
                    </a:cubicBezTo>
                    <a:cubicBezTo>
                      <a:pt x="5445630" y="3934392"/>
                      <a:pt x="5446592" y="3938895"/>
                      <a:pt x="5443050" y="3944362"/>
                    </a:cubicBezTo>
                    <a:cubicBezTo>
                      <a:pt x="5437584" y="3940820"/>
                      <a:pt x="5436929" y="3959799"/>
                      <a:pt x="5437891" y="3964303"/>
                    </a:cubicBezTo>
                    <a:cubicBezTo>
                      <a:pt x="5437891" y="3964303"/>
                      <a:pt x="5433387" y="3965265"/>
                      <a:pt x="5434349" y="3969770"/>
                    </a:cubicBezTo>
                    <a:cubicBezTo>
                      <a:pt x="5434349" y="3969770"/>
                      <a:pt x="5435311" y="3974273"/>
                      <a:pt x="5435311" y="3974273"/>
                    </a:cubicBezTo>
                    <a:cubicBezTo>
                      <a:pt x="5433694" y="3988747"/>
                      <a:pt x="5422414" y="4024125"/>
                      <a:pt x="5425955" y="4018659"/>
                    </a:cubicBezTo>
                    <a:cubicBezTo>
                      <a:pt x="5424993" y="4014155"/>
                      <a:pt x="5429498" y="4013193"/>
                      <a:pt x="5428535" y="4008688"/>
                    </a:cubicBezTo>
                    <a:cubicBezTo>
                      <a:pt x="5429498" y="4013193"/>
                      <a:pt x="5430460" y="4017697"/>
                      <a:pt x="5430460" y="4017697"/>
                    </a:cubicBezTo>
                    <a:cubicBezTo>
                      <a:pt x="5430460" y="4017697"/>
                      <a:pt x="5434964" y="4016735"/>
                      <a:pt x="5438505" y="4011268"/>
                    </a:cubicBezTo>
                    <a:cubicBezTo>
                      <a:pt x="5438505" y="4011268"/>
                      <a:pt x="5438505" y="4011268"/>
                      <a:pt x="5439468" y="4015773"/>
                    </a:cubicBezTo>
                    <a:cubicBezTo>
                      <a:pt x="5439468" y="4015773"/>
                      <a:pt x="5434964" y="4016735"/>
                      <a:pt x="5435926" y="4021238"/>
                    </a:cubicBezTo>
                    <a:cubicBezTo>
                      <a:pt x="5435926" y="4021238"/>
                      <a:pt x="5435926" y="4021238"/>
                      <a:pt x="5436889" y="4025742"/>
                    </a:cubicBezTo>
                    <a:cubicBezTo>
                      <a:pt x="5430767" y="4041179"/>
                      <a:pt x="5428188" y="4051149"/>
                      <a:pt x="5429150" y="4055653"/>
                    </a:cubicBezTo>
                    <a:cubicBezTo>
                      <a:pt x="5430112" y="4060158"/>
                      <a:pt x="5430112" y="4060158"/>
                      <a:pt x="5430112" y="4060158"/>
                    </a:cubicBezTo>
                    <a:cubicBezTo>
                      <a:pt x="5430112" y="4060158"/>
                      <a:pt x="5430112" y="4060158"/>
                      <a:pt x="5433654" y="4054691"/>
                    </a:cubicBezTo>
                    <a:cubicBezTo>
                      <a:pt x="5430112" y="4060158"/>
                      <a:pt x="5434616" y="4059196"/>
                      <a:pt x="5438158" y="4053729"/>
                    </a:cubicBezTo>
                    <a:cubicBezTo>
                      <a:pt x="5422373" y="4090069"/>
                      <a:pt x="5418177" y="4114514"/>
                      <a:pt x="5410438" y="4144425"/>
                    </a:cubicBezTo>
                    <a:cubicBezTo>
                      <a:pt x="5401737" y="4169832"/>
                      <a:pt x="5393036" y="4195239"/>
                      <a:pt x="5377252" y="4231578"/>
                    </a:cubicBezTo>
                    <a:cubicBezTo>
                      <a:pt x="5380794" y="4226112"/>
                      <a:pt x="5381756" y="4230616"/>
                      <a:pt x="5378214" y="4236082"/>
                    </a:cubicBezTo>
                    <a:cubicBezTo>
                      <a:pt x="5378214" y="4236082"/>
                      <a:pt x="5378214" y="4236082"/>
                      <a:pt x="5373710" y="4237045"/>
                    </a:cubicBezTo>
                    <a:cubicBezTo>
                      <a:pt x="5373710" y="4237045"/>
                      <a:pt x="5374672" y="4241549"/>
                      <a:pt x="5374672" y="4241549"/>
                    </a:cubicBezTo>
                    <a:cubicBezTo>
                      <a:pt x="5371130" y="4247016"/>
                      <a:pt x="5371130" y="4247016"/>
                      <a:pt x="5371130" y="4247016"/>
                    </a:cubicBezTo>
                    <a:cubicBezTo>
                      <a:pt x="5365009" y="4262452"/>
                      <a:pt x="5365009" y="4262452"/>
                      <a:pt x="5365009" y="4262452"/>
                    </a:cubicBezTo>
                    <a:cubicBezTo>
                      <a:pt x="5369513" y="4261490"/>
                      <a:pt x="5365971" y="4266956"/>
                      <a:pt x="5366934" y="4271460"/>
                    </a:cubicBezTo>
                    <a:cubicBezTo>
                      <a:pt x="5374017" y="4260528"/>
                      <a:pt x="5369513" y="4261490"/>
                      <a:pt x="5372092" y="4251519"/>
                    </a:cubicBezTo>
                    <a:cubicBezTo>
                      <a:pt x="5372092" y="4251519"/>
                      <a:pt x="5376597" y="4250557"/>
                      <a:pt x="5376597" y="4250557"/>
                    </a:cubicBezTo>
                    <a:cubicBezTo>
                      <a:pt x="5376597" y="4250557"/>
                      <a:pt x="5376597" y="4250557"/>
                      <a:pt x="5377559" y="4255061"/>
                    </a:cubicBezTo>
                    <a:cubicBezTo>
                      <a:pt x="5382063" y="4254099"/>
                      <a:pt x="5381101" y="4249594"/>
                      <a:pt x="5381101" y="4249594"/>
                    </a:cubicBezTo>
                    <a:cubicBezTo>
                      <a:pt x="5381101" y="4249594"/>
                      <a:pt x="5380139" y="4245091"/>
                      <a:pt x="5380139" y="4245091"/>
                    </a:cubicBezTo>
                    <a:cubicBezTo>
                      <a:pt x="5383681" y="4239624"/>
                      <a:pt x="5383681" y="4239624"/>
                      <a:pt x="5383681" y="4239624"/>
                    </a:cubicBezTo>
                    <a:cubicBezTo>
                      <a:pt x="5387222" y="4234158"/>
                      <a:pt x="5384335" y="4220646"/>
                      <a:pt x="5389802" y="4224188"/>
                    </a:cubicBezTo>
                    <a:cubicBezTo>
                      <a:pt x="5397847" y="4217759"/>
                      <a:pt x="5384335" y="4220646"/>
                      <a:pt x="5387877" y="4215179"/>
                    </a:cubicBezTo>
                    <a:cubicBezTo>
                      <a:pt x="5391419" y="4209714"/>
                      <a:pt x="5392381" y="4214217"/>
                      <a:pt x="5396885" y="4213255"/>
                    </a:cubicBezTo>
                    <a:cubicBezTo>
                      <a:pt x="5399465" y="4203285"/>
                      <a:pt x="5403662" y="4178840"/>
                      <a:pt x="5403662" y="4178840"/>
                    </a:cubicBezTo>
                    <a:cubicBezTo>
                      <a:pt x="5408821" y="4158899"/>
                      <a:pt x="5425568" y="4127064"/>
                      <a:pt x="5428147" y="4117093"/>
                    </a:cubicBezTo>
                    <a:cubicBezTo>
                      <a:pt x="5431689" y="4111627"/>
                      <a:pt x="5428147" y="4117093"/>
                      <a:pt x="5423643" y="4118055"/>
                    </a:cubicBezTo>
                    <a:cubicBezTo>
                      <a:pt x="5428147" y="4117093"/>
                      <a:pt x="5430726" y="4107123"/>
                      <a:pt x="5430726" y="4107123"/>
                    </a:cubicBezTo>
                    <a:cubicBezTo>
                      <a:pt x="5430726" y="4107123"/>
                      <a:pt x="5428802" y="4098114"/>
                      <a:pt x="5428802" y="4098114"/>
                    </a:cubicBezTo>
                    <a:cubicBezTo>
                      <a:pt x="5432344" y="4092649"/>
                      <a:pt x="5434269" y="4101656"/>
                      <a:pt x="5433306" y="4097152"/>
                    </a:cubicBezTo>
                    <a:cubicBezTo>
                      <a:pt x="5441352" y="4090724"/>
                      <a:pt x="5430419" y="4083640"/>
                      <a:pt x="5440389" y="4086220"/>
                    </a:cubicBezTo>
                    <a:cubicBezTo>
                      <a:pt x="5441045" y="4067241"/>
                      <a:pt x="5446859" y="4028322"/>
                      <a:pt x="5458446" y="4016427"/>
                    </a:cubicBezTo>
                    <a:cubicBezTo>
                      <a:pt x="5459408" y="4020931"/>
                      <a:pt x="5454905" y="4021893"/>
                      <a:pt x="5449438" y="4018351"/>
                    </a:cubicBezTo>
                    <a:cubicBezTo>
                      <a:pt x="5465222" y="3982012"/>
                      <a:pt x="5481663" y="3926694"/>
                      <a:pt x="5482318" y="3907715"/>
                    </a:cubicBezTo>
                    <a:cubicBezTo>
                      <a:pt x="5484897" y="3897745"/>
                      <a:pt x="5510344" y="3840502"/>
                      <a:pt x="5505533" y="3817982"/>
                    </a:cubicBezTo>
                    <a:cubicBezTo>
                      <a:pt x="5508113" y="3808011"/>
                      <a:pt x="5505533" y="3817982"/>
                      <a:pt x="5510038" y="3817020"/>
                    </a:cubicBezTo>
                    <a:cubicBezTo>
                      <a:pt x="5507151" y="3803507"/>
                      <a:pt x="5519393" y="3772634"/>
                      <a:pt x="5525514" y="3757197"/>
                    </a:cubicBezTo>
                    <a:cubicBezTo>
                      <a:pt x="5525514" y="3757197"/>
                      <a:pt x="5522935" y="3767168"/>
                      <a:pt x="5528401" y="3770709"/>
                    </a:cubicBezTo>
                    <a:cubicBezTo>
                      <a:pt x="5530674" y="3737256"/>
                      <a:pt x="5528094" y="3747227"/>
                      <a:pt x="5520048" y="3753656"/>
                    </a:cubicBezTo>
                    <a:cubicBezTo>
                      <a:pt x="5530366" y="3713774"/>
                      <a:pt x="5529404" y="3709270"/>
                      <a:pt x="5543571" y="3687405"/>
                    </a:cubicBezTo>
                    <a:cubicBezTo>
                      <a:pt x="5543571" y="3687405"/>
                      <a:pt x="5547113" y="3681939"/>
                      <a:pt x="5547113" y="3681939"/>
                    </a:cubicBezTo>
                    <a:cubicBezTo>
                      <a:pt x="5547113" y="3681939"/>
                      <a:pt x="5547113" y="3681939"/>
                      <a:pt x="5546151" y="3677434"/>
                    </a:cubicBezTo>
                    <a:cubicBezTo>
                      <a:pt x="5546151" y="3677434"/>
                      <a:pt x="5541647" y="3678397"/>
                      <a:pt x="5541647" y="3678397"/>
                    </a:cubicBezTo>
                    <a:cubicBezTo>
                      <a:pt x="5541647" y="3678397"/>
                      <a:pt x="5540684" y="3673892"/>
                      <a:pt x="5544226" y="3668427"/>
                    </a:cubicBezTo>
                    <a:cubicBezTo>
                      <a:pt x="5544226" y="3668427"/>
                      <a:pt x="5544226" y="3668427"/>
                      <a:pt x="5545189" y="3672930"/>
                    </a:cubicBezTo>
                    <a:cubicBezTo>
                      <a:pt x="5545189" y="3672930"/>
                      <a:pt x="5545189" y="3672930"/>
                      <a:pt x="5549693" y="3671968"/>
                    </a:cubicBezTo>
                    <a:cubicBezTo>
                      <a:pt x="5548731" y="3667464"/>
                      <a:pt x="5548731" y="3667464"/>
                      <a:pt x="5547768" y="3662960"/>
                    </a:cubicBezTo>
                    <a:cubicBezTo>
                      <a:pt x="5551310" y="3657493"/>
                      <a:pt x="5551310" y="3657493"/>
                      <a:pt x="5551310" y="3657493"/>
                    </a:cubicBezTo>
                    <a:cubicBezTo>
                      <a:pt x="5554852" y="3652028"/>
                      <a:pt x="5559049" y="3627582"/>
                      <a:pt x="5548423" y="3643981"/>
                    </a:cubicBezTo>
                    <a:cubicBezTo>
                      <a:pt x="5551965" y="3638516"/>
                      <a:pt x="5551965" y="3638516"/>
                      <a:pt x="5551003" y="3634011"/>
                    </a:cubicBezTo>
                    <a:cubicBezTo>
                      <a:pt x="5551003" y="3634011"/>
                      <a:pt x="5546498" y="3634974"/>
                      <a:pt x="5547461" y="3639478"/>
                    </a:cubicBezTo>
                    <a:cubicBezTo>
                      <a:pt x="5547461" y="3639478"/>
                      <a:pt x="5542957" y="3640440"/>
                      <a:pt x="5543919" y="3644943"/>
                    </a:cubicBezTo>
                    <a:cubicBezTo>
                      <a:pt x="5542957" y="3640440"/>
                      <a:pt x="5541995" y="3635936"/>
                      <a:pt x="5541995" y="3635936"/>
                    </a:cubicBezTo>
                    <a:cubicBezTo>
                      <a:pt x="5545536" y="3630469"/>
                      <a:pt x="5548116" y="3620499"/>
                      <a:pt x="5549733" y="3606025"/>
                    </a:cubicBezTo>
                    <a:cubicBezTo>
                      <a:pt x="5554892" y="3586084"/>
                      <a:pt x="5560052" y="3566143"/>
                      <a:pt x="5561668" y="3551669"/>
                    </a:cubicBezTo>
                    <a:cubicBezTo>
                      <a:pt x="5560706" y="3547164"/>
                      <a:pt x="5565210" y="3546202"/>
                      <a:pt x="5565210" y="3546202"/>
                    </a:cubicBezTo>
                    <a:cubicBezTo>
                      <a:pt x="5565210" y="3546202"/>
                      <a:pt x="5564248" y="3541699"/>
                      <a:pt x="5564248" y="3541699"/>
                    </a:cubicBezTo>
                    <a:cubicBezTo>
                      <a:pt x="5562323" y="3532690"/>
                      <a:pt x="5564903" y="3522720"/>
                      <a:pt x="5568445" y="3517253"/>
                    </a:cubicBezTo>
                    <a:cubicBezTo>
                      <a:pt x="5567483" y="3512750"/>
                      <a:pt x="5570062" y="3502779"/>
                      <a:pt x="5569100" y="3498276"/>
                    </a:cubicBezTo>
                    <a:cubicBezTo>
                      <a:pt x="5571679" y="3488305"/>
                      <a:pt x="5577801" y="3472868"/>
                      <a:pt x="5580380" y="3462898"/>
                    </a:cubicBezTo>
                    <a:cubicBezTo>
                      <a:pt x="5584885" y="3461936"/>
                      <a:pt x="5584885" y="3461936"/>
                      <a:pt x="5584885" y="3461936"/>
                    </a:cubicBezTo>
                    <a:cubicBezTo>
                      <a:pt x="5583922" y="3457431"/>
                      <a:pt x="5583922" y="3457431"/>
                      <a:pt x="5582960" y="3452927"/>
                    </a:cubicBezTo>
                    <a:cubicBezTo>
                      <a:pt x="5586502" y="3447461"/>
                      <a:pt x="5581998" y="3448424"/>
                      <a:pt x="5581998" y="3448424"/>
                    </a:cubicBezTo>
                    <a:cubicBezTo>
                      <a:pt x="5578456" y="3453889"/>
                      <a:pt x="5578456" y="3453889"/>
                      <a:pt x="5578456" y="3453889"/>
                    </a:cubicBezTo>
                    <a:cubicBezTo>
                      <a:pt x="5581035" y="3443919"/>
                      <a:pt x="5591661" y="3427520"/>
                      <a:pt x="5585232" y="3419474"/>
                    </a:cubicBezTo>
                    <a:cubicBezTo>
                      <a:pt x="5589736" y="3418512"/>
                      <a:pt x="5589736" y="3418512"/>
                      <a:pt x="5588774" y="3414008"/>
                    </a:cubicBezTo>
                    <a:cubicBezTo>
                      <a:pt x="5592316" y="3408542"/>
                      <a:pt x="5587812" y="3409504"/>
                      <a:pt x="5587812" y="3409504"/>
                    </a:cubicBezTo>
                    <a:cubicBezTo>
                      <a:pt x="5593934" y="3394067"/>
                      <a:pt x="5582038" y="3382480"/>
                      <a:pt x="5590084" y="3376051"/>
                    </a:cubicBezTo>
                    <a:cubicBezTo>
                      <a:pt x="5591047" y="3380555"/>
                      <a:pt x="5591047" y="3380555"/>
                      <a:pt x="5591047" y="3380555"/>
                    </a:cubicBezTo>
                    <a:cubicBezTo>
                      <a:pt x="5588467" y="3390525"/>
                      <a:pt x="5589429" y="3395030"/>
                      <a:pt x="5593934" y="3394067"/>
                    </a:cubicBezTo>
                    <a:cubicBezTo>
                      <a:pt x="5593934" y="3394067"/>
                      <a:pt x="5597475" y="3388601"/>
                      <a:pt x="5596512" y="3384097"/>
                    </a:cubicBezTo>
                    <a:cubicBezTo>
                      <a:pt x="5600054" y="3378631"/>
                      <a:pt x="5600054" y="3378631"/>
                      <a:pt x="5600054" y="3378631"/>
                    </a:cubicBezTo>
                    <a:cubicBezTo>
                      <a:pt x="5609062" y="3376706"/>
                      <a:pt x="5607446" y="3391181"/>
                      <a:pt x="5599399" y="3397610"/>
                    </a:cubicBezTo>
                    <a:cubicBezTo>
                      <a:pt x="5607446" y="3391181"/>
                      <a:pt x="5607752" y="3414663"/>
                      <a:pt x="5609370" y="3400188"/>
                    </a:cubicBezTo>
                    <a:cubicBezTo>
                      <a:pt x="5598437" y="3393105"/>
                      <a:pt x="5624500" y="3382827"/>
                      <a:pt x="5616146" y="3365773"/>
                    </a:cubicBezTo>
                    <a:cubicBezTo>
                      <a:pt x="5619688" y="3360307"/>
                      <a:pt x="5619688" y="3360307"/>
                      <a:pt x="5619688" y="3360307"/>
                    </a:cubicBezTo>
                    <a:cubicBezTo>
                      <a:pt x="5619688" y="3360307"/>
                      <a:pt x="5618726" y="3355803"/>
                      <a:pt x="5618726" y="3355803"/>
                    </a:cubicBezTo>
                    <a:cubicBezTo>
                      <a:pt x="5622267" y="3350336"/>
                      <a:pt x="5617764" y="3351299"/>
                      <a:pt x="5617764" y="3351299"/>
                    </a:cubicBezTo>
                    <a:cubicBezTo>
                      <a:pt x="5618726" y="3355803"/>
                      <a:pt x="5614222" y="3356765"/>
                      <a:pt x="5614222" y="3356765"/>
                    </a:cubicBezTo>
                    <a:cubicBezTo>
                      <a:pt x="5613259" y="3352261"/>
                      <a:pt x="5615839" y="3342291"/>
                      <a:pt x="5611335" y="3343253"/>
                    </a:cubicBezTo>
                    <a:cubicBezTo>
                      <a:pt x="5607793" y="3348720"/>
                      <a:pt x="5610373" y="3338749"/>
                      <a:pt x="5605868" y="3339711"/>
                    </a:cubicBezTo>
                    <a:cubicBezTo>
                      <a:pt x="5603289" y="3349682"/>
                      <a:pt x="5604251" y="3354186"/>
                      <a:pt x="5601672" y="3364156"/>
                    </a:cubicBezTo>
                    <a:cubicBezTo>
                      <a:pt x="5600710" y="3359652"/>
                      <a:pt x="5600710" y="3359652"/>
                      <a:pt x="5600710" y="3359652"/>
                    </a:cubicBezTo>
                    <a:cubicBezTo>
                      <a:pt x="5599747" y="3355148"/>
                      <a:pt x="5598785" y="3350644"/>
                      <a:pt x="5594281" y="3351607"/>
                    </a:cubicBezTo>
                    <a:lnTo>
                      <a:pt x="5592057" y="3360201"/>
                    </a:lnTo>
                    <a:lnTo>
                      <a:pt x="5590783" y="3351765"/>
                    </a:lnTo>
                    <a:cubicBezTo>
                      <a:pt x="5591712" y="3345091"/>
                      <a:pt x="5593646" y="3337613"/>
                      <a:pt x="5593974" y="3328124"/>
                    </a:cubicBezTo>
                    <a:cubicBezTo>
                      <a:pt x="5581731" y="3358997"/>
                      <a:pt x="5588507" y="3324583"/>
                      <a:pt x="5577575" y="3317498"/>
                    </a:cubicBezTo>
                    <a:cubicBezTo>
                      <a:pt x="5581116" y="3312032"/>
                      <a:pt x="5583041" y="3321040"/>
                      <a:pt x="5583041" y="3321040"/>
                    </a:cubicBezTo>
                    <a:cubicBezTo>
                      <a:pt x="5587545" y="3320078"/>
                      <a:pt x="5587545" y="3320078"/>
                      <a:pt x="5587545" y="3320078"/>
                    </a:cubicBezTo>
                    <a:cubicBezTo>
                      <a:pt x="5588507" y="3324583"/>
                      <a:pt x="5588507" y="3324583"/>
                      <a:pt x="5592049" y="3319116"/>
                    </a:cubicBezTo>
                    <a:cubicBezTo>
                      <a:pt x="5592049" y="3319116"/>
                      <a:pt x="5591087" y="3314611"/>
                      <a:pt x="5590125" y="3310107"/>
                    </a:cubicBezTo>
                    <a:cubicBezTo>
                      <a:pt x="5589163" y="3305604"/>
                      <a:pt x="5589163" y="3305604"/>
                      <a:pt x="5589163" y="3305604"/>
                    </a:cubicBezTo>
                    <a:cubicBezTo>
                      <a:pt x="5592704" y="3300137"/>
                      <a:pt x="5598170" y="3303679"/>
                      <a:pt x="5596246" y="3294671"/>
                    </a:cubicBezTo>
                    <a:cubicBezTo>
                      <a:pt x="5597208" y="3299175"/>
                      <a:pt x="5597208" y="3299175"/>
                      <a:pt x="5598170" y="3303679"/>
                    </a:cubicBezTo>
                    <a:cubicBezTo>
                      <a:pt x="5599132" y="3308183"/>
                      <a:pt x="5603637" y="3307220"/>
                      <a:pt x="5602675" y="3302717"/>
                    </a:cubicBezTo>
                    <a:cubicBezTo>
                      <a:pt x="5607179" y="3301755"/>
                      <a:pt x="5606217" y="3297250"/>
                      <a:pt x="5605254" y="3292746"/>
                    </a:cubicBezTo>
                    <a:cubicBezTo>
                      <a:pt x="5604292" y="3288243"/>
                      <a:pt x="5604292" y="3288243"/>
                      <a:pt x="5603330" y="3283738"/>
                    </a:cubicBezTo>
                    <a:cubicBezTo>
                      <a:pt x="5601405" y="3274731"/>
                      <a:pt x="5594976" y="3266684"/>
                      <a:pt x="5592397" y="3276655"/>
                    </a:cubicBezTo>
                    <a:cubicBezTo>
                      <a:pt x="5591434" y="3272151"/>
                      <a:pt x="5591434" y="3272151"/>
                      <a:pt x="5586930" y="3273113"/>
                    </a:cubicBezTo>
                    <a:cubicBezTo>
                      <a:pt x="5586930" y="3273113"/>
                      <a:pt x="5586930" y="3273113"/>
                      <a:pt x="5583389" y="3278580"/>
                    </a:cubicBezTo>
                    <a:cubicBezTo>
                      <a:pt x="5582427" y="3274075"/>
                      <a:pt x="5585006" y="3264105"/>
                      <a:pt x="5583081" y="3255097"/>
                    </a:cubicBezTo>
                    <a:cubicBezTo>
                      <a:pt x="5585006" y="3264105"/>
                      <a:pt x="5582427" y="3274075"/>
                      <a:pt x="5585968" y="3268609"/>
                    </a:cubicBezTo>
                    <a:cubicBezTo>
                      <a:pt x="5594014" y="3262181"/>
                      <a:pt x="5583081" y="3255097"/>
                      <a:pt x="5591127" y="3248668"/>
                    </a:cubicBezTo>
                    <a:cubicBezTo>
                      <a:pt x="5595632" y="3247705"/>
                      <a:pt x="5595632" y="3247705"/>
                      <a:pt x="5595632" y="3247705"/>
                    </a:cubicBezTo>
                    <a:cubicBezTo>
                      <a:pt x="5595632" y="3247705"/>
                      <a:pt x="5595632" y="3247705"/>
                      <a:pt x="5594669" y="3243202"/>
                    </a:cubicBezTo>
                    <a:cubicBezTo>
                      <a:pt x="5594669" y="3243202"/>
                      <a:pt x="5594669" y="3243202"/>
                      <a:pt x="5593707" y="3238698"/>
                    </a:cubicBezTo>
                    <a:cubicBezTo>
                      <a:pt x="5589203" y="3239660"/>
                      <a:pt x="5589203" y="3239660"/>
                      <a:pt x="5589203" y="3239660"/>
                    </a:cubicBezTo>
                    <a:cubicBezTo>
                      <a:pt x="5592745" y="3234193"/>
                      <a:pt x="5592745" y="3234193"/>
                      <a:pt x="5596286" y="3228728"/>
                    </a:cubicBezTo>
                    <a:cubicBezTo>
                      <a:pt x="5589858" y="3220681"/>
                      <a:pt x="5592437" y="3210711"/>
                      <a:pt x="5590512" y="3201704"/>
                    </a:cubicBezTo>
                    <a:cubicBezTo>
                      <a:pt x="5591475" y="3206207"/>
                      <a:pt x="5592437" y="3210711"/>
                      <a:pt x="5592437" y="3210711"/>
                    </a:cubicBezTo>
                    <a:cubicBezTo>
                      <a:pt x="5593092" y="3191733"/>
                      <a:pt x="5589550" y="3197199"/>
                      <a:pt x="5595672" y="3181763"/>
                    </a:cubicBezTo>
                    <a:cubicBezTo>
                      <a:pt x="5596634" y="3186266"/>
                      <a:pt x="5601139" y="3185304"/>
                      <a:pt x="5601139" y="3185304"/>
                    </a:cubicBezTo>
                    <a:cubicBezTo>
                      <a:pt x="5601139" y="3185304"/>
                      <a:pt x="5600176" y="3180800"/>
                      <a:pt x="5600176" y="3180800"/>
                    </a:cubicBezTo>
                    <a:cubicBezTo>
                      <a:pt x="5604680" y="3179838"/>
                      <a:pt x="5604680" y="3179838"/>
                      <a:pt x="5604680" y="3179838"/>
                    </a:cubicBezTo>
                    <a:cubicBezTo>
                      <a:pt x="5601446" y="3208787"/>
                      <a:pt x="5605642" y="3184342"/>
                      <a:pt x="5610146" y="3183379"/>
                    </a:cubicBezTo>
                    <a:cubicBezTo>
                      <a:pt x="5608529" y="3197855"/>
                      <a:pt x="5606912" y="3212329"/>
                      <a:pt x="5609799" y="3225841"/>
                    </a:cubicBezTo>
                    <a:cubicBezTo>
                      <a:pt x="5605295" y="3226803"/>
                      <a:pt x="5605295" y="3226803"/>
                      <a:pt x="5605295" y="3226803"/>
                    </a:cubicBezTo>
                    <a:cubicBezTo>
                      <a:pt x="5602715" y="3236773"/>
                      <a:pt x="5603677" y="3241278"/>
                      <a:pt x="5604639" y="3245781"/>
                    </a:cubicBezTo>
                    <a:cubicBezTo>
                      <a:pt x="5607219" y="3235811"/>
                      <a:pt x="5606257" y="3231307"/>
                      <a:pt x="5610761" y="3230344"/>
                    </a:cubicBezTo>
                    <a:cubicBezTo>
                      <a:pt x="5609144" y="3244819"/>
                      <a:pt x="5613648" y="3243856"/>
                      <a:pt x="5611068" y="3253827"/>
                    </a:cubicBezTo>
                    <a:cubicBezTo>
                      <a:pt x="5611068" y="3253827"/>
                      <a:pt x="5612031" y="3258332"/>
                      <a:pt x="5607526" y="3259294"/>
                    </a:cubicBezTo>
                    <a:cubicBezTo>
                      <a:pt x="5608488" y="3263797"/>
                      <a:pt x="5608488" y="3263797"/>
                      <a:pt x="5608488" y="3263797"/>
                    </a:cubicBezTo>
                    <a:cubicBezTo>
                      <a:pt x="5609451" y="3268302"/>
                      <a:pt x="5610413" y="3272806"/>
                      <a:pt x="5613955" y="3267339"/>
                    </a:cubicBezTo>
                    <a:cubicBezTo>
                      <a:pt x="5617497" y="3261873"/>
                      <a:pt x="5617497" y="3261873"/>
                      <a:pt x="5617497" y="3261873"/>
                    </a:cubicBezTo>
                    <a:cubicBezTo>
                      <a:pt x="5622000" y="3260911"/>
                      <a:pt x="5621038" y="3256407"/>
                      <a:pt x="5620076" y="3251903"/>
                    </a:cubicBezTo>
                    <a:cubicBezTo>
                      <a:pt x="5619114" y="3247399"/>
                      <a:pt x="5619114" y="3247399"/>
                      <a:pt x="5619114" y="3247399"/>
                    </a:cubicBezTo>
                    <a:cubicBezTo>
                      <a:pt x="5614610" y="3248361"/>
                      <a:pt x="5614610" y="3248361"/>
                      <a:pt x="5614610" y="3248361"/>
                    </a:cubicBezTo>
                    <a:cubicBezTo>
                      <a:pt x="5611724" y="3234849"/>
                      <a:pt x="5618500" y="3200433"/>
                      <a:pt x="5614651" y="3182417"/>
                    </a:cubicBezTo>
                    <a:cubicBezTo>
                      <a:pt x="5618192" y="3176951"/>
                      <a:pt x="5618192" y="3176951"/>
                      <a:pt x="5618192" y="3176951"/>
                    </a:cubicBezTo>
                    <a:cubicBezTo>
                      <a:pt x="5618192" y="3176951"/>
                      <a:pt x="5618192" y="3176951"/>
                      <a:pt x="5617229" y="3172447"/>
                    </a:cubicBezTo>
                    <a:cubicBezTo>
                      <a:pt x="5617229" y="3172447"/>
                      <a:pt x="5616267" y="3167943"/>
                      <a:pt x="5616267" y="3167943"/>
                    </a:cubicBezTo>
                    <a:cubicBezTo>
                      <a:pt x="5614343" y="3158935"/>
                      <a:pt x="5615960" y="3144461"/>
                      <a:pt x="5619502" y="3138994"/>
                    </a:cubicBezTo>
                    <a:cubicBezTo>
                      <a:pt x="5614998" y="3139956"/>
                      <a:pt x="5614998" y="3139956"/>
                      <a:pt x="5614998" y="3139956"/>
                    </a:cubicBezTo>
                    <a:cubicBezTo>
                      <a:pt x="5618540" y="3134491"/>
                      <a:pt x="5618540" y="3134491"/>
                      <a:pt x="5618540" y="3134491"/>
                    </a:cubicBezTo>
                    <a:cubicBezTo>
                      <a:pt x="5618540" y="3134491"/>
                      <a:pt x="5622082" y="3129024"/>
                      <a:pt x="5621120" y="3124519"/>
                    </a:cubicBezTo>
                    <a:cubicBezTo>
                      <a:pt x="5621120" y="3124519"/>
                      <a:pt x="5620158" y="3120015"/>
                      <a:pt x="5615653" y="3120977"/>
                    </a:cubicBezTo>
                    <a:cubicBezTo>
                      <a:pt x="5610535" y="3074976"/>
                      <a:pt x="5619236" y="3049568"/>
                      <a:pt x="5607995" y="3019002"/>
                    </a:cubicBezTo>
                    <a:cubicBezTo>
                      <a:pt x="5612500" y="3018040"/>
                      <a:pt x="5611538" y="3013536"/>
                      <a:pt x="5610575" y="3009032"/>
                    </a:cubicBezTo>
                    <a:cubicBezTo>
                      <a:pt x="5610575" y="3009032"/>
                      <a:pt x="5609613" y="3004527"/>
                      <a:pt x="5609613" y="3004527"/>
                    </a:cubicBezTo>
                    <a:cubicBezTo>
                      <a:pt x="5605109" y="3005490"/>
                      <a:pt x="5605109" y="3005490"/>
                      <a:pt x="5605109" y="3005490"/>
                    </a:cubicBezTo>
                    <a:cubicBezTo>
                      <a:pt x="5613154" y="2999061"/>
                      <a:pt x="5610267" y="2985549"/>
                      <a:pt x="5608343" y="2976541"/>
                    </a:cubicBezTo>
                    <a:cubicBezTo>
                      <a:pt x="5608343" y="2976541"/>
                      <a:pt x="5607380" y="2972037"/>
                      <a:pt x="5607380" y="2972037"/>
                    </a:cubicBezTo>
                    <a:cubicBezTo>
                      <a:pt x="5610923" y="2966571"/>
                      <a:pt x="5610923" y="2966571"/>
                      <a:pt x="5605456" y="2963029"/>
                    </a:cubicBezTo>
                    <a:cubicBezTo>
                      <a:pt x="5604494" y="2958525"/>
                      <a:pt x="5604494" y="2958525"/>
                      <a:pt x="5604494" y="2958525"/>
                    </a:cubicBezTo>
                    <a:cubicBezTo>
                      <a:pt x="5604494" y="2958525"/>
                      <a:pt x="5608998" y="2957562"/>
                      <a:pt x="5608036" y="2953059"/>
                    </a:cubicBezTo>
                    <a:cubicBezTo>
                      <a:pt x="5608036" y="2953059"/>
                      <a:pt x="5608036" y="2953059"/>
                      <a:pt x="5607073" y="2948555"/>
                    </a:cubicBezTo>
                    <a:cubicBezTo>
                      <a:pt x="5600644" y="2940508"/>
                      <a:pt x="5610309" y="2919606"/>
                      <a:pt x="5601300" y="2921531"/>
                    </a:cubicBezTo>
                    <a:cubicBezTo>
                      <a:pt x="5601300" y="2921531"/>
                      <a:pt x="5601300" y="2921531"/>
                      <a:pt x="5600338" y="2917026"/>
                    </a:cubicBezTo>
                    <a:cubicBezTo>
                      <a:pt x="5599375" y="2912522"/>
                      <a:pt x="5598413" y="2908019"/>
                      <a:pt x="5598413" y="2908019"/>
                    </a:cubicBezTo>
                    <a:cubicBezTo>
                      <a:pt x="5598413" y="2908019"/>
                      <a:pt x="5597451" y="2903514"/>
                      <a:pt x="5597451" y="2903514"/>
                    </a:cubicBezTo>
                    <a:cubicBezTo>
                      <a:pt x="5605497" y="2897085"/>
                      <a:pt x="5592639" y="2880993"/>
                      <a:pt x="5590715" y="2871986"/>
                    </a:cubicBezTo>
                    <a:cubicBezTo>
                      <a:pt x="5587828" y="2858474"/>
                      <a:pt x="5598761" y="2865557"/>
                      <a:pt x="5595874" y="2852045"/>
                    </a:cubicBezTo>
                    <a:cubicBezTo>
                      <a:pt x="5595874" y="2852045"/>
                      <a:pt x="5594912" y="2847541"/>
                      <a:pt x="5599416" y="2846579"/>
                    </a:cubicBezTo>
                    <a:cubicBezTo>
                      <a:pt x="5599416" y="2846579"/>
                      <a:pt x="5598453" y="2842075"/>
                      <a:pt x="5598453" y="2842075"/>
                    </a:cubicBezTo>
                    <a:cubicBezTo>
                      <a:pt x="5597491" y="2837570"/>
                      <a:pt x="5597491" y="2837570"/>
                      <a:pt x="5593950" y="2843037"/>
                    </a:cubicBezTo>
                    <a:cubicBezTo>
                      <a:pt x="5593950" y="2843037"/>
                      <a:pt x="5593950" y="2843037"/>
                      <a:pt x="5594912" y="2847541"/>
                    </a:cubicBezTo>
                    <a:cubicBezTo>
                      <a:pt x="5588483" y="2839495"/>
                      <a:pt x="5591063" y="2829525"/>
                      <a:pt x="5586559" y="2830487"/>
                    </a:cubicBezTo>
                    <a:cubicBezTo>
                      <a:pt x="5588176" y="2816013"/>
                      <a:pt x="5591063" y="2829525"/>
                      <a:pt x="5595567" y="2828563"/>
                    </a:cubicBezTo>
                    <a:lnTo>
                      <a:pt x="5600701" y="2831889"/>
                    </a:lnTo>
                    <a:lnTo>
                      <a:pt x="5604441" y="2857353"/>
                    </a:lnTo>
                    <a:cubicBezTo>
                      <a:pt x="5609265" y="2883035"/>
                      <a:pt x="5615227" y="2898539"/>
                      <a:pt x="5620278" y="2922185"/>
                    </a:cubicBezTo>
                    <a:cubicBezTo>
                      <a:pt x="5620278" y="2922185"/>
                      <a:pt x="5615774" y="2923147"/>
                      <a:pt x="5616736" y="2927652"/>
                    </a:cubicBezTo>
                    <a:cubicBezTo>
                      <a:pt x="5616736" y="2927652"/>
                      <a:pt x="5617699" y="2932156"/>
                      <a:pt x="5617699" y="2932156"/>
                    </a:cubicBezTo>
                    <a:cubicBezTo>
                      <a:pt x="5620586" y="2945668"/>
                      <a:pt x="5621548" y="2950172"/>
                      <a:pt x="5627014" y="2953713"/>
                    </a:cubicBezTo>
                    <a:cubicBezTo>
                      <a:pt x="5623165" y="2935697"/>
                      <a:pt x="5623165" y="2935697"/>
                      <a:pt x="5623165" y="2935697"/>
                    </a:cubicBezTo>
                    <a:cubicBezTo>
                      <a:pt x="5623165" y="2935697"/>
                      <a:pt x="5624128" y="2940201"/>
                      <a:pt x="5628632" y="2939239"/>
                    </a:cubicBezTo>
                    <a:cubicBezTo>
                      <a:pt x="5628632" y="2939239"/>
                      <a:pt x="5627670" y="2934735"/>
                      <a:pt x="5627670" y="2934735"/>
                    </a:cubicBezTo>
                    <a:cubicBezTo>
                      <a:pt x="5626707" y="2930231"/>
                      <a:pt x="5626707" y="2930231"/>
                      <a:pt x="5626707" y="2930231"/>
                    </a:cubicBezTo>
                    <a:cubicBezTo>
                      <a:pt x="5625745" y="2925727"/>
                      <a:pt x="5625745" y="2925727"/>
                      <a:pt x="5625745" y="2925727"/>
                    </a:cubicBezTo>
                    <a:cubicBezTo>
                      <a:pt x="5632828" y="2914795"/>
                      <a:pt x="5640875" y="2908366"/>
                      <a:pt x="5638642" y="2875875"/>
                    </a:cubicBezTo>
                    <a:cubicBezTo>
                      <a:pt x="5651847" y="2849506"/>
                      <a:pt x="5655738" y="2801579"/>
                      <a:pt x="5658009" y="2768126"/>
                    </a:cubicBezTo>
                    <a:cubicBezTo>
                      <a:pt x="5657046" y="2763622"/>
                      <a:pt x="5661551" y="2762659"/>
                      <a:pt x="5661551" y="2762659"/>
                    </a:cubicBezTo>
                    <a:cubicBezTo>
                      <a:pt x="5661551" y="2762659"/>
                      <a:pt x="5666055" y="2761697"/>
                      <a:pt x="5665093" y="2757194"/>
                    </a:cubicBezTo>
                    <a:cubicBezTo>
                      <a:pt x="5665093" y="2757194"/>
                      <a:pt x="5666055" y="2761697"/>
                      <a:pt x="5670559" y="2760735"/>
                    </a:cubicBezTo>
                    <a:cubicBezTo>
                      <a:pt x="5668635" y="2751727"/>
                      <a:pt x="5667672" y="2747222"/>
                      <a:pt x="5667672" y="2747222"/>
                    </a:cubicBezTo>
                    <a:cubicBezTo>
                      <a:pt x="5670908" y="2718274"/>
                      <a:pt x="5667713" y="2681279"/>
                      <a:pt x="5667406" y="2657797"/>
                    </a:cubicBezTo>
                    <a:cubicBezTo>
                      <a:pt x="5670947" y="2652330"/>
                      <a:pt x="5672872" y="2661339"/>
                      <a:pt x="5673834" y="2665842"/>
                    </a:cubicBezTo>
                    <a:cubicBezTo>
                      <a:pt x="5675451" y="2651368"/>
                      <a:pt x="5672913" y="2595395"/>
                      <a:pt x="5689312" y="2606020"/>
                    </a:cubicBezTo>
                    <a:cubicBezTo>
                      <a:pt x="5691236" y="2615028"/>
                      <a:pt x="5691236" y="2615028"/>
                      <a:pt x="5691236" y="2615028"/>
                    </a:cubicBezTo>
                    <a:cubicBezTo>
                      <a:pt x="5692198" y="2619532"/>
                      <a:pt x="5692198" y="2619532"/>
                      <a:pt x="5692198" y="2619532"/>
                    </a:cubicBezTo>
                    <a:cubicBezTo>
                      <a:pt x="5692198" y="2619532"/>
                      <a:pt x="5696702" y="2618570"/>
                      <a:pt x="5695739" y="2614066"/>
                    </a:cubicBezTo>
                    <a:cubicBezTo>
                      <a:pt x="5693815" y="2605058"/>
                      <a:pt x="5693815" y="2605058"/>
                      <a:pt x="5693815" y="2605058"/>
                    </a:cubicBezTo>
                    <a:cubicBezTo>
                      <a:pt x="5702168" y="2622112"/>
                      <a:pt x="5703438" y="2650099"/>
                      <a:pt x="5709211" y="2677123"/>
                    </a:cubicBezTo>
                    <a:cubicBezTo>
                      <a:pt x="5736544" y="2694832"/>
                      <a:pt x="5738201" y="2614414"/>
                      <a:pt x="5729234" y="2550395"/>
                    </a:cubicBezTo>
                    <a:cubicBezTo>
                      <a:pt x="5732776" y="2544928"/>
                      <a:pt x="5738243" y="2548470"/>
                      <a:pt x="5744362" y="2533034"/>
                    </a:cubicBezTo>
                    <a:close/>
                    <a:moveTo>
                      <a:pt x="5538793" y="2562824"/>
                    </a:moveTo>
                    <a:cubicBezTo>
                      <a:pt x="5546491" y="2598857"/>
                      <a:pt x="5549378" y="2612369"/>
                      <a:pt x="5560618" y="2642934"/>
                    </a:cubicBezTo>
                    <a:cubicBezTo>
                      <a:pt x="5568664" y="2636506"/>
                      <a:pt x="5577017" y="2653560"/>
                      <a:pt x="5581828" y="2676080"/>
                    </a:cubicBezTo>
                    <a:cubicBezTo>
                      <a:pt x="5586639" y="2698600"/>
                      <a:pt x="5591451" y="2721120"/>
                      <a:pt x="5595955" y="2720158"/>
                    </a:cubicBezTo>
                    <a:cubicBezTo>
                      <a:pt x="5605271" y="2741716"/>
                      <a:pt x="5602998" y="2775169"/>
                      <a:pt x="5603306" y="2798652"/>
                    </a:cubicBezTo>
                    <a:cubicBezTo>
                      <a:pt x="5602344" y="2794147"/>
                      <a:pt x="5602344" y="2794147"/>
                      <a:pt x="5597839" y="2795110"/>
                    </a:cubicBezTo>
                    <a:cubicBezTo>
                      <a:pt x="5597839" y="2795110"/>
                      <a:pt x="5598802" y="2799614"/>
                      <a:pt x="5598802" y="2799614"/>
                    </a:cubicBezTo>
                    <a:cubicBezTo>
                      <a:pt x="5598146" y="2818592"/>
                      <a:pt x="5598146" y="2818592"/>
                      <a:pt x="5598146" y="2818592"/>
                    </a:cubicBezTo>
                    <a:cubicBezTo>
                      <a:pt x="5599109" y="2823096"/>
                      <a:pt x="5599109" y="2823096"/>
                      <a:pt x="5599109" y="2823096"/>
                    </a:cubicBezTo>
                    <a:lnTo>
                      <a:pt x="5594817" y="2824013"/>
                    </a:lnTo>
                    <a:lnTo>
                      <a:pt x="5593589" y="2816549"/>
                    </a:lnTo>
                    <a:cubicBezTo>
                      <a:pt x="5590231" y="2809098"/>
                      <a:pt x="5583835" y="2812230"/>
                      <a:pt x="5584327" y="2797996"/>
                    </a:cubicBezTo>
                    <a:cubicBezTo>
                      <a:pt x="5588831" y="2797034"/>
                      <a:pt x="5588831" y="2797034"/>
                      <a:pt x="5587868" y="2792530"/>
                    </a:cubicBezTo>
                    <a:cubicBezTo>
                      <a:pt x="5586906" y="2788027"/>
                      <a:pt x="5586906" y="2788027"/>
                      <a:pt x="5586906" y="2788027"/>
                    </a:cubicBezTo>
                    <a:cubicBezTo>
                      <a:pt x="5591411" y="2787064"/>
                      <a:pt x="5591411" y="2787064"/>
                      <a:pt x="5590448" y="2782560"/>
                    </a:cubicBezTo>
                    <a:cubicBezTo>
                      <a:pt x="5590448" y="2782560"/>
                      <a:pt x="5590448" y="2782560"/>
                      <a:pt x="5589486" y="2778056"/>
                    </a:cubicBezTo>
                    <a:cubicBezTo>
                      <a:pt x="5584982" y="2779018"/>
                      <a:pt x="5585944" y="2783522"/>
                      <a:pt x="5584982" y="2779018"/>
                    </a:cubicBezTo>
                    <a:cubicBezTo>
                      <a:pt x="5582095" y="2765506"/>
                      <a:pt x="5583712" y="2751031"/>
                      <a:pt x="5572780" y="2743948"/>
                    </a:cubicBezTo>
                    <a:cubicBezTo>
                      <a:pt x="5578246" y="2747489"/>
                      <a:pt x="5578246" y="2747489"/>
                      <a:pt x="5577284" y="2742986"/>
                    </a:cubicBezTo>
                    <a:cubicBezTo>
                      <a:pt x="5580826" y="2737519"/>
                      <a:pt x="5575359" y="2733977"/>
                      <a:pt x="5575359" y="2733977"/>
                    </a:cubicBezTo>
                    <a:cubicBezTo>
                      <a:pt x="5575359" y="2733977"/>
                      <a:pt x="5575359" y="2733977"/>
                      <a:pt x="5574397" y="2729474"/>
                    </a:cubicBezTo>
                    <a:cubicBezTo>
                      <a:pt x="5580519" y="2714037"/>
                      <a:pt x="5564120" y="2703411"/>
                      <a:pt x="5569278" y="2683471"/>
                    </a:cubicBezTo>
                    <a:cubicBezTo>
                      <a:pt x="5564774" y="2684433"/>
                      <a:pt x="5564774" y="2684433"/>
                      <a:pt x="5564774" y="2684433"/>
                    </a:cubicBezTo>
                    <a:cubicBezTo>
                      <a:pt x="5569278" y="2683471"/>
                      <a:pt x="5568316" y="2678967"/>
                      <a:pt x="5568316" y="2678967"/>
                    </a:cubicBezTo>
                    <a:cubicBezTo>
                      <a:pt x="5567354" y="2674462"/>
                      <a:pt x="5567354" y="2674462"/>
                      <a:pt x="5562849" y="2675425"/>
                    </a:cubicBezTo>
                    <a:cubicBezTo>
                      <a:pt x="5559963" y="2661913"/>
                      <a:pt x="5557076" y="2648401"/>
                      <a:pt x="5557076" y="2648401"/>
                    </a:cubicBezTo>
                    <a:cubicBezTo>
                      <a:pt x="5554189" y="2634888"/>
                      <a:pt x="5554497" y="2658371"/>
                      <a:pt x="5549686" y="2635851"/>
                    </a:cubicBezTo>
                    <a:cubicBezTo>
                      <a:pt x="5555151" y="2639393"/>
                      <a:pt x="5558693" y="2633926"/>
                      <a:pt x="5553227" y="2630384"/>
                    </a:cubicBezTo>
                    <a:cubicBezTo>
                      <a:pt x="5547761" y="2626843"/>
                      <a:pt x="5548068" y="2650325"/>
                      <a:pt x="5543257" y="2627805"/>
                    </a:cubicBezTo>
                    <a:cubicBezTo>
                      <a:pt x="5543257" y="2627805"/>
                      <a:pt x="5543257" y="2627805"/>
                      <a:pt x="5547761" y="2626843"/>
                    </a:cubicBezTo>
                    <a:cubicBezTo>
                      <a:pt x="5547761" y="2626843"/>
                      <a:pt x="5547761" y="2626843"/>
                      <a:pt x="5546799" y="2622339"/>
                    </a:cubicBezTo>
                    <a:cubicBezTo>
                      <a:pt x="5546799" y="2622339"/>
                      <a:pt x="5545837" y="2617834"/>
                      <a:pt x="5545837" y="2617834"/>
                    </a:cubicBezTo>
                    <a:cubicBezTo>
                      <a:pt x="5544874" y="2613331"/>
                      <a:pt x="5544874" y="2613331"/>
                      <a:pt x="5544874" y="2613331"/>
                    </a:cubicBezTo>
                    <a:cubicBezTo>
                      <a:pt x="5543912" y="2608826"/>
                      <a:pt x="5543912" y="2608826"/>
                      <a:pt x="5543912" y="2608826"/>
                    </a:cubicBezTo>
                    <a:cubicBezTo>
                      <a:pt x="5548415" y="2607864"/>
                      <a:pt x="5547453" y="2603360"/>
                      <a:pt x="5546491" y="2598857"/>
                    </a:cubicBezTo>
                    <a:cubicBezTo>
                      <a:pt x="5541988" y="2599819"/>
                      <a:pt x="5541025" y="2595314"/>
                      <a:pt x="5540063" y="2590810"/>
                    </a:cubicBezTo>
                    <a:cubicBezTo>
                      <a:pt x="5543604" y="2585344"/>
                      <a:pt x="5540717" y="2571832"/>
                      <a:pt x="5538793" y="2562824"/>
                    </a:cubicBezTo>
                    <a:close/>
                    <a:moveTo>
                      <a:pt x="665421" y="3538061"/>
                    </a:moveTo>
                    <a:lnTo>
                      <a:pt x="668307" y="3551573"/>
                    </a:lnTo>
                    <a:cubicBezTo>
                      <a:pt x="668307" y="3551573"/>
                      <a:pt x="662842" y="3548032"/>
                      <a:pt x="661880" y="3543528"/>
                    </a:cubicBezTo>
                    <a:cubicBezTo>
                      <a:pt x="666383" y="3542566"/>
                      <a:pt x="665421" y="3538061"/>
                      <a:pt x="665421" y="3538061"/>
                    </a:cubicBezTo>
                    <a:close/>
                    <a:moveTo>
                      <a:pt x="727864" y="3477624"/>
                    </a:moveTo>
                    <a:cubicBezTo>
                      <a:pt x="727864" y="3477624"/>
                      <a:pt x="728826" y="3482129"/>
                      <a:pt x="733330" y="3481166"/>
                    </a:cubicBezTo>
                    <a:cubicBezTo>
                      <a:pt x="728826" y="3482129"/>
                      <a:pt x="733637" y="3504648"/>
                      <a:pt x="729788" y="3486633"/>
                    </a:cubicBezTo>
                    <a:cubicBezTo>
                      <a:pt x="728826" y="3482129"/>
                      <a:pt x="728826" y="3482129"/>
                      <a:pt x="727864" y="3477624"/>
                    </a:cubicBezTo>
                    <a:close/>
                    <a:moveTo>
                      <a:pt x="5425431" y="2252659"/>
                    </a:moveTo>
                    <a:cubicBezTo>
                      <a:pt x="5430898" y="2256200"/>
                      <a:pt x="5431860" y="2260705"/>
                      <a:pt x="5432822" y="2265209"/>
                    </a:cubicBezTo>
                    <a:cubicBezTo>
                      <a:pt x="5432822" y="2265209"/>
                      <a:pt x="5432822" y="2265209"/>
                      <a:pt x="5433785" y="2269713"/>
                    </a:cubicBezTo>
                    <a:cubicBezTo>
                      <a:pt x="5434747" y="2274217"/>
                      <a:pt x="5434747" y="2274217"/>
                      <a:pt x="5434747" y="2274217"/>
                    </a:cubicBezTo>
                    <a:lnTo>
                      <a:pt x="5435709" y="2278721"/>
                    </a:lnTo>
                    <a:cubicBezTo>
                      <a:pt x="5435709" y="2278721"/>
                      <a:pt x="5434747" y="2274217"/>
                      <a:pt x="5429280" y="2270676"/>
                    </a:cubicBezTo>
                    <a:cubicBezTo>
                      <a:pt x="5427356" y="2261667"/>
                      <a:pt x="5426393" y="2257163"/>
                      <a:pt x="5425431" y="2252659"/>
                    </a:cubicBezTo>
                    <a:close/>
                    <a:moveTo>
                      <a:pt x="697152" y="3201608"/>
                    </a:moveTo>
                    <a:cubicBezTo>
                      <a:pt x="697152" y="3201608"/>
                      <a:pt x="701656" y="3200646"/>
                      <a:pt x="701656" y="3200646"/>
                    </a:cubicBezTo>
                    <a:cubicBezTo>
                      <a:pt x="702618" y="3205149"/>
                      <a:pt x="702618" y="3205149"/>
                      <a:pt x="702618" y="3205149"/>
                    </a:cubicBezTo>
                    <a:cubicBezTo>
                      <a:pt x="698114" y="3206112"/>
                      <a:pt x="697152" y="3201608"/>
                      <a:pt x="697152" y="3201608"/>
                    </a:cubicBezTo>
                    <a:close/>
                    <a:moveTo>
                      <a:pt x="23704" y="3000785"/>
                    </a:moveTo>
                    <a:cubicBezTo>
                      <a:pt x="25950" y="3003797"/>
                      <a:pt x="25950" y="3003797"/>
                      <a:pt x="25950" y="3003797"/>
                    </a:cubicBezTo>
                    <a:cubicBezTo>
                      <a:pt x="25950" y="3003797"/>
                      <a:pt x="28196" y="3006809"/>
                      <a:pt x="28196" y="3006809"/>
                    </a:cubicBezTo>
                    <a:cubicBezTo>
                      <a:pt x="25181" y="3009057"/>
                      <a:pt x="25181" y="3009057"/>
                      <a:pt x="22935" y="3006044"/>
                    </a:cubicBezTo>
                    <a:cubicBezTo>
                      <a:pt x="22935" y="3006044"/>
                      <a:pt x="20690" y="3003032"/>
                      <a:pt x="23704" y="3000785"/>
                    </a:cubicBezTo>
                    <a:close/>
                    <a:moveTo>
                      <a:pt x="5144618" y="1709820"/>
                    </a:moveTo>
                    <a:cubicBezTo>
                      <a:pt x="5157475" y="1725913"/>
                      <a:pt x="5165829" y="1742966"/>
                      <a:pt x="5178685" y="1759057"/>
                    </a:cubicBezTo>
                    <a:cubicBezTo>
                      <a:pt x="5174182" y="1760019"/>
                      <a:pt x="5174182" y="1760019"/>
                      <a:pt x="5174182" y="1760019"/>
                    </a:cubicBezTo>
                    <a:cubicBezTo>
                      <a:pt x="5173220" y="1755516"/>
                      <a:pt x="5166791" y="1747470"/>
                      <a:pt x="5165829" y="1742966"/>
                    </a:cubicBezTo>
                    <a:cubicBezTo>
                      <a:pt x="5160362" y="1739424"/>
                      <a:pt x="5153934" y="1731379"/>
                      <a:pt x="5152972" y="1726875"/>
                    </a:cubicBezTo>
                    <a:cubicBezTo>
                      <a:pt x="5152972" y="1726875"/>
                      <a:pt x="5147505" y="1723332"/>
                      <a:pt x="5147505" y="1723332"/>
                    </a:cubicBezTo>
                    <a:cubicBezTo>
                      <a:pt x="5142039" y="1719791"/>
                      <a:pt x="5142039" y="1719791"/>
                      <a:pt x="5141076" y="1715287"/>
                    </a:cubicBezTo>
                    <a:cubicBezTo>
                      <a:pt x="5140114" y="1710783"/>
                      <a:pt x="5140114" y="1710783"/>
                      <a:pt x="5144618" y="1709820"/>
                    </a:cubicBezTo>
                    <a:close/>
                    <a:moveTo>
                      <a:pt x="726773" y="2634833"/>
                    </a:moveTo>
                    <a:cubicBezTo>
                      <a:pt x="727736" y="2639338"/>
                      <a:pt x="727736" y="2639338"/>
                      <a:pt x="727736" y="2639338"/>
                    </a:cubicBezTo>
                    <a:cubicBezTo>
                      <a:pt x="727736" y="2639338"/>
                      <a:pt x="723231" y="2640300"/>
                      <a:pt x="723231" y="2640300"/>
                    </a:cubicBezTo>
                    <a:cubicBezTo>
                      <a:pt x="726773" y="2634833"/>
                      <a:pt x="726773" y="2634833"/>
                      <a:pt x="726773" y="2634833"/>
                    </a:cubicBezTo>
                    <a:close/>
                    <a:moveTo>
                      <a:pt x="760478" y="2435480"/>
                    </a:moveTo>
                    <a:lnTo>
                      <a:pt x="760347" y="2439276"/>
                    </a:lnTo>
                    <a:cubicBezTo>
                      <a:pt x="760347" y="2439276"/>
                      <a:pt x="760347" y="2439276"/>
                      <a:pt x="756805" y="2444741"/>
                    </a:cubicBezTo>
                    <a:close/>
                    <a:moveTo>
                      <a:pt x="779150" y="2373847"/>
                    </a:moveTo>
                    <a:lnTo>
                      <a:pt x="779366" y="2373987"/>
                    </a:lnTo>
                    <a:lnTo>
                      <a:pt x="778898" y="2374800"/>
                    </a:lnTo>
                    <a:close/>
                    <a:moveTo>
                      <a:pt x="82769" y="2413119"/>
                    </a:moveTo>
                    <a:cubicBezTo>
                      <a:pt x="66034" y="2472459"/>
                      <a:pt x="66557" y="2542367"/>
                      <a:pt x="52067" y="2604720"/>
                    </a:cubicBezTo>
                    <a:cubicBezTo>
                      <a:pt x="46746" y="2622747"/>
                      <a:pt x="55790" y="2616005"/>
                      <a:pt x="56497" y="2629537"/>
                    </a:cubicBezTo>
                    <a:cubicBezTo>
                      <a:pt x="52652" y="2655836"/>
                      <a:pt x="48099" y="2668603"/>
                      <a:pt x="43546" y="2681370"/>
                    </a:cubicBezTo>
                    <a:cubicBezTo>
                      <a:pt x="40470" y="2702410"/>
                      <a:pt x="47976" y="2706187"/>
                      <a:pt x="47915" y="2724979"/>
                    </a:cubicBezTo>
                    <a:cubicBezTo>
                      <a:pt x="42593" y="2743006"/>
                      <a:pt x="37271" y="2761032"/>
                      <a:pt x="31949" y="2779060"/>
                    </a:cubicBezTo>
                    <a:cubicBezTo>
                      <a:pt x="31949" y="2779060"/>
                      <a:pt x="31949" y="2779060"/>
                      <a:pt x="21428" y="2777530"/>
                    </a:cubicBezTo>
                    <a:cubicBezTo>
                      <a:pt x="19890" y="2788050"/>
                      <a:pt x="17583" y="2803829"/>
                      <a:pt x="18290" y="2817361"/>
                    </a:cubicBezTo>
                    <a:cubicBezTo>
                      <a:pt x="18290" y="2817361"/>
                      <a:pt x="18290" y="2817361"/>
                      <a:pt x="21305" y="2815114"/>
                    </a:cubicBezTo>
                    <a:cubicBezTo>
                      <a:pt x="19059" y="2812101"/>
                      <a:pt x="19828" y="2806841"/>
                      <a:pt x="22074" y="2809854"/>
                    </a:cubicBezTo>
                    <a:cubicBezTo>
                      <a:pt x="22074" y="2809854"/>
                      <a:pt x="24320" y="2812866"/>
                      <a:pt x="24320" y="2812866"/>
                    </a:cubicBezTo>
                    <a:cubicBezTo>
                      <a:pt x="27334" y="2810619"/>
                      <a:pt x="26627" y="2797087"/>
                      <a:pt x="31118" y="2803112"/>
                    </a:cubicBezTo>
                    <a:cubicBezTo>
                      <a:pt x="34072" y="2819656"/>
                      <a:pt x="28811" y="2818891"/>
                      <a:pt x="29518" y="2832423"/>
                    </a:cubicBezTo>
                    <a:cubicBezTo>
                      <a:pt x="29518" y="2832423"/>
                      <a:pt x="29518" y="2832423"/>
                      <a:pt x="31764" y="2835435"/>
                    </a:cubicBezTo>
                    <a:cubicBezTo>
                      <a:pt x="31764" y="2835435"/>
                      <a:pt x="31764" y="2835435"/>
                      <a:pt x="28750" y="2837683"/>
                    </a:cubicBezTo>
                    <a:cubicBezTo>
                      <a:pt x="30995" y="2840695"/>
                      <a:pt x="30226" y="2845955"/>
                      <a:pt x="30226" y="2845955"/>
                    </a:cubicBezTo>
                    <a:cubicBezTo>
                      <a:pt x="27211" y="2848202"/>
                      <a:pt x="27211" y="2848202"/>
                      <a:pt x="27211" y="2848202"/>
                    </a:cubicBezTo>
                    <a:cubicBezTo>
                      <a:pt x="30934" y="2859487"/>
                      <a:pt x="33118" y="2881291"/>
                      <a:pt x="33057" y="2900083"/>
                    </a:cubicBezTo>
                    <a:cubicBezTo>
                      <a:pt x="29980" y="2921122"/>
                      <a:pt x="27673" y="2936902"/>
                      <a:pt x="21643" y="2941397"/>
                    </a:cubicBezTo>
                    <a:cubicBezTo>
                      <a:pt x="23889" y="2944409"/>
                      <a:pt x="20874" y="2946657"/>
                      <a:pt x="20874" y="2946657"/>
                    </a:cubicBezTo>
                    <a:cubicBezTo>
                      <a:pt x="23120" y="2949669"/>
                      <a:pt x="22351" y="2954929"/>
                      <a:pt x="19336" y="2957176"/>
                    </a:cubicBezTo>
                    <a:cubicBezTo>
                      <a:pt x="19336" y="2957176"/>
                      <a:pt x="19336" y="2957176"/>
                      <a:pt x="17091" y="2954164"/>
                    </a:cubicBezTo>
                    <a:cubicBezTo>
                      <a:pt x="17860" y="2948904"/>
                      <a:pt x="17860" y="2948904"/>
                      <a:pt x="17860" y="2948904"/>
                    </a:cubicBezTo>
                    <a:cubicBezTo>
                      <a:pt x="17860" y="2948904"/>
                      <a:pt x="17860" y="2948904"/>
                      <a:pt x="15614" y="2945892"/>
                    </a:cubicBezTo>
                    <a:cubicBezTo>
                      <a:pt x="15552" y="2964684"/>
                      <a:pt x="18567" y="2962436"/>
                      <a:pt x="19275" y="2975968"/>
                    </a:cubicBezTo>
                    <a:cubicBezTo>
                      <a:pt x="19275" y="2975968"/>
                      <a:pt x="20044" y="2970708"/>
                      <a:pt x="20044" y="2970708"/>
                    </a:cubicBezTo>
                    <a:cubicBezTo>
                      <a:pt x="20044" y="2970708"/>
                      <a:pt x="20044" y="2970708"/>
                      <a:pt x="22290" y="2973720"/>
                    </a:cubicBezTo>
                    <a:cubicBezTo>
                      <a:pt x="22290" y="2973720"/>
                      <a:pt x="22290" y="2973720"/>
                      <a:pt x="24535" y="2976733"/>
                    </a:cubicBezTo>
                    <a:cubicBezTo>
                      <a:pt x="24535" y="2976733"/>
                      <a:pt x="23059" y="2968461"/>
                      <a:pt x="28319" y="2969225"/>
                    </a:cubicBezTo>
                    <a:cubicBezTo>
                      <a:pt x="29027" y="2982757"/>
                      <a:pt x="29734" y="2996289"/>
                      <a:pt x="24474" y="2995525"/>
                    </a:cubicBezTo>
                    <a:cubicBezTo>
                      <a:pt x="24474" y="2995525"/>
                      <a:pt x="26720" y="2998537"/>
                      <a:pt x="23704" y="3000785"/>
                    </a:cubicBezTo>
                    <a:cubicBezTo>
                      <a:pt x="13830" y="3031579"/>
                      <a:pt x="13707" y="3069162"/>
                      <a:pt x="21090" y="3110523"/>
                    </a:cubicBezTo>
                    <a:cubicBezTo>
                      <a:pt x="21090" y="3110523"/>
                      <a:pt x="23336" y="3113535"/>
                      <a:pt x="20321" y="3115783"/>
                    </a:cubicBezTo>
                    <a:cubicBezTo>
                      <a:pt x="22567" y="3118795"/>
                      <a:pt x="21797" y="3124055"/>
                      <a:pt x="21797" y="3124055"/>
                    </a:cubicBezTo>
                    <a:cubicBezTo>
                      <a:pt x="21797" y="3124055"/>
                      <a:pt x="21797" y="3124055"/>
                      <a:pt x="19552" y="3121043"/>
                    </a:cubicBezTo>
                    <a:cubicBezTo>
                      <a:pt x="23274" y="3132328"/>
                      <a:pt x="28473" y="3151884"/>
                      <a:pt x="32964" y="3157909"/>
                    </a:cubicBezTo>
                    <a:cubicBezTo>
                      <a:pt x="30719" y="3154896"/>
                      <a:pt x="30719" y="3154896"/>
                      <a:pt x="31488" y="3149636"/>
                    </a:cubicBezTo>
                    <a:cubicBezTo>
                      <a:pt x="31488" y="3149636"/>
                      <a:pt x="34503" y="3147389"/>
                      <a:pt x="34503" y="3147389"/>
                    </a:cubicBezTo>
                    <a:cubicBezTo>
                      <a:pt x="36748" y="3150401"/>
                      <a:pt x="36748" y="3150401"/>
                      <a:pt x="35979" y="3155661"/>
                    </a:cubicBezTo>
                    <a:lnTo>
                      <a:pt x="36796" y="3156756"/>
                    </a:lnTo>
                    <a:lnTo>
                      <a:pt x="36814" y="3159140"/>
                    </a:lnTo>
                    <a:cubicBezTo>
                      <a:pt x="36525" y="3161112"/>
                      <a:pt x="36333" y="3162427"/>
                      <a:pt x="37456" y="3163933"/>
                    </a:cubicBezTo>
                    <a:cubicBezTo>
                      <a:pt x="35210" y="3160921"/>
                      <a:pt x="38225" y="3158673"/>
                      <a:pt x="38225" y="3158673"/>
                    </a:cubicBezTo>
                    <a:lnTo>
                      <a:pt x="36796" y="3156756"/>
                    </a:lnTo>
                    <a:lnTo>
                      <a:pt x="36748" y="3150401"/>
                    </a:lnTo>
                    <a:cubicBezTo>
                      <a:pt x="53883" y="3198551"/>
                      <a:pt x="52161" y="3265447"/>
                      <a:pt x="66281" y="3315844"/>
                    </a:cubicBezTo>
                    <a:cubicBezTo>
                      <a:pt x="63266" y="3318092"/>
                      <a:pt x="66219" y="3334636"/>
                      <a:pt x="65450" y="3339896"/>
                    </a:cubicBezTo>
                    <a:cubicBezTo>
                      <a:pt x="68465" y="3337649"/>
                      <a:pt x="68465" y="3337649"/>
                      <a:pt x="72956" y="3343673"/>
                    </a:cubicBezTo>
                    <a:cubicBezTo>
                      <a:pt x="72956" y="3343673"/>
                      <a:pt x="69942" y="3345921"/>
                      <a:pt x="72187" y="3348933"/>
                    </a:cubicBezTo>
                    <a:cubicBezTo>
                      <a:pt x="74433" y="3351945"/>
                      <a:pt x="71418" y="3354193"/>
                      <a:pt x="73664" y="3357205"/>
                    </a:cubicBezTo>
                    <a:cubicBezTo>
                      <a:pt x="84062" y="3396318"/>
                      <a:pt x="79509" y="3409086"/>
                      <a:pt x="81694" y="3430890"/>
                    </a:cubicBezTo>
                    <a:cubicBezTo>
                      <a:pt x="81694" y="3430890"/>
                      <a:pt x="79448" y="3427877"/>
                      <a:pt x="82462" y="3425630"/>
                    </a:cubicBezTo>
                    <a:cubicBezTo>
                      <a:pt x="82462" y="3425630"/>
                      <a:pt x="85477" y="3423382"/>
                      <a:pt x="87723" y="3426395"/>
                    </a:cubicBezTo>
                    <a:cubicBezTo>
                      <a:pt x="87723" y="3426395"/>
                      <a:pt x="86954" y="3431654"/>
                      <a:pt x="86954" y="3431654"/>
                    </a:cubicBezTo>
                    <a:cubicBezTo>
                      <a:pt x="89199" y="3434667"/>
                      <a:pt x="89199" y="3434667"/>
                      <a:pt x="89199" y="3434667"/>
                    </a:cubicBezTo>
                    <a:cubicBezTo>
                      <a:pt x="100428" y="3449728"/>
                      <a:pt x="109288" y="3499361"/>
                      <a:pt x="97998" y="3503092"/>
                    </a:cubicBezTo>
                    <a:cubicBezTo>
                      <a:pt x="107688" y="3528673"/>
                      <a:pt x="123346" y="3568551"/>
                      <a:pt x="124762" y="3595615"/>
                    </a:cubicBezTo>
                    <a:cubicBezTo>
                      <a:pt x="116548" y="3578306"/>
                      <a:pt x="101597" y="3551960"/>
                      <a:pt x="92676" y="3521119"/>
                    </a:cubicBezTo>
                    <a:cubicBezTo>
                      <a:pt x="83754" y="3490278"/>
                      <a:pt x="79324" y="3465461"/>
                      <a:pt x="86123" y="3455706"/>
                    </a:cubicBezTo>
                    <a:cubicBezTo>
                      <a:pt x="83109" y="3457954"/>
                      <a:pt x="83109" y="3457954"/>
                      <a:pt x="80863" y="3454941"/>
                    </a:cubicBezTo>
                    <a:cubicBezTo>
                      <a:pt x="81632" y="3449682"/>
                      <a:pt x="77140" y="3443657"/>
                      <a:pt x="80155" y="3441409"/>
                    </a:cubicBezTo>
                    <a:cubicBezTo>
                      <a:pt x="80155" y="3441409"/>
                      <a:pt x="77909" y="3438397"/>
                      <a:pt x="80924" y="3436150"/>
                    </a:cubicBezTo>
                    <a:cubicBezTo>
                      <a:pt x="80924" y="3436150"/>
                      <a:pt x="80924" y="3436150"/>
                      <a:pt x="77909" y="3438397"/>
                    </a:cubicBezTo>
                    <a:cubicBezTo>
                      <a:pt x="67389" y="3436867"/>
                      <a:pt x="65973" y="3409804"/>
                      <a:pt x="62313" y="3379727"/>
                    </a:cubicBezTo>
                    <a:cubicBezTo>
                      <a:pt x="62313" y="3379727"/>
                      <a:pt x="62313" y="3379727"/>
                      <a:pt x="60067" y="3376715"/>
                    </a:cubicBezTo>
                    <a:cubicBezTo>
                      <a:pt x="57052" y="3378962"/>
                      <a:pt x="57052" y="3378962"/>
                      <a:pt x="57821" y="3373703"/>
                    </a:cubicBezTo>
                    <a:cubicBezTo>
                      <a:pt x="57821" y="3373703"/>
                      <a:pt x="55576" y="3370690"/>
                      <a:pt x="55576" y="3370690"/>
                    </a:cubicBezTo>
                    <a:cubicBezTo>
                      <a:pt x="58590" y="3368443"/>
                      <a:pt x="58590" y="3368443"/>
                      <a:pt x="58590" y="3368443"/>
                    </a:cubicBezTo>
                    <a:cubicBezTo>
                      <a:pt x="58590" y="3368443"/>
                      <a:pt x="58590" y="3368443"/>
                      <a:pt x="53330" y="3367678"/>
                    </a:cubicBezTo>
                    <a:cubicBezTo>
                      <a:pt x="51853" y="3359406"/>
                      <a:pt x="46593" y="3358641"/>
                      <a:pt x="41394" y="3339084"/>
                    </a:cubicBezTo>
                    <a:cubicBezTo>
                      <a:pt x="35364" y="3343579"/>
                      <a:pt x="42809" y="3366148"/>
                      <a:pt x="33057" y="3359359"/>
                    </a:cubicBezTo>
                    <a:cubicBezTo>
                      <a:pt x="32319" y="3355223"/>
                      <a:pt x="31196" y="3353717"/>
                      <a:pt x="30073" y="3352210"/>
                    </a:cubicBezTo>
                    <a:lnTo>
                      <a:pt x="28581" y="3348636"/>
                    </a:lnTo>
                    <a:lnTo>
                      <a:pt x="29335" y="3348074"/>
                    </a:lnTo>
                    <a:cubicBezTo>
                      <a:pt x="27089" y="3345062"/>
                      <a:pt x="27089" y="3345062"/>
                      <a:pt x="27089" y="3345062"/>
                    </a:cubicBezTo>
                    <a:lnTo>
                      <a:pt x="28581" y="3348636"/>
                    </a:lnTo>
                    <a:lnTo>
                      <a:pt x="26320" y="3350322"/>
                    </a:lnTo>
                    <a:cubicBezTo>
                      <a:pt x="26320" y="3350322"/>
                      <a:pt x="24074" y="3347310"/>
                      <a:pt x="24074" y="3347310"/>
                    </a:cubicBezTo>
                    <a:cubicBezTo>
                      <a:pt x="21828" y="3344297"/>
                      <a:pt x="21828" y="3344297"/>
                      <a:pt x="21828" y="3344297"/>
                    </a:cubicBezTo>
                    <a:cubicBezTo>
                      <a:pt x="22598" y="3339037"/>
                      <a:pt x="21121" y="3330765"/>
                      <a:pt x="19644" y="3322493"/>
                    </a:cubicBezTo>
                    <a:cubicBezTo>
                      <a:pt x="19644" y="3322493"/>
                      <a:pt x="20413" y="3317233"/>
                      <a:pt x="20413" y="3317233"/>
                    </a:cubicBezTo>
                    <a:cubicBezTo>
                      <a:pt x="20413" y="3317233"/>
                      <a:pt x="18168" y="3314221"/>
                      <a:pt x="18937" y="3308961"/>
                    </a:cubicBezTo>
                    <a:cubicBezTo>
                      <a:pt x="18937" y="3308961"/>
                      <a:pt x="16691" y="3305949"/>
                      <a:pt x="19706" y="3303701"/>
                    </a:cubicBezTo>
                    <a:cubicBezTo>
                      <a:pt x="21952" y="3306713"/>
                      <a:pt x="21952" y="3306713"/>
                      <a:pt x="21182" y="3311973"/>
                    </a:cubicBezTo>
                    <a:cubicBezTo>
                      <a:pt x="21182" y="3311973"/>
                      <a:pt x="23428" y="3314986"/>
                      <a:pt x="22659" y="3320245"/>
                    </a:cubicBezTo>
                    <a:cubicBezTo>
                      <a:pt x="24197" y="3309726"/>
                      <a:pt x="22721" y="3301454"/>
                      <a:pt x="26504" y="3293946"/>
                    </a:cubicBezTo>
                    <a:cubicBezTo>
                      <a:pt x="31765" y="3294711"/>
                      <a:pt x="35487" y="3305996"/>
                      <a:pt x="42286" y="3296241"/>
                    </a:cubicBezTo>
                    <a:cubicBezTo>
                      <a:pt x="29704" y="3235323"/>
                      <a:pt x="17829" y="3187938"/>
                      <a:pt x="16537" y="3123291"/>
                    </a:cubicBezTo>
                    <a:cubicBezTo>
                      <a:pt x="14291" y="3120278"/>
                      <a:pt x="14291" y="3120278"/>
                      <a:pt x="15060" y="3115018"/>
                    </a:cubicBezTo>
                    <a:cubicBezTo>
                      <a:pt x="12815" y="3112006"/>
                      <a:pt x="15829" y="3109758"/>
                      <a:pt x="15829" y="3109758"/>
                    </a:cubicBezTo>
                    <a:cubicBezTo>
                      <a:pt x="10630" y="3090202"/>
                      <a:pt x="9215" y="3063138"/>
                      <a:pt x="10046" y="3039086"/>
                    </a:cubicBezTo>
                    <a:cubicBezTo>
                      <a:pt x="4847" y="3019529"/>
                      <a:pt x="-1059" y="2986441"/>
                      <a:pt x="1309" y="2951870"/>
                    </a:cubicBezTo>
                    <a:cubicBezTo>
                      <a:pt x="-1583" y="2916533"/>
                      <a:pt x="786" y="2881962"/>
                      <a:pt x="3862" y="2860923"/>
                    </a:cubicBezTo>
                    <a:cubicBezTo>
                      <a:pt x="4755" y="2818079"/>
                      <a:pt x="6416" y="2769976"/>
                      <a:pt x="7308" y="2727132"/>
                    </a:cubicBezTo>
                    <a:cubicBezTo>
                      <a:pt x="10445" y="2687301"/>
                      <a:pt x="15829" y="2650482"/>
                      <a:pt x="30195" y="2625713"/>
                    </a:cubicBezTo>
                    <a:cubicBezTo>
                      <a:pt x="29426" y="2630973"/>
                      <a:pt x="28657" y="2636232"/>
                      <a:pt x="27888" y="2641492"/>
                    </a:cubicBezTo>
                    <a:cubicBezTo>
                      <a:pt x="27888" y="2641492"/>
                      <a:pt x="27888" y="2641492"/>
                      <a:pt x="31672" y="2633985"/>
                    </a:cubicBezTo>
                    <a:cubicBezTo>
                      <a:pt x="29426" y="2630973"/>
                      <a:pt x="32441" y="2628725"/>
                      <a:pt x="32441" y="2628725"/>
                    </a:cubicBezTo>
                    <a:cubicBezTo>
                      <a:pt x="34687" y="2631737"/>
                      <a:pt x="34687" y="2631737"/>
                      <a:pt x="33917" y="2636997"/>
                    </a:cubicBezTo>
                    <a:cubicBezTo>
                      <a:pt x="33917" y="2636997"/>
                      <a:pt x="33917" y="2636997"/>
                      <a:pt x="36163" y="2640009"/>
                    </a:cubicBezTo>
                    <a:cubicBezTo>
                      <a:pt x="41547" y="2603191"/>
                      <a:pt x="47699" y="2561112"/>
                      <a:pt x="47822" y="2523528"/>
                    </a:cubicBezTo>
                    <a:cubicBezTo>
                      <a:pt x="62188" y="2498759"/>
                      <a:pt x="69110" y="2451420"/>
                      <a:pt x="82769" y="2413119"/>
                    </a:cubicBezTo>
                    <a:close/>
                    <a:moveTo>
                      <a:pt x="842852" y="2186167"/>
                    </a:moveTo>
                    <a:cubicBezTo>
                      <a:pt x="843814" y="2190672"/>
                      <a:pt x="843814" y="2190672"/>
                      <a:pt x="844776" y="2195175"/>
                    </a:cubicBezTo>
                    <a:cubicBezTo>
                      <a:pt x="833189" y="2207070"/>
                      <a:pt x="824795" y="2255960"/>
                      <a:pt x="807086" y="2283291"/>
                    </a:cubicBezTo>
                    <a:cubicBezTo>
                      <a:pt x="809819" y="2285062"/>
                      <a:pt x="807481" y="2296159"/>
                      <a:pt x="802365" y="2310792"/>
                    </a:cubicBezTo>
                    <a:lnTo>
                      <a:pt x="785915" y="2348273"/>
                    </a:lnTo>
                    <a:lnTo>
                      <a:pt x="807499" y="2266692"/>
                    </a:lnTo>
                    <a:lnTo>
                      <a:pt x="823460" y="2218568"/>
                    </a:lnTo>
                    <a:lnTo>
                      <a:pt x="830609" y="2217040"/>
                    </a:lnTo>
                    <a:cubicBezTo>
                      <a:pt x="833189" y="2207070"/>
                      <a:pt x="835769" y="2197099"/>
                      <a:pt x="839310" y="2191634"/>
                    </a:cubicBezTo>
                    <a:cubicBezTo>
                      <a:pt x="839310" y="2191634"/>
                      <a:pt x="842852" y="2186167"/>
                      <a:pt x="842852" y="2186167"/>
                    </a:cubicBezTo>
                    <a:close/>
                    <a:moveTo>
                      <a:pt x="840927" y="2177159"/>
                    </a:moveTo>
                    <a:cubicBezTo>
                      <a:pt x="841889" y="2181663"/>
                      <a:pt x="837385" y="2182625"/>
                      <a:pt x="838347" y="2187130"/>
                    </a:cubicBezTo>
                    <a:cubicBezTo>
                      <a:pt x="833844" y="2188092"/>
                      <a:pt x="834806" y="2192596"/>
                      <a:pt x="834806" y="2192596"/>
                    </a:cubicBezTo>
                    <a:lnTo>
                      <a:pt x="827275" y="2207064"/>
                    </a:lnTo>
                    <a:lnTo>
                      <a:pt x="834303" y="2185873"/>
                    </a:lnTo>
                    <a:lnTo>
                      <a:pt x="837385" y="2182625"/>
                    </a:lnTo>
                    <a:lnTo>
                      <a:pt x="836151" y="2180302"/>
                    </a:lnTo>
                    <a:lnTo>
                      <a:pt x="836748" y="2178498"/>
                    </a:lnTo>
                    <a:close/>
                    <a:moveTo>
                      <a:pt x="839464" y="2170309"/>
                    </a:moveTo>
                    <a:lnTo>
                      <a:pt x="839965" y="2172655"/>
                    </a:lnTo>
                    <a:lnTo>
                      <a:pt x="838208" y="2174097"/>
                    </a:lnTo>
                    <a:close/>
                    <a:moveTo>
                      <a:pt x="845313" y="2152674"/>
                    </a:moveTo>
                    <a:lnTo>
                      <a:pt x="849628" y="2151752"/>
                    </a:lnTo>
                    <a:cubicBezTo>
                      <a:pt x="849628" y="2151752"/>
                      <a:pt x="846087" y="2157218"/>
                      <a:pt x="847050" y="2161723"/>
                    </a:cubicBezTo>
                    <a:cubicBezTo>
                      <a:pt x="847050" y="2161723"/>
                      <a:pt x="847050" y="2161723"/>
                      <a:pt x="846087" y="2157218"/>
                    </a:cubicBezTo>
                    <a:lnTo>
                      <a:pt x="843632" y="2157743"/>
                    </a:lnTo>
                    <a:close/>
                    <a:moveTo>
                      <a:pt x="875203" y="2077877"/>
                    </a:moveTo>
                    <a:lnTo>
                      <a:pt x="874366" y="2081194"/>
                    </a:lnTo>
                    <a:cubicBezTo>
                      <a:pt x="872203" y="2090708"/>
                      <a:pt x="875163" y="2083894"/>
                      <a:pt x="881198" y="2079073"/>
                    </a:cubicBezTo>
                    <a:cubicBezTo>
                      <a:pt x="865413" y="2115412"/>
                      <a:pt x="866375" y="2119916"/>
                      <a:pt x="852208" y="2141782"/>
                    </a:cubicBezTo>
                    <a:lnTo>
                      <a:pt x="848676" y="2142537"/>
                    </a:lnTo>
                    <a:lnTo>
                      <a:pt x="849759" y="2139271"/>
                    </a:lnTo>
                    <a:close/>
                    <a:moveTo>
                      <a:pt x="4931467" y="1175063"/>
                    </a:moveTo>
                    <a:lnTo>
                      <a:pt x="4937140" y="1179573"/>
                    </a:lnTo>
                    <a:cubicBezTo>
                      <a:pt x="4937140" y="1179573"/>
                      <a:pt x="4931674" y="1176031"/>
                      <a:pt x="4931674" y="1176031"/>
                    </a:cubicBezTo>
                    <a:close/>
                    <a:moveTo>
                      <a:pt x="561352" y="2088239"/>
                    </a:moveTo>
                    <a:cubicBezTo>
                      <a:pt x="564202" y="2086988"/>
                      <a:pt x="568184" y="2086749"/>
                      <a:pt x="573826" y="2087987"/>
                    </a:cubicBezTo>
                    <a:lnTo>
                      <a:pt x="582872" y="2092891"/>
                    </a:lnTo>
                    <a:lnTo>
                      <a:pt x="578185" y="2103852"/>
                    </a:lnTo>
                    <a:cubicBezTo>
                      <a:pt x="463551" y="2408874"/>
                      <a:pt x="402676" y="2736722"/>
                      <a:pt x="404548" y="3073332"/>
                    </a:cubicBezTo>
                    <a:lnTo>
                      <a:pt x="414356" y="3260413"/>
                    </a:lnTo>
                    <a:lnTo>
                      <a:pt x="410289" y="3235547"/>
                    </a:lnTo>
                    <a:cubicBezTo>
                      <a:pt x="391018" y="3081276"/>
                      <a:pt x="385239" y="2926080"/>
                      <a:pt x="403101" y="2771698"/>
                    </a:cubicBezTo>
                    <a:cubicBezTo>
                      <a:pt x="408745" y="2715741"/>
                      <a:pt x="400500" y="2658840"/>
                      <a:pt x="408415" y="2604354"/>
                    </a:cubicBezTo>
                    <a:cubicBezTo>
                      <a:pt x="409757" y="2592334"/>
                      <a:pt x="403764" y="2564285"/>
                      <a:pt x="435141" y="2583001"/>
                    </a:cubicBezTo>
                    <a:cubicBezTo>
                      <a:pt x="448360" y="2589954"/>
                      <a:pt x="447033" y="2574594"/>
                      <a:pt x="449176" y="2566314"/>
                    </a:cubicBezTo>
                    <a:cubicBezTo>
                      <a:pt x="467037" y="2411933"/>
                      <a:pt x="511608" y="2263578"/>
                      <a:pt x="552039" y="2114152"/>
                    </a:cubicBezTo>
                    <a:cubicBezTo>
                      <a:pt x="554449" y="2104837"/>
                      <a:pt x="552804" y="2091989"/>
                      <a:pt x="561352" y="2088239"/>
                    </a:cubicBezTo>
                    <a:close/>
                    <a:moveTo>
                      <a:pt x="5705773" y="955466"/>
                    </a:moveTo>
                    <a:cubicBezTo>
                      <a:pt x="5709740" y="959433"/>
                      <a:pt x="5713706" y="967367"/>
                      <a:pt x="5709740" y="967367"/>
                    </a:cubicBezTo>
                    <a:cubicBezTo>
                      <a:pt x="5705774" y="959433"/>
                      <a:pt x="5701808" y="955466"/>
                      <a:pt x="5705773" y="955466"/>
                    </a:cubicBezTo>
                    <a:close/>
                    <a:moveTo>
                      <a:pt x="968004" y="1863229"/>
                    </a:moveTo>
                    <a:lnTo>
                      <a:pt x="968776" y="1863422"/>
                    </a:lnTo>
                    <a:lnTo>
                      <a:pt x="957715" y="1886114"/>
                    </a:lnTo>
                    <a:cubicBezTo>
                      <a:pt x="948937" y="1905650"/>
                      <a:pt x="941930" y="1922454"/>
                      <a:pt x="938869" y="1930172"/>
                    </a:cubicBezTo>
                    <a:cubicBezTo>
                      <a:pt x="937252" y="1944646"/>
                      <a:pt x="905376" y="1993844"/>
                      <a:pt x="906645" y="2021830"/>
                    </a:cubicBezTo>
                    <a:cubicBezTo>
                      <a:pt x="898600" y="2028259"/>
                      <a:pt x="901179" y="2018288"/>
                      <a:pt x="901179" y="2018288"/>
                    </a:cubicBezTo>
                    <a:cubicBezTo>
                      <a:pt x="900371" y="2025526"/>
                      <a:pt x="895779" y="2037103"/>
                      <a:pt x="890505" y="2048238"/>
                    </a:cubicBezTo>
                    <a:lnTo>
                      <a:pt x="877626" y="2072031"/>
                    </a:lnTo>
                    <a:lnTo>
                      <a:pt x="952342" y="1891751"/>
                    </a:lnTo>
                    <a:cubicBezTo>
                      <a:pt x="954884" y="1885341"/>
                      <a:pt x="957426" y="1878932"/>
                      <a:pt x="959967" y="1872523"/>
                    </a:cubicBezTo>
                    <a:cubicBezTo>
                      <a:pt x="961973" y="1868183"/>
                      <a:pt x="964647" y="1864679"/>
                      <a:pt x="968004" y="1863229"/>
                    </a:cubicBezTo>
                    <a:close/>
                    <a:moveTo>
                      <a:pt x="4343712" y="1135297"/>
                    </a:moveTo>
                    <a:cubicBezTo>
                      <a:pt x="4338942" y="1143968"/>
                      <a:pt x="4368028" y="1158847"/>
                      <a:pt x="4388447" y="1168954"/>
                    </a:cubicBezTo>
                    <a:cubicBezTo>
                      <a:pt x="4409120" y="1195019"/>
                      <a:pt x="4443799" y="1214105"/>
                      <a:pt x="4474271" y="1238784"/>
                    </a:cubicBezTo>
                    <a:cubicBezTo>
                      <a:pt x="4471193" y="1238219"/>
                      <a:pt x="4471193" y="1238219"/>
                      <a:pt x="4471193" y="1238219"/>
                    </a:cubicBezTo>
                    <a:cubicBezTo>
                      <a:pt x="4468680" y="1234576"/>
                      <a:pt x="4465601" y="1234012"/>
                      <a:pt x="4461959" y="1236526"/>
                    </a:cubicBezTo>
                    <a:cubicBezTo>
                      <a:pt x="4461959" y="1236526"/>
                      <a:pt x="4464473" y="1240170"/>
                      <a:pt x="4467551" y="1240734"/>
                    </a:cubicBezTo>
                    <a:cubicBezTo>
                      <a:pt x="4435949" y="1222212"/>
                      <a:pt x="4393165" y="1195276"/>
                      <a:pt x="4368285" y="1174804"/>
                    </a:cubicBezTo>
                    <a:cubicBezTo>
                      <a:pt x="4344789" y="1164132"/>
                      <a:pt x="4321858" y="1150383"/>
                      <a:pt x="4302825" y="1150076"/>
                    </a:cubicBezTo>
                    <a:cubicBezTo>
                      <a:pt x="4377211" y="1195533"/>
                      <a:pt x="4431179" y="1230884"/>
                      <a:pt x="4474219" y="1273777"/>
                    </a:cubicBezTo>
                    <a:cubicBezTo>
                      <a:pt x="4492123" y="1280242"/>
                      <a:pt x="4520081" y="1301278"/>
                      <a:pt x="4527622" y="1312207"/>
                    </a:cubicBezTo>
                    <a:cubicBezTo>
                      <a:pt x="4515310" y="1309949"/>
                      <a:pt x="4525929" y="1321442"/>
                      <a:pt x="4519208" y="1323392"/>
                    </a:cubicBezTo>
                    <a:cubicBezTo>
                      <a:pt x="4527314" y="1331242"/>
                      <a:pt x="4530957" y="1328729"/>
                      <a:pt x="4535984" y="1336014"/>
                    </a:cubicBezTo>
                    <a:cubicBezTo>
                      <a:pt x="4550810" y="1341915"/>
                      <a:pt x="4526493" y="1318363"/>
                      <a:pt x="4543833" y="1327907"/>
                    </a:cubicBezTo>
                    <a:cubicBezTo>
                      <a:pt x="4576819" y="1356228"/>
                      <a:pt x="4594979" y="1378650"/>
                      <a:pt x="4631607" y="1404458"/>
                    </a:cubicBezTo>
                    <a:cubicBezTo>
                      <a:pt x="4638584" y="1418466"/>
                      <a:pt x="4654795" y="1434166"/>
                      <a:pt x="4674083" y="1450430"/>
                    </a:cubicBezTo>
                    <a:cubicBezTo>
                      <a:pt x="4690294" y="1466130"/>
                      <a:pt x="4709018" y="1485474"/>
                      <a:pt x="4719073" y="1500045"/>
                    </a:cubicBezTo>
                    <a:cubicBezTo>
                      <a:pt x="4708454" y="1488552"/>
                      <a:pt x="4704812" y="1491066"/>
                      <a:pt x="4701734" y="1490503"/>
                    </a:cubicBezTo>
                    <a:cubicBezTo>
                      <a:pt x="4704248" y="1494146"/>
                      <a:pt x="4701169" y="1493581"/>
                      <a:pt x="4700605" y="1496660"/>
                    </a:cubicBezTo>
                    <a:cubicBezTo>
                      <a:pt x="4716815" y="1512360"/>
                      <a:pt x="4718765" y="1519082"/>
                      <a:pt x="4734976" y="1534781"/>
                    </a:cubicBezTo>
                    <a:cubicBezTo>
                      <a:pt x="4738054" y="1535345"/>
                      <a:pt x="4738054" y="1535345"/>
                      <a:pt x="4743645" y="1539553"/>
                    </a:cubicBezTo>
                    <a:cubicBezTo>
                      <a:pt x="4747852" y="1533960"/>
                      <a:pt x="4740312" y="1523031"/>
                      <a:pt x="4748981" y="1527803"/>
                    </a:cubicBezTo>
                    <a:cubicBezTo>
                      <a:pt x="4764628" y="1546581"/>
                      <a:pt x="4774682" y="1561153"/>
                      <a:pt x="4787814" y="1576290"/>
                    </a:cubicBezTo>
                    <a:cubicBezTo>
                      <a:pt x="4800947" y="1591426"/>
                      <a:pt x="4814080" y="1606562"/>
                      <a:pt x="4835318" y="1629548"/>
                    </a:cubicBezTo>
                    <a:cubicBezTo>
                      <a:pt x="4835882" y="1626469"/>
                      <a:pt x="4838961" y="1627033"/>
                      <a:pt x="4841474" y="1630676"/>
                    </a:cubicBezTo>
                    <a:cubicBezTo>
                      <a:pt x="4857120" y="1649455"/>
                      <a:pt x="4854607" y="1645812"/>
                      <a:pt x="4867175" y="1664027"/>
                    </a:cubicBezTo>
                    <a:cubicBezTo>
                      <a:pt x="4872202" y="1671313"/>
                      <a:pt x="4880308" y="1679162"/>
                      <a:pt x="4885335" y="1686449"/>
                    </a:cubicBezTo>
                    <a:cubicBezTo>
                      <a:pt x="4911292" y="1735757"/>
                      <a:pt x="4949869" y="1768286"/>
                      <a:pt x="4983932" y="1825444"/>
                    </a:cubicBezTo>
                    <a:cubicBezTo>
                      <a:pt x="4987010" y="1826008"/>
                      <a:pt x="4991473" y="1836373"/>
                      <a:pt x="4997064" y="1840580"/>
                    </a:cubicBezTo>
                    <a:cubicBezTo>
                      <a:pt x="4996500" y="1843658"/>
                      <a:pt x="5007119" y="1855152"/>
                      <a:pt x="5000399" y="1857102"/>
                    </a:cubicBezTo>
                    <a:cubicBezTo>
                      <a:pt x="4994807" y="1852894"/>
                      <a:pt x="4982239" y="1834680"/>
                      <a:pt x="4978032" y="1840273"/>
                    </a:cubicBezTo>
                    <a:cubicBezTo>
                      <a:pt x="4985009" y="1854280"/>
                      <a:pt x="4993114" y="1862131"/>
                      <a:pt x="4997577" y="1872495"/>
                    </a:cubicBezTo>
                    <a:cubicBezTo>
                      <a:pt x="4994499" y="1871930"/>
                      <a:pt x="4997012" y="1875573"/>
                      <a:pt x="4998962" y="1882295"/>
                    </a:cubicBezTo>
                    <a:cubicBezTo>
                      <a:pt x="5002040" y="1882859"/>
                      <a:pt x="5000090" y="1876137"/>
                      <a:pt x="4997577" y="1872495"/>
                    </a:cubicBezTo>
                    <a:cubicBezTo>
                      <a:pt x="5005118" y="1883424"/>
                      <a:pt x="5013223" y="1891273"/>
                      <a:pt x="5021329" y="1899124"/>
                    </a:cubicBezTo>
                    <a:cubicBezTo>
                      <a:pt x="5029434" y="1906974"/>
                      <a:pt x="5017430" y="1885681"/>
                      <a:pt x="5021072" y="1883167"/>
                    </a:cubicBezTo>
                    <a:cubicBezTo>
                      <a:pt x="5021072" y="1883167"/>
                      <a:pt x="5026100" y="1890452"/>
                      <a:pt x="5029742" y="1887937"/>
                    </a:cubicBezTo>
                    <a:cubicBezTo>
                      <a:pt x="5033384" y="1885424"/>
                      <a:pt x="5024458" y="1864694"/>
                      <a:pt x="5038977" y="1889630"/>
                    </a:cubicBezTo>
                    <a:cubicBezTo>
                      <a:pt x="5036463" y="1885988"/>
                      <a:pt x="5036463" y="1885988"/>
                      <a:pt x="5036463" y="1885988"/>
                    </a:cubicBezTo>
                    <a:cubicBezTo>
                      <a:pt x="5036463" y="1885988"/>
                      <a:pt x="5035898" y="1889066"/>
                      <a:pt x="5035898" y="1889066"/>
                    </a:cubicBezTo>
                    <a:cubicBezTo>
                      <a:pt x="5035334" y="1892145"/>
                      <a:pt x="5035334" y="1892145"/>
                      <a:pt x="5035334" y="1892145"/>
                    </a:cubicBezTo>
                    <a:cubicBezTo>
                      <a:pt x="5037847" y="1895788"/>
                      <a:pt x="5037847" y="1895788"/>
                      <a:pt x="5040926" y="1896352"/>
                    </a:cubicBezTo>
                    <a:cubicBezTo>
                      <a:pt x="5034769" y="1895224"/>
                      <a:pt x="5049287" y="1920160"/>
                      <a:pt x="5052930" y="1917645"/>
                    </a:cubicBezTo>
                    <a:cubicBezTo>
                      <a:pt x="5052366" y="1920724"/>
                      <a:pt x="5055443" y="1921289"/>
                      <a:pt x="5057957" y="1924931"/>
                    </a:cubicBezTo>
                    <a:cubicBezTo>
                      <a:pt x="5057957" y="1924931"/>
                      <a:pt x="5058521" y="1921853"/>
                      <a:pt x="5056008" y="1918210"/>
                    </a:cubicBezTo>
                    <a:cubicBezTo>
                      <a:pt x="5056008" y="1918210"/>
                      <a:pt x="5056008" y="1918210"/>
                      <a:pt x="5056572" y="1915131"/>
                    </a:cubicBezTo>
                    <a:cubicBezTo>
                      <a:pt x="5066062" y="1932782"/>
                      <a:pt x="5099868" y="1973982"/>
                      <a:pt x="5100125" y="1989940"/>
                    </a:cubicBezTo>
                    <a:cubicBezTo>
                      <a:pt x="5088941" y="1981525"/>
                      <a:pt x="5078322" y="1970033"/>
                      <a:pt x="5074115" y="1975625"/>
                    </a:cubicBezTo>
                    <a:cubicBezTo>
                      <a:pt x="5076064" y="1982347"/>
                      <a:pt x="5083605" y="1993276"/>
                      <a:pt x="5074372" y="1991583"/>
                    </a:cubicBezTo>
                    <a:cubicBezTo>
                      <a:pt x="5081348" y="2005590"/>
                      <a:pt x="5088325" y="2019597"/>
                      <a:pt x="5095301" y="2033605"/>
                    </a:cubicBezTo>
                    <a:cubicBezTo>
                      <a:pt x="5098379" y="2034169"/>
                      <a:pt x="5093916" y="2023804"/>
                      <a:pt x="5098943" y="2031091"/>
                    </a:cubicBezTo>
                    <a:cubicBezTo>
                      <a:pt x="5102842" y="2044534"/>
                      <a:pt x="5110383" y="2055462"/>
                      <a:pt x="5116231" y="2075627"/>
                    </a:cubicBezTo>
                    <a:cubicBezTo>
                      <a:pt x="5132441" y="2091327"/>
                      <a:pt x="5138289" y="2111491"/>
                      <a:pt x="5153627" y="2149306"/>
                    </a:cubicBezTo>
                    <a:cubicBezTo>
                      <a:pt x="5147471" y="2148178"/>
                      <a:pt x="5149420" y="2154900"/>
                      <a:pt x="5149420" y="2154900"/>
                    </a:cubicBezTo>
                    <a:cubicBezTo>
                      <a:pt x="5159731" y="2185428"/>
                      <a:pt x="5172555" y="2219600"/>
                      <a:pt x="5179788" y="2249565"/>
                    </a:cubicBezTo>
                    <a:cubicBezTo>
                      <a:pt x="5189534" y="2283173"/>
                      <a:pt x="5199844" y="2313703"/>
                      <a:pt x="5208206" y="2337510"/>
                    </a:cubicBezTo>
                    <a:cubicBezTo>
                      <a:pt x="5204307" y="2324067"/>
                      <a:pt x="5211849" y="2334995"/>
                      <a:pt x="5214363" y="2338638"/>
                    </a:cubicBezTo>
                    <a:cubicBezTo>
                      <a:pt x="5215747" y="2348439"/>
                      <a:pt x="5222159" y="2365525"/>
                      <a:pt x="5216568" y="2361317"/>
                    </a:cubicBezTo>
                    <a:cubicBezTo>
                      <a:pt x="5224929" y="2385125"/>
                      <a:pt x="5229392" y="2395489"/>
                      <a:pt x="5236624" y="2425454"/>
                    </a:cubicBezTo>
                    <a:cubicBezTo>
                      <a:pt x="5234932" y="2434690"/>
                      <a:pt x="5233802" y="2440848"/>
                      <a:pt x="5235187" y="2450647"/>
                    </a:cubicBezTo>
                    <a:cubicBezTo>
                      <a:pt x="5240215" y="2457934"/>
                      <a:pt x="5243549" y="2474455"/>
                      <a:pt x="5243805" y="2490413"/>
                    </a:cubicBezTo>
                    <a:cubicBezTo>
                      <a:pt x="5247139" y="2506934"/>
                      <a:pt x="5251038" y="2520377"/>
                      <a:pt x="5256629" y="2524584"/>
                    </a:cubicBezTo>
                    <a:cubicBezTo>
                      <a:pt x="5258887" y="2512270"/>
                      <a:pt x="5257245" y="2486513"/>
                      <a:pt x="5251963" y="2463269"/>
                    </a:cubicBezTo>
                    <a:cubicBezTo>
                      <a:pt x="5246679" y="2440026"/>
                      <a:pt x="5238882" y="2413140"/>
                      <a:pt x="5233034" y="2392975"/>
                    </a:cubicBezTo>
                    <a:cubicBezTo>
                      <a:pt x="5230521" y="2389332"/>
                      <a:pt x="5229136" y="2379532"/>
                      <a:pt x="5229701" y="2376453"/>
                    </a:cubicBezTo>
                    <a:cubicBezTo>
                      <a:pt x="5212413" y="2331917"/>
                      <a:pt x="5217493" y="2304210"/>
                      <a:pt x="5206362" y="2260801"/>
                    </a:cubicBezTo>
                    <a:cubicBezTo>
                      <a:pt x="5176198" y="2217087"/>
                      <a:pt x="5169838" y="2165007"/>
                      <a:pt x="5137469" y="2098614"/>
                    </a:cubicBezTo>
                    <a:cubicBezTo>
                      <a:pt x="5143625" y="2099741"/>
                      <a:pt x="5139726" y="2086298"/>
                      <a:pt x="5143369" y="2083784"/>
                    </a:cubicBezTo>
                    <a:cubicBezTo>
                      <a:pt x="5138906" y="2073419"/>
                      <a:pt x="5131929" y="2059412"/>
                      <a:pt x="5128031" y="2045969"/>
                    </a:cubicBezTo>
                    <a:cubicBezTo>
                      <a:pt x="5130544" y="2049612"/>
                      <a:pt x="5130544" y="2049612"/>
                      <a:pt x="5130544" y="2049612"/>
                    </a:cubicBezTo>
                    <a:cubicBezTo>
                      <a:pt x="5133058" y="2053255"/>
                      <a:pt x="5133058" y="2053255"/>
                      <a:pt x="5133058" y="2053255"/>
                    </a:cubicBezTo>
                    <a:cubicBezTo>
                      <a:pt x="5133622" y="2050176"/>
                      <a:pt x="5134186" y="2047097"/>
                      <a:pt x="5131109" y="2046534"/>
                    </a:cubicBezTo>
                    <a:cubicBezTo>
                      <a:pt x="5128595" y="2042891"/>
                      <a:pt x="5128595" y="2042891"/>
                      <a:pt x="5128595" y="2042891"/>
                    </a:cubicBezTo>
                    <a:cubicBezTo>
                      <a:pt x="5129159" y="2039812"/>
                      <a:pt x="5129159" y="2039812"/>
                      <a:pt x="5129159" y="2039812"/>
                    </a:cubicBezTo>
                    <a:cubicBezTo>
                      <a:pt x="5130853" y="2030576"/>
                      <a:pt x="5116335" y="2005640"/>
                      <a:pt x="5099868" y="1973982"/>
                    </a:cubicBezTo>
                    <a:cubicBezTo>
                      <a:pt x="5080324" y="1941760"/>
                      <a:pt x="5058830" y="1902816"/>
                      <a:pt x="5039284" y="1870595"/>
                    </a:cubicBezTo>
                    <a:cubicBezTo>
                      <a:pt x="5032308" y="1856587"/>
                      <a:pt x="5030358" y="1849865"/>
                      <a:pt x="5022818" y="1838937"/>
                    </a:cubicBezTo>
                    <a:cubicBezTo>
                      <a:pt x="5000759" y="1803072"/>
                      <a:pt x="4971981" y="1769157"/>
                      <a:pt x="4949357" y="1736371"/>
                    </a:cubicBezTo>
                    <a:cubicBezTo>
                      <a:pt x="4944330" y="1729085"/>
                      <a:pt x="4942945" y="1719285"/>
                      <a:pt x="4937353" y="1715077"/>
                    </a:cubicBezTo>
                    <a:cubicBezTo>
                      <a:pt x="4937353" y="1715077"/>
                      <a:pt x="4940431" y="1715642"/>
                      <a:pt x="4939867" y="1718720"/>
                    </a:cubicBezTo>
                    <a:cubicBezTo>
                      <a:pt x="4939867" y="1718720"/>
                      <a:pt x="4942945" y="1719285"/>
                      <a:pt x="4942945" y="1719285"/>
                    </a:cubicBezTo>
                    <a:cubicBezTo>
                      <a:pt x="4940431" y="1715642"/>
                      <a:pt x="4940431" y="1715642"/>
                      <a:pt x="4937918" y="1711999"/>
                    </a:cubicBezTo>
                    <a:cubicBezTo>
                      <a:pt x="4935404" y="1708356"/>
                      <a:pt x="4935404" y="1708356"/>
                      <a:pt x="4935404" y="1708356"/>
                    </a:cubicBezTo>
                    <a:cubicBezTo>
                      <a:pt x="4940996" y="1712564"/>
                      <a:pt x="4953565" y="1730778"/>
                      <a:pt x="4962234" y="1735550"/>
                    </a:cubicBezTo>
                    <a:cubicBezTo>
                      <a:pt x="4965877" y="1733035"/>
                      <a:pt x="4958336" y="1722107"/>
                      <a:pt x="4950794" y="1711178"/>
                    </a:cubicBezTo>
                    <a:cubicBezTo>
                      <a:pt x="4953873" y="1711742"/>
                      <a:pt x="4953873" y="1711742"/>
                      <a:pt x="4953873" y="1711742"/>
                    </a:cubicBezTo>
                    <a:cubicBezTo>
                      <a:pt x="4956387" y="1715384"/>
                      <a:pt x="4956387" y="1715384"/>
                      <a:pt x="4956387" y="1715384"/>
                    </a:cubicBezTo>
                    <a:cubicBezTo>
                      <a:pt x="4960029" y="1712871"/>
                      <a:pt x="4956951" y="1712307"/>
                      <a:pt x="4954437" y="1708663"/>
                    </a:cubicBezTo>
                    <a:cubicBezTo>
                      <a:pt x="4954437" y="1708663"/>
                      <a:pt x="4951924" y="1705020"/>
                      <a:pt x="4951924" y="1705020"/>
                    </a:cubicBezTo>
                    <a:cubicBezTo>
                      <a:pt x="4952488" y="1701941"/>
                      <a:pt x="4964492" y="1723235"/>
                      <a:pt x="4963107" y="1713436"/>
                    </a:cubicBezTo>
                    <a:cubicBezTo>
                      <a:pt x="4950539" y="1695220"/>
                      <a:pt x="4935457" y="1673363"/>
                      <a:pt x="4922888" y="1655149"/>
                    </a:cubicBezTo>
                    <a:cubicBezTo>
                      <a:pt x="4910320" y="1636934"/>
                      <a:pt x="4899701" y="1625441"/>
                      <a:pt x="4892416" y="1630469"/>
                    </a:cubicBezTo>
                    <a:cubicBezTo>
                      <a:pt x="4892981" y="1627391"/>
                      <a:pt x="4889903" y="1626826"/>
                      <a:pt x="4889903" y="1626826"/>
                    </a:cubicBezTo>
                    <a:cubicBezTo>
                      <a:pt x="4890467" y="1623748"/>
                      <a:pt x="4887954" y="1620104"/>
                      <a:pt x="4884876" y="1619540"/>
                    </a:cubicBezTo>
                    <a:cubicBezTo>
                      <a:pt x="4884876" y="1619540"/>
                      <a:pt x="4884876" y="1619540"/>
                      <a:pt x="4884310" y="1622619"/>
                    </a:cubicBezTo>
                    <a:cubicBezTo>
                      <a:pt x="4884310" y="1622619"/>
                      <a:pt x="4886824" y="1626263"/>
                      <a:pt x="4886824" y="1626263"/>
                    </a:cubicBezTo>
                    <a:cubicBezTo>
                      <a:pt x="4883746" y="1625698"/>
                      <a:pt x="4878155" y="1621490"/>
                      <a:pt x="4870050" y="1613640"/>
                    </a:cubicBezTo>
                    <a:cubicBezTo>
                      <a:pt x="4866407" y="1616155"/>
                      <a:pt x="4859687" y="1618104"/>
                      <a:pt x="4856608" y="1617541"/>
                    </a:cubicBezTo>
                    <a:cubicBezTo>
                      <a:pt x="4836499" y="1588397"/>
                      <a:pt x="4820288" y="1572697"/>
                      <a:pt x="4794023" y="1542425"/>
                    </a:cubicBezTo>
                    <a:cubicBezTo>
                      <a:pt x="4788996" y="1535139"/>
                      <a:pt x="4783404" y="1530932"/>
                      <a:pt x="4774734" y="1526160"/>
                    </a:cubicBezTo>
                    <a:cubicBezTo>
                      <a:pt x="4745955" y="1492246"/>
                      <a:pt x="4716612" y="1461409"/>
                      <a:pt x="4686704" y="1433652"/>
                    </a:cubicBezTo>
                    <a:cubicBezTo>
                      <a:pt x="4654282" y="1402251"/>
                      <a:pt x="4624375" y="1374494"/>
                      <a:pt x="4598109" y="1344221"/>
                    </a:cubicBezTo>
                    <a:cubicBezTo>
                      <a:pt x="4601187" y="1344786"/>
                      <a:pt x="4601187" y="1344786"/>
                      <a:pt x="4601187" y="1344786"/>
                    </a:cubicBezTo>
                    <a:cubicBezTo>
                      <a:pt x="4603701" y="1348429"/>
                      <a:pt x="4606779" y="1348993"/>
                      <a:pt x="4606779" y="1348993"/>
                    </a:cubicBezTo>
                    <a:cubicBezTo>
                      <a:pt x="4607344" y="1345914"/>
                      <a:pt x="4604829" y="1342271"/>
                      <a:pt x="4601751" y="1341707"/>
                    </a:cubicBezTo>
                    <a:cubicBezTo>
                      <a:pt x="4599238" y="1338065"/>
                      <a:pt x="4599238" y="1338065"/>
                      <a:pt x="4596160" y="1337500"/>
                    </a:cubicBezTo>
                    <a:cubicBezTo>
                      <a:pt x="4596724" y="1334421"/>
                      <a:pt x="4599802" y="1334986"/>
                      <a:pt x="4602316" y="1338629"/>
                    </a:cubicBezTo>
                    <a:cubicBezTo>
                      <a:pt x="4624118" y="1358536"/>
                      <a:pt x="4655976" y="1393015"/>
                      <a:pt x="4687012" y="1414615"/>
                    </a:cubicBezTo>
                    <a:cubicBezTo>
                      <a:pt x="4690091" y="1415180"/>
                      <a:pt x="4696246" y="1416308"/>
                      <a:pt x="4688706" y="1405380"/>
                    </a:cubicBezTo>
                    <a:cubicBezTo>
                      <a:pt x="4682549" y="1404251"/>
                      <a:pt x="4674444" y="1396401"/>
                      <a:pt x="4663260" y="1387986"/>
                    </a:cubicBezTo>
                    <a:cubicBezTo>
                      <a:pt x="4670545" y="1382958"/>
                      <a:pt x="4642023" y="1365000"/>
                      <a:pt x="4628326" y="1352943"/>
                    </a:cubicBezTo>
                    <a:cubicBezTo>
                      <a:pt x="4590312" y="1317335"/>
                      <a:pt x="4550350" y="1275006"/>
                      <a:pt x="4505052" y="1244426"/>
                    </a:cubicBezTo>
                    <a:cubicBezTo>
                      <a:pt x="4499460" y="1240220"/>
                      <a:pt x="4496382" y="1239655"/>
                      <a:pt x="4490790" y="1235448"/>
                    </a:cubicBezTo>
                    <a:cubicBezTo>
                      <a:pt x="4473450" y="1225905"/>
                      <a:pt x="4446621" y="1198712"/>
                      <a:pt x="4434308" y="1196454"/>
                    </a:cubicBezTo>
                    <a:cubicBezTo>
                      <a:pt x="4437952" y="1193940"/>
                      <a:pt x="4435438" y="1190297"/>
                      <a:pt x="4430410" y="1183012"/>
                    </a:cubicBezTo>
                    <a:cubicBezTo>
                      <a:pt x="4423690" y="1184961"/>
                      <a:pt x="4400759" y="1171212"/>
                      <a:pt x="4400759" y="1171212"/>
                    </a:cubicBezTo>
                    <a:cubicBezTo>
                      <a:pt x="4406915" y="1172339"/>
                      <a:pt x="4407479" y="1169261"/>
                      <a:pt x="4407479" y="1169261"/>
                    </a:cubicBezTo>
                    <a:cubicBezTo>
                      <a:pt x="4382034" y="1151868"/>
                      <a:pt x="4367209" y="1145968"/>
                      <a:pt x="4343712" y="1135297"/>
                    </a:cubicBezTo>
                    <a:close/>
                    <a:moveTo>
                      <a:pt x="1318845" y="1535771"/>
                    </a:moveTo>
                    <a:lnTo>
                      <a:pt x="1298829" y="1573056"/>
                    </a:lnTo>
                    <a:cubicBezTo>
                      <a:pt x="1295994" y="1580384"/>
                      <a:pt x="1293948" y="1587970"/>
                      <a:pt x="1293203" y="1595921"/>
                    </a:cubicBezTo>
                    <a:lnTo>
                      <a:pt x="1293532" y="1599724"/>
                    </a:lnTo>
                    <a:lnTo>
                      <a:pt x="1289333" y="1608630"/>
                    </a:lnTo>
                    <a:cubicBezTo>
                      <a:pt x="1286797" y="1613293"/>
                      <a:pt x="1282129" y="1619000"/>
                      <a:pt x="1270060" y="1628642"/>
                    </a:cubicBezTo>
                    <a:cubicBezTo>
                      <a:pt x="1280031" y="1631222"/>
                      <a:pt x="1236260" y="1668831"/>
                      <a:pt x="1238185" y="1677840"/>
                    </a:cubicBezTo>
                    <a:cubicBezTo>
                      <a:pt x="1256855" y="1655012"/>
                      <a:pt x="1240109" y="1686848"/>
                      <a:pt x="1233025" y="1697780"/>
                    </a:cubicBezTo>
                    <a:cubicBezTo>
                      <a:pt x="1228521" y="1698742"/>
                      <a:pt x="1227558" y="1694239"/>
                      <a:pt x="1232063" y="1693276"/>
                    </a:cubicBezTo>
                    <a:cubicBezTo>
                      <a:pt x="1231100" y="1688772"/>
                      <a:pt x="1231100" y="1688772"/>
                      <a:pt x="1231100" y="1688772"/>
                    </a:cubicBezTo>
                    <a:cubicBezTo>
                      <a:pt x="1230138" y="1684268"/>
                      <a:pt x="1231100" y="1688772"/>
                      <a:pt x="1226596" y="1689735"/>
                    </a:cubicBezTo>
                    <a:cubicBezTo>
                      <a:pt x="1223055" y="1695201"/>
                      <a:pt x="1223055" y="1695201"/>
                      <a:pt x="1223055" y="1695201"/>
                    </a:cubicBezTo>
                    <a:cubicBezTo>
                      <a:pt x="1220475" y="1705171"/>
                      <a:pt x="1225942" y="1708713"/>
                      <a:pt x="1225942" y="1708713"/>
                    </a:cubicBezTo>
                    <a:cubicBezTo>
                      <a:pt x="1226904" y="1713217"/>
                      <a:pt x="1223362" y="1718683"/>
                      <a:pt x="1219820" y="1724150"/>
                    </a:cubicBezTo>
                    <a:cubicBezTo>
                      <a:pt x="1215316" y="1725112"/>
                      <a:pt x="1215316" y="1725112"/>
                      <a:pt x="1210812" y="1726074"/>
                    </a:cubicBezTo>
                    <a:cubicBezTo>
                      <a:pt x="1210812" y="1726074"/>
                      <a:pt x="1209850" y="1721570"/>
                      <a:pt x="1209850" y="1721570"/>
                    </a:cubicBezTo>
                    <a:cubicBezTo>
                      <a:pt x="1209850" y="1721570"/>
                      <a:pt x="1209850" y="1721570"/>
                      <a:pt x="1205346" y="1722532"/>
                    </a:cubicBezTo>
                    <a:cubicBezTo>
                      <a:pt x="1205346" y="1722532"/>
                      <a:pt x="1206308" y="1727037"/>
                      <a:pt x="1206308" y="1727037"/>
                    </a:cubicBezTo>
                    <a:cubicBezTo>
                      <a:pt x="1206308" y="1727037"/>
                      <a:pt x="1207270" y="1731541"/>
                      <a:pt x="1207270" y="1731541"/>
                    </a:cubicBezTo>
                    <a:cubicBezTo>
                      <a:pt x="1208232" y="1736044"/>
                      <a:pt x="1203728" y="1737007"/>
                      <a:pt x="1204690" y="1741511"/>
                    </a:cubicBezTo>
                    <a:cubicBezTo>
                      <a:pt x="1200187" y="1742473"/>
                      <a:pt x="1201149" y="1746977"/>
                      <a:pt x="1201149" y="1746977"/>
                    </a:cubicBezTo>
                    <a:cubicBezTo>
                      <a:pt x="1196645" y="1747940"/>
                      <a:pt x="1196645" y="1747940"/>
                      <a:pt x="1196645" y="1747940"/>
                    </a:cubicBezTo>
                    <a:cubicBezTo>
                      <a:pt x="1193103" y="1753405"/>
                      <a:pt x="1193103" y="1753405"/>
                      <a:pt x="1193103" y="1753405"/>
                    </a:cubicBezTo>
                    <a:cubicBezTo>
                      <a:pt x="1197607" y="1752443"/>
                      <a:pt x="1197607" y="1752443"/>
                      <a:pt x="1197607" y="1752443"/>
                    </a:cubicBezTo>
                    <a:cubicBezTo>
                      <a:pt x="1193103" y="1753405"/>
                      <a:pt x="1194065" y="1757910"/>
                      <a:pt x="1194065" y="1757910"/>
                    </a:cubicBezTo>
                    <a:cubicBezTo>
                      <a:pt x="1179898" y="1779775"/>
                      <a:pt x="1165730" y="1801641"/>
                      <a:pt x="1155105" y="1818040"/>
                    </a:cubicBezTo>
                    <a:cubicBezTo>
                      <a:pt x="1150601" y="1819002"/>
                      <a:pt x="1150601" y="1819002"/>
                      <a:pt x="1150601" y="1819002"/>
                    </a:cubicBezTo>
                    <a:cubicBezTo>
                      <a:pt x="1151563" y="1823506"/>
                      <a:pt x="1151563" y="1823506"/>
                      <a:pt x="1151563" y="1823506"/>
                    </a:cubicBezTo>
                    <a:cubicBezTo>
                      <a:pt x="1148022" y="1828972"/>
                      <a:pt x="1148022" y="1828972"/>
                      <a:pt x="1148022" y="1828972"/>
                    </a:cubicBezTo>
                    <a:cubicBezTo>
                      <a:pt x="1148984" y="1833476"/>
                      <a:pt x="1148984" y="1833476"/>
                      <a:pt x="1148984" y="1833476"/>
                    </a:cubicBezTo>
                    <a:cubicBezTo>
                      <a:pt x="1148022" y="1828972"/>
                      <a:pt x="1148022" y="1828972"/>
                      <a:pt x="1142555" y="1825430"/>
                    </a:cubicBezTo>
                    <a:cubicBezTo>
                      <a:pt x="1139013" y="1830897"/>
                      <a:pt x="1135472" y="1836363"/>
                      <a:pt x="1128388" y="1847295"/>
                    </a:cubicBezTo>
                    <a:cubicBezTo>
                      <a:pt x="1128388" y="1847295"/>
                      <a:pt x="1128388" y="1847295"/>
                      <a:pt x="1123884" y="1848258"/>
                    </a:cubicBezTo>
                    <a:lnTo>
                      <a:pt x="1121709" y="1845626"/>
                    </a:lnTo>
                    <a:lnTo>
                      <a:pt x="1123442" y="1842951"/>
                    </a:lnTo>
                    <a:lnTo>
                      <a:pt x="1125256" y="1840901"/>
                    </a:lnTo>
                    <a:cubicBezTo>
                      <a:pt x="1128716" y="1837807"/>
                      <a:pt x="1132739" y="1834592"/>
                      <a:pt x="1130005" y="1832821"/>
                    </a:cubicBezTo>
                    <a:lnTo>
                      <a:pt x="1123442" y="1842951"/>
                    </a:lnTo>
                    <a:lnTo>
                      <a:pt x="1121403" y="1845256"/>
                    </a:lnTo>
                    <a:lnTo>
                      <a:pt x="1121709" y="1845626"/>
                    </a:lnTo>
                    <a:lnTo>
                      <a:pt x="1105213" y="1871085"/>
                    </a:lnTo>
                    <a:cubicBezTo>
                      <a:pt x="1098129" y="1882018"/>
                      <a:pt x="1094588" y="1887484"/>
                      <a:pt x="1087503" y="1898417"/>
                    </a:cubicBezTo>
                    <a:cubicBezTo>
                      <a:pt x="1083961" y="1903883"/>
                      <a:pt x="1076878" y="1914815"/>
                      <a:pt x="1074299" y="1924786"/>
                    </a:cubicBezTo>
                    <a:cubicBezTo>
                      <a:pt x="1063673" y="1941185"/>
                      <a:pt x="1055628" y="1947614"/>
                      <a:pt x="1042423" y="1973983"/>
                    </a:cubicBezTo>
                    <a:cubicBezTo>
                      <a:pt x="1038881" y="1979450"/>
                      <a:pt x="1035339" y="1984917"/>
                      <a:pt x="1036301" y="1989420"/>
                    </a:cubicBezTo>
                    <a:cubicBezTo>
                      <a:pt x="1031798" y="1990382"/>
                      <a:pt x="1032760" y="1994886"/>
                      <a:pt x="1028255" y="1995849"/>
                    </a:cubicBezTo>
                    <a:cubicBezTo>
                      <a:pt x="1028255" y="1995849"/>
                      <a:pt x="1024713" y="2001315"/>
                      <a:pt x="1024713" y="2001315"/>
                    </a:cubicBezTo>
                    <a:cubicBezTo>
                      <a:pt x="1021172" y="2006781"/>
                      <a:pt x="1017630" y="2012248"/>
                      <a:pt x="1015050" y="2022217"/>
                    </a:cubicBezTo>
                    <a:cubicBezTo>
                      <a:pt x="1014088" y="2017714"/>
                      <a:pt x="1003463" y="2034113"/>
                      <a:pt x="1008928" y="2037654"/>
                    </a:cubicBezTo>
                    <a:cubicBezTo>
                      <a:pt x="1005387" y="2043121"/>
                      <a:pt x="1001845" y="2048587"/>
                      <a:pt x="998303" y="2054054"/>
                    </a:cubicBezTo>
                    <a:cubicBezTo>
                      <a:pt x="966427" y="2103251"/>
                      <a:pt x="932934" y="2166922"/>
                      <a:pt x="910066" y="2214194"/>
                    </a:cubicBezTo>
                    <a:lnTo>
                      <a:pt x="907117" y="2214824"/>
                    </a:lnTo>
                    <a:lnTo>
                      <a:pt x="908116" y="2211343"/>
                    </a:lnTo>
                    <a:lnTo>
                      <a:pt x="972795" y="2040882"/>
                    </a:lnTo>
                    <a:lnTo>
                      <a:pt x="979961" y="2024343"/>
                    </a:lnTo>
                    <a:cubicBezTo>
                      <a:pt x="981898" y="2021353"/>
                      <a:pt x="983204" y="2021957"/>
                      <a:pt x="983522" y="2028953"/>
                    </a:cubicBezTo>
                    <a:lnTo>
                      <a:pt x="986429" y="2010313"/>
                    </a:lnTo>
                    <a:lnTo>
                      <a:pt x="991511" y="1999574"/>
                    </a:lnTo>
                    <a:lnTo>
                      <a:pt x="994802" y="1993577"/>
                    </a:lnTo>
                    <a:cubicBezTo>
                      <a:pt x="994802" y="1993577"/>
                      <a:pt x="995764" y="1998080"/>
                      <a:pt x="999306" y="1992615"/>
                    </a:cubicBezTo>
                    <a:cubicBezTo>
                      <a:pt x="1001077" y="1989881"/>
                      <a:pt x="1000596" y="1987629"/>
                      <a:pt x="1000115" y="1985377"/>
                    </a:cubicBezTo>
                    <a:lnTo>
                      <a:pt x="1000698" y="1980161"/>
                    </a:lnTo>
                    <a:lnTo>
                      <a:pt x="1001566" y="1978326"/>
                    </a:lnTo>
                    <a:lnTo>
                      <a:pt x="1004140" y="1979072"/>
                    </a:lnTo>
                    <a:cubicBezTo>
                      <a:pt x="1011320" y="1974447"/>
                      <a:pt x="1026831" y="1956120"/>
                      <a:pt x="1018633" y="1950808"/>
                    </a:cubicBezTo>
                    <a:cubicBezTo>
                      <a:pt x="1027640" y="1948884"/>
                      <a:pt x="1038921" y="1913506"/>
                      <a:pt x="1038266" y="1932485"/>
                    </a:cubicBezTo>
                    <a:cubicBezTo>
                      <a:pt x="1061135" y="1885212"/>
                      <a:pt x="1082385" y="1852415"/>
                      <a:pt x="1099132" y="1820578"/>
                    </a:cubicBezTo>
                    <a:cubicBezTo>
                      <a:pt x="1102673" y="1815113"/>
                      <a:pt x="1109758" y="1804179"/>
                      <a:pt x="1113299" y="1798714"/>
                    </a:cubicBezTo>
                    <a:cubicBezTo>
                      <a:pt x="1141634" y="1754983"/>
                      <a:pt x="1170930" y="1715756"/>
                      <a:pt x="1204731" y="1675567"/>
                    </a:cubicBezTo>
                    <a:cubicBezTo>
                      <a:pt x="1212777" y="1669139"/>
                      <a:pt x="1227907" y="1651778"/>
                      <a:pt x="1226944" y="1647273"/>
                    </a:cubicBezTo>
                    <a:cubicBezTo>
                      <a:pt x="1226944" y="1647273"/>
                      <a:pt x="1226944" y="1647273"/>
                      <a:pt x="1225982" y="1642769"/>
                    </a:cubicBezTo>
                    <a:cubicBezTo>
                      <a:pt x="1225982" y="1642769"/>
                      <a:pt x="1231449" y="1646311"/>
                      <a:pt x="1231449" y="1646311"/>
                    </a:cubicBezTo>
                    <a:cubicBezTo>
                      <a:pt x="1234990" y="1640845"/>
                      <a:pt x="1239494" y="1639882"/>
                      <a:pt x="1238532" y="1635378"/>
                    </a:cubicBezTo>
                    <a:cubicBezTo>
                      <a:pt x="1243036" y="1634416"/>
                      <a:pt x="1242074" y="1629913"/>
                      <a:pt x="1242074" y="1629913"/>
                    </a:cubicBezTo>
                    <a:cubicBezTo>
                      <a:pt x="1242074" y="1629913"/>
                      <a:pt x="1242074" y="1629913"/>
                      <a:pt x="1237570" y="1630875"/>
                    </a:cubicBezTo>
                    <a:cubicBezTo>
                      <a:pt x="1251737" y="1609009"/>
                      <a:pt x="1271371" y="1590686"/>
                      <a:pt x="1290042" y="1567858"/>
                    </a:cubicBezTo>
                    <a:cubicBezTo>
                      <a:pt x="1300504" y="1556204"/>
                      <a:pt x="1308349" y="1547463"/>
                      <a:pt x="1314235" y="1540908"/>
                    </a:cubicBezTo>
                    <a:close/>
                    <a:moveTo>
                      <a:pt x="4439702" y="857271"/>
                    </a:moveTo>
                    <a:cubicBezTo>
                      <a:pt x="4444206" y="856309"/>
                      <a:pt x="4444206" y="856309"/>
                      <a:pt x="4444206" y="856309"/>
                    </a:cubicBezTo>
                    <a:cubicBezTo>
                      <a:pt x="4454177" y="858888"/>
                      <a:pt x="4454177" y="858888"/>
                      <a:pt x="4445168" y="860813"/>
                    </a:cubicBezTo>
                    <a:cubicBezTo>
                      <a:pt x="4439702" y="857271"/>
                      <a:pt x="4439702" y="857271"/>
                      <a:pt x="4439702" y="857271"/>
                    </a:cubicBezTo>
                    <a:close/>
                    <a:moveTo>
                      <a:pt x="4439395" y="833789"/>
                    </a:moveTo>
                    <a:cubicBezTo>
                      <a:pt x="4439395" y="833789"/>
                      <a:pt x="4443899" y="832826"/>
                      <a:pt x="4444862" y="837331"/>
                    </a:cubicBezTo>
                    <a:cubicBezTo>
                      <a:pt x="4440357" y="838293"/>
                      <a:pt x="4440357" y="838293"/>
                      <a:pt x="4440357" y="838293"/>
                    </a:cubicBezTo>
                    <a:cubicBezTo>
                      <a:pt x="4440357" y="838293"/>
                      <a:pt x="4439395" y="833789"/>
                      <a:pt x="4439395" y="833789"/>
                    </a:cubicBezTo>
                    <a:close/>
                    <a:moveTo>
                      <a:pt x="3878041" y="775787"/>
                    </a:moveTo>
                    <a:lnTo>
                      <a:pt x="3885822" y="777801"/>
                    </a:lnTo>
                    <a:cubicBezTo>
                      <a:pt x="3885822" y="777801"/>
                      <a:pt x="3885822" y="777801"/>
                      <a:pt x="3881318" y="778763"/>
                    </a:cubicBezTo>
                    <a:close/>
                    <a:moveTo>
                      <a:pt x="1104676" y="1330248"/>
                    </a:moveTo>
                    <a:lnTo>
                      <a:pt x="1094527" y="1352482"/>
                    </a:lnTo>
                    <a:cubicBezTo>
                      <a:pt x="1085034" y="1368687"/>
                      <a:pt x="1074540" y="1383638"/>
                      <a:pt x="1064045" y="1398591"/>
                    </a:cubicBezTo>
                    <a:cubicBezTo>
                      <a:pt x="803503" y="1753430"/>
                      <a:pt x="639503" y="2148260"/>
                      <a:pt x="578456" y="2585624"/>
                    </a:cubicBezTo>
                    <a:cubicBezTo>
                      <a:pt x="577113" y="2597643"/>
                      <a:pt x="570958" y="2614601"/>
                      <a:pt x="575225" y="2625422"/>
                    </a:cubicBezTo>
                    <a:cubicBezTo>
                      <a:pt x="606405" y="2743906"/>
                      <a:pt x="581353" y="2864627"/>
                      <a:pt x="589292" y="2984165"/>
                    </a:cubicBezTo>
                    <a:cubicBezTo>
                      <a:pt x="596704" y="3092084"/>
                      <a:pt x="598106" y="3199331"/>
                      <a:pt x="621678" y="3309663"/>
                    </a:cubicBezTo>
                    <a:cubicBezTo>
                      <a:pt x="647206" y="3282700"/>
                      <a:pt x="641213" y="3254649"/>
                      <a:pt x="637489" y="3228070"/>
                    </a:cubicBezTo>
                    <a:cubicBezTo>
                      <a:pt x="626465" y="3130699"/>
                      <a:pt x="617310" y="3032930"/>
                      <a:pt x="616036" y="2935433"/>
                    </a:cubicBezTo>
                    <a:cubicBezTo>
                      <a:pt x="609213" y="2528212"/>
                      <a:pt x="703216" y="2144425"/>
                      <a:pt x="887499" y="1780458"/>
                    </a:cubicBezTo>
                    <a:cubicBezTo>
                      <a:pt x="913443" y="1727986"/>
                      <a:pt x="957546" y="1687277"/>
                      <a:pt x="997109" y="1643628"/>
                    </a:cubicBezTo>
                    <a:cubicBezTo>
                      <a:pt x="1011543" y="1628812"/>
                      <a:pt x="1024507" y="1616266"/>
                      <a:pt x="1014774" y="1589014"/>
                    </a:cubicBezTo>
                    <a:cubicBezTo>
                      <a:pt x="1006510" y="1559493"/>
                      <a:pt x="1031767" y="1540409"/>
                      <a:pt x="1051413" y="1522524"/>
                    </a:cubicBezTo>
                    <a:cubicBezTo>
                      <a:pt x="1064776" y="1511848"/>
                      <a:pt x="1083077" y="1505982"/>
                      <a:pt x="1104050" y="1503457"/>
                    </a:cubicBezTo>
                    <a:cubicBezTo>
                      <a:pt x="1085331" y="1534831"/>
                      <a:pt x="1068881" y="1567677"/>
                      <a:pt x="1050162" y="1599052"/>
                    </a:cubicBezTo>
                    <a:cubicBezTo>
                      <a:pt x="991464" y="1699585"/>
                      <a:pt x="933165" y="1801989"/>
                      <a:pt x="889954" y="1910945"/>
                    </a:cubicBezTo>
                    <a:cubicBezTo>
                      <a:pt x="876446" y="1939252"/>
                      <a:pt x="858000" y="1962747"/>
                      <a:pt x="871201" y="1997079"/>
                    </a:cubicBezTo>
                    <a:cubicBezTo>
                      <a:pt x="879337" y="2016850"/>
                      <a:pt x="864630" y="2039546"/>
                      <a:pt x="857404" y="2060644"/>
                    </a:cubicBezTo>
                    <a:cubicBezTo>
                      <a:pt x="812324" y="2170000"/>
                      <a:pt x="781933" y="2284040"/>
                      <a:pt x="753411" y="2397680"/>
                    </a:cubicBezTo>
                    <a:cubicBezTo>
                      <a:pt x="751270" y="2405959"/>
                      <a:pt x="748728" y="2412369"/>
                      <a:pt x="756336" y="2420520"/>
                    </a:cubicBezTo>
                    <a:lnTo>
                      <a:pt x="764421" y="2415547"/>
                    </a:lnTo>
                    <a:lnTo>
                      <a:pt x="761396" y="2433165"/>
                    </a:lnTo>
                    <a:lnTo>
                      <a:pt x="760478" y="2435480"/>
                    </a:lnTo>
                    <a:lnTo>
                      <a:pt x="760592" y="2432158"/>
                    </a:lnTo>
                    <a:cubicBezTo>
                      <a:pt x="760675" y="2429786"/>
                      <a:pt x="760193" y="2427534"/>
                      <a:pt x="757460" y="2425764"/>
                    </a:cubicBezTo>
                    <a:cubicBezTo>
                      <a:pt x="757460" y="2425764"/>
                      <a:pt x="753918" y="2431229"/>
                      <a:pt x="750377" y="2436696"/>
                    </a:cubicBezTo>
                    <a:cubicBezTo>
                      <a:pt x="751339" y="2441200"/>
                      <a:pt x="751339" y="2441200"/>
                      <a:pt x="751339" y="2441200"/>
                    </a:cubicBezTo>
                    <a:cubicBezTo>
                      <a:pt x="742331" y="2443125"/>
                      <a:pt x="743948" y="2428650"/>
                      <a:pt x="751994" y="2422222"/>
                    </a:cubicBezTo>
                    <a:cubicBezTo>
                      <a:pt x="743948" y="2428650"/>
                      <a:pt x="748144" y="2404205"/>
                      <a:pt x="742023" y="2419642"/>
                    </a:cubicBezTo>
                    <a:cubicBezTo>
                      <a:pt x="752956" y="2426726"/>
                      <a:pt x="725932" y="2432500"/>
                      <a:pt x="729781" y="2450515"/>
                    </a:cubicBezTo>
                    <a:cubicBezTo>
                      <a:pt x="730743" y="2455019"/>
                      <a:pt x="730743" y="2455019"/>
                      <a:pt x="730743" y="2455019"/>
                    </a:cubicBezTo>
                    <a:cubicBezTo>
                      <a:pt x="730743" y="2455019"/>
                      <a:pt x="730743" y="2455019"/>
                      <a:pt x="726239" y="2455982"/>
                    </a:cubicBezTo>
                    <a:cubicBezTo>
                      <a:pt x="726239" y="2455982"/>
                      <a:pt x="727201" y="2460486"/>
                      <a:pt x="727201" y="2460486"/>
                    </a:cubicBezTo>
                    <a:cubicBezTo>
                      <a:pt x="728163" y="2464990"/>
                      <a:pt x="728163" y="2464990"/>
                      <a:pt x="728163" y="2464990"/>
                    </a:cubicBezTo>
                    <a:cubicBezTo>
                      <a:pt x="727201" y="2460486"/>
                      <a:pt x="731705" y="2459524"/>
                      <a:pt x="731705" y="2459524"/>
                    </a:cubicBezTo>
                    <a:cubicBezTo>
                      <a:pt x="732667" y="2464027"/>
                      <a:pt x="730088" y="2473998"/>
                      <a:pt x="731050" y="2478502"/>
                    </a:cubicBezTo>
                    <a:cubicBezTo>
                      <a:pt x="733630" y="2468531"/>
                      <a:pt x="735554" y="2477540"/>
                      <a:pt x="735554" y="2477540"/>
                    </a:cubicBezTo>
                    <a:cubicBezTo>
                      <a:pt x="739097" y="2472074"/>
                      <a:pt x="741675" y="2462103"/>
                      <a:pt x="745218" y="2456637"/>
                    </a:cubicBezTo>
                    <a:cubicBezTo>
                      <a:pt x="745218" y="2456637"/>
                      <a:pt x="745218" y="2456637"/>
                      <a:pt x="749722" y="2455675"/>
                    </a:cubicBezTo>
                    <a:cubicBezTo>
                      <a:pt x="746180" y="2461140"/>
                      <a:pt x="746180" y="2461140"/>
                      <a:pt x="746180" y="2461140"/>
                    </a:cubicBezTo>
                    <a:cubicBezTo>
                      <a:pt x="747142" y="2465645"/>
                      <a:pt x="748104" y="2470149"/>
                      <a:pt x="752609" y="2469187"/>
                    </a:cubicBezTo>
                    <a:cubicBezTo>
                      <a:pt x="752609" y="2469187"/>
                      <a:pt x="756151" y="2463720"/>
                      <a:pt x="755188" y="2459216"/>
                    </a:cubicBezTo>
                    <a:cubicBezTo>
                      <a:pt x="755188" y="2459216"/>
                      <a:pt x="755188" y="2459216"/>
                      <a:pt x="754226" y="2454712"/>
                    </a:cubicBezTo>
                    <a:cubicBezTo>
                      <a:pt x="757767" y="2449246"/>
                      <a:pt x="757767" y="2449246"/>
                      <a:pt x="757767" y="2449246"/>
                    </a:cubicBezTo>
                    <a:cubicBezTo>
                      <a:pt x="760654" y="2462758"/>
                      <a:pt x="753571" y="2473691"/>
                      <a:pt x="748411" y="2493631"/>
                    </a:cubicBezTo>
                    <a:cubicBezTo>
                      <a:pt x="760654" y="2462758"/>
                      <a:pt x="752916" y="2492669"/>
                      <a:pt x="759344" y="2500715"/>
                    </a:cubicBezTo>
                    <a:cubicBezTo>
                      <a:pt x="759344" y="2500715"/>
                      <a:pt x="760307" y="2505219"/>
                      <a:pt x="760307" y="2505219"/>
                    </a:cubicBezTo>
                    <a:cubicBezTo>
                      <a:pt x="760307" y="2505219"/>
                      <a:pt x="759344" y="2500715"/>
                      <a:pt x="754840" y="2501678"/>
                    </a:cubicBezTo>
                    <a:cubicBezTo>
                      <a:pt x="754840" y="2501678"/>
                      <a:pt x="754840" y="2501678"/>
                      <a:pt x="753878" y="2497173"/>
                    </a:cubicBezTo>
                    <a:cubicBezTo>
                      <a:pt x="753878" y="2497173"/>
                      <a:pt x="753878" y="2497173"/>
                      <a:pt x="749373" y="2498135"/>
                    </a:cubicBezTo>
                    <a:cubicBezTo>
                      <a:pt x="750336" y="2502640"/>
                      <a:pt x="746794" y="2508105"/>
                      <a:pt x="746794" y="2508105"/>
                    </a:cubicBezTo>
                    <a:cubicBezTo>
                      <a:pt x="746794" y="2508105"/>
                      <a:pt x="747757" y="2512610"/>
                      <a:pt x="747757" y="2512610"/>
                    </a:cubicBezTo>
                    <a:cubicBezTo>
                      <a:pt x="744215" y="2518077"/>
                      <a:pt x="744215" y="2518077"/>
                      <a:pt x="740673" y="2523542"/>
                    </a:cubicBezTo>
                    <a:cubicBezTo>
                      <a:pt x="739711" y="2519039"/>
                      <a:pt x="739711" y="2519039"/>
                      <a:pt x="738748" y="2514534"/>
                    </a:cubicBezTo>
                    <a:cubicBezTo>
                      <a:pt x="737786" y="2510030"/>
                      <a:pt x="737786" y="2510030"/>
                      <a:pt x="734245" y="2515496"/>
                    </a:cubicBezTo>
                    <a:cubicBezTo>
                      <a:pt x="734245" y="2515496"/>
                      <a:pt x="730703" y="2520963"/>
                      <a:pt x="731665" y="2525466"/>
                    </a:cubicBezTo>
                    <a:cubicBezTo>
                      <a:pt x="732627" y="2529971"/>
                      <a:pt x="732627" y="2529971"/>
                      <a:pt x="733590" y="2534475"/>
                    </a:cubicBezTo>
                    <a:cubicBezTo>
                      <a:pt x="735514" y="2543483"/>
                      <a:pt x="741943" y="2551529"/>
                      <a:pt x="745484" y="2546063"/>
                    </a:cubicBezTo>
                    <a:cubicBezTo>
                      <a:pt x="746446" y="2550567"/>
                      <a:pt x="747408" y="2555071"/>
                      <a:pt x="743868" y="2560537"/>
                    </a:cubicBezTo>
                    <a:cubicBezTo>
                      <a:pt x="739670" y="2584981"/>
                      <a:pt x="730970" y="2610389"/>
                      <a:pt x="726773" y="2634833"/>
                    </a:cubicBezTo>
                    <a:cubicBezTo>
                      <a:pt x="726773" y="2634833"/>
                      <a:pt x="721306" y="2631292"/>
                      <a:pt x="721306" y="2631292"/>
                    </a:cubicBezTo>
                    <a:cubicBezTo>
                      <a:pt x="721306" y="2631292"/>
                      <a:pt x="722269" y="2635796"/>
                      <a:pt x="722269" y="2635796"/>
                    </a:cubicBezTo>
                    <a:cubicBezTo>
                      <a:pt x="722269" y="2635796"/>
                      <a:pt x="717764" y="2636758"/>
                      <a:pt x="717764" y="2636758"/>
                    </a:cubicBezTo>
                    <a:cubicBezTo>
                      <a:pt x="721962" y="2612314"/>
                      <a:pt x="716802" y="2632255"/>
                      <a:pt x="712298" y="2633217"/>
                    </a:cubicBezTo>
                    <a:cubicBezTo>
                      <a:pt x="713915" y="2618742"/>
                      <a:pt x="720037" y="2603306"/>
                      <a:pt x="717150" y="2589793"/>
                    </a:cubicBezTo>
                    <a:cubicBezTo>
                      <a:pt x="722616" y="2593335"/>
                      <a:pt x="722616" y="2593335"/>
                      <a:pt x="722616" y="2593335"/>
                    </a:cubicBezTo>
                    <a:cubicBezTo>
                      <a:pt x="725196" y="2583365"/>
                      <a:pt x="727775" y="2573394"/>
                      <a:pt x="727775" y="2573394"/>
                    </a:cubicBezTo>
                    <a:cubicBezTo>
                      <a:pt x="725196" y="2583365"/>
                      <a:pt x="720691" y="2584327"/>
                      <a:pt x="720691" y="2584327"/>
                    </a:cubicBezTo>
                    <a:cubicBezTo>
                      <a:pt x="723271" y="2574356"/>
                      <a:pt x="717805" y="2570815"/>
                      <a:pt x="721347" y="2565348"/>
                    </a:cubicBezTo>
                    <a:cubicBezTo>
                      <a:pt x="720385" y="2560844"/>
                      <a:pt x="720385" y="2560844"/>
                      <a:pt x="720385" y="2560844"/>
                    </a:cubicBezTo>
                    <a:cubicBezTo>
                      <a:pt x="720385" y="2560844"/>
                      <a:pt x="724889" y="2559882"/>
                      <a:pt x="723927" y="2555379"/>
                    </a:cubicBezTo>
                    <a:cubicBezTo>
                      <a:pt x="723927" y="2555379"/>
                      <a:pt x="723927" y="2555379"/>
                      <a:pt x="722964" y="2550874"/>
                    </a:cubicBezTo>
                    <a:cubicBezTo>
                      <a:pt x="722964" y="2550874"/>
                      <a:pt x="722002" y="2546370"/>
                      <a:pt x="722002" y="2546370"/>
                    </a:cubicBezTo>
                    <a:cubicBezTo>
                      <a:pt x="713956" y="2552799"/>
                      <a:pt x="713956" y="2552799"/>
                      <a:pt x="713956" y="2552799"/>
                    </a:cubicBezTo>
                    <a:cubicBezTo>
                      <a:pt x="713956" y="2552799"/>
                      <a:pt x="710415" y="2558265"/>
                      <a:pt x="711377" y="2562769"/>
                    </a:cubicBezTo>
                    <a:lnTo>
                      <a:pt x="712339" y="2567273"/>
                    </a:lnTo>
                    <a:cubicBezTo>
                      <a:pt x="716842" y="2566311"/>
                      <a:pt x="716842" y="2566311"/>
                      <a:pt x="716842" y="2566311"/>
                    </a:cubicBezTo>
                    <a:cubicBezTo>
                      <a:pt x="715226" y="2580785"/>
                      <a:pt x="708449" y="2615201"/>
                      <a:pt x="707794" y="2634179"/>
                    </a:cubicBezTo>
                    <a:cubicBezTo>
                      <a:pt x="704252" y="2639645"/>
                      <a:pt x="704252" y="2639645"/>
                      <a:pt x="704252" y="2639645"/>
                    </a:cubicBezTo>
                    <a:cubicBezTo>
                      <a:pt x="700710" y="2645112"/>
                      <a:pt x="700710" y="2645112"/>
                      <a:pt x="701673" y="2649616"/>
                    </a:cubicBezTo>
                    <a:cubicBezTo>
                      <a:pt x="706177" y="2648653"/>
                      <a:pt x="706177" y="2648653"/>
                      <a:pt x="706177" y="2648653"/>
                    </a:cubicBezTo>
                    <a:cubicBezTo>
                      <a:pt x="702635" y="2654119"/>
                      <a:pt x="701017" y="2668594"/>
                      <a:pt x="698438" y="2678565"/>
                    </a:cubicBezTo>
                    <a:cubicBezTo>
                      <a:pt x="693934" y="2679527"/>
                      <a:pt x="694896" y="2684031"/>
                      <a:pt x="695858" y="2688534"/>
                    </a:cubicBezTo>
                    <a:cubicBezTo>
                      <a:pt x="696821" y="2693039"/>
                      <a:pt x="696821" y="2693039"/>
                      <a:pt x="696821" y="2693039"/>
                    </a:cubicBezTo>
                    <a:cubicBezTo>
                      <a:pt x="696821" y="2693039"/>
                      <a:pt x="696821" y="2693039"/>
                      <a:pt x="701325" y="2692076"/>
                    </a:cubicBezTo>
                    <a:cubicBezTo>
                      <a:pt x="692931" y="2740966"/>
                      <a:pt x="684231" y="2766373"/>
                      <a:pt x="690967" y="2797901"/>
                    </a:cubicBezTo>
                    <a:cubicBezTo>
                      <a:pt x="690967" y="2797901"/>
                      <a:pt x="686462" y="2798864"/>
                      <a:pt x="687424" y="2803368"/>
                    </a:cubicBezTo>
                    <a:cubicBezTo>
                      <a:pt x="688387" y="2807872"/>
                      <a:pt x="688387" y="2807872"/>
                      <a:pt x="688387" y="2807872"/>
                    </a:cubicBezTo>
                    <a:cubicBezTo>
                      <a:pt x="689349" y="2812375"/>
                      <a:pt x="689349" y="2812375"/>
                      <a:pt x="689349" y="2812375"/>
                    </a:cubicBezTo>
                    <a:cubicBezTo>
                      <a:pt x="684845" y="2813338"/>
                      <a:pt x="683227" y="2827813"/>
                      <a:pt x="685152" y="2836821"/>
                    </a:cubicBezTo>
                    <a:cubicBezTo>
                      <a:pt x="685152" y="2836821"/>
                      <a:pt x="686114" y="2841326"/>
                      <a:pt x="681611" y="2842288"/>
                    </a:cubicBezTo>
                    <a:cubicBezTo>
                      <a:pt x="682573" y="2846791"/>
                      <a:pt x="682573" y="2846791"/>
                      <a:pt x="683535" y="2851295"/>
                    </a:cubicBezTo>
                    <a:cubicBezTo>
                      <a:pt x="683535" y="2851295"/>
                      <a:pt x="684497" y="2855799"/>
                      <a:pt x="684497" y="2855799"/>
                    </a:cubicBezTo>
                    <a:cubicBezTo>
                      <a:pt x="684497" y="2855799"/>
                      <a:pt x="684497" y="2855799"/>
                      <a:pt x="680955" y="2861265"/>
                    </a:cubicBezTo>
                    <a:cubicBezTo>
                      <a:pt x="680955" y="2861265"/>
                      <a:pt x="681918" y="2865770"/>
                      <a:pt x="681918" y="2865770"/>
                    </a:cubicBezTo>
                    <a:cubicBezTo>
                      <a:pt x="688346" y="2873815"/>
                      <a:pt x="673217" y="2891176"/>
                      <a:pt x="687691" y="2892794"/>
                    </a:cubicBezTo>
                    <a:cubicBezTo>
                      <a:pt x="683187" y="2893756"/>
                      <a:pt x="683187" y="2893756"/>
                      <a:pt x="684149" y="2898260"/>
                    </a:cubicBezTo>
                    <a:cubicBezTo>
                      <a:pt x="684149" y="2898260"/>
                      <a:pt x="685112" y="2902765"/>
                      <a:pt x="685112" y="2902765"/>
                    </a:cubicBezTo>
                    <a:cubicBezTo>
                      <a:pt x="686074" y="2907268"/>
                      <a:pt x="682533" y="2912734"/>
                      <a:pt x="683495" y="2917239"/>
                    </a:cubicBezTo>
                    <a:cubicBezTo>
                      <a:pt x="683495" y="2917239"/>
                      <a:pt x="683495" y="2917239"/>
                      <a:pt x="684457" y="2921742"/>
                    </a:cubicBezTo>
                    <a:cubicBezTo>
                      <a:pt x="682840" y="2936217"/>
                      <a:pt x="680260" y="2946188"/>
                      <a:pt x="678642" y="2960662"/>
                    </a:cubicBezTo>
                    <a:cubicBezTo>
                      <a:pt x="679604" y="2965165"/>
                      <a:pt x="679604" y="2965165"/>
                      <a:pt x="679604" y="2965165"/>
                    </a:cubicBezTo>
                    <a:cubicBezTo>
                      <a:pt x="679604" y="2965165"/>
                      <a:pt x="679604" y="2965165"/>
                      <a:pt x="675101" y="2966128"/>
                    </a:cubicBezTo>
                    <a:cubicBezTo>
                      <a:pt x="676063" y="2970632"/>
                      <a:pt x="676063" y="2970632"/>
                      <a:pt x="676063" y="2970632"/>
                    </a:cubicBezTo>
                    <a:cubicBezTo>
                      <a:pt x="677026" y="2975136"/>
                      <a:pt x="677026" y="2975136"/>
                      <a:pt x="677026" y="2975136"/>
                    </a:cubicBezTo>
                    <a:cubicBezTo>
                      <a:pt x="677026" y="2975136"/>
                      <a:pt x="681529" y="2974174"/>
                      <a:pt x="681529" y="2974174"/>
                    </a:cubicBezTo>
                    <a:cubicBezTo>
                      <a:pt x="677988" y="2979641"/>
                      <a:pt x="678950" y="2984144"/>
                      <a:pt x="679912" y="2988648"/>
                    </a:cubicBezTo>
                    <a:cubicBezTo>
                      <a:pt x="679912" y="2988648"/>
                      <a:pt x="678950" y="2984144"/>
                      <a:pt x="678950" y="2984144"/>
                    </a:cubicBezTo>
                    <a:cubicBezTo>
                      <a:pt x="677332" y="2998618"/>
                      <a:pt x="677332" y="2998618"/>
                      <a:pt x="678295" y="3003123"/>
                    </a:cubicBezTo>
                    <a:cubicBezTo>
                      <a:pt x="679257" y="3007627"/>
                      <a:pt x="680219" y="3012130"/>
                      <a:pt x="681182" y="3016635"/>
                    </a:cubicBezTo>
                    <a:cubicBezTo>
                      <a:pt x="681182" y="3016635"/>
                      <a:pt x="677640" y="3022102"/>
                      <a:pt x="677640" y="3022102"/>
                    </a:cubicBezTo>
                    <a:cubicBezTo>
                      <a:pt x="678602" y="3026605"/>
                      <a:pt x="678602" y="3026605"/>
                      <a:pt x="678602" y="3026605"/>
                    </a:cubicBezTo>
                    <a:cubicBezTo>
                      <a:pt x="678602" y="3026605"/>
                      <a:pt x="674098" y="3027567"/>
                      <a:pt x="675061" y="3032071"/>
                    </a:cubicBezTo>
                    <a:cubicBezTo>
                      <a:pt x="675061" y="3032071"/>
                      <a:pt x="676023" y="3036576"/>
                      <a:pt x="676023" y="3036576"/>
                    </a:cubicBezTo>
                    <a:cubicBezTo>
                      <a:pt x="680527" y="3035613"/>
                      <a:pt x="680527" y="3035613"/>
                      <a:pt x="680527" y="3035613"/>
                    </a:cubicBezTo>
                    <a:cubicBezTo>
                      <a:pt x="683413" y="3049126"/>
                      <a:pt x="681797" y="3063600"/>
                      <a:pt x="689187" y="3076150"/>
                    </a:cubicBezTo>
                    <a:cubicBezTo>
                      <a:pt x="688225" y="3071645"/>
                      <a:pt x="688225" y="3071645"/>
                      <a:pt x="683721" y="3072608"/>
                    </a:cubicBezTo>
                    <a:cubicBezTo>
                      <a:pt x="682759" y="3068104"/>
                      <a:pt x="682759" y="3068104"/>
                      <a:pt x="679217" y="3073570"/>
                    </a:cubicBezTo>
                    <a:cubicBezTo>
                      <a:pt x="680179" y="3078074"/>
                      <a:pt x="681142" y="3082578"/>
                      <a:pt x="681142" y="3082578"/>
                    </a:cubicBezTo>
                    <a:cubicBezTo>
                      <a:pt x="682104" y="3087082"/>
                      <a:pt x="682104" y="3087082"/>
                      <a:pt x="682104" y="3087082"/>
                    </a:cubicBezTo>
                    <a:cubicBezTo>
                      <a:pt x="675982" y="3102520"/>
                      <a:pt x="692382" y="3113145"/>
                      <a:pt x="682718" y="3134047"/>
                    </a:cubicBezTo>
                    <a:cubicBezTo>
                      <a:pt x="687222" y="3133085"/>
                      <a:pt x="687222" y="3133085"/>
                      <a:pt x="687222" y="3133085"/>
                    </a:cubicBezTo>
                    <a:cubicBezTo>
                      <a:pt x="682718" y="3134047"/>
                      <a:pt x="682718" y="3134047"/>
                      <a:pt x="683680" y="3138551"/>
                    </a:cubicBezTo>
                    <a:cubicBezTo>
                      <a:pt x="684642" y="3143056"/>
                      <a:pt x="684642" y="3143056"/>
                      <a:pt x="684642" y="3143056"/>
                    </a:cubicBezTo>
                    <a:cubicBezTo>
                      <a:pt x="687529" y="3156568"/>
                      <a:pt x="690416" y="3170080"/>
                      <a:pt x="690416" y="3170080"/>
                    </a:cubicBezTo>
                    <a:cubicBezTo>
                      <a:pt x="689203" y="3180936"/>
                      <a:pt x="691261" y="3169900"/>
                      <a:pt x="694395" y="3173203"/>
                    </a:cubicBezTo>
                    <a:lnTo>
                      <a:pt x="697712" y="3182366"/>
                    </a:lnTo>
                    <a:lnTo>
                      <a:pt x="697129" y="3182651"/>
                    </a:lnTo>
                    <a:lnTo>
                      <a:pt x="691373" y="3182827"/>
                    </a:lnTo>
                    <a:cubicBezTo>
                      <a:pt x="689925" y="3184314"/>
                      <a:pt x="689280" y="3186806"/>
                      <a:pt x="689762" y="3189059"/>
                    </a:cubicBezTo>
                    <a:cubicBezTo>
                      <a:pt x="692495" y="3190829"/>
                      <a:pt x="694910" y="3185604"/>
                      <a:pt x="696682" y="3182870"/>
                    </a:cubicBezTo>
                    <a:lnTo>
                      <a:pt x="697129" y="3182651"/>
                    </a:lnTo>
                    <a:lnTo>
                      <a:pt x="697807" y="3182630"/>
                    </a:lnTo>
                    <a:lnTo>
                      <a:pt x="697712" y="3182366"/>
                    </a:lnTo>
                    <a:lnTo>
                      <a:pt x="698813" y="3181826"/>
                    </a:lnTo>
                    <a:cubicBezTo>
                      <a:pt x="699335" y="3182893"/>
                      <a:pt x="699655" y="3185767"/>
                      <a:pt x="699731" y="3191637"/>
                    </a:cubicBezTo>
                    <a:cubicBezTo>
                      <a:pt x="695227" y="3192600"/>
                      <a:pt x="695227" y="3192600"/>
                      <a:pt x="696189" y="3197104"/>
                    </a:cubicBezTo>
                    <a:cubicBezTo>
                      <a:pt x="696189" y="3197104"/>
                      <a:pt x="697152" y="3201608"/>
                      <a:pt x="697152" y="3201608"/>
                    </a:cubicBezTo>
                    <a:cubicBezTo>
                      <a:pt x="693610" y="3207074"/>
                      <a:pt x="693610" y="3207074"/>
                      <a:pt x="693610" y="3207074"/>
                    </a:cubicBezTo>
                    <a:cubicBezTo>
                      <a:pt x="694573" y="3211578"/>
                      <a:pt x="694573" y="3211578"/>
                      <a:pt x="694573" y="3211578"/>
                    </a:cubicBezTo>
                    <a:cubicBezTo>
                      <a:pt x="694573" y="3211578"/>
                      <a:pt x="695535" y="3216083"/>
                      <a:pt x="696497" y="3220587"/>
                    </a:cubicBezTo>
                    <a:cubicBezTo>
                      <a:pt x="696497" y="3220587"/>
                      <a:pt x="697460" y="3225091"/>
                      <a:pt x="698422" y="3229595"/>
                    </a:cubicBezTo>
                    <a:cubicBezTo>
                      <a:pt x="693918" y="3230557"/>
                      <a:pt x="694880" y="3235061"/>
                      <a:pt x="695842" y="3239565"/>
                    </a:cubicBezTo>
                    <a:cubicBezTo>
                      <a:pt x="692300" y="3245032"/>
                      <a:pt x="692300" y="3245032"/>
                      <a:pt x="693262" y="3249536"/>
                    </a:cubicBezTo>
                    <a:cubicBezTo>
                      <a:pt x="693262" y="3249536"/>
                      <a:pt x="694224" y="3254039"/>
                      <a:pt x="694224" y="3254039"/>
                    </a:cubicBezTo>
                    <a:cubicBezTo>
                      <a:pt x="694224" y="3254039"/>
                      <a:pt x="695187" y="3258543"/>
                      <a:pt x="695187" y="3258543"/>
                    </a:cubicBezTo>
                    <a:cubicBezTo>
                      <a:pt x="690683" y="3259506"/>
                      <a:pt x="690683" y="3259506"/>
                      <a:pt x="690683" y="3259506"/>
                    </a:cubicBezTo>
                    <a:cubicBezTo>
                      <a:pt x="690683" y="3259506"/>
                      <a:pt x="690683" y="3259506"/>
                      <a:pt x="687141" y="3264972"/>
                    </a:cubicBezTo>
                    <a:cubicBezTo>
                      <a:pt x="688103" y="3269476"/>
                      <a:pt x="688103" y="3269476"/>
                      <a:pt x="688103" y="3269476"/>
                    </a:cubicBezTo>
                    <a:cubicBezTo>
                      <a:pt x="693569" y="3273018"/>
                      <a:pt x="693569" y="3273018"/>
                      <a:pt x="693569" y="3273018"/>
                    </a:cubicBezTo>
                    <a:cubicBezTo>
                      <a:pt x="694532" y="3277522"/>
                      <a:pt x="694532" y="3277522"/>
                      <a:pt x="694532" y="3277522"/>
                    </a:cubicBezTo>
                    <a:cubicBezTo>
                      <a:pt x="694532" y="3277522"/>
                      <a:pt x="695494" y="3282027"/>
                      <a:pt x="695494" y="3282027"/>
                    </a:cubicBezTo>
                    <a:cubicBezTo>
                      <a:pt x="696456" y="3286530"/>
                      <a:pt x="697419" y="3291034"/>
                      <a:pt x="698381" y="3295539"/>
                    </a:cubicBezTo>
                    <a:cubicBezTo>
                      <a:pt x="695802" y="3305508"/>
                      <a:pt x="696764" y="3310013"/>
                      <a:pt x="696764" y="3310013"/>
                    </a:cubicBezTo>
                    <a:cubicBezTo>
                      <a:pt x="697726" y="3314516"/>
                      <a:pt x="697726" y="3314516"/>
                      <a:pt x="697726" y="3314516"/>
                    </a:cubicBezTo>
                    <a:cubicBezTo>
                      <a:pt x="698689" y="3319021"/>
                      <a:pt x="698689" y="3319021"/>
                      <a:pt x="699651" y="3323525"/>
                    </a:cubicBezTo>
                    <a:cubicBezTo>
                      <a:pt x="699651" y="3323525"/>
                      <a:pt x="699651" y="3323525"/>
                      <a:pt x="704154" y="3322563"/>
                    </a:cubicBezTo>
                    <a:cubicBezTo>
                      <a:pt x="700613" y="3328029"/>
                      <a:pt x="700613" y="3328029"/>
                      <a:pt x="700613" y="3328029"/>
                    </a:cubicBezTo>
                    <a:cubicBezTo>
                      <a:pt x="700613" y="3328029"/>
                      <a:pt x="701575" y="3332533"/>
                      <a:pt x="702538" y="3337037"/>
                    </a:cubicBezTo>
                    <a:cubicBezTo>
                      <a:pt x="707349" y="3359557"/>
                      <a:pt x="712815" y="3363099"/>
                      <a:pt x="711198" y="3377573"/>
                    </a:cubicBezTo>
                    <a:cubicBezTo>
                      <a:pt x="706694" y="3378535"/>
                      <a:pt x="707656" y="3383040"/>
                      <a:pt x="707656" y="3383040"/>
                    </a:cubicBezTo>
                    <a:cubicBezTo>
                      <a:pt x="707656" y="3383040"/>
                      <a:pt x="708618" y="3387543"/>
                      <a:pt x="708618" y="3387543"/>
                    </a:cubicBezTo>
                    <a:cubicBezTo>
                      <a:pt x="713122" y="3386581"/>
                      <a:pt x="713122" y="3386581"/>
                      <a:pt x="713122" y="3386581"/>
                    </a:cubicBezTo>
                    <a:cubicBezTo>
                      <a:pt x="710543" y="3396552"/>
                      <a:pt x="712467" y="3405560"/>
                      <a:pt x="713430" y="3410064"/>
                    </a:cubicBezTo>
                    <a:cubicBezTo>
                      <a:pt x="714392" y="3414569"/>
                      <a:pt x="714392" y="3414569"/>
                      <a:pt x="714392" y="3414569"/>
                    </a:cubicBezTo>
                    <a:cubicBezTo>
                      <a:pt x="715354" y="3419072"/>
                      <a:pt x="715354" y="3419072"/>
                      <a:pt x="719858" y="3418109"/>
                    </a:cubicBezTo>
                    <a:cubicBezTo>
                      <a:pt x="722745" y="3431621"/>
                      <a:pt x="724670" y="3440630"/>
                      <a:pt x="722090" y="3450600"/>
                    </a:cubicBezTo>
                    <a:cubicBezTo>
                      <a:pt x="726594" y="3449638"/>
                      <a:pt x="726594" y="3449638"/>
                      <a:pt x="726594" y="3449638"/>
                    </a:cubicBezTo>
                    <a:cubicBezTo>
                      <a:pt x="730443" y="3467654"/>
                      <a:pt x="730443" y="3467654"/>
                      <a:pt x="730443" y="3467654"/>
                    </a:cubicBezTo>
                    <a:cubicBezTo>
                      <a:pt x="730443" y="3467654"/>
                      <a:pt x="730443" y="3467654"/>
                      <a:pt x="726902" y="3473121"/>
                    </a:cubicBezTo>
                    <a:cubicBezTo>
                      <a:pt x="724977" y="3464112"/>
                      <a:pt x="719510" y="3460571"/>
                      <a:pt x="716932" y="3470541"/>
                    </a:cubicBezTo>
                    <a:cubicBezTo>
                      <a:pt x="724977" y="3464112"/>
                      <a:pt x="725284" y="3487595"/>
                      <a:pt x="729788" y="3486633"/>
                    </a:cubicBezTo>
                    <a:cubicBezTo>
                      <a:pt x="738449" y="3527169"/>
                      <a:pt x="736524" y="3518161"/>
                      <a:pt x="749689" y="3557735"/>
                    </a:cubicBezTo>
                    <a:cubicBezTo>
                      <a:pt x="749689" y="3557735"/>
                      <a:pt x="745185" y="3558698"/>
                      <a:pt x="745185" y="3558698"/>
                    </a:cubicBezTo>
                    <a:cubicBezTo>
                      <a:pt x="746147" y="3563202"/>
                      <a:pt x="746147" y="3563202"/>
                      <a:pt x="747109" y="3567705"/>
                    </a:cubicBezTo>
                    <a:cubicBezTo>
                      <a:pt x="752883" y="3594729"/>
                      <a:pt x="754807" y="3603738"/>
                      <a:pt x="758656" y="3621755"/>
                    </a:cubicBezTo>
                    <a:cubicBezTo>
                      <a:pt x="758656" y="3621755"/>
                      <a:pt x="758656" y="3621755"/>
                      <a:pt x="759619" y="3626258"/>
                    </a:cubicBezTo>
                    <a:cubicBezTo>
                      <a:pt x="759619" y="3626258"/>
                      <a:pt x="759619" y="3626258"/>
                      <a:pt x="760581" y="3630762"/>
                    </a:cubicBezTo>
                    <a:cubicBezTo>
                      <a:pt x="762812" y="3663253"/>
                      <a:pt x="765085" y="3629800"/>
                      <a:pt x="773438" y="3646854"/>
                    </a:cubicBezTo>
                    <a:cubicBezTo>
                      <a:pt x="768934" y="3647816"/>
                      <a:pt x="762812" y="3663253"/>
                      <a:pt x="770859" y="3656824"/>
                    </a:cubicBezTo>
                    <a:cubicBezTo>
                      <a:pt x="771821" y="3661329"/>
                      <a:pt x="771821" y="3661329"/>
                      <a:pt x="771821" y="3661329"/>
                    </a:cubicBezTo>
                    <a:cubicBezTo>
                      <a:pt x="771821" y="3661329"/>
                      <a:pt x="771821" y="3661329"/>
                      <a:pt x="772783" y="3665832"/>
                    </a:cubicBezTo>
                    <a:cubicBezTo>
                      <a:pt x="768279" y="3666794"/>
                      <a:pt x="773745" y="3670336"/>
                      <a:pt x="773745" y="3670336"/>
                    </a:cubicBezTo>
                    <a:cubicBezTo>
                      <a:pt x="777595" y="3688353"/>
                      <a:pt x="773090" y="3689315"/>
                      <a:pt x="768586" y="3690277"/>
                    </a:cubicBezTo>
                    <a:cubicBezTo>
                      <a:pt x="772435" y="3708294"/>
                      <a:pt x="782406" y="3710872"/>
                      <a:pt x="779826" y="3720843"/>
                    </a:cubicBezTo>
                    <a:cubicBezTo>
                      <a:pt x="786255" y="3728889"/>
                      <a:pt x="789142" y="3742401"/>
                      <a:pt x="798149" y="3740476"/>
                    </a:cubicBezTo>
                    <a:cubicBezTo>
                      <a:pt x="795570" y="3750447"/>
                      <a:pt x="803923" y="3767501"/>
                      <a:pt x="793953" y="3764922"/>
                    </a:cubicBezTo>
                    <a:cubicBezTo>
                      <a:pt x="802306" y="3781975"/>
                      <a:pt x="802961" y="3762997"/>
                      <a:pt x="803268" y="3786479"/>
                    </a:cubicBezTo>
                    <a:cubicBezTo>
                      <a:pt x="804230" y="3790984"/>
                      <a:pt x="809697" y="3794526"/>
                      <a:pt x="815163" y="3798067"/>
                    </a:cubicBezTo>
                    <a:cubicBezTo>
                      <a:pt x="804230" y="3790984"/>
                      <a:pt x="818357" y="3835062"/>
                      <a:pt x="832177" y="3855657"/>
                    </a:cubicBezTo>
                    <a:cubicBezTo>
                      <a:pt x="829598" y="3865628"/>
                      <a:pt x="828635" y="3861124"/>
                      <a:pt x="823168" y="3857582"/>
                    </a:cubicBezTo>
                    <a:cubicBezTo>
                      <a:pt x="829598" y="3865628"/>
                      <a:pt x="830560" y="3870131"/>
                      <a:pt x="835064" y="3869169"/>
                    </a:cubicBezTo>
                    <a:cubicBezTo>
                      <a:pt x="827018" y="3875598"/>
                      <a:pt x="836026" y="3873673"/>
                      <a:pt x="834409" y="3888148"/>
                    </a:cubicBezTo>
                    <a:cubicBezTo>
                      <a:pt x="840837" y="3896193"/>
                      <a:pt x="837951" y="3882681"/>
                      <a:pt x="849190" y="3913248"/>
                    </a:cubicBezTo>
                    <a:lnTo>
                      <a:pt x="845537" y="3910175"/>
                    </a:lnTo>
                    <a:lnTo>
                      <a:pt x="841800" y="3900698"/>
                    </a:lnTo>
                    <a:cubicBezTo>
                      <a:pt x="842281" y="3902950"/>
                      <a:pt x="843003" y="3906328"/>
                      <a:pt x="844166" y="3909023"/>
                    </a:cubicBezTo>
                    <a:lnTo>
                      <a:pt x="845537" y="3910175"/>
                    </a:lnTo>
                    <a:lnTo>
                      <a:pt x="852077" y="3926760"/>
                    </a:lnTo>
                    <a:cubicBezTo>
                      <a:pt x="846611" y="3923218"/>
                      <a:pt x="842107" y="3924181"/>
                      <a:pt x="838565" y="3929646"/>
                    </a:cubicBezTo>
                    <a:cubicBezTo>
                      <a:pt x="827325" y="3899080"/>
                      <a:pt x="824438" y="3885568"/>
                      <a:pt x="808694" y="3855965"/>
                    </a:cubicBezTo>
                    <a:cubicBezTo>
                      <a:pt x="800649" y="3862393"/>
                      <a:pt x="792295" y="3845339"/>
                      <a:pt x="782980" y="3823781"/>
                    </a:cubicBezTo>
                    <a:cubicBezTo>
                      <a:pt x="776551" y="3815736"/>
                      <a:pt x="775588" y="3811232"/>
                      <a:pt x="773664" y="3802224"/>
                    </a:cubicBezTo>
                    <a:cubicBezTo>
                      <a:pt x="772702" y="3797720"/>
                      <a:pt x="770777" y="3788711"/>
                      <a:pt x="769815" y="3784208"/>
                    </a:cubicBezTo>
                    <a:cubicBezTo>
                      <a:pt x="766274" y="3789673"/>
                      <a:pt x="761154" y="3743671"/>
                      <a:pt x="756958" y="3768116"/>
                    </a:cubicBezTo>
                    <a:lnTo>
                      <a:pt x="750222" y="3736587"/>
                    </a:lnTo>
                    <a:cubicBezTo>
                      <a:pt x="744449" y="3709563"/>
                      <a:pt x="760192" y="3739167"/>
                      <a:pt x="751840" y="3722113"/>
                    </a:cubicBezTo>
                    <a:cubicBezTo>
                      <a:pt x="750877" y="3717608"/>
                      <a:pt x="749915" y="3713105"/>
                      <a:pt x="748953" y="3708601"/>
                    </a:cubicBezTo>
                    <a:cubicBezTo>
                      <a:pt x="748953" y="3708601"/>
                      <a:pt x="747991" y="3704096"/>
                      <a:pt x="747991" y="3704096"/>
                    </a:cubicBezTo>
                    <a:cubicBezTo>
                      <a:pt x="747991" y="3704096"/>
                      <a:pt x="747991" y="3704096"/>
                      <a:pt x="747028" y="3699593"/>
                    </a:cubicBezTo>
                    <a:cubicBezTo>
                      <a:pt x="747991" y="3704096"/>
                      <a:pt x="747991" y="3704096"/>
                      <a:pt x="752494" y="3703134"/>
                    </a:cubicBezTo>
                    <a:cubicBezTo>
                      <a:pt x="744142" y="3686081"/>
                      <a:pt x="744142" y="3686081"/>
                      <a:pt x="744142" y="3686081"/>
                    </a:cubicBezTo>
                    <a:cubicBezTo>
                      <a:pt x="747683" y="3680614"/>
                      <a:pt x="747683" y="3680614"/>
                      <a:pt x="747683" y="3680614"/>
                    </a:cubicBezTo>
                    <a:cubicBezTo>
                      <a:pt x="747683" y="3680614"/>
                      <a:pt x="747683" y="3680614"/>
                      <a:pt x="746720" y="3676110"/>
                    </a:cubicBezTo>
                    <a:cubicBezTo>
                      <a:pt x="745758" y="3671606"/>
                      <a:pt x="745758" y="3671606"/>
                      <a:pt x="745758" y="3671606"/>
                    </a:cubicBezTo>
                    <a:cubicBezTo>
                      <a:pt x="744796" y="3667102"/>
                      <a:pt x="740292" y="3668064"/>
                      <a:pt x="740292" y="3668064"/>
                    </a:cubicBezTo>
                    <a:cubicBezTo>
                      <a:pt x="739984" y="3644582"/>
                      <a:pt x="735481" y="3645544"/>
                      <a:pt x="734519" y="3641040"/>
                    </a:cubicBezTo>
                    <a:cubicBezTo>
                      <a:pt x="734519" y="3641040"/>
                      <a:pt x="729052" y="3637498"/>
                      <a:pt x="729052" y="3637498"/>
                    </a:cubicBezTo>
                    <a:cubicBezTo>
                      <a:pt x="726165" y="3623986"/>
                      <a:pt x="727783" y="3609512"/>
                      <a:pt x="723279" y="3610474"/>
                    </a:cubicBezTo>
                    <a:cubicBezTo>
                      <a:pt x="722316" y="3605970"/>
                      <a:pt x="722316" y="3605970"/>
                      <a:pt x="722316" y="3605970"/>
                    </a:cubicBezTo>
                    <a:cubicBezTo>
                      <a:pt x="722316" y="3605970"/>
                      <a:pt x="721354" y="3601465"/>
                      <a:pt x="721354" y="3601465"/>
                    </a:cubicBezTo>
                    <a:cubicBezTo>
                      <a:pt x="717812" y="3606932"/>
                      <a:pt x="717812" y="3606932"/>
                      <a:pt x="717812" y="3606932"/>
                    </a:cubicBezTo>
                    <a:cubicBezTo>
                      <a:pt x="722972" y="3586991"/>
                      <a:pt x="710769" y="3551922"/>
                      <a:pt x="707227" y="3557387"/>
                    </a:cubicBezTo>
                    <a:cubicBezTo>
                      <a:pt x="712694" y="3560929"/>
                      <a:pt x="709152" y="3566396"/>
                      <a:pt x="710114" y="3570900"/>
                    </a:cubicBezTo>
                    <a:cubicBezTo>
                      <a:pt x="708190" y="3561892"/>
                      <a:pt x="702723" y="3558350"/>
                      <a:pt x="702723" y="3558350"/>
                    </a:cubicBezTo>
                    <a:cubicBezTo>
                      <a:pt x="705610" y="3571863"/>
                      <a:pt x="705610" y="3571863"/>
                      <a:pt x="705610" y="3571863"/>
                    </a:cubicBezTo>
                    <a:cubicBezTo>
                      <a:pt x="705610" y="3571863"/>
                      <a:pt x="701106" y="3572825"/>
                      <a:pt x="700144" y="3568320"/>
                    </a:cubicBezTo>
                    <a:cubicBezTo>
                      <a:pt x="696602" y="3573787"/>
                      <a:pt x="697564" y="3578290"/>
                      <a:pt x="702068" y="3577328"/>
                    </a:cubicBezTo>
                    <a:cubicBezTo>
                      <a:pt x="702068" y="3577328"/>
                      <a:pt x="702068" y="3577328"/>
                      <a:pt x="703031" y="3581832"/>
                    </a:cubicBezTo>
                    <a:cubicBezTo>
                      <a:pt x="696909" y="3597269"/>
                      <a:pt x="688863" y="3603698"/>
                      <a:pt x="695599" y="3635226"/>
                    </a:cubicBezTo>
                    <a:cubicBezTo>
                      <a:pt x="696561" y="3639730"/>
                      <a:pt x="696561" y="3639730"/>
                      <a:pt x="697524" y="3644234"/>
                    </a:cubicBezTo>
                    <a:cubicBezTo>
                      <a:pt x="692057" y="3640692"/>
                      <a:pt x="692057" y="3640692"/>
                      <a:pt x="687553" y="3641655"/>
                    </a:cubicBezTo>
                    <a:cubicBezTo>
                      <a:pt x="686591" y="3637151"/>
                      <a:pt x="686591" y="3637151"/>
                      <a:pt x="685628" y="3632647"/>
                    </a:cubicBezTo>
                    <a:cubicBezTo>
                      <a:pt x="681125" y="3633609"/>
                      <a:pt x="680163" y="3629105"/>
                      <a:pt x="681125" y="3633609"/>
                    </a:cubicBezTo>
                    <a:cubicBezTo>
                      <a:pt x="681125" y="3633609"/>
                      <a:pt x="682087" y="3638113"/>
                      <a:pt x="682087" y="3638113"/>
                    </a:cubicBezTo>
                    <a:cubicBezTo>
                      <a:pt x="670847" y="3607547"/>
                      <a:pt x="672465" y="3593073"/>
                      <a:pt x="660262" y="3558002"/>
                    </a:cubicBezTo>
                    <a:cubicBezTo>
                      <a:pt x="665729" y="3561544"/>
                      <a:pt x="666691" y="3566048"/>
                      <a:pt x="665729" y="3561544"/>
                    </a:cubicBezTo>
                    <a:cubicBezTo>
                      <a:pt x="665729" y="3561544"/>
                      <a:pt x="669270" y="3556078"/>
                      <a:pt x="669270" y="3556078"/>
                    </a:cubicBezTo>
                    <a:lnTo>
                      <a:pt x="671194" y="3565085"/>
                    </a:lnTo>
                    <a:cubicBezTo>
                      <a:pt x="670887" y="3541603"/>
                      <a:pt x="668001" y="3528091"/>
                      <a:pt x="660609" y="3515542"/>
                    </a:cubicBezTo>
                    <a:cubicBezTo>
                      <a:pt x="660609" y="3515542"/>
                      <a:pt x="660609" y="3515542"/>
                      <a:pt x="665114" y="3514579"/>
                    </a:cubicBezTo>
                    <a:lnTo>
                      <a:pt x="664152" y="3510075"/>
                    </a:lnTo>
                    <a:cubicBezTo>
                      <a:pt x="663189" y="3505570"/>
                      <a:pt x="663189" y="3505570"/>
                      <a:pt x="662227" y="3501067"/>
                    </a:cubicBezTo>
                    <a:cubicBezTo>
                      <a:pt x="655798" y="3493021"/>
                      <a:pt x="656454" y="3474043"/>
                      <a:pt x="655491" y="3469539"/>
                    </a:cubicBezTo>
                    <a:cubicBezTo>
                      <a:pt x="655491" y="3469539"/>
                      <a:pt x="654529" y="3465034"/>
                      <a:pt x="654529" y="3465034"/>
                    </a:cubicBezTo>
                    <a:cubicBezTo>
                      <a:pt x="653567" y="3460530"/>
                      <a:pt x="653567" y="3460530"/>
                      <a:pt x="653567" y="3460530"/>
                    </a:cubicBezTo>
                    <a:cubicBezTo>
                      <a:pt x="646175" y="3447980"/>
                      <a:pt x="644906" y="3419994"/>
                      <a:pt x="639439" y="3416453"/>
                    </a:cubicBezTo>
                    <a:cubicBezTo>
                      <a:pt x="639439" y="3416453"/>
                      <a:pt x="638477" y="3411948"/>
                      <a:pt x="638477" y="3411948"/>
                    </a:cubicBezTo>
                    <a:cubicBezTo>
                      <a:pt x="638477" y="3411948"/>
                      <a:pt x="637515" y="3407444"/>
                      <a:pt x="637515" y="3407444"/>
                    </a:cubicBezTo>
                    <a:cubicBezTo>
                      <a:pt x="636552" y="3402940"/>
                      <a:pt x="635590" y="3398436"/>
                      <a:pt x="635590" y="3398436"/>
                    </a:cubicBezTo>
                    <a:cubicBezTo>
                      <a:pt x="631087" y="3399398"/>
                      <a:pt x="631087" y="3399398"/>
                      <a:pt x="633012" y="3408406"/>
                    </a:cubicBezTo>
                    <a:cubicBezTo>
                      <a:pt x="633012" y="3408406"/>
                      <a:pt x="628507" y="3409369"/>
                      <a:pt x="629469" y="3413873"/>
                    </a:cubicBezTo>
                    <a:cubicBezTo>
                      <a:pt x="632049" y="3403902"/>
                      <a:pt x="626583" y="3400361"/>
                      <a:pt x="625620" y="3395856"/>
                    </a:cubicBezTo>
                    <a:cubicBezTo>
                      <a:pt x="630125" y="3394894"/>
                      <a:pt x="630125" y="3394894"/>
                      <a:pt x="630125" y="3394894"/>
                    </a:cubicBezTo>
                    <a:cubicBezTo>
                      <a:pt x="630125" y="3394894"/>
                      <a:pt x="629163" y="3390391"/>
                      <a:pt x="629163" y="3390391"/>
                    </a:cubicBezTo>
                    <a:cubicBezTo>
                      <a:pt x="628200" y="3385887"/>
                      <a:pt x="628200" y="3385887"/>
                      <a:pt x="628200" y="3385887"/>
                    </a:cubicBezTo>
                    <a:cubicBezTo>
                      <a:pt x="623696" y="3386849"/>
                      <a:pt x="623696" y="3386849"/>
                      <a:pt x="623696" y="3386849"/>
                    </a:cubicBezTo>
                    <a:cubicBezTo>
                      <a:pt x="619847" y="3368832"/>
                      <a:pt x="625314" y="3372374"/>
                      <a:pt x="627892" y="3362404"/>
                    </a:cubicBezTo>
                    <a:cubicBezTo>
                      <a:pt x="623389" y="3363366"/>
                      <a:pt x="620502" y="3349854"/>
                      <a:pt x="615998" y="3350816"/>
                    </a:cubicBezTo>
                    <a:cubicBezTo>
                      <a:pt x="623389" y="3363366"/>
                      <a:pt x="610839" y="3370757"/>
                      <a:pt x="618229" y="3383307"/>
                    </a:cubicBezTo>
                    <a:cubicBezTo>
                      <a:pt x="620809" y="3373337"/>
                      <a:pt x="621771" y="3377840"/>
                      <a:pt x="623696" y="3386849"/>
                    </a:cubicBezTo>
                    <a:cubicBezTo>
                      <a:pt x="619192" y="3387811"/>
                      <a:pt x="619192" y="3387811"/>
                      <a:pt x="619192" y="3387811"/>
                    </a:cubicBezTo>
                    <a:cubicBezTo>
                      <a:pt x="619192" y="3387811"/>
                      <a:pt x="619192" y="3387811"/>
                      <a:pt x="620154" y="3392315"/>
                    </a:cubicBezTo>
                    <a:cubicBezTo>
                      <a:pt x="620154" y="3392315"/>
                      <a:pt x="621116" y="3396819"/>
                      <a:pt x="621116" y="3396819"/>
                    </a:cubicBezTo>
                    <a:cubicBezTo>
                      <a:pt x="625620" y="3395856"/>
                      <a:pt x="625620" y="3395856"/>
                      <a:pt x="625620" y="3395856"/>
                    </a:cubicBezTo>
                    <a:cubicBezTo>
                      <a:pt x="628354" y="3397627"/>
                      <a:pt x="628190" y="3402373"/>
                      <a:pt x="628026" y="3407116"/>
                    </a:cubicBezTo>
                    <a:lnTo>
                      <a:pt x="629469" y="3413873"/>
                    </a:lnTo>
                    <a:lnTo>
                      <a:pt x="630432" y="3418377"/>
                    </a:lnTo>
                    <a:cubicBezTo>
                      <a:pt x="625927" y="3419340"/>
                      <a:pt x="625927" y="3419340"/>
                      <a:pt x="625927" y="3419340"/>
                    </a:cubicBezTo>
                    <a:cubicBezTo>
                      <a:pt x="625927" y="3419340"/>
                      <a:pt x="625927" y="3419340"/>
                      <a:pt x="626889" y="3423843"/>
                    </a:cubicBezTo>
                    <a:cubicBezTo>
                      <a:pt x="627852" y="3428347"/>
                      <a:pt x="627852" y="3428347"/>
                      <a:pt x="627852" y="3428347"/>
                    </a:cubicBezTo>
                    <a:cubicBezTo>
                      <a:pt x="631047" y="3465341"/>
                      <a:pt x="646135" y="3513924"/>
                      <a:pt x="654488" y="3530978"/>
                    </a:cubicBezTo>
                    <a:cubicBezTo>
                      <a:pt x="654488" y="3530978"/>
                      <a:pt x="654488" y="3530978"/>
                      <a:pt x="649984" y="3531940"/>
                    </a:cubicBezTo>
                    <a:cubicBezTo>
                      <a:pt x="649984" y="3531940"/>
                      <a:pt x="650946" y="3536445"/>
                      <a:pt x="651908" y="3540948"/>
                    </a:cubicBezTo>
                    <a:cubicBezTo>
                      <a:pt x="661224" y="3562507"/>
                      <a:pt x="654795" y="3554460"/>
                      <a:pt x="655758" y="3558965"/>
                    </a:cubicBezTo>
                    <a:cubicBezTo>
                      <a:pt x="663149" y="3571514"/>
                      <a:pt x="675658" y="3630067"/>
                      <a:pt x="671154" y="3631029"/>
                    </a:cubicBezTo>
                    <a:cubicBezTo>
                      <a:pt x="680470" y="3652588"/>
                      <a:pt x="676927" y="3658053"/>
                      <a:pt x="691054" y="3702132"/>
                    </a:cubicBezTo>
                    <a:cubicBezTo>
                      <a:pt x="693941" y="3715644"/>
                      <a:pt x="692324" y="3730118"/>
                      <a:pt x="695211" y="3743630"/>
                    </a:cubicBezTo>
                    <a:cubicBezTo>
                      <a:pt x="692632" y="3753601"/>
                      <a:pt x="687165" y="3750059"/>
                      <a:pt x="689090" y="3759068"/>
                    </a:cubicBezTo>
                    <a:cubicBezTo>
                      <a:pt x="685855" y="3788016"/>
                      <a:pt x="699019" y="3827590"/>
                      <a:pt x="700289" y="3855577"/>
                    </a:cubicBezTo>
                    <a:cubicBezTo>
                      <a:pt x="701251" y="3860081"/>
                      <a:pt x="694823" y="3852035"/>
                      <a:pt x="693861" y="3847531"/>
                    </a:cubicBezTo>
                    <a:cubicBezTo>
                      <a:pt x="692243" y="3862005"/>
                      <a:pt x="703791" y="3916054"/>
                      <a:pt x="687392" y="3905429"/>
                    </a:cubicBezTo>
                    <a:cubicBezTo>
                      <a:pt x="680963" y="3897383"/>
                      <a:pt x="680963" y="3897383"/>
                      <a:pt x="680963" y="3897383"/>
                    </a:cubicBezTo>
                    <a:cubicBezTo>
                      <a:pt x="682887" y="3906391"/>
                      <a:pt x="682887" y="3906391"/>
                      <a:pt x="682887" y="3906391"/>
                    </a:cubicBezTo>
                    <a:cubicBezTo>
                      <a:pt x="670993" y="3894803"/>
                      <a:pt x="666181" y="3872282"/>
                      <a:pt x="655904" y="3846221"/>
                    </a:cubicBezTo>
                    <a:cubicBezTo>
                      <a:pt x="653017" y="3832709"/>
                      <a:pt x="650130" y="3819197"/>
                      <a:pt x="647550" y="3829168"/>
                    </a:cubicBezTo>
                    <a:cubicBezTo>
                      <a:pt x="646588" y="3824663"/>
                      <a:pt x="646588" y="3824663"/>
                      <a:pt x="646588" y="3824663"/>
                    </a:cubicBezTo>
                    <a:cubicBezTo>
                      <a:pt x="642083" y="3825626"/>
                      <a:pt x="642083" y="3825626"/>
                      <a:pt x="642083" y="3825626"/>
                    </a:cubicBezTo>
                    <a:cubicBezTo>
                      <a:pt x="633076" y="3827550"/>
                      <a:pt x="639197" y="3812114"/>
                      <a:pt x="637272" y="3803105"/>
                    </a:cubicBezTo>
                    <a:cubicBezTo>
                      <a:pt x="634693" y="3813076"/>
                      <a:pt x="625377" y="3791517"/>
                      <a:pt x="628264" y="3805029"/>
                    </a:cubicBezTo>
                    <a:cubicBezTo>
                      <a:pt x="633731" y="3808571"/>
                      <a:pt x="635655" y="3817579"/>
                      <a:pt x="631151" y="3818541"/>
                    </a:cubicBezTo>
                    <a:cubicBezTo>
                      <a:pt x="636618" y="3822083"/>
                      <a:pt x="638542" y="3831092"/>
                      <a:pt x="641429" y="3844604"/>
                    </a:cubicBezTo>
                    <a:cubicBezTo>
                      <a:pt x="630803" y="3861003"/>
                      <a:pt x="638809" y="3920518"/>
                      <a:pt x="653897" y="3969100"/>
                    </a:cubicBezTo>
                    <a:cubicBezTo>
                      <a:pt x="650356" y="3974566"/>
                      <a:pt x="650356" y="3974566"/>
                      <a:pt x="646814" y="3980033"/>
                    </a:cubicBezTo>
                    <a:cubicBezTo>
                      <a:pt x="641347" y="3976491"/>
                      <a:pt x="640385" y="3971986"/>
                      <a:pt x="639423" y="3967483"/>
                    </a:cubicBezTo>
                    <a:cubicBezTo>
                      <a:pt x="639423" y="3967483"/>
                      <a:pt x="638461" y="3962979"/>
                      <a:pt x="638461" y="3962979"/>
                    </a:cubicBezTo>
                    <a:cubicBezTo>
                      <a:pt x="638461" y="3962979"/>
                      <a:pt x="632995" y="3959436"/>
                      <a:pt x="632995" y="3959436"/>
                    </a:cubicBezTo>
                    <a:cubicBezTo>
                      <a:pt x="632995" y="3959436"/>
                      <a:pt x="632995" y="3959436"/>
                      <a:pt x="633958" y="3963941"/>
                    </a:cubicBezTo>
                    <a:cubicBezTo>
                      <a:pt x="633958" y="3963941"/>
                      <a:pt x="634920" y="3968445"/>
                      <a:pt x="634920" y="3968445"/>
                    </a:cubicBezTo>
                    <a:cubicBezTo>
                      <a:pt x="634920" y="3968445"/>
                      <a:pt x="629453" y="3964903"/>
                      <a:pt x="628491" y="3960399"/>
                    </a:cubicBezTo>
                    <a:cubicBezTo>
                      <a:pt x="626566" y="3951391"/>
                      <a:pt x="625604" y="3946887"/>
                      <a:pt x="623679" y="3937879"/>
                    </a:cubicBezTo>
                    <a:lnTo>
                      <a:pt x="631167" y="3950879"/>
                    </a:lnTo>
                    <a:lnTo>
                      <a:pt x="632033" y="3954933"/>
                    </a:lnTo>
                    <a:cubicBezTo>
                      <a:pt x="637979" y="3960727"/>
                      <a:pt x="636373" y="3958715"/>
                      <a:pt x="633038" y="3954129"/>
                    </a:cubicBezTo>
                    <a:lnTo>
                      <a:pt x="631167" y="3950879"/>
                    </a:lnTo>
                    <a:lnTo>
                      <a:pt x="629507" y="3943110"/>
                    </a:lnTo>
                    <a:cubicBezTo>
                      <a:pt x="629146" y="3941420"/>
                      <a:pt x="629146" y="3941420"/>
                      <a:pt x="629146" y="3941420"/>
                    </a:cubicBezTo>
                    <a:cubicBezTo>
                      <a:pt x="629146" y="3941420"/>
                      <a:pt x="633649" y="3940458"/>
                      <a:pt x="633649" y="3940458"/>
                    </a:cubicBezTo>
                    <a:cubicBezTo>
                      <a:pt x="633649" y="3940458"/>
                      <a:pt x="633649" y="3940458"/>
                      <a:pt x="632687" y="3935955"/>
                    </a:cubicBezTo>
                    <a:cubicBezTo>
                      <a:pt x="632687" y="3935955"/>
                      <a:pt x="631725" y="3931450"/>
                      <a:pt x="631725" y="3931450"/>
                    </a:cubicBezTo>
                    <a:cubicBezTo>
                      <a:pt x="628184" y="3936917"/>
                      <a:pt x="627222" y="3932412"/>
                      <a:pt x="627222" y="3932412"/>
                    </a:cubicBezTo>
                    <a:cubicBezTo>
                      <a:pt x="626259" y="3927908"/>
                      <a:pt x="625297" y="3923405"/>
                      <a:pt x="620793" y="3924367"/>
                    </a:cubicBezTo>
                    <a:cubicBezTo>
                      <a:pt x="619830" y="3919863"/>
                      <a:pt x="619830" y="3919863"/>
                      <a:pt x="619830" y="3919863"/>
                    </a:cubicBezTo>
                    <a:cubicBezTo>
                      <a:pt x="624335" y="3918900"/>
                      <a:pt x="623372" y="3914396"/>
                      <a:pt x="618868" y="3915358"/>
                    </a:cubicBezTo>
                    <a:cubicBezTo>
                      <a:pt x="617906" y="3910855"/>
                      <a:pt x="615741" y="3900721"/>
                      <a:pt x="614177" y="3893402"/>
                    </a:cubicBezTo>
                    <a:lnTo>
                      <a:pt x="613094" y="3888334"/>
                    </a:lnTo>
                    <a:cubicBezTo>
                      <a:pt x="615019" y="3897343"/>
                      <a:pt x="613401" y="3911817"/>
                      <a:pt x="613401" y="3911817"/>
                    </a:cubicBezTo>
                    <a:cubicBezTo>
                      <a:pt x="610515" y="3898305"/>
                      <a:pt x="603124" y="3885754"/>
                      <a:pt x="600237" y="3872242"/>
                    </a:cubicBezTo>
                    <a:cubicBezTo>
                      <a:pt x="590922" y="3850685"/>
                      <a:pt x="591229" y="3874167"/>
                      <a:pt x="579335" y="3862579"/>
                    </a:cubicBezTo>
                    <a:cubicBezTo>
                      <a:pt x="569056" y="3836517"/>
                      <a:pt x="563590" y="3832975"/>
                      <a:pt x="556854" y="3801448"/>
                    </a:cubicBezTo>
                    <a:cubicBezTo>
                      <a:pt x="553312" y="3806914"/>
                      <a:pt x="555236" y="3815922"/>
                      <a:pt x="558123" y="3829434"/>
                    </a:cubicBezTo>
                    <a:cubicBezTo>
                      <a:pt x="557161" y="3824930"/>
                      <a:pt x="550733" y="3816885"/>
                      <a:pt x="546884" y="3798868"/>
                    </a:cubicBezTo>
                    <a:cubicBezTo>
                      <a:pt x="543342" y="3804335"/>
                      <a:pt x="538838" y="3805297"/>
                      <a:pt x="542686" y="3823313"/>
                    </a:cubicBezTo>
                    <a:cubicBezTo>
                      <a:pt x="541724" y="3818809"/>
                      <a:pt x="541724" y="3818809"/>
                      <a:pt x="541724" y="3818809"/>
                    </a:cubicBezTo>
                    <a:cubicBezTo>
                      <a:pt x="520861" y="3743202"/>
                      <a:pt x="504503" y="3666633"/>
                      <a:pt x="488144" y="3590064"/>
                    </a:cubicBezTo>
                    <a:cubicBezTo>
                      <a:pt x="486220" y="3581057"/>
                      <a:pt x="484295" y="3572049"/>
                      <a:pt x="482371" y="3563040"/>
                    </a:cubicBezTo>
                    <a:cubicBezTo>
                      <a:pt x="407490" y="3121615"/>
                      <a:pt x="444750" y="2678088"/>
                      <a:pt x="578133" y="2267918"/>
                    </a:cubicBezTo>
                    <a:lnTo>
                      <a:pt x="592980" y="2227702"/>
                    </a:lnTo>
                    <a:lnTo>
                      <a:pt x="600194" y="2211410"/>
                    </a:lnTo>
                    <a:lnTo>
                      <a:pt x="638131" y="2105404"/>
                    </a:lnTo>
                    <a:lnTo>
                      <a:pt x="652761" y="2065777"/>
                    </a:lnTo>
                    <a:cubicBezTo>
                      <a:pt x="762747" y="1800400"/>
                      <a:pt x="914268" y="1552475"/>
                      <a:pt x="1102577" y="1332509"/>
                    </a:cubicBezTo>
                    <a:close/>
                    <a:moveTo>
                      <a:pt x="1683816" y="1083716"/>
                    </a:moveTo>
                    <a:lnTo>
                      <a:pt x="1679236" y="1086770"/>
                    </a:lnTo>
                    <a:lnTo>
                      <a:pt x="1682424" y="1084298"/>
                    </a:lnTo>
                    <a:close/>
                    <a:moveTo>
                      <a:pt x="3808051" y="599460"/>
                    </a:moveTo>
                    <a:lnTo>
                      <a:pt x="3814670" y="600728"/>
                    </a:lnTo>
                    <a:lnTo>
                      <a:pt x="3819307" y="603027"/>
                    </a:lnTo>
                    <a:close/>
                    <a:moveTo>
                      <a:pt x="1626222" y="1047191"/>
                    </a:moveTo>
                    <a:lnTo>
                      <a:pt x="1626514" y="1048557"/>
                    </a:lnTo>
                    <a:cubicBezTo>
                      <a:pt x="1626514" y="1048557"/>
                      <a:pt x="1626514" y="1048557"/>
                      <a:pt x="1622009" y="1049520"/>
                    </a:cubicBezTo>
                    <a:close/>
                    <a:moveTo>
                      <a:pt x="3198980" y="688397"/>
                    </a:moveTo>
                    <a:cubicBezTo>
                      <a:pt x="3198171" y="688055"/>
                      <a:pt x="3199015" y="687874"/>
                      <a:pt x="3202634" y="688279"/>
                    </a:cubicBezTo>
                    <a:lnTo>
                      <a:pt x="3199068" y="688412"/>
                    </a:lnTo>
                    <a:close/>
                    <a:moveTo>
                      <a:pt x="1688956" y="988120"/>
                    </a:moveTo>
                    <a:cubicBezTo>
                      <a:pt x="1688956" y="988120"/>
                      <a:pt x="1693460" y="987158"/>
                      <a:pt x="1697964" y="986196"/>
                    </a:cubicBezTo>
                    <a:cubicBezTo>
                      <a:pt x="1694422" y="991662"/>
                      <a:pt x="1694422" y="991662"/>
                      <a:pt x="1694422" y="991662"/>
                    </a:cubicBezTo>
                    <a:cubicBezTo>
                      <a:pt x="1695385" y="996167"/>
                      <a:pt x="1699889" y="995204"/>
                      <a:pt x="1703431" y="989738"/>
                    </a:cubicBezTo>
                    <a:cubicBezTo>
                      <a:pt x="1692325" y="1003884"/>
                      <a:pt x="1681622" y="1014413"/>
                      <a:pt x="1668870" y="1023613"/>
                    </a:cubicBezTo>
                    <a:lnTo>
                      <a:pt x="1626222" y="1047191"/>
                    </a:lnTo>
                    <a:lnTo>
                      <a:pt x="1625552" y="1044054"/>
                    </a:lnTo>
                    <a:cubicBezTo>
                      <a:pt x="1625552" y="1044054"/>
                      <a:pt x="1622009" y="1049520"/>
                      <a:pt x="1622009" y="1049520"/>
                    </a:cubicBezTo>
                    <a:cubicBezTo>
                      <a:pt x="1613002" y="1051444"/>
                      <a:pt x="1613964" y="1055948"/>
                      <a:pt x="1604955" y="1057873"/>
                    </a:cubicBezTo>
                    <a:cubicBezTo>
                      <a:pt x="1600452" y="1058835"/>
                      <a:pt x="1600452" y="1058835"/>
                      <a:pt x="1600452" y="1058835"/>
                    </a:cubicBezTo>
                    <a:cubicBezTo>
                      <a:pt x="1600452" y="1058835"/>
                      <a:pt x="1601414" y="1063339"/>
                      <a:pt x="1601414" y="1063339"/>
                    </a:cubicBezTo>
                    <a:cubicBezTo>
                      <a:pt x="1596910" y="1064302"/>
                      <a:pt x="1596910" y="1064302"/>
                      <a:pt x="1596910" y="1064302"/>
                    </a:cubicBezTo>
                    <a:lnTo>
                      <a:pt x="1568524" y="1077178"/>
                    </a:lnTo>
                    <a:lnTo>
                      <a:pt x="1633720" y="1022132"/>
                    </a:lnTo>
                    <a:lnTo>
                      <a:pt x="1644223" y="1021226"/>
                    </a:lnTo>
                    <a:cubicBezTo>
                      <a:pt x="1657254" y="1016087"/>
                      <a:pt x="1671575" y="1005962"/>
                      <a:pt x="1688956" y="988120"/>
                    </a:cubicBezTo>
                    <a:close/>
                    <a:moveTo>
                      <a:pt x="1987536" y="886654"/>
                    </a:moveTo>
                    <a:cubicBezTo>
                      <a:pt x="1983994" y="892120"/>
                      <a:pt x="1993964" y="894699"/>
                      <a:pt x="2023568" y="878956"/>
                    </a:cubicBezTo>
                    <a:cubicBezTo>
                      <a:pt x="1998468" y="893737"/>
                      <a:pt x="1964360" y="910444"/>
                      <a:pt x="1940222" y="929729"/>
                    </a:cubicBezTo>
                    <a:cubicBezTo>
                      <a:pt x="1914642" y="942259"/>
                      <a:pt x="1884534" y="958404"/>
                      <a:pt x="1864697" y="973018"/>
                    </a:cubicBezTo>
                    <a:lnTo>
                      <a:pt x="1854248" y="982182"/>
                    </a:lnTo>
                    <a:lnTo>
                      <a:pt x="1798385" y="1012071"/>
                    </a:lnTo>
                    <a:lnTo>
                      <a:pt x="1797668" y="1011991"/>
                    </a:lnTo>
                    <a:lnTo>
                      <a:pt x="1797543" y="1012522"/>
                    </a:lnTo>
                    <a:lnTo>
                      <a:pt x="1762279" y="1031390"/>
                    </a:lnTo>
                    <a:lnTo>
                      <a:pt x="1729692" y="1053121"/>
                    </a:lnTo>
                    <a:lnTo>
                      <a:pt x="1751010" y="1036088"/>
                    </a:lnTo>
                    <a:cubicBezTo>
                      <a:pt x="1808294" y="995592"/>
                      <a:pt x="1875548" y="957676"/>
                      <a:pt x="1930252" y="927150"/>
                    </a:cubicBezTo>
                    <a:cubicBezTo>
                      <a:pt x="1950848" y="913331"/>
                      <a:pt x="1972406" y="904015"/>
                      <a:pt x="1987536" y="886654"/>
                    </a:cubicBezTo>
                    <a:close/>
                    <a:moveTo>
                      <a:pt x="2481059" y="771795"/>
                    </a:moveTo>
                    <a:cubicBezTo>
                      <a:pt x="2477517" y="777261"/>
                      <a:pt x="2477517" y="777261"/>
                      <a:pt x="2477517" y="777261"/>
                    </a:cubicBezTo>
                    <a:cubicBezTo>
                      <a:pt x="2473014" y="778224"/>
                      <a:pt x="2473014" y="778224"/>
                      <a:pt x="2473014" y="778224"/>
                    </a:cubicBezTo>
                    <a:cubicBezTo>
                      <a:pt x="2464005" y="780148"/>
                      <a:pt x="2459502" y="781110"/>
                      <a:pt x="2454997" y="782073"/>
                    </a:cubicBezTo>
                    <a:cubicBezTo>
                      <a:pt x="2445989" y="783997"/>
                      <a:pt x="2441485" y="784959"/>
                      <a:pt x="2432476" y="786884"/>
                    </a:cubicBezTo>
                    <a:lnTo>
                      <a:pt x="2427973" y="787846"/>
                    </a:lnTo>
                    <a:close/>
                    <a:moveTo>
                      <a:pt x="2484601" y="766329"/>
                    </a:moveTo>
                    <a:cubicBezTo>
                      <a:pt x="2489106" y="765367"/>
                      <a:pt x="2489106" y="765367"/>
                      <a:pt x="2489106" y="765367"/>
                    </a:cubicBezTo>
                    <a:cubicBezTo>
                      <a:pt x="2508084" y="766021"/>
                      <a:pt x="2538651" y="754782"/>
                      <a:pt x="2565675" y="749008"/>
                    </a:cubicBezTo>
                    <a:cubicBezTo>
                      <a:pt x="2557629" y="755436"/>
                      <a:pt x="2511625" y="760555"/>
                      <a:pt x="2513550" y="769563"/>
                    </a:cubicBezTo>
                    <a:lnTo>
                      <a:pt x="2509046" y="770525"/>
                    </a:lnTo>
                    <a:cubicBezTo>
                      <a:pt x="2504542" y="771488"/>
                      <a:pt x="2495533" y="773412"/>
                      <a:pt x="2491030" y="774374"/>
                    </a:cubicBezTo>
                    <a:cubicBezTo>
                      <a:pt x="2487488" y="779841"/>
                      <a:pt x="2487488" y="779841"/>
                      <a:pt x="2487488" y="779841"/>
                    </a:cubicBezTo>
                    <a:cubicBezTo>
                      <a:pt x="2487488" y="779841"/>
                      <a:pt x="2492955" y="783383"/>
                      <a:pt x="2492955" y="783383"/>
                    </a:cubicBezTo>
                    <a:cubicBezTo>
                      <a:pt x="2497458" y="782421"/>
                      <a:pt x="2497458" y="782421"/>
                      <a:pt x="2497458" y="782421"/>
                    </a:cubicBezTo>
                    <a:cubicBezTo>
                      <a:pt x="2497458" y="782421"/>
                      <a:pt x="2501000" y="776954"/>
                      <a:pt x="2501000" y="776954"/>
                    </a:cubicBezTo>
                    <a:cubicBezTo>
                      <a:pt x="2501000" y="776954"/>
                      <a:pt x="2505504" y="775992"/>
                      <a:pt x="2505504" y="775992"/>
                    </a:cubicBezTo>
                    <a:cubicBezTo>
                      <a:pt x="2510009" y="775030"/>
                      <a:pt x="2514512" y="774068"/>
                      <a:pt x="2523521" y="772143"/>
                    </a:cubicBezTo>
                    <a:cubicBezTo>
                      <a:pt x="2541537" y="768294"/>
                      <a:pt x="2524483" y="776647"/>
                      <a:pt x="2533491" y="774723"/>
                    </a:cubicBezTo>
                    <a:cubicBezTo>
                      <a:pt x="2541537" y="768294"/>
                      <a:pt x="2561478" y="773452"/>
                      <a:pt x="2565982" y="772490"/>
                    </a:cubicBezTo>
                    <a:cubicBezTo>
                      <a:pt x="2565019" y="767987"/>
                      <a:pt x="2564057" y="763483"/>
                      <a:pt x="2568561" y="762520"/>
                    </a:cubicBezTo>
                    <a:cubicBezTo>
                      <a:pt x="2574028" y="766062"/>
                      <a:pt x="2569524" y="767025"/>
                      <a:pt x="2578532" y="765100"/>
                    </a:cubicBezTo>
                    <a:cubicBezTo>
                      <a:pt x="2577569" y="760596"/>
                      <a:pt x="2591082" y="757709"/>
                      <a:pt x="2600090" y="755784"/>
                    </a:cubicBezTo>
                    <a:cubicBezTo>
                      <a:pt x="2597510" y="765754"/>
                      <a:pt x="2631618" y="749048"/>
                      <a:pt x="2631618" y="749048"/>
                    </a:cubicBezTo>
                    <a:cubicBezTo>
                      <a:pt x="2635160" y="743582"/>
                      <a:pt x="2635160" y="743582"/>
                      <a:pt x="2635160" y="743582"/>
                    </a:cubicBezTo>
                    <a:cubicBezTo>
                      <a:pt x="2648673" y="740695"/>
                      <a:pt x="2637085" y="752590"/>
                      <a:pt x="2650597" y="749704"/>
                    </a:cubicBezTo>
                    <a:cubicBezTo>
                      <a:pt x="2658643" y="743275"/>
                      <a:pt x="2662185" y="737808"/>
                      <a:pt x="2684705" y="732997"/>
                    </a:cubicBezTo>
                    <a:cubicBezTo>
                      <a:pt x="2698217" y="730110"/>
                      <a:pt x="2712692" y="731727"/>
                      <a:pt x="2726204" y="728841"/>
                    </a:cubicBezTo>
                    <a:cubicBezTo>
                      <a:pt x="2730708" y="727878"/>
                      <a:pt x="2735213" y="726916"/>
                      <a:pt x="2739716" y="725954"/>
                    </a:cubicBezTo>
                    <a:cubicBezTo>
                      <a:pt x="2766741" y="720180"/>
                      <a:pt x="2745183" y="729496"/>
                      <a:pt x="2768666" y="729188"/>
                    </a:cubicBezTo>
                    <a:cubicBezTo>
                      <a:pt x="2784758" y="716331"/>
                      <a:pt x="2847159" y="721838"/>
                      <a:pt x="2858747" y="709942"/>
                    </a:cubicBezTo>
                    <a:lnTo>
                      <a:pt x="2860999" y="709461"/>
                    </a:lnTo>
                    <a:cubicBezTo>
                      <a:pt x="2867755" y="708018"/>
                      <a:pt x="2876763" y="706093"/>
                      <a:pt x="2876763" y="706093"/>
                    </a:cubicBezTo>
                    <a:cubicBezTo>
                      <a:pt x="2881267" y="705131"/>
                      <a:pt x="2881267" y="705131"/>
                      <a:pt x="2881267" y="705131"/>
                    </a:cubicBezTo>
                    <a:cubicBezTo>
                      <a:pt x="2881267" y="705131"/>
                      <a:pt x="2885772" y="704169"/>
                      <a:pt x="2890275" y="703207"/>
                    </a:cubicBezTo>
                    <a:cubicBezTo>
                      <a:pt x="2945287" y="696163"/>
                      <a:pt x="2976815" y="689428"/>
                      <a:pt x="3013155" y="705211"/>
                    </a:cubicBezTo>
                    <a:cubicBezTo>
                      <a:pt x="3015735" y="695241"/>
                      <a:pt x="3055617" y="705560"/>
                      <a:pt x="3063662" y="699131"/>
                    </a:cubicBezTo>
                    <a:cubicBezTo>
                      <a:pt x="3053692" y="696551"/>
                      <a:pt x="3091649" y="697862"/>
                      <a:pt x="3095191" y="692395"/>
                    </a:cubicBezTo>
                    <a:cubicBezTo>
                      <a:pt x="3096153" y="696899"/>
                      <a:pt x="3091649" y="697862"/>
                      <a:pt x="3087145" y="698824"/>
                    </a:cubicBezTo>
                    <a:cubicBezTo>
                      <a:pt x="3106933" y="692241"/>
                      <a:pt x="3124304" y="690885"/>
                      <a:pt x="3142478" y="690534"/>
                    </a:cubicBezTo>
                    <a:lnTo>
                      <a:pt x="3199068" y="688412"/>
                    </a:lnTo>
                    <a:lnTo>
                      <a:pt x="3205247" y="689487"/>
                    </a:lnTo>
                    <a:cubicBezTo>
                      <a:pt x="3211238" y="689973"/>
                      <a:pt x="3219360" y="689415"/>
                      <a:pt x="3220650" y="684430"/>
                    </a:cubicBezTo>
                    <a:cubicBezTo>
                      <a:pt x="3222575" y="693437"/>
                      <a:pt x="3239629" y="685085"/>
                      <a:pt x="3249599" y="687664"/>
                    </a:cubicBezTo>
                    <a:cubicBezTo>
                      <a:pt x="3236087" y="690551"/>
                      <a:pt x="3248944" y="706643"/>
                      <a:pt x="3250561" y="692168"/>
                    </a:cubicBezTo>
                    <a:cubicBezTo>
                      <a:pt x="3278548" y="690899"/>
                      <a:pt x="3307497" y="694133"/>
                      <a:pt x="3326476" y="694788"/>
                    </a:cubicBezTo>
                    <a:cubicBezTo>
                      <a:pt x="3312001" y="693171"/>
                      <a:pt x="3339988" y="691901"/>
                      <a:pt x="3358004" y="688052"/>
                    </a:cubicBezTo>
                    <a:cubicBezTo>
                      <a:pt x="3358967" y="692556"/>
                      <a:pt x="3349958" y="694480"/>
                      <a:pt x="3349958" y="694480"/>
                    </a:cubicBezTo>
                    <a:cubicBezTo>
                      <a:pt x="3383411" y="696753"/>
                      <a:pt x="3402390" y="697408"/>
                      <a:pt x="3421368" y="698063"/>
                    </a:cubicBezTo>
                    <a:cubicBezTo>
                      <a:pt x="3444851" y="697756"/>
                      <a:pt x="3463830" y="698411"/>
                      <a:pt x="3507253" y="703262"/>
                    </a:cubicBezTo>
                    <a:cubicBezTo>
                      <a:pt x="3503711" y="708728"/>
                      <a:pt x="3494703" y="710653"/>
                      <a:pt x="3513682" y="711308"/>
                    </a:cubicBezTo>
                    <a:cubicBezTo>
                      <a:pt x="3523652" y="713888"/>
                      <a:pt x="3502749" y="704225"/>
                      <a:pt x="3526232" y="703917"/>
                    </a:cubicBezTo>
                    <a:cubicBezTo>
                      <a:pt x="3542631" y="714542"/>
                      <a:pt x="3557105" y="716160"/>
                      <a:pt x="3569656" y="708768"/>
                    </a:cubicBezTo>
                    <a:cubicBezTo>
                      <a:pt x="3586055" y="719394"/>
                      <a:pt x="3579626" y="711348"/>
                      <a:pt x="3587017" y="723898"/>
                    </a:cubicBezTo>
                    <a:cubicBezTo>
                      <a:pt x="3590558" y="718432"/>
                      <a:pt x="3599567" y="716508"/>
                      <a:pt x="3614041" y="718124"/>
                    </a:cubicBezTo>
                    <a:cubicBezTo>
                      <a:pt x="3614041" y="718124"/>
                      <a:pt x="3605033" y="720049"/>
                      <a:pt x="3610499" y="723591"/>
                    </a:cubicBezTo>
                    <a:cubicBezTo>
                      <a:pt x="3633020" y="718779"/>
                      <a:pt x="3654885" y="732947"/>
                      <a:pt x="3687376" y="730714"/>
                    </a:cubicBezTo>
                    <a:cubicBezTo>
                      <a:pt x="3688338" y="735219"/>
                      <a:pt x="3668397" y="730060"/>
                      <a:pt x="3669360" y="734563"/>
                    </a:cubicBezTo>
                    <a:cubicBezTo>
                      <a:pt x="3690263" y="744226"/>
                      <a:pt x="3711821" y="734912"/>
                      <a:pt x="3729182" y="750040"/>
                    </a:cubicBezTo>
                    <a:cubicBezTo>
                      <a:pt x="3733686" y="749078"/>
                      <a:pt x="3711821" y="734912"/>
                      <a:pt x="3731761" y="740070"/>
                    </a:cubicBezTo>
                    <a:cubicBezTo>
                      <a:pt x="3728220" y="745537"/>
                      <a:pt x="3733686" y="749078"/>
                      <a:pt x="3748161" y="750695"/>
                    </a:cubicBezTo>
                    <a:cubicBezTo>
                      <a:pt x="3760711" y="743304"/>
                      <a:pt x="3783539" y="761976"/>
                      <a:pt x="3786118" y="752006"/>
                    </a:cubicBezTo>
                    <a:cubicBezTo>
                      <a:pt x="3787080" y="756509"/>
                      <a:pt x="3791584" y="755547"/>
                      <a:pt x="3797051" y="759089"/>
                    </a:cubicBezTo>
                    <a:cubicBezTo>
                      <a:pt x="3802517" y="762631"/>
                      <a:pt x="3802517" y="762631"/>
                      <a:pt x="3802517" y="762631"/>
                    </a:cubicBezTo>
                    <a:cubicBezTo>
                      <a:pt x="3802517" y="762631"/>
                      <a:pt x="3801555" y="758127"/>
                      <a:pt x="3801555" y="758127"/>
                    </a:cubicBezTo>
                    <a:cubicBezTo>
                      <a:pt x="3797051" y="759089"/>
                      <a:pt x="3796088" y="754585"/>
                      <a:pt x="3791584" y="755547"/>
                    </a:cubicBezTo>
                    <a:cubicBezTo>
                      <a:pt x="3809600" y="751698"/>
                      <a:pt x="3821495" y="763285"/>
                      <a:pt x="3832428" y="770370"/>
                    </a:cubicBezTo>
                    <a:cubicBezTo>
                      <a:pt x="3836933" y="769407"/>
                      <a:pt x="3841436" y="768445"/>
                      <a:pt x="3852369" y="775528"/>
                    </a:cubicBezTo>
                    <a:cubicBezTo>
                      <a:pt x="3864919" y="768137"/>
                      <a:pt x="3834046" y="755895"/>
                      <a:pt x="3848520" y="757512"/>
                    </a:cubicBezTo>
                    <a:cubicBezTo>
                      <a:pt x="3846586" y="764990"/>
                      <a:pt x="3864919" y="768137"/>
                      <a:pt x="3875019" y="773044"/>
                    </a:cubicBezTo>
                    <a:lnTo>
                      <a:pt x="3878041" y="775787"/>
                    </a:lnTo>
                    <a:lnTo>
                      <a:pt x="3875851" y="775221"/>
                    </a:lnTo>
                    <a:cubicBezTo>
                      <a:pt x="3871348" y="776183"/>
                      <a:pt x="3866844" y="777146"/>
                      <a:pt x="3866844" y="777146"/>
                    </a:cubicBezTo>
                    <a:cubicBezTo>
                      <a:pt x="3866844" y="777146"/>
                      <a:pt x="3866844" y="777146"/>
                      <a:pt x="3872310" y="780688"/>
                    </a:cubicBezTo>
                    <a:cubicBezTo>
                      <a:pt x="3877776" y="784229"/>
                      <a:pt x="3882280" y="783267"/>
                      <a:pt x="3886784" y="782304"/>
                    </a:cubicBezTo>
                    <a:cubicBezTo>
                      <a:pt x="3883242" y="787771"/>
                      <a:pt x="3930207" y="787156"/>
                      <a:pt x="3912191" y="791005"/>
                    </a:cubicBezTo>
                    <a:cubicBezTo>
                      <a:pt x="3936636" y="795202"/>
                      <a:pt x="3957540" y="804865"/>
                      <a:pt x="3991955" y="811642"/>
                    </a:cubicBezTo>
                    <a:cubicBezTo>
                      <a:pt x="3991955" y="811642"/>
                      <a:pt x="3991955" y="811642"/>
                      <a:pt x="3996459" y="810679"/>
                    </a:cubicBezTo>
                    <a:cubicBezTo>
                      <a:pt x="3991955" y="811642"/>
                      <a:pt x="3987451" y="812604"/>
                      <a:pt x="3988413" y="817108"/>
                    </a:cubicBezTo>
                    <a:cubicBezTo>
                      <a:pt x="3988413" y="817108"/>
                      <a:pt x="3988413" y="817108"/>
                      <a:pt x="3993879" y="820649"/>
                    </a:cubicBezTo>
                    <a:cubicBezTo>
                      <a:pt x="3998384" y="819687"/>
                      <a:pt x="3997422" y="815183"/>
                      <a:pt x="3997422" y="815183"/>
                    </a:cubicBezTo>
                    <a:cubicBezTo>
                      <a:pt x="4012858" y="821305"/>
                      <a:pt x="4037303" y="825501"/>
                      <a:pt x="4029257" y="831930"/>
                    </a:cubicBezTo>
                    <a:cubicBezTo>
                      <a:pt x="4049198" y="837088"/>
                      <a:pt x="4049198" y="837088"/>
                      <a:pt x="4075568" y="850293"/>
                    </a:cubicBezTo>
                    <a:cubicBezTo>
                      <a:pt x="4080071" y="849331"/>
                      <a:pt x="4079109" y="844827"/>
                      <a:pt x="4079109" y="844827"/>
                    </a:cubicBezTo>
                    <a:cubicBezTo>
                      <a:pt x="4084575" y="848369"/>
                      <a:pt x="4090042" y="851911"/>
                      <a:pt x="4094547" y="850949"/>
                    </a:cubicBezTo>
                    <a:cubicBezTo>
                      <a:pt x="4106441" y="862536"/>
                      <a:pt x="4107403" y="867041"/>
                      <a:pt x="4102899" y="868003"/>
                    </a:cubicBezTo>
                    <a:cubicBezTo>
                      <a:pt x="4117373" y="869619"/>
                      <a:pt x="4121878" y="868657"/>
                      <a:pt x="4130886" y="866732"/>
                    </a:cubicBezTo>
                    <a:cubicBezTo>
                      <a:pt x="4130886" y="866732"/>
                      <a:pt x="4130886" y="866732"/>
                      <a:pt x="4131849" y="871237"/>
                    </a:cubicBezTo>
                    <a:cubicBezTo>
                      <a:pt x="4137314" y="874779"/>
                      <a:pt x="4133773" y="880244"/>
                      <a:pt x="4143743" y="882824"/>
                    </a:cubicBezTo>
                    <a:cubicBezTo>
                      <a:pt x="4148247" y="881862"/>
                      <a:pt x="4147285" y="877358"/>
                      <a:pt x="4158217" y="884442"/>
                    </a:cubicBezTo>
                    <a:cubicBezTo>
                      <a:pt x="4162722" y="883480"/>
                      <a:pt x="4163684" y="887983"/>
                      <a:pt x="4163684" y="887983"/>
                    </a:cubicBezTo>
                    <a:cubicBezTo>
                      <a:pt x="4163684" y="887983"/>
                      <a:pt x="4163684" y="887983"/>
                      <a:pt x="4164646" y="892487"/>
                    </a:cubicBezTo>
                    <a:cubicBezTo>
                      <a:pt x="4169151" y="891525"/>
                      <a:pt x="4169151" y="891525"/>
                      <a:pt x="4169151" y="891525"/>
                    </a:cubicBezTo>
                    <a:cubicBezTo>
                      <a:pt x="4168188" y="887021"/>
                      <a:pt x="4168188" y="887021"/>
                      <a:pt x="4167226" y="882517"/>
                    </a:cubicBezTo>
                    <a:cubicBezTo>
                      <a:pt x="4167226" y="882517"/>
                      <a:pt x="4182663" y="888638"/>
                      <a:pt x="4188129" y="892180"/>
                    </a:cubicBezTo>
                    <a:cubicBezTo>
                      <a:pt x="4188129" y="892180"/>
                      <a:pt x="4192633" y="891218"/>
                      <a:pt x="4192633" y="891218"/>
                    </a:cubicBezTo>
                    <a:cubicBezTo>
                      <a:pt x="4194557" y="900226"/>
                      <a:pt x="4184587" y="897647"/>
                      <a:pt x="4195520" y="904730"/>
                    </a:cubicBezTo>
                    <a:cubicBezTo>
                      <a:pt x="4194557" y="900226"/>
                      <a:pt x="4229935" y="911506"/>
                      <a:pt x="4236364" y="919552"/>
                    </a:cubicBezTo>
                    <a:cubicBezTo>
                      <a:pt x="4241830" y="923094"/>
                      <a:pt x="4241830" y="923094"/>
                      <a:pt x="4241830" y="923094"/>
                    </a:cubicBezTo>
                    <a:cubicBezTo>
                      <a:pt x="4237326" y="924056"/>
                      <a:pt x="4237326" y="924056"/>
                      <a:pt x="4237326" y="924056"/>
                    </a:cubicBezTo>
                    <a:cubicBezTo>
                      <a:pt x="4236364" y="919552"/>
                      <a:pt x="4231859" y="920514"/>
                      <a:pt x="4227356" y="921476"/>
                    </a:cubicBezTo>
                    <a:cubicBezTo>
                      <a:pt x="4228318" y="925981"/>
                      <a:pt x="4228318" y="925981"/>
                      <a:pt x="4228318" y="925981"/>
                    </a:cubicBezTo>
                    <a:cubicBezTo>
                      <a:pt x="4237326" y="924056"/>
                      <a:pt x="4238288" y="928560"/>
                      <a:pt x="4242793" y="927598"/>
                    </a:cubicBezTo>
                    <a:cubicBezTo>
                      <a:pt x="4261771" y="928252"/>
                      <a:pt x="4262734" y="932757"/>
                      <a:pt x="4284599" y="946924"/>
                    </a:cubicBezTo>
                    <a:cubicBezTo>
                      <a:pt x="4284599" y="946924"/>
                      <a:pt x="4289102" y="945962"/>
                      <a:pt x="4288140" y="941457"/>
                    </a:cubicBezTo>
                    <a:cubicBezTo>
                      <a:pt x="4293607" y="945000"/>
                      <a:pt x="4299073" y="948541"/>
                      <a:pt x="4300036" y="953045"/>
                    </a:cubicBezTo>
                    <a:cubicBezTo>
                      <a:pt x="4305502" y="956587"/>
                      <a:pt x="4310968" y="960129"/>
                      <a:pt x="4310968" y="960129"/>
                    </a:cubicBezTo>
                    <a:cubicBezTo>
                      <a:pt x="4321901" y="967212"/>
                      <a:pt x="4326405" y="966250"/>
                      <a:pt x="4331871" y="969792"/>
                    </a:cubicBezTo>
                    <a:cubicBezTo>
                      <a:pt x="4341842" y="972371"/>
                      <a:pt x="4352774" y="979455"/>
                      <a:pt x="4358241" y="982997"/>
                    </a:cubicBezTo>
                    <a:cubicBezTo>
                      <a:pt x="4359203" y="987500"/>
                      <a:pt x="4359203" y="987500"/>
                      <a:pt x="4360165" y="992005"/>
                    </a:cubicBezTo>
                    <a:cubicBezTo>
                      <a:pt x="4364670" y="991042"/>
                      <a:pt x="4365632" y="995547"/>
                      <a:pt x="4365632" y="995547"/>
                    </a:cubicBezTo>
                    <a:cubicBezTo>
                      <a:pt x="4370136" y="994585"/>
                      <a:pt x="4371098" y="999088"/>
                      <a:pt x="4375602" y="998126"/>
                    </a:cubicBezTo>
                    <a:cubicBezTo>
                      <a:pt x="4375602" y="998126"/>
                      <a:pt x="4380106" y="997163"/>
                      <a:pt x="4380106" y="997163"/>
                    </a:cubicBezTo>
                    <a:cubicBezTo>
                      <a:pt x="4385572" y="1000705"/>
                      <a:pt x="4396505" y="1007789"/>
                      <a:pt x="4401972" y="1011331"/>
                    </a:cubicBezTo>
                    <a:cubicBezTo>
                      <a:pt x="4401972" y="1011331"/>
                      <a:pt x="4401972" y="1011331"/>
                      <a:pt x="4406475" y="1010369"/>
                    </a:cubicBezTo>
                    <a:cubicBezTo>
                      <a:pt x="4423837" y="1025498"/>
                      <a:pt x="4445702" y="1039665"/>
                      <a:pt x="4466605" y="1049328"/>
                    </a:cubicBezTo>
                    <a:cubicBezTo>
                      <a:pt x="4467567" y="1053832"/>
                      <a:pt x="4467567" y="1053832"/>
                      <a:pt x="4467567" y="1053832"/>
                    </a:cubicBezTo>
                    <a:cubicBezTo>
                      <a:pt x="4467567" y="1053832"/>
                      <a:pt x="4472072" y="1052869"/>
                      <a:pt x="4472072" y="1052869"/>
                    </a:cubicBezTo>
                    <a:cubicBezTo>
                      <a:pt x="4511298" y="1082166"/>
                      <a:pt x="4550525" y="1111463"/>
                      <a:pt x="4585248" y="1141721"/>
                    </a:cubicBezTo>
                    <a:cubicBezTo>
                      <a:pt x="4602609" y="1156851"/>
                      <a:pt x="4641836" y="1186147"/>
                      <a:pt x="4665626" y="1209323"/>
                    </a:cubicBezTo>
                    <a:cubicBezTo>
                      <a:pt x="4676558" y="1216406"/>
                      <a:pt x="4679445" y="1229918"/>
                      <a:pt x="4690378" y="1237001"/>
                    </a:cubicBezTo>
                    <a:cubicBezTo>
                      <a:pt x="4732492" y="1279810"/>
                      <a:pt x="4791659" y="1314266"/>
                      <a:pt x="4825726" y="1363503"/>
                    </a:cubicBezTo>
                    <a:cubicBezTo>
                      <a:pt x="4831193" y="1367045"/>
                      <a:pt x="4832155" y="1371548"/>
                      <a:pt x="4836660" y="1370586"/>
                    </a:cubicBezTo>
                    <a:cubicBezTo>
                      <a:pt x="4833117" y="1376052"/>
                      <a:pt x="4837622" y="1375090"/>
                      <a:pt x="4837622" y="1375090"/>
                    </a:cubicBezTo>
                    <a:cubicBezTo>
                      <a:pt x="4854021" y="1385715"/>
                      <a:pt x="4865915" y="1397303"/>
                      <a:pt x="4878773" y="1413395"/>
                    </a:cubicBezTo>
                    <a:cubicBezTo>
                      <a:pt x="4878773" y="1413395"/>
                      <a:pt x="4879735" y="1417899"/>
                      <a:pt x="4884239" y="1416937"/>
                    </a:cubicBezTo>
                    <a:cubicBezTo>
                      <a:pt x="4885201" y="1421441"/>
                      <a:pt x="4885201" y="1421441"/>
                      <a:pt x="4889705" y="1420479"/>
                    </a:cubicBezTo>
                    <a:cubicBezTo>
                      <a:pt x="4902563" y="1436570"/>
                      <a:pt x="4920886" y="1456204"/>
                      <a:pt x="4938248" y="1471333"/>
                    </a:cubicBezTo>
                    <a:cubicBezTo>
                      <a:pt x="4937285" y="1466829"/>
                      <a:pt x="4930857" y="1458783"/>
                      <a:pt x="4929894" y="1454279"/>
                    </a:cubicBezTo>
                    <a:cubicBezTo>
                      <a:pt x="4929894" y="1454279"/>
                      <a:pt x="4934399" y="1453317"/>
                      <a:pt x="4935361" y="1457821"/>
                    </a:cubicBezTo>
                    <a:cubicBezTo>
                      <a:pt x="4935361" y="1457821"/>
                      <a:pt x="4935361" y="1457821"/>
                      <a:pt x="4936323" y="1462325"/>
                    </a:cubicBezTo>
                    <a:cubicBezTo>
                      <a:pt x="4936323" y="1462325"/>
                      <a:pt x="4940827" y="1461362"/>
                      <a:pt x="4940827" y="1461362"/>
                    </a:cubicBezTo>
                    <a:cubicBezTo>
                      <a:pt x="4945331" y="1460400"/>
                      <a:pt x="4945331" y="1460400"/>
                      <a:pt x="4945331" y="1460400"/>
                    </a:cubicBezTo>
                    <a:cubicBezTo>
                      <a:pt x="4946293" y="1464904"/>
                      <a:pt x="4950797" y="1463942"/>
                      <a:pt x="4950797" y="1463942"/>
                    </a:cubicBezTo>
                    <a:cubicBezTo>
                      <a:pt x="4957226" y="1471987"/>
                      <a:pt x="4962693" y="1475529"/>
                      <a:pt x="4975550" y="1491621"/>
                    </a:cubicBezTo>
                    <a:cubicBezTo>
                      <a:pt x="4974587" y="1487117"/>
                      <a:pt x="4974587" y="1487117"/>
                      <a:pt x="4974587" y="1487117"/>
                    </a:cubicBezTo>
                    <a:cubicBezTo>
                      <a:pt x="4980054" y="1490659"/>
                      <a:pt x="4980054" y="1490659"/>
                      <a:pt x="4980054" y="1490659"/>
                    </a:cubicBezTo>
                    <a:cubicBezTo>
                      <a:pt x="4986482" y="1498705"/>
                      <a:pt x="4986482" y="1498705"/>
                      <a:pt x="4986482" y="1498705"/>
                    </a:cubicBezTo>
                    <a:cubicBezTo>
                      <a:pt x="4981016" y="1495162"/>
                      <a:pt x="4975550" y="1491621"/>
                      <a:pt x="4971045" y="1492584"/>
                    </a:cubicBezTo>
                    <a:cubicBezTo>
                      <a:pt x="4976512" y="1496125"/>
                      <a:pt x="4977474" y="1500629"/>
                      <a:pt x="4978437" y="1505133"/>
                    </a:cubicBezTo>
                    <a:cubicBezTo>
                      <a:pt x="4978437" y="1505133"/>
                      <a:pt x="4973932" y="1506096"/>
                      <a:pt x="4973932" y="1506096"/>
                    </a:cubicBezTo>
                    <a:cubicBezTo>
                      <a:pt x="4973932" y="1506096"/>
                      <a:pt x="4974894" y="1510600"/>
                      <a:pt x="4974894" y="1510600"/>
                    </a:cubicBezTo>
                    <a:cubicBezTo>
                      <a:pt x="4980361" y="1514141"/>
                      <a:pt x="4981323" y="1518646"/>
                      <a:pt x="4984865" y="1513179"/>
                    </a:cubicBezTo>
                    <a:cubicBezTo>
                      <a:pt x="4987752" y="1526691"/>
                      <a:pt x="4993218" y="1530233"/>
                      <a:pt x="4998684" y="1533775"/>
                    </a:cubicBezTo>
                    <a:cubicBezTo>
                      <a:pt x="4995142" y="1539241"/>
                      <a:pt x="4995142" y="1539241"/>
                      <a:pt x="4995142" y="1539241"/>
                    </a:cubicBezTo>
                    <a:cubicBezTo>
                      <a:pt x="5002533" y="1551791"/>
                      <a:pt x="5008962" y="1559837"/>
                      <a:pt x="5015391" y="1567882"/>
                    </a:cubicBezTo>
                    <a:cubicBezTo>
                      <a:pt x="5019895" y="1566920"/>
                      <a:pt x="5020857" y="1571425"/>
                      <a:pt x="5020857" y="1571425"/>
                    </a:cubicBezTo>
                    <a:cubicBezTo>
                      <a:pt x="5025361" y="1570462"/>
                      <a:pt x="5026324" y="1574967"/>
                      <a:pt x="5027286" y="1579470"/>
                    </a:cubicBezTo>
                    <a:cubicBezTo>
                      <a:pt x="5028248" y="1583974"/>
                      <a:pt x="5033715" y="1587517"/>
                      <a:pt x="5037257" y="1582050"/>
                    </a:cubicBezTo>
                    <a:cubicBezTo>
                      <a:pt x="5038219" y="1586554"/>
                      <a:pt x="5038219" y="1586554"/>
                      <a:pt x="5038219" y="1586554"/>
                    </a:cubicBezTo>
                    <a:cubicBezTo>
                      <a:pt x="5039181" y="1591057"/>
                      <a:pt x="5039181" y="1591057"/>
                      <a:pt x="5034677" y="1592020"/>
                    </a:cubicBezTo>
                    <a:cubicBezTo>
                      <a:pt x="5034677" y="1592020"/>
                      <a:pt x="5035639" y="1596524"/>
                      <a:pt x="5035639" y="1596524"/>
                    </a:cubicBezTo>
                    <a:cubicBezTo>
                      <a:pt x="5035639" y="1596524"/>
                      <a:pt x="5041106" y="1600066"/>
                      <a:pt x="5041106" y="1600066"/>
                    </a:cubicBezTo>
                    <a:cubicBezTo>
                      <a:pt x="5040144" y="1595562"/>
                      <a:pt x="5044647" y="1594600"/>
                      <a:pt x="5044647" y="1594600"/>
                    </a:cubicBezTo>
                    <a:cubicBezTo>
                      <a:pt x="5043685" y="1590095"/>
                      <a:pt x="5043685" y="1590095"/>
                      <a:pt x="5043685" y="1590095"/>
                    </a:cubicBezTo>
                    <a:cubicBezTo>
                      <a:pt x="5043685" y="1590095"/>
                      <a:pt x="5043685" y="1590095"/>
                      <a:pt x="5042723" y="1585592"/>
                    </a:cubicBezTo>
                    <a:cubicBezTo>
                      <a:pt x="5047227" y="1584630"/>
                      <a:pt x="5047227" y="1584630"/>
                      <a:pt x="5046264" y="1580125"/>
                    </a:cubicBezTo>
                    <a:cubicBezTo>
                      <a:pt x="5046264" y="1580125"/>
                      <a:pt x="5046264" y="1580125"/>
                      <a:pt x="5050769" y="1579163"/>
                    </a:cubicBezTo>
                    <a:cubicBezTo>
                      <a:pt x="5051731" y="1583667"/>
                      <a:pt x="5051731" y="1583667"/>
                      <a:pt x="5057197" y="1587208"/>
                    </a:cubicBezTo>
                    <a:cubicBezTo>
                      <a:pt x="5057197" y="1587208"/>
                      <a:pt x="5057197" y="1587208"/>
                      <a:pt x="5058159" y="1591713"/>
                    </a:cubicBezTo>
                    <a:cubicBezTo>
                      <a:pt x="5058159" y="1591713"/>
                      <a:pt x="5058159" y="1591713"/>
                      <a:pt x="5054618" y="1597179"/>
                    </a:cubicBezTo>
                    <a:cubicBezTo>
                      <a:pt x="5055580" y="1601683"/>
                      <a:pt x="5061046" y="1605225"/>
                      <a:pt x="5062008" y="1609729"/>
                    </a:cubicBezTo>
                    <a:cubicBezTo>
                      <a:pt x="5062970" y="1614234"/>
                      <a:pt x="5062970" y="1614234"/>
                      <a:pt x="5067475" y="1613271"/>
                    </a:cubicBezTo>
                    <a:lnTo>
                      <a:pt x="5066513" y="1608767"/>
                    </a:lnTo>
                    <a:cubicBezTo>
                      <a:pt x="5066513" y="1608767"/>
                      <a:pt x="5061046" y="1605225"/>
                      <a:pt x="5060083" y="1600720"/>
                    </a:cubicBezTo>
                    <a:cubicBezTo>
                      <a:pt x="5060083" y="1600720"/>
                      <a:pt x="5063626" y="1595255"/>
                      <a:pt x="5063626" y="1595255"/>
                    </a:cubicBezTo>
                    <a:cubicBezTo>
                      <a:pt x="5064588" y="1599758"/>
                      <a:pt x="5070054" y="1603300"/>
                      <a:pt x="5070054" y="1603300"/>
                    </a:cubicBezTo>
                    <a:cubicBezTo>
                      <a:pt x="5078408" y="1620354"/>
                      <a:pt x="5085798" y="1632904"/>
                      <a:pt x="5086760" y="1637409"/>
                    </a:cubicBezTo>
                    <a:cubicBezTo>
                      <a:pt x="5086760" y="1637409"/>
                      <a:pt x="5082257" y="1638371"/>
                      <a:pt x="5083219" y="1642874"/>
                    </a:cubicBezTo>
                    <a:cubicBezTo>
                      <a:pt x="5083219" y="1642874"/>
                      <a:pt x="5077753" y="1639333"/>
                      <a:pt x="5072286" y="1635791"/>
                    </a:cubicBezTo>
                    <a:cubicBezTo>
                      <a:pt x="5082564" y="1661853"/>
                      <a:pt x="5093496" y="1668937"/>
                      <a:pt x="5108279" y="1694036"/>
                    </a:cubicBezTo>
                    <a:cubicBezTo>
                      <a:pt x="5110857" y="1684066"/>
                      <a:pt x="5126602" y="1713669"/>
                      <a:pt x="5132069" y="1717212"/>
                    </a:cubicBezTo>
                    <a:cubicBezTo>
                      <a:pt x="5136572" y="1716250"/>
                      <a:pt x="5136572" y="1716250"/>
                      <a:pt x="5136572" y="1716250"/>
                    </a:cubicBezTo>
                    <a:cubicBezTo>
                      <a:pt x="5137534" y="1720754"/>
                      <a:pt x="5143001" y="1724295"/>
                      <a:pt x="5143963" y="1728799"/>
                    </a:cubicBezTo>
                    <a:cubicBezTo>
                      <a:pt x="5147505" y="1723332"/>
                      <a:pt x="5147505" y="1723332"/>
                      <a:pt x="5147505" y="1723332"/>
                    </a:cubicBezTo>
                    <a:cubicBezTo>
                      <a:pt x="5147505" y="1723332"/>
                      <a:pt x="5148468" y="1727837"/>
                      <a:pt x="5148468" y="1727837"/>
                    </a:cubicBezTo>
                    <a:cubicBezTo>
                      <a:pt x="5154896" y="1735882"/>
                      <a:pt x="5155859" y="1740387"/>
                      <a:pt x="5162286" y="1748432"/>
                    </a:cubicBezTo>
                    <a:cubicBezTo>
                      <a:pt x="5167753" y="1751974"/>
                      <a:pt x="5168715" y="1756478"/>
                      <a:pt x="5175144" y="1764524"/>
                    </a:cubicBezTo>
                    <a:cubicBezTo>
                      <a:pt x="5171602" y="1769991"/>
                      <a:pt x="5183497" y="1781578"/>
                      <a:pt x="5184459" y="1786082"/>
                    </a:cubicBezTo>
                    <a:cubicBezTo>
                      <a:pt x="5194430" y="1788661"/>
                      <a:pt x="5194430" y="1788661"/>
                      <a:pt x="5198934" y="1787699"/>
                    </a:cubicBezTo>
                    <a:cubicBezTo>
                      <a:pt x="5199897" y="1792203"/>
                      <a:pt x="5200859" y="1796708"/>
                      <a:pt x="5200859" y="1796708"/>
                    </a:cubicBezTo>
                    <a:cubicBezTo>
                      <a:pt x="5196355" y="1797670"/>
                      <a:pt x="5195392" y="1793166"/>
                      <a:pt x="5196355" y="1797670"/>
                    </a:cubicBezTo>
                    <a:cubicBezTo>
                      <a:pt x="5196355" y="1797670"/>
                      <a:pt x="5196355" y="1797670"/>
                      <a:pt x="5197317" y="1802173"/>
                    </a:cubicBezTo>
                    <a:cubicBezTo>
                      <a:pt x="5198279" y="1806678"/>
                      <a:pt x="5198279" y="1806678"/>
                      <a:pt x="5198279" y="1806678"/>
                    </a:cubicBezTo>
                    <a:cubicBezTo>
                      <a:pt x="5198279" y="1806678"/>
                      <a:pt x="5194737" y="1812144"/>
                      <a:pt x="5190233" y="1813107"/>
                    </a:cubicBezTo>
                    <a:cubicBezTo>
                      <a:pt x="5210789" y="1865230"/>
                      <a:pt x="5248706" y="1932483"/>
                      <a:pt x="5281503" y="1953734"/>
                    </a:cubicBezTo>
                    <a:cubicBezTo>
                      <a:pt x="5279886" y="1968208"/>
                      <a:pt x="5285352" y="1971750"/>
                      <a:pt x="5295322" y="1974330"/>
                    </a:cubicBezTo>
                    <a:cubicBezTo>
                      <a:pt x="5297247" y="1983338"/>
                      <a:pt x="5299172" y="1992347"/>
                      <a:pt x="5305600" y="2000392"/>
                    </a:cubicBezTo>
                    <a:cubicBezTo>
                      <a:pt x="5312029" y="2008437"/>
                      <a:pt x="5314916" y="2021950"/>
                      <a:pt x="5321344" y="2029996"/>
                    </a:cubicBezTo>
                    <a:cubicBezTo>
                      <a:pt x="5328735" y="2042546"/>
                      <a:pt x="5332584" y="2060562"/>
                      <a:pt x="5339975" y="2073112"/>
                    </a:cubicBezTo>
                    <a:cubicBezTo>
                      <a:pt x="5341900" y="2082120"/>
                      <a:pt x="5349291" y="2094669"/>
                      <a:pt x="5354757" y="2098212"/>
                    </a:cubicBezTo>
                    <a:cubicBezTo>
                      <a:pt x="5355719" y="2102716"/>
                      <a:pt x="5355719" y="2102716"/>
                      <a:pt x="5355719" y="2102716"/>
                    </a:cubicBezTo>
                    <a:cubicBezTo>
                      <a:pt x="5363110" y="2115266"/>
                      <a:pt x="5365035" y="2124274"/>
                      <a:pt x="5372426" y="2136823"/>
                    </a:cubicBezTo>
                    <a:cubicBezTo>
                      <a:pt x="5374350" y="2145831"/>
                      <a:pt x="5380779" y="2153877"/>
                      <a:pt x="5388169" y="2166427"/>
                    </a:cubicBezTo>
                    <a:cubicBezTo>
                      <a:pt x="5386553" y="2180901"/>
                      <a:pt x="5391056" y="2179939"/>
                      <a:pt x="5395560" y="2178977"/>
                    </a:cubicBezTo>
                    <a:cubicBezTo>
                      <a:pt x="5396523" y="2183482"/>
                      <a:pt x="5396523" y="2183482"/>
                      <a:pt x="5396523" y="2183482"/>
                    </a:cubicBezTo>
                    <a:cubicBezTo>
                      <a:pt x="5397485" y="2187985"/>
                      <a:pt x="5393943" y="2193452"/>
                      <a:pt x="5394905" y="2197956"/>
                    </a:cubicBezTo>
                    <a:cubicBezTo>
                      <a:pt x="5394905" y="2197956"/>
                      <a:pt x="5395867" y="2202459"/>
                      <a:pt x="5395867" y="2202459"/>
                    </a:cubicBezTo>
                    <a:cubicBezTo>
                      <a:pt x="5396830" y="2206963"/>
                      <a:pt x="5396830" y="2206963"/>
                      <a:pt x="5402296" y="2210505"/>
                    </a:cubicBezTo>
                    <a:cubicBezTo>
                      <a:pt x="5402296" y="2210505"/>
                      <a:pt x="5402296" y="2210505"/>
                      <a:pt x="5406801" y="2209543"/>
                    </a:cubicBezTo>
                    <a:cubicBezTo>
                      <a:pt x="5411612" y="2232063"/>
                      <a:pt x="5411612" y="2232063"/>
                      <a:pt x="5411612" y="2232063"/>
                    </a:cubicBezTo>
                    <a:cubicBezTo>
                      <a:pt x="5411612" y="2232063"/>
                      <a:pt x="5417078" y="2235605"/>
                      <a:pt x="5417078" y="2235605"/>
                    </a:cubicBezTo>
                    <a:cubicBezTo>
                      <a:pt x="5417078" y="2235605"/>
                      <a:pt x="5416115" y="2231101"/>
                      <a:pt x="5416115" y="2231101"/>
                    </a:cubicBezTo>
                    <a:cubicBezTo>
                      <a:pt x="5406801" y="2209543"/>
                      <a:pt x="5406801" y="2209543"/>
                      <a:pt x="5406801" y="2209543"/>
                    </a:cubicBezTo>
                    <a:cubicBezTo>
                      <a:pt x="5406801" y="2209543"/>
                      <a:pt x="5411304" y="2208581"/>
                      <a:pt x="5411304" y="2208581"/>
                    </a:cubicBezTo>
                    <a:cubicBezTo>
                      <a:pt x="5412267" y="2213086"/>
                      <a:pt x="5413229" y="2217589"/>
                      <a:pt x="5413229" y="2217589"/>
                    </a:cubicBezTo>
                    <a:cubicBezTo>
                      <a:pt x="5414191" y="2222093"/>
                      <a:pt x="5414191" y="2222093"/>
                      <a:pt x="5414191" y="2222093"/>
                    </a:cubicBezTo>
                    <a:cubicBezTo>
                      <a:pt x="5415153" y="2226597"/>
                      <a:pt x="5420620" y="2230138"/>
                      <a:pt x="5421582" y="2234643"/>
                    </a:cubicBezTo>
                    <a:cubicBezTo>
                      <a:pt x="5422544" y="2239147"/>
                      <a:pt x="5423507" y="2243651"/>
                      <a:pt x="5425431" y="2252659"/>
                    </a:cubicBezTo>
                    <a:cubicBezTo>
                      <a:pt x="5424469" y="2248155"/>
                      <a:pt x="5419964" y="2249117"/>
                      <a:pt x="5419964" y="2249117"/>
                    </a:cubicBezTo>
                    <a:cubicBezTo>
                      <a:pt x="5419964" y="2249117"/>
                      <a:pt x="5420927" y="2253622"/>
                      <a:pt x="5421889" y="2258125"/>
                    </a:cubicBezTo>
                    <a:cubicBezTo>
                      <a:pt x="5421889" y="2258125"/>
                      <a:pt x="5422851" y="2262630"/>
                      <a:pt x="5423814" y="2267134"/>
                    </a:cubicBezTo>
                    <a:cubicBezTo>
                      <a:pt x="5429280" y="2270676"/>
                      <a:pt x="5430242" y="2275179"/>
                      <a:pt x="5431205" y="2279684"/>
                    </a:cubicBezTo>
                    <a:cubicBezTo>
                      <a:pt x="5432167" y="2284188"/>
                      <a:pt x="5432167" y="2284188"/>
                      <a:pt x="5433129" y="2288691"/>
                    </a:cubicBezTo>
                    <a:cubicBezTo>
                      <a:pt x="5438596" y="2292233"/>
                      <a:pt x="5438596" y="2292233"/>
                      <a:pt x="5438596" y="2292233"/>
                    </a:cubicBezTo>
                    <a:cubicBezTo>
                      <a:pt x="5439558" y="2296738"/>
                      <a:pt x="5445025" y="2300279"/>
                      <a:pt x="5445987" y="2304783"/>
                    </a:cubicBezTo>
                    <a:cubicBezTo>
                      <a:pt x="5446949" y="2309287"/>
                      <a:pt x="5447912" y="2313792"/>
                      <a:pt x="5447912" y="2313792"/>
                    </a:cubicBezTo>
                    <a:cubicBezTo>
                      <a:pt x="5443407" y="2314754"/>
                      <a:pt x="5443407" y="2314754"/>
                      <a:pt x="5444369" y="2319257"/>
                    </a:cubicBezTo>
                    <a:cubicBezTo>
                      <a:pt x="5444369" y="2319257"/>
                      <a:pt x="5445332" y="2323762"/>
                      <a:pt x="5449836" y="2322799"/>
                    </a:cubicBezTo>
                    <a:cubicBezTo>
                      <a:pt x="5449836" y="2322799"/>
                      <a:pt x="5450798" y="2327304"/>
                      <a:pt x="5447256" y="2332770"/>
                    </a:cubicBezTo>
                    <a:cubicBezTo>
                      <a:pt x="5453685" y="2340816"/>
                      <a:pt x="5453685" y="2340816"/>
                      <a:pt x="5453685" y="2340816"/>
                    </a:cubicBezTo>
                    <a:cubicBezTo>
                      <a:pt x="5453685" y="2340816"/>
                      <a:pt x="5452723" y="2336311"/>
                      <a:pt x="5457226" y="2335349"/>
                    </a:cubicBezTo>
                    <a:cubicBezTo>
                      <a:pt x="5458189" y="2339854"/>
                      <a:pt x="5459151" y="2344357"/>
                      <a:pt x="5460113" y="2348861"/>
                    </a:cubicBezTo>
                    <a:cubicBezTo>
                      <a:pt x="5461075" y="2353366"/>
                      <a:pt x="5461075" y="2353366"/>
                      <a:pt x="5461075" y="2353366"/>
                    </a:cubicBezTo>
                    <a:cubicBezTo>
                      <a:pt x="5467504" y="2361411"/>
                      <a:pt x="5468467" y="2365915"/>
                      <a:pt x="5469429" y="2370419"/>
                    </a:cubicBezTo>
                    <a:cubicBezTo>
                      <a:pt x="5471353" y="2379427"/>
                      <a:pt x="5472316" y="2383932"/>
                      <a:pt x="5473278" y="2388435"/>
                    </a:cubicBezTo>
                    <a:cubicBezTo>
                      <a:pt x="5474240" y="2392940"/>
                      <a:pt x="5474240" y="2392940"/>
                      <a:pt x="5476165" y="2401947"/>
                    </a:cubicBezTo>
                    <a:cubicBezTo>
                      <a:pt x="5472623" y="2407414"/>
                      <a:pt x="5480014" y="2419964"/>
                      <a:pt x="5481938" y="2428972"/>
                    </a:cubicBezTo>
                    <a:cubicBezTo>
                      <a:pt x="5482900" y="2433476"/>
                      <a:pt x="5479358" y="2438942"/>
                      <a:pt x="5480321" y="2443447"/>
                    </a:cubicBezTo>
                    <a:cubicBezTo>
                      <a:pt x="5480321" y="2443447"/>
                      <a:pt x="5474855" y="2439905"/>
                      <a:pt x="5474855" y="2439905"/>
                    </a:cubicBezTo>
                    <a:cubicBezTo>
                      <a:pt x="5473893" y="2435400"/>
                      <a:pt x="5469388" y="2436363"/>
                      <a:pt x="5469388" y="2436363"/>
                    </a:cubicBezTo>
                    <a:cubicBezTo>
                      <a:pt x="5469388" y="2436363"/>
                      <a:pt x="5469388" y="2436363"/>
                      <a:pt x="5470351" y="2440867"/>
                    </a:cubicBezTo>
                    <a:cubicBezTo>
                      <a:pt x="5471313" y="2445371"/>
                      <a:pt x="5471313" y="2445371"/>
                      <a:pt x="5471313" y="2445371"/>
                    </a:cubicBezTo>
                    <a:cubicBezTo>
                      <a:pt x="5472275" y="2449875"/>
                      <a:pt x="5472275" y="2449875"/>
                      <a:pt x="5476780" y="2448912"/>
                    </a:cubicBezTo>
                    <a:cubicBezTo>
                      <a:pt x="5476780" y="2448912"/>
                      <a:pt x="5482245" y="2452454"/>
                      <a:pt x="5482245" y="2452454"/>
                    </a:cubicBezTo>
                    <a:cubicBezTo>
                      <a:pt x="5486750" y="2451492"/>
                      <a:pt x="5486750" y="2451492"/>
                      <a:pt x="5486750" y="2451492"/>
                    </a:cubicBezTo>
                    <a:cubicBezTo>
                      <a:pt x="5485787" y="2446988"/>
                      <a:pt x="5488367" y="2437018"/>
                      <a:pt x="5486443" y="2428009"/>
                    </a:cubicBezTo>
                    <a:cubicBezTo>
                      <a:pt x="5485480" y="2423506"/>
                      <a:pt x="5485480" y="2423506"/>
                      <a:pt x="5485480" y="2423506"/>
                    </a:cubicBezTo>
                    <a:cubicBezTo>
                      <a:pt x="5484518" y="2419002"/>
                      <a:pt x="5478089" y="2410956"/>
                      <a:pt x="5481631" y="2405489"/>
                    </a:cubicBezTo>
                    <a:cubicBezTo>
                      <a:pt x="5480669" y="2400985"/>
                      <a:pt x="5480669" y="2400985"/>
                      <a:pt x="5479707" y="2396482"/>
                    </a:cubicBezTo>
                    <a:cubicBezTo>
                      <a:pt x="5485172" y="2400023"/>
                      <a:pt x="5487097" y="2409031"/>
                      <a:pt x="5489021" y="2418039"/>
                    </a:cubicBezTo>
                    <a:cubicBezTo>
                      <a:pt x="5490946" y="2427047"/>
                      <a:pt x="5492871" y="2436056"/>
                      <a:pt x="5499299" y="2444101"/>
                    </a:cubicBezTo>
                    <a:cubicBezTo>
                      <a:pt x="5500262" y="2448605"/>
                      <a:pt x="5495757" y="2449568"/>
                      <a:pt x="5496720" y="2454072"/>
                    </a:cubicBezTo>
                    <a:cubicBezTo>
                      <a:pt x="5498644" y="2463080"/>
                      <a:pt x="5498644" y="2463080"/>
                      <a:pt x="5498644" y="2463080"/>
                    </a:cubicBezTo>
                    <a:cubicBezTo>
                      <a:pt x="5500569" y="2472087"/>
                      <a:pt x="5501531" y="2476592"/>
                      <a:pt x="5503455" y="2485600"/>
                    </a:cubicBezTo>
                    <a:cubicBezTo>
                      <a:pt x="5497990" y="2482058"/>
                      <a:pt x="5497990" y="2482058"/>
                      <a:pt x="5497990" y="2482058"/>
                    </a:cubicBezTo>
                    <a:cubicBezTo>
                      <a:pt x="5497028" y="2477554"/>
                      <a:pt x="5497028" y="2477554"/>
                      <a:pt x="5493486" y="2483021"/>
                    </a:cubicBezTo>
                    <a:cubicBezTo>
                      <a:pt x="5493486" y="2483021"/>
                      <a:pt x="5493486" y="2483021"/>
                      <a:pt x="5494448" y="2487524"/>
                    </a:cubicBezTo>
                    <a:cubicBezTo>
                      <a:pt x="5494448" y="2487524"/>
                      <a:pt x="5495410" y="2492028"/>
                      <a:pt x="5495410" y="2492028"/>
                    </a:cubicBezTo>
                    <a:cubicBezTo>
                      <a:pt x="5500877" y="2495570"/>
                      <a:pt x="5500877" y="2495570"/>
                      <a:pt x="5500877" y="2495570"/>
                    </a:cubicBezTo>
                    <a:cubicBezTo>
                      <a:pt x="5500877" y="2495570"/>
                      <a:pt x="5501839" y="2500075"/>
                      <a:pt x="5501839" y="2500075"/>
                    </a:cubicBezTo>
                    <a:cubicBezTo>
                      <a:pt x="5501839" y="2500075"/>
                      <a:pt x="5501839" y="2500075"/>
                      <a:pt x="5502801" y="2504578"/>
                    </a:cubicBezTo>
                    <a:cubicBezTo>
                      <a:pt x="5503763" y="2509082"/>
                      <a:pt x="5510191" y="2517128"/>
                      <a:pt x="5511154" y="2521632"/>
                    </a:cubicBezTo>
                    <a:cubicBezTo>
                      <a:pt x="5514040" y="2535144"/>
                      <a:pt x="5519507" y="2538686"/>
                      <a:pt x="5515965" y="2544153"/>
                    </a:cubicBezTo>
                    <a:cubicBezTo>
                      <a:pt x="5511462" y="2545115"/>
                      <a:pt x="5512424" y="2549619"/>
                      <a:pt x="5512424" y="2549619"/>
                    </a:cubicBezTo>
                    <a:cubicBezTo>
                      <a:pt x="5512424" y="2549619"/>
                      <a:pt x="5507919" y="2550581"/>
                      <a:pt x="5506957" y="2546078"/>
                    </a:cubicBezTo>
                    <a:cubicBezTo>
                      <a:pt x="5503108" y="2528061"/>
                      <a:pt x="5499259" y="2510045"/>
                      <a:pt x="5490906" y="2492991"/>
                    </a:cubicBezTo>
                    <a:cubicBezTo>
                      <a:pt x="5489943" y="2488486"/>
                      <a:pt x="5489943" y="2488486"/>
                      <a:pt x="5489943" y="2488486"/>
                    </a:cubicBezTo>
                    <a:cubicBezTo>
                      <a:pt x="5485440" y="2489448"/>
                      <a:pt x="5486402" y="2493953"/>
                      <a:pt x="5486402" y="2493953"/>
                    </a:cubicBezTo>
                    <a:cubicBezTo>
                      <a:pt x="5494755" y="2511007"/>
                      <a:pt x="5498604" y="2529024"/>
                      <a:pt x="5502453" y="2547040"/>
                    </a:cubicBezTo>
                    <a:cubicBezTo>
                      <a:pt x="5497950" y="2548002"/>
                      <a:pt x="5493445" y="2548964"/>
                      <a:pt x="5490865" y="2558934"/>
                    </a:cubicBezTo>
                    <a:cubicBezTo>
                      <a:pt x="5495677" y="2581454"/>
                      <a:pt x="5487631" y="2587883"/>
                      <a:pt x="5492443" y="2610404"/>
                    </a:cubicBezTo>
                    <a:cubicBezTo>
                      <a:pt x="5482431" y="2673768"/>
                      <a:pt x="5488820" y="2747757"/>
                      <a:pt x="5494900" y="2798263"/>
                    </a:cubicBezTo>
                    <a:cubicBezTo>
                      <a:pt x="5495863" y="2802768"/>
                      <a:pt x="5495863" y="2802768"/>
                      <a:pt x="5495863" y="2802768"/>
                    </a:cubicBezTo>
                    <a:cubicBezTo>
                      <a:pt x="5495863" y="2802768"/>
                      <a:pt x="5496825" y="2807272"/>
                      <a:pt x="5496825" y="2807272"/>
                    </a:cubicBezTo>
                    <a:cubicBezTo>
                      <a:pt x="5501329" y="2806310"/>
                      <a:pt x="5501329" y="2806310"/>
                      <a:pt x="5500367" y="2801805"/>
                    </a:cubicBezTo>
                    <a:cubicBezTo>
                      <a:pt x="5494285" y="2751298"/>
                      <a:pt x="5488860" y="2681813"/>
                      <a:pt x="5498871" y="2618449"/>
                    </a:cubicBezTo>
                    <a:cubicBezTo>
                      <a:pt x="5499833" y="2622954"/>
                      <a:pt x="5499833" y="2622954"/>
                      <a:pt x="5499833" y="2622954"/>
                    </a:cubicBezTo>
                    <a:cubicBezTo>
                      <a:pt x="5504337" y="2621991"/>
                      <a:pt x="5503375" y="2617487"/>
                      <a:pt x="5506917" y="2612020"/>
                    </a:cubicBezTo>
                    <a:cubicBezTo>
                      <a:pt x="5507879" y="2616525"/>
                      <a:pt x="5508842" y="2621029"/>
                      <a:pt x="5509804" y="2625532"/>
                    </a:cubicBezTo>
                    <a:cubicBezTo>
                      <a:pt x="5509804" y="2625532"/>
                      <a:pt x="5509804" y="2625532"/>
                      <a:pt x="5505299" y="2626495"/>
                    </a:cubicBezTo>
                    <a:cubicBezTo>
                      <a:pt x="5506262" y="2630999"/>
                      <a:pt x="5506262" y="2630999"/>
                      <a:pt x="5506262" y="2630999"/>
                    </a:cubicBezTo>
                    <a:cubicBezTo>
                      <a:pt x="5506262" y="2630999"/>
                      <a:pt x="5506262" y="2630999"/>
                      <a:pt x="5507224" y="2635503"/>
                    </a:cubicBezTo>
                    <a:cubicBezTo>
                      <a:pt x="5507224" y="2635503"/>
                      <a:pt x="5511728" y="2634541"/>
                      <a:pt x="5511728" y="2634541"/>
                    </a:cubicBezTo>
                    <a:cubicBezTo>
                      <a:pt x="5509148" y="2644511"/>
                      <a:pt x="5511073" y="2653519"/>
                      <a:pt x="5512035" y="2658023"/>
                    </a:cubicBezTo>
                    <a:cubicBezTo>
                      <a:pt x="5512998" y="2662528"/>
                      <a:pt x="5512998" y="2662528"/>
                      <a:pt x="5513960" y="2667032"/>
                    </a:cubicBezTo>
                    <a:cubicBezTo>
                      <a:pt x="5514922" y="2671535"/>
                      <a:pt x="5515884" y="2676040"/>
                      <a:pt x="5516847" y="2680544"/>
                    </a:cubicBezTo>
                    <a:lnTo>
                      <a:pt x="5517809" y="2685047"/>
                    </a:lnTo>
                    <a:cubicBezTo>
                      <a:pt x="5513304" y="2686010"/>
                      <a:pt x="5513304" y="2686010"/>
                      <a:pt x="5514267" y="2690514"/>
                    </a:cubicBezTo>
                    <a:cubicBezTo>
                      <a:pt x="5515229" y="2695018"/>
                      <a:pt x="5515229" y="2695018"/>
                      <a:pt x="5516191" y="2699522"/>
                    </a:cubicBezTo>
                    <a:cubicBezTo>
                      <a:pt x="5516191" y="2699522"/>
                      <a:pt x="5521658" y="2703064"/>
                      <a:pt x="5521658" y="2703064"/>
                    </a:cubicBezTo>
                    <a:cubicBezTo>
                      <a:pt x="5533861" y="2738134"/>
                      <a:pt x="5541559" y="2774166"/>
                      <a:pt x="5544752" y="2811161"/>
                    </a:cubicBezTo>
                    <a:cubicBezTo>
                      <a:pt x="5544097" y="2830139"/>
                      <a:pt x="5546984" y="2843652"/>
                      <a:pt x="5546330" y="2862630"/>
                    </a:cubicBezTo>
                    <a:cubicBezTo>
                      <a:pt x="5546330" y="2862630"/>
                      <a:pt x="5550833" y="2861668"/>
                      <a:pt x="5549871" y="2857164"/>
                    </a:cubicBezTo>
                    <a:cubicBezTo>
                      <a:pt x="5552103" y="2889654"/>
                      <a:pt x="5557877" y="2916679"/>
                      <a:pt x="5560108" y="2949169"/>
                    </a:cubicBezTo>
                    <a:cubicBezTo>
                      <a:pt x="5561071" y="2953673"/>
                      <a:pt x="5561071" y="2953673"/>
                      <a:pt x="5565575" y="2952711"/>
                    </a:cubicBezTo>
                    <a:cubicBezTo>
                      <a:pt x="5567500" y="2961719"/>
                      <a:pt x="5563957" y="2967185"/>
                      <a:pt x="5565882" y="2976194"/>
                    </a:cubicBezTo>
                    <a:cubicBezTo>
                      <a:pt x="5564920" y="2971690"/>
                      <a:pt x="5561378" y="2977156"/>
                      <a:pt x="5562340" y="2981660"/>
                    </a:cubicBezTo>
                    <a:cubicBezTo>
                      <a:pt x="5566844" y="2980697"/>
                      <a:pt x="5567807" y="2985202"/>
                      <a:pt x="5568769" y="2989706"/>
                    </a:cubicBezTo>
                    <a:cubicBezTo>
                      <a:pt x="5570693" y="2998714"/>
                      <a:pt x="5568113" y="3008684"/>
                      <a:pt x="5570038" y="3017692"/>
                    </a:cubicBezTo>
                    <a:cubicBezTo>
                      <a:pt x="5570038" y="3017692"/>
                      <a:pt x="5571000" y="3022197"/>
                      <a:pt x="5571000" y="3022197"/>
                    </a:cubicBezTo>
                    <a:cubicBezTo>
                      <a:pt x="5571963" y="3026700"/>
                      <a:pt x="5568422" y="3032167"/>
                      <a:pt x="5569384" y="3036671"/>
                    </a:cubicBezTo>
                    <a:cubicBezTo>
                      <a:pt x="5570346" y="3041174"/>
                      <a:pt x="5570346" y="3041174"/>
                      <a:pt x="5570346" y="3041174"/>
                    </a:cubicBezTo>
                    <a:cubicBezTo>
                      <a:pt x="5570346" y="3041174"/>
                      <a:pt x="5571308" y="3045679"/>
                      <a:pt x="5571308" y="3045679"/>
                    </a:cubicBezTo>
                    <a:cubicBezTo>
                      <a:pt x="5572578" y="3073665"/>
                      <a:pt x="5569342" y="3102614"/>
                      <a:pt x="5569650" y="3126097"/>
                    </a:cubicBezTo>
                    <a:cubicBezTo>
                      <a:pt x="5569650" y="3126097"/>
                      <a:pt x="5576078" y="3134142"/>
                      <a:pt x="5572537" y="3139609"/>
                    </a:cubicBezTo>
                    <a:cubicBezTo>
                      <a:pt x="5572537" y="3139609"/>
                      <a:pt x="5573500" y="3144113"/>
                      <a:pt x="5573500" y="3144113"/>
                    </a:cubicBezTo>
                    <a:cubicBezTo>
                      <a:pt x="5572537" y="3139609"/>
                      <a:pt x="5575424" y="3153121"/>
                      <a:pt x="5577349" y="3162129"/>
                    </a:cubicBezTo>
                    <a:cubicBezTo>
                      <a:pt x="5576693" y="3181107"/>
                      <a:pt x="5571534" y="3201048"/>
                      <a:pt x="5569917" y="3215523"/>
                    </a:cubicBezTo>
                    <a:cubicBezTo>
                      <a:pt x="5563755" y="3296903"/>
                      <a:pt x="5558248" y="3359305"/>
                      <a:pt x="5551779" y="3417202"/>
                    </a:cubicBezTo>
                    <a:cubicBezTo>
                      <a:pt x="5552741" y="3421707"/>
                      <a:pt x="5552741" y="3421707"/>
                      <a:pt x="5552741" y="3421707"/>
                    </a:cubicBezTo>
                    <a:cubicBezTo>
                      <a:pt x="5549200" y="3427172"/>
                      <a:pt x="5549200" y="3427172"/>
                      <a:pt x="5549200" y="3427172"/>
                    </a:cubicBezTo>
                    <a:cubicBezTo>
                      <a:pt x="5542269" y="3449847"/>
                      <a:pt x="5535099" y="3471394"/>
                      <a:pt x="5528169" y="3494068"/>
                    </a:cubicBezTo>
                    <a:lnTo>
                      <a:pt x="5510688" y="3559800"/>
                    </a:lnTo>
                    <a:lnTo>
                      <a:pt x="5510930" y="3558388"/>
                    </a:lnTo>
                    <a:cubicBezTo>
                      <a:pt x="5511768" y="3552322"/>
                      <a:pt x="5512375" y="3546894"/>
                      <a:pt x="5512778" y="3543275"/>
                    </a:cubicBezTo>
                    <a:cubicBezTo>
                      <a:pt x="5511816" y="3538772"/>
                      <a:pt x="5515358" y="3533305"/>
                      <a:pt x="5515358" y="3533305"/>
                    </a:cubicBezTo>
                    <a:cubicBezTo>
                      <a:pt x="5520517" y="3513364"/>
                      <a:pt x="5527601" y="3502432"/>
                      <a:pt x="5522135" y="3498890"/>
                    </a:cubicBezTo>
                    <a:cubicBezTo>
                      <a:pt x="5530181" y="3492461"/>
                      <a:pt x="5533415" y="3463512"/>
                      <a:pt x="5533108" y="3440030"/>
                    </a:cubicBezTo>
                    <a:cubicBezTo>
                      <a:pt x="5532146" y="3435526"/>
                      <a:pt x="5531183" y="3431021"/>
                      <a:pt x="5535687" y="3430059"/>
                    </a:cubicBezTo>
                    <a:cubicBezTo>
                      <a:pt x="5535687" y="3430059"/>
                      <a:pt x="5539229" y="3424593"/>
                      <a:pt x="5538267" y="3420089"/>
                    </a:cubicBezTo>
                    <a:cubicBezTo>
                      <a:pt x="5537304" y="3415585"/>
                      <a:pt x="5536342" y="3411081"/>
                      <a:pt x="5532800" y="3416547"/>
                    </a:cubicBezTo>
                    <a:cubicBezTo>
                      <a:pt x="5528297" y="3417509"/>
                      <a:pt x="5525717" y="3427480"/>
                      <a:pt x="5523137" y="3437450"/>
                    </a:cubicBezTo>
                    <a:cubicBezTo>
                      <a:pt x="5524099" y="3441955"/>
                      <a:pt x="5524099" y="3441955"/>
                      <a:pt x="5524099" y="3441955"/>
                    </a:cubicBezTo>
                    <a:cubicBezTo>
                      <a:pt x="5513781" y="3481836"/>
                      <a:pt x="5507660" y="3497272"/>
                      <a:pt x="5505387" y="3530725"/>
                    </a:cubicBezTo>
                    <a:cubicBezTo>
                      <a:pt x="5505387" y="3530725"/>
                      <a:pt x="5506350" y="3535230"/>
                      <a:pt x="5506350" y="3535230"/>
                    </a:cubicBezTo>
                    <a:cubicBezTo>
                      <a:pt x="5502809" y="3540696"/>
                      <a:pt x="5496687" y="3556133"/>
                      <a:pt x="5493145" y="3561598"/>
                    </a:cubicBezTo>
                    <a:cubicBezTo>
                      <a:pt x="5499574" y="3569645"/>
                      <a:pt x="5490566" y="3571569"/>
                      <a:pt x="5485406" y="3591510"/>
                    </a:cubicBezTo>
                    <a:cubicBezTo>
                      <a:pt x="5482018" y="3608717"/>
                      <a:pt x="5478226" y="3629544"/>
                      <a:pt x="5472745" y="3650731"/>
                    </a:cubicBezTo>
                    <a:lnTo>
                      <a:pt x="5453639" y="3702176"/>
                    </a:lnTo>
                    <a:lnTo>
                      <a:pt x="5451565" y="3697642"/>
                    </a:lnTo>
                    <a:cubicBezTo>
                      <a:pt x="5430929" y="3777405"/>
                      <a:pt x="5403864" y="3849122"/>
                      <a:pt x="5369715" y="3931772"/>
                    </a:cubicBezTo>
                    <a:cubicBezTo>
                      <a:pt x="5369715" y="3931772"/>
                      <a:pt x="5365212" y="3932734"/>
                      <a:pt x="5365212" y="3932734"/>
                    </a:cubicBezTo>
                    <a:cubicBezTo>
                      <a:pt x="5366174" y="3937239"/>
                      <a:pt x="5366174" y="3937239"/>
                      <a:pt x="5366174" y="3937239"/>
                    </a:cubicBezTo>
                    <a:cubicBezTo>
                      <a:pt x="5366174" y="3937239"/>
                      <a:pt x="5366174" y="3937239"/>
                      <a:pt x="5367136" y="3941742"/>
                    </a:cubicBezTo>
                    <a:cubicBezTo>
                      <a:pt x="5363594" y="3947209"/>
                      <a:pt x="5355549" y="3953638"/>
                      <a:pt x="5352006" y="3959103"/>
                    </a:cubicBezTo>
                    <a:cubicBezTo>
                      <a:pt x="5363901" y="3970692"/>
                      <a:pt x="5338146" y="4004452"/>
                      <a:pt x="5329445" y="4029858"/>
                    </a:cubicBezTo>
                    <a:cubicBezTo>
                      <a:pt x="5323979" y="4026316"/>
                      <a:pt x="5331063" y="4015384"/>
                      <a:pt x="5326559" y="4016346"/>
                    </a:cubicBezTo>
                    <a:cubicBezTo>
                      <a:pt x="5308849" y="4043679"/>
                      <a:pt x="5336530" y="4018926"/>
                      <a:pt x="5319782" y="4050762"/>
                    </a:cubicBezTo>
                    <a:cubicBezTo>
                      <a:pt x="5315278" y="4051724"/>
                      <a:pt x="5318820" y="4046257"/>
                      <a:pt x="5314316" y="4047220"/>
                    </a:cubicBezTo>
                    <a:cubicBezTo>
                      <a:pt x="5303035" y="4082597"/>
                      <a:pt x="5280823" y="4110892"/>
                      <a:pt x="5276625" y="4135336"/>
                    </a:cubicBezTo>
                    <a:cubicBezTo>
                      <a:pt x="5276625" y="4135336"/>
                      <a:pt x="5279205" y="4125366"/>
                      <a:pt x="5272122" y="4136298"/>
                    </a:cubicBezTo>
                    <a:cubicBezTo>
                      <a:pt x="5272429" y="4159781"/>
                      <a:pt x="5248292" y="4179067"/>
                      <a:pt x="5234124" y="4200931"/>
                    </a:cubicBezTo>
                    <a:cubicBezTo>
                      <a:pt x="5226386" y="4230843"/>
                      <a:pt x="5208676" y="4258175"/>
                      <a:pt x="5190005" y="4281002"/>
                    </a:cubicBezTo>
                    <a:cubicBezTo>
                      <a:pt x="5180669" y="4292416"/>
                      <a:pt x="5171334" y="4303830"/>
                      <a:pt x="5161796" y="4317053"/>
                    </a:cubicBezTo>
                    <a:lnTo>
                      <a:pt x="5135887" y="4358358"/>
                    </a:lnTo>
                    <a:lnTo>
                      <a:pt x="5134954" y="4353989"/>
                    </a:lnTo>
                    <a:cubicBezTo>
                      <a:pt x="5130449" y="4354951"/>
                      <a:pt x="5130449" y="4354951"/>
                      <a:pt x="5131412" y="4359456"/>
                    </a:cubicBezTo>
                    <a:cubicBezTo>
                      <a:pt x="5128832" y="4369426"/>
                      <a:pt x="5128832" y="4369426"/>
                      <a:pt x="5128832" y="4369426"/>
                    </a:cubicBezTo>
                    <a:cubicBezTo>
                      <a:pt x="5127869" y="4364921"/>
                      <a:pt x="5127869" y="4364921"/>
                      <a:pt x="5127869" y="4364921"/>
                    </a:cubicBezTo>
                    <a:cubicBezTo>
                      <a:pt x="5119824" y="4371350"/>
                      <a:pt x="5112740" y="4382283"/>
                      <a:pt x="5106619" y="4397719"/>
                    </a:cubicBezTo>
                    <a:cubicBezTo>
                      <a:pt x="5106619" y="4397719"/>
                      <a:pt x="5107581" y="4402224"/>
                      <a:pt x="5107581" y="4402224"/>
                    </a:cubicBezTo>
                    <a:cubicBezTo>
                      <a:pt x="5108544" y="4406728"/>
                      <a:pt x="5104039" y="4407690"/>
                      <a:pt x="5105001" y="4412194"/>
                    </a:cubicBezTo>
                    <a:cubicBezTo>
                      <a:pt x="5104039" y="4407690"/>
                      <a:pt x="5107581" y="4402224"/>
                      <a:pt x="5103077" y="4403186"/>
                    </a:cubicBezTo>
                    <a:cubicBezTo>
                      <a:pt x="5099535" y="4408653"/>
                      <a:pt x="5095994" y="4414118"/>
                      <a:pt x="5092452" y="4419585"/>
                    </a:cubicBezTo>
                    <a:cubicBezTo>
                      <a:pt x="5091489" y="4415080"/>
                      <a:pt x="5091489" y="4415080"/>
                      <a:pt x="5091489" y="4415080"/>
                    </a:cubicBezTo>
                    <a:cubicBezTo>
                      <a:pt x="5091489" y="4415080"/>
                      <a:pt x="5091489" y="4415080"/>
                      <a:pt x="5090527" y="4410577"/>
                    </a:cubicBezTo>
                    <a:cubicBezTo>
                      <a:pt x="5090527" y="4410577"/>
                      <a:pt x="5090527" y="4410577"/>
                      <a:pt x="5086023" y="4411539"/>
                    </a:cubicBezTo>
                    <a:cubicBezTo>
                      <a:pt x="5086985" y="4416043"/>
                      <a:pt x="5087947" y="4420547"/>
                      <a:pt x="5087947" y="4420547"/>
                    </a:cubicBezTo>
                    <a:cubicBezTo>
                      <a:pt x="5087947" y="4420547"/>
                      <a:pt x="5087947" y="4420547"/>
                      <a:pt x="5088910" y="4425051"/>
                    </a:cubicBezTo>
                    <a:cubicBezTo>
                      <a:pt x="5088910" y="4425051"/>
                      <a:pt x="5085368" y="4430518"/>
                      <a:pt x="5085368" y="4430518"/>
                    </a:cubicBezTo>
                    <a:cubicBezTo>
                      <a:pt x="5085368" y="4430518"/>
                      <a:pt x="5080864" y="4431480"/>
                      <a:pt x="5080864" y="4431480"/>
                    </a:cubicBezTo>
                    <a:cubicBezTo>
                      <a:pt x="5080864" y="4431480"/>
                      <a:pt x="5076360" y="4432443"/>
                      <a:pt x="5076360" y="4432443"/>
                    </a:cubicBezTo>
                    <a:cubicBezTo>
                      <a:pt x="5077322" y="4436946"/>
                      <a:pt x="5077322" y="4436946"/>
                      <a:pt x="5077322" y="4436946"/>
                    </a:cubicBezTo>
                    <a:cubicBezTo>
                      <a:pt x="5078284" y="4441450"/>
                      <a:pt x="5078284" y="4441450"/>
                      <a:pt x="5078284" y="4441450"/>
                    </a:cubicBezTo>
                    <a:cubicBezTo>
                      <a:pt x="5074742" y="4446917"/>
                      <a:pt x="5071201" y="4452382"/>
                      <a:pt x="5066697" y="4453345"/>
                    </a:cubicBezTo>
                    <a:cubicBezTo>
                      <a:pt x="5066697" y="4453345"/>
                      <a:pt x="5066697" y="4453345"/>
                      <a:pt x="5065735" y="4448841"/>
                    </a:cubicBezTo>
                    <a:cubicBezTo>
                      <a:pt x="5065735" y="4448841"/>
                      <a:pt x="5062192" y="4454307"/>
                      <a:pt x="5062192" y="4454307"/>
                    </a:cubicBezTo>
                    <a:cubicBezTo>
                      <a:pt x="5058650" y="4459774"/>
                      <a:pt x="5058650" y="4459774"/>
                      <a:pt x="5058650" y="4459774"/>
                    </a:cubicBezTo>
                    <a:cubicBezTo>
                      <a:pt x="5058650" y="4459774"/>
                      <a:pt x="5055109" y="4465240"/>
                      <a:pt x="5056071" y="4469744"/>
                    </a:cubicBezTo>
                    <a:cubicBezTo>
                      <a:pt x="5055109" y="4465240"/>
                      <a:pt x="5055109" y="4465240"/>
                      <a:pt x="5055109" y="4465240"/>
                    </a:cubicBezTo>
                    <a:cubicBezTo>
                      <a:pt x="5050605" y="4466203"/>
                      <a:pt x="5047063" y="4471668"/>
                      <a:pt x="5039017" y="4478097"/>
                    </a:cubicBezTo>
                    <a:cubicBezTo>
                      <a:pt x="5041596" y="4468127"/>
                      <a:pt x="5034513" y="4479059"/>
                      <a:pt x="5037093" y="4469089"/>
                    </a:cubicBezTo>
                    <a:cubicBezTo>
                      <a:pt x="5021963" y="4486451"/>
                      <a:pt x="5021963" y="4486451"/>
                      <a:pt x="5021963" y="4486451"/>
                    </a:cubicBezTo>
                    <a:cubicBezTo>
                      <a:pt x="5021963" y="4486451"/>
                      <a:pt x="5021001" y="4481946"/>
                      <a:pt x="5021001" y="4481946"/>
                    </a:cubicBezTo>
                    <a:cubicBezTo>
                      <a:pt x="5024543" y="4476480"/>
                      <a:pt x="5024543" y="4476480"/>
                      <a:pt x="5024543" y="4476480"/>
                    </a:cubicBezTo>
                    <a:cubicBezTo>
                      <a:pt x="5024543" y="4476480"/>
                      <a:pt x="5029046" y="4475517"/>
                      <a:pt x="5023581" y="4471976"/>
                    </a:cubicBezTo>
                    <a:cubicBezTo>
                      <a:pt x="5023581" y="4471976"/>
                      <a:pt x="5023581" y="4471976"/>
                      <a:pt x="5020039" y="4477442"/>
                    </a:cubicBezTo>
                    <a:cubicBezTo>
                      <a:pt x="5016497" y="4482909"/>
                      <a:pt x="5016497" y="4482909"/>
                      <a:pt x="5016497" y="4482909"/>
                    </a:cubicBezTo>
                    <a:cubicBezTo>
                      <a:pt x="5017459" y="4487413"/>
                      <a:pt x="5012955" y="4488375"/>
                      <a:pt x="5013917" y="4492879"/>
                    </a:cubicBezTo>
                    <a:cubicBezTo>
                      <a:pt x="5013917" y="4492879"/>
                      <a:pt x="5019383" y="4496421"/>
                      <a:pt x="5022925" y="4490954"/>
                    </a:cubicBezTo>
                    <a:cubicBezTo>
                      <a:pt x="5019383" y="4496421"/>
                      <a:pt x="5019383" y="4496421"/>
                      <a:pt x="5019383" y="4496421"/>
                    </a:cubicBezTo>
                    <a:cubicBezTo>
                      <a:pt x="5009720" y="4517324"/>
                      <a:pt x="5004254" y="4513782"/>
                      <a:pt x="5002636" y="4528256"/>
                    </a:cubicBezTo>
                    <a:cubicBezTo>
                      <a:pt x="5009720" y="4517324"/>
                      <a:pt x="5015187" y="4520866"/>
                      <a:pt x="5019690" y="4519904"/>
                    </a:cubicBezTo>
                    <a:cubicBezTo>
                      <a:pt x="5016149" y="4525369"/>
                      <a:pt x="5008103" y="4531798"/>
                      <a:pt x="5004561" y="4537265"/>
                    </a:cubicBezTo>
                    <a:cubicBezTo>
                      <a:pt x="5001020" y="4542730"/>
                      <a:pt x="4997478" y="4548197"/>
                      <a:pt x="4993936" y="4553664"/>
                    </a:cubicBezTo>
                    <a:cubicBezTo>
                      <a:pt x="4989432" y="4554626"/>
                      <a:pt x="4985890" y="4560092"/>
                      <a:pt x="4985890" y="4560092"/>
                    </a:cubicBezTo>
                    <a:cubicBezTo>
                      <a:pt x="4981386" y="4561054"/>
                      <a:pt x="4984928" y="4555588"/>
                      <a:pt x="4983966" y="4551084"/>
                    </a:cubicBezTo>
                    <a:cubicBezTo>
                      <a:pt x="4969798" y="4572949"/>
                      <a:pt x="4969798" y="4572949"/>
                      <a:pt x="4969798" y="4572949"/>
                    </a:cubicBezTo>
                    <a:cubicBezTo>
                      <a:pt x="4964332" y="4569407"/>
                      <a:pt x="4964332" y="4569407"/>
                      <a:pt x="4964332" y="4569407"/>
                    </a:cubicBezTo>
                    <a:cubicBezTo>
                      <a:pt x="4964332" y="4569407"/>
                      <a:pt x="4963369" y="4564903"/>
                      <a:pt x="4967874" y="4563941"/>
                    </a:cubicBezTo>
                    <a:cubicBezTo>
                      <a:pt x="4966911" y="4559437"/>
                      <a:pt x="4966911" y="4559437"/>
                      <a:pt x="4966911" y="4559437"/>
                    </a:cubicBezTo>
                    <a:cubicBezTo>
                      <a:pt x="4966911" y="4559437"/>
                      <a:pt x="4966911" y="4559437"/>
                      <a:pt x="4962407" y="4560400"/>
                    </a:cubicBezTo>
                    <a:cubicBezTo>
                      <a:pt x="4957904" y="4561362"/>
                      <a:pt x="4958866" y="4565865"/>
                      <a:pt x="4958866" y="4565865"/>
                    </a:cubicBezTo>
                    <a:cubicBezTo>
                      <a:pt x="4959828" y="4570370"/>
                      <a:pt x="4959828" y="4570370"/>
                      <a:pt x="4959828" y="4570370"/>
                    </a:cubicBezTo>
                    <a:cubicBezTo>
                      <a:pt x="4959828" y="4570370"/>
                      <a:pt x="4955324" y="4571332"/>
                      <a:pt x="4956286" y="4575836"/>
                    </a:cubicBezTo>
                    <a:cubicBezTo>
                      <a:pt x="4956286" y="4575836"/>
                      <a:pt x="4956286" y="4575836"/>
                      <a:pt x="4952744" y="4581303"/>
                    </a:cubicBezTo>
                    <a:cubicBezTo>
                      <a:pt x="4952744" y="4581303"/>
                      <a:pt x="4952744" y="4581303"/>
                      <a:pt x="4948240" y="4582265"/>
                    </a:cubicBezTo>
                    <a:cubicBezTo>
                      <a:pt x="4948240" y="4582265"/>
                      <a:pt x="4949202" y="4586769"/>
                      <a:pt x="4949202" y="4586769"/>
                    </a:cubicBezTo>
                    <a:cubicBezTo>
                      <a:pt x="4944698" y="4587731"/>
                      <a:pt x="4944698" y="4587731"/>
                      <a:pt x="4944698" y="4587731"/>
                    </a:cubicBezTo>
                    <a:cubicBezTo>
                      <a:pt x="4943735" y="4583228"/>
                      <a:pt x="4943735" y="4583228"/>
                      <a:pt x="4943735" y="4583228"/>
                    </a:cubicBezTo>
                    <a:cubicBezTo>
                      <a:pt x="4946315" y="4573257"/>
                      <a:pt x="4946315" y="4573257"/>
                      <a:pt x="4946315" y="4573257"/>
                    </a:cubicBezTo>
                    <a:cubicBezTo>
                      <a:pt x="4949857" y="4567790"/>
                      <a:pt x="4954362" y="4566827"/>
                      <a:pt x="4953399" y="4562324"/>
                    </a:cubicBezTo>
                    <a:cubicBezTo>
                      <a:pt x="4953399" y="4562324"/>
                      <a:pt x="4953399" y="4562324"/>
                      <a:pt x="4948895" y="4563286"/>
                    </a:cubicBezTo>
                    <a:cubicBezTo>
                      <a:pt x="4944391" y="4564249"/>
                      <a:pt x="4945353" y="4568752"/>
                      <a:pt x="4945353" y="4568752"/>
                    </a:cubicBezTo>
                    <a:cubicBezTo>
                      <a:pt x="4937307" y="4575181"/>
                      <a:pt x="4938270" y="4579685"/>
                      <a:pt x="4934728" y="4585152"/>
                    </a:cubicBezTo>
                    <a:cubicBezTo>
                      <a:pt x="4935690" y="4589655"/>
                      <a:pt x="4935690" y="4589655"/>
                      <a:pt x="4935690" y="4589655"/>
                    </a:cubicBezTo>
                    <a:cubicBezTo>
                      <a:pt x="4933110" y="4599626"/>
                      <a:pt x="4928607" y="4600589"/>
                      <a:pt x="4929569" y="4605092"/>
                    </a:cubicBezTo>
                    <a:cubicBezTo>
                      <a:pt x="4914439" y="4622453"/>
                      <a:pt x="4894805" y="4640777"/>
                      <a:pt x="4880638" y="4662642"/>
                    </a:cubicBezTo>
                    <a:cubicBezTo>
                      <a:pt x="4876134" y="4663604"/>
                      <a:pt x="4876134" y="4663604"/>
                      <a:pt x="4876134" y="4663604"/>
                    </a:cubicBezTo>
                    <a:cubicBezTo>
                      <a:pt x="4871630" y="4664567"/>
                      <a:pt x="4872593" y="4669071"/>
                      <a:pt x="4872593" y="4669071"/>
                    </a:cubicBezTo>
                    <a:cubicBezTo>
                      <a:pt x="4868088" y="4670033"/>
                      <a:pt x="4864546" y="4675500"/>
                      <a:pt x="4861005" y="4680965"/>
                    </a:cubicBezTo>
                    <a:cubicBezTo>
                      <a:pt x="4861005" y="4680965"/>
                      <a:pt x="4861005" y="4680965"/>
                      <a:pt x="4857463" y="4686432"/>
                    </a:cubicBezTo>
                    <a:cubicBezTo>
                      <a:pt x="4852959" y="4687394"/>
                      <a:pt x="4849417" y="4692861"/>
                      <a:pt x="4845875" y="4698327"/>
                    </a:cubicBezTo>
                    <a:cubicBezTo>
                      <a:pt x="4841371" y="4699289"/>
                      <a:pt x="4837829" y="4704756"/>
                      <a:pt x="4834288" y="4710222"/>
                    </a:cubicBezTo>
                    <a:cubicBezTo>
                      <a:pt x="4825279" y="4712147"/>
                      <a:pt x="4815616" y="4733050"/>
                      <a:pt x="4798562" y="4741402"/>
                    </a:cubicBezTo>
                    <a:cubicBezTo>
                      <a:pt x="4795982" y="4751374"/>
                      <a:pt x="4772807" y="4775163"/>
                      <a:pt x="4762182" y="4791561"/>
                    </a:cubicBezTo>
                    <a:cubicBezTo>
                      <a:pt x="4762182" y="4791561"/>
                      <a:pt x="4746090" y="4804419"/>
                      <a:pt x="4750594" y="4803457"/>
                    </a:cubicBezTo>
                    <a:cubicBezTo>
                      <a:pt x="4770227" y="4785134"/>
                      <a:pt x="4753481" y="4816969"/>
                      <a:pt x="4761527" y="4810540"/>
                    </a:cubicBezTo>
                    <a:cubicBezTo>
                      <a:pt x="4768610" y="4799608"/>
                      <a:pt x="4767648" y="4795104"/>
                      <a:pt x="4792748" y="4780322"/>
                    </a:cubicBezTo>
                    <a:cubicBezTo>
                      <a:pt x="4782777" y="4777742"/>
                      <a:pt x="4832015" y="4743675"/>
                      <a:pt x="4825586" y="4735629"/>
                    </a:cubicBezTo>
                    <a:cubicBezTo>
                      <a:pt x="4810457" y="4752990"/>
                      <a:pt x="4829128" y="4730163"/>
                      <a:pt x="4840716" y="4718268"/>
                    </a:cubicBezTo>
                    <a:cubicBezTo>
                      <a:pt x="4840716" y="4718268"/>
                      <a:pt x="4840716" y="4718268"/>
                      <a:pt x="4841678" y="4722772"/>
                    </a:cubicBezTo>
                    <a:cubicBezTo>
                      <a:pt x="4837175" y="4723734"/>
                      <a:pt x="4837175" y="4723734"/>
                      <a:pt x="4837175" y="4723734"/>
                    </a:cubicBezTo>
                    <a:cubicBezTo>
                      <a:pt x="4833633" y="4729201"/>
                      <a:pt x="4833633" y="4729201"/>
                      <a:pt x="4838137" y="4728239"/>
                    </a:cubicBezTo>
                    <a:cubicBezTo>
                      <a:pt x="4838137" y="4728239"/>
                      <a:pt x="4838137" y="4728239"/>
                      <a:pt x="4842641" y="4727276"/>
                    </a:cubicBezTo>
                    <a:cubicBezTo>
                      <a:pt x="4846183" y="4721810"/>
                      <a:pt x="4846183" y="4721810"/>
                      <a:pt x="4846183" y="4721810"/>
                    </a:cubicBezTo>
                    <a:cubicBezTo>
                      <a:pt x="4849725" y="4716343"/>
                      <a:pt x="4848762" y="4711839"/>
                      <a:pt x="4843296" y="4708298"/>
                    </a:cubicBezTo>
                    <a:cubicBezTo>
                      <a:pt x="4846838" y="4702831"/>
                      <a:pt x="4850379" y="4697365"/>
                      <a:pt x="4854883" y="4696402"/>
                    </a:cubicBezTo>
                    <a:cubicBezTo>
                      <a:pt x="4859387" y="4695440"/>
                      <a:pt x="4859387" y="4695440"/>
                      <a:pt x="4863892" y="4694478"/>
                    </a:cubicBezTo>
                    <a:cubicBezTo>
                      <a:pt x="4863892" y="4694478"/>
                      <a:pt x="4863892" y="4694478"/>
                      <a:pt x="4864854" y="4698982"/>
                    </a:cubicBezTo>
                    <a:cubicBezTo>
                      <a:pt x="4869358" y="4698020"/>
                      <a:pt x="4868395" y="4693515"/>
                      <a:pt x="4868395" y="4693515"/>
                    </a:cubicBezTo>
                    <a:cubicBezTo>
                      <a:pt x="4868395" y="4693515"/>
                      <a:pt x="4867433" y="4689012"/>
                      <a:pt x="4867433" y="4689012"/>
                    </a:cubicBezTo>
                    <a:cubicBezTo>
                      <a:pt x="4866471" y="4684508"/>
                      <a:pt x="4870975" y="4683545"/>
                      <a:pt x="4870013" y="4679041"/>
                    </a:cubicBezTo>
                    <a:cubicBezTo>
                      <a:pt x="4874517" y="4678079"/>
                      <a:pt x="4878058" y="4672613"/>
                      <a:pt x="4878058" y="4672613"/>
                    </a:cubicBezTo>
                    <a:cubicBezTo>
                      <a:pt x="4878058" y="4672613"/>
                      <a:pt x="4878058" y="4672613"/>
                      <a:pt x="4882563" y="4671651"/>
                    </a:cubicBezTo>
                    <a:cubicBezTo>
                      <a:pt x="4881600" y="4667146"/>
                      <a:pt x="4881600" y="4667146"/>
                      <a:pt x="4881600" y="4667146"/>
                    </a:cubicBezTo>
                    <a:cubicBezTo>
                      <a:pt x="4881600" y="4667146"/>
                      <a:pt x="4886105" y="4666184"/>
                      <a:pt x="4885142" y="4661680"/>
                    </a:cubicBezTo>
                    <a:cubicBezTo>
                      <a:pt x="4900272" y="4644319"/>
                      <a:pt x="4914439" y="4622453"/>
                      <a:pt x="4935035" y="4608634"/>
                    </a:cubicBezTo>
                    <a:cubicBezTo>
                      <a:pt x="4938577" y="4603167"/>
                      <a:pt x="4938577" y="4603167"/>
                      <a:pt x="4938577" y="4603167"/>
                    </a:cubicBezTo>
                    <a:cubicBezTo>
                      <a:pt x="4938577" y="4603167"/>
                      <a:pt x="4937615" y="4598664"/>
                      <a:pt x="4937615" y="4598664"/>
                    </a:cubicBezTo>
                    <a:cubicBezTo>
                      <a:pt x="4937615" y="4598664"/>
                      <a:pt x="4942119" y="4597702"/>
                      <a:pt x="4942119" y="4597702"/>
                    </a:cubicBezTo>
                    <a:cubicBezTo>
                      <a:pt x="4942119" y="4597702"/>
                      <a:pt x="4943081" y="4602205"/>
                      <a:pt x="4943081" y="4602205"/>
                    </a:cubicBezTo>
                    <a:cubicBezTo>
                      <a:pt x="4952089" y="4600281"/>
                      <a:pt x="4955631" y="4594815"/>
                      <a:pt x="4963677" y="4588386"/>
                    </a:cubicBezTo>
                    <a:cubicBezTo>
                      <a:pt x="4962715" y="4583882"/>
                      <a:pt x="4962715" y="4583882"/>
                      <a:pt x="4962715" y="4583882"/>
                    </a:cubicBezTo>
                    <a:cubicBezTo>
                      <a:pt x="4977189" y="4585499"/>
                      <a:pt x="4955631" y="4594815"/>
                      <a:pt x="4961097" y="4598356"/>
                    </a:cubicBezTo>
                    <a:cubicBezTo>
                      <a:pt x="4964640" y="4592890"/>
                      <a:pt x="4980730" y="4580033"/>
                      <a:pt x="4991357" y="4563634"/>
                    </a:cubicBezTo>
                    <a:cubicBezTo>
                      <a:pt x="4994898" y="4558167"/>
                      <a:pt x="5001982" y="4547235"/>
                      <a:pt x="5010027" y="4540806"/>
                    </a:cubicBezTo>
                    <a:cubicBezTo>
                      <a:pt x="5013570" y="4535340"/>
                      <a:pt x="5020653" y="4524407"/>
                      <a:pt x="5028699" y="4517979"/>
                    </a:cubicBezTo>
                    <a:cubicBezTo>
                      <a:pt x="5039324" y="4501580"/>
                      <a:pt x="5051874" y="4494189"/>
                      <a:pt x="5061537" y="4473286"/>
                    </a:cubicBezTo>
                    <a:cubicBezTo>
                      <a:pt x="5065079" y="4467819"/>
                      <a:pt x="5073126" y="4461391"/>
                      <a:pt x="5073126" y="4461391"/>
                    </a:cubicBezTo>
                    <a:cubicBezTo>
                      <a:pt x="5076667" y="4455925"/>
                      <a:pt x="5081171" y="4454962"/>
                      <a:pt x="5080209" y="4450458"/>
                    </a:cubicBezTo>
                    <a:cubicBezTo>
                      <a:pt x="5084713" y="4449496"/>
                      <a:pt x="5084713" y="4449496"/>
                      <a:pt x="5088254" y="4444030"/>
                    </a:cubicBezTo>
                    <a:cubicBezTo>
                      <a:pt x="5087292" y="4439526"/>
                      <a:pt x="5095338" y="4433097"/>
                      <a:pt x="5098881" y="4427631"/>
                    </a:cubicBezTo>
                    <a:cubicBezTo>
                      <a:pt x="5099843" y="4432134"/>
                      <a:pt x="5110468" y="4415736"/>
                      <a:pt x="5110468" y="4415736"/>
                    </a:cubicBezTo>
                    <a:cubicBezTo>
                      <a:pt x="5114009" y="4410269"/>
                      <a:pt x="5117551" y="4404803"/>
                      <a:pt x="5116589" y="4400299"/>
                    </a:cubicBezTo>
                    <a:cubicBezTo>
                      <a:pt x="5121093" y="4399337"/>
                      <a:pt x="5121093" y="4399337"/>
                      <a:pt x="5121093" y="4399337"/>
                    </a:cubicBezTo>
                    <a:cubicBezTo>
                      <a:pt x="5159398" y="4358185"/>
                      <a:pt x="5202862" y="4297094"/>
                      <a:pt x="5231197" y="4253363"/>
                    </a:cubicBezTo>
                    <a:cubicBezTo>
                      <a:pt x="5235700" y="4252401"/>
                      <a:pt x="5235700" y="4252401"/>
                      <a:pt x="5235700" y="4252401"/>
                    </a:cubicBezTo>
                    <a:cubicBezTo>
                      <a:pt x="5235700" y="4252401"/>
                      <a:pt x="5235700" y="4252401"/>
                      <a:pt x="5240205" y="4251439"/>
                    </a:cubicBezTo>
                    <a:cubicBezTo>
                      <a:pt x="5236663" y="4256905"/>
                      <a:pt x="5236663" y="4256905"/>
                      <a:pt x="5233121" y="4262371"/>
                    </a:cubicBezTo>
                    <a:cubicBezTo>
                      <a:pt x="5233121" y="4262371"/>
                      <a:pt x="5229579" y="4267837"/>
                      <a:pt x="5226037" y="4273304"/>
                    </a:cubicBezTo>
                    <a:cubicBezTo>
                      <a:pt x="5222495" y="4278771"/>
                      <a:pt x="5222495" y="4278771"/>
                      <a:pt x="5218954" y="4284236"/>
                    </a:cubicBezTo>
                    <a:cubicBezTo>
                      <a:pt x="5218954" y="4284236"/>
                      <a:pt x="5218954" y="4284236"/>
                      <a:pt x="5219916" y="4288741"/>
                    </a:cubicBezTo>
                    <a:cubicBezTo>
                      <a:pt x="5211870" y="4295170"/>
                      <a:pt x="5209291" y="4305140"/>
                      <a:pt x="5202207" y="4316072"/>
                    </a:cubicBezTo>
                    <a:cubicBezTo>
                      <a:pt x="5202207" y="4316072"/>
                      <a:pt x="5198665" y="4321539"/>
                      <a:pt x="5203169" y="4320576"/>
                    </a:cubicBezTo>
                    <a:cubicBezTo>
                      <a:pt x="5204132" y="4325081"/>
                      <a:pt x="5207674" y="4319614"/>
                      <a:pt x="5207674" y="4319614"/>
                    </a:cubicBezTo>
                    <a:cubicBezTo>
                      <a:pt x="5211216" y="4314147"/>
                      <a:pt x="5211216" y="4314147"/>
                      <a:pt x="5211216" y="4314147"/>
                    </a:cubicBezTo>
                    <a:cubicBezTo>
                      <a:pt x="5211216" y="4314147"/>
                      <a:pt x="5215719" y="4313185"/>
                      <a:pt x="5214757" y="4308682"/>
                    </a:cubicBezTo>
                    <a:cubicBezTo>
                      <a:pt x="5218299" y="4303215"/>
                      <a:pt x="5218299" y="4303215"/>
                      <a:pt x="5218299" y="4303215"/>
                    </a:cubicBezTo>
                    <a:cubicBezTo>
                      <a:pt x="5217337" y="4298711"/>
                      <a:pt x="5221841" y="4297748"/>
                      <a:pt x="5225382" y="4292283"/>
                    </a:cubicBezTo>
                    <a:cubicBezTo>
                      <a:pt x="5221841" y="4297748"/>
                      <a:pt x="5217916" y="4304180"/>
                      <a:pt x="5214073" y="4310299"/>
                    </a:cubicBezTo>
                    <a:lnTo>
                      <a:pt x="5204204" y="4325020"/>
                    </a:lnTo>
                    <a:lnTo>
                      <a:pt x="5204132" y="4325081"/>
                    </a:lnTo>
                    <a:lnTo>
                      <a:pt x="5204128" y="4325131"/>
                    </a:lnTo>
                    <a:lnTo>
                      <a:pt x="5203246" y="4326447"/>
                    </a:lnTo>
                    <a:cubicBezTo>
                      <a:pt x="5196808" y="4334887"/>
                      <a:pt x="5192544" y="4336975"/>
                      <a:pt x="5194162" y="4322501"/>
                    </a:cubicBezTo>
                    <a:cubicBezTo>
                      <a:pt x="5181919" y="4353374"/>
                      <a:pt x="5173872" y="4359803"/>
                      <a:pt x="5159705" y="4381669"/>
                    </a:cubicBezTo>
                    <a:cubicBezTo>
                      <a:pt x="5164209" y="4380706"/>
                      <a:pt x="5164209" y="4380706"/>
                      <a:pt x="5164209" y="4380706"/>
                    </a:cubicBezTo>
                    <a:cubicBezTo>
                      <a:pt x="5153584" y="4397105"/>
                      <a:pt x="5153584" y="4397105"/>
                      <a:pt x="5153584" y="4397105"/>
                    </a:cubicBezTo>
                    <a:cubicBezTo>
                      <a:pt x="5149080" y="4398068"/>
                      <a:pt x="5149080" y="4398068"/>
                      <a:pt x="5149080" y="4398068"/>
                    </a:cubicBezTo>
                    <a:cubicBezTo>
                      <a:pt x="5150042" y="4402571"/>
                      <a:pt x="5150042" y="4402571"/>
                      <a:pt x="5150042" y="4402571"/>
                    </a:cubicBezTo>
                    <a:cubicBezTo>
                      <a:pt x="5145539" y="4403533"/>
                      <a:pt x="5145539" y="4403533"/>
                      <a:pt x="5145539" y="4403533"/>
                    </a:cubicBezTo>
                    <a:cubicBezTo>
                      <a:pt x="5141997" y="4409000"/>
                      <a:pt x="5142959" y="4413504"/>
                      <a:pt x="5138455" y="4414466"/>
                    </a:cubicBezTo>
                    <a:cubicBezTo>
                      <a:pt x="5139417" y="4418971"/>
                      <a:pt x="5134912" y="4419933"/>
                      <a:pt x="5135875" y="4424436"/>
                    </a:cubicBezTo>
                    <a:cubicBezTo>
                      <a:pt x="5131371" y="4425399"/>
                      <a:pt x="5132334" y="4429903"/>
                      <a:pt x="5132334" y="4429903"/>
                    </a:cubicBezTo>
                    <a:cubicBezTo>
                      <a:pt x="5128792" y="4435370"/>
                      <a:pt x="5125249" y="4440835"/>
                      <a:pt x="5121707" y="4446302"/>
                    </a:cubicBezTo>
                    <a:cubicBezTo>
                      <a:pt x="5122670" y="4450806"/>
                      <a:pt x="5122670" y="4450806"/>
                      <a:pt x="5122670" y="4450806"/>
                    </a:cubicBezTo>
                    <a:cubicBezTo>
                      <a:pt x="5122670" y="4450806"/>
                      <a:pt x="5118166" y="4451768"/>
                      <a:pt x="5119128" y="4456272"/>
                    </a:cubicBezTo>
                    <a:cubicBezTo>
                      <a:pt x="5107541" y="4468167"/>
                      <a:pt x="5096915" y="4484566"/>
                      <a:pt x="5086289" y="4500965"/>
                    </a:cubicBezTo>
                    <a:cubicBezTo>
                      <a:pt x="5085327" y="4496461"/>
                      <a:pt x="5085327" y="4496461"/>
                      <a:pt x="5080824" y="4497423"/>
                    </a:cubicBezTo>
                    <a:cubicBezTo>
                      <a:pt x="5084365" y="4491957"/>
                      <a:pt x="5084365" y="4491957"/>
                      <a:pt x="5084365" y="4491957"/>
                    </a:cubicBezTo>
                    <a:cubicBezTo>
                      <a:pt x="5088869" y="4490995"/>
                      <a:pt x="5087907" y="4486491"/>
                      <a:pt x="5087907" y="4486491"/>
                    </a:cubicBezTo>
                    <a:cubicBezTo>
                      <a:pt x="5087907" y="4486491"/>
                      <a:pt x="5083403" y="4487453"/>
                      <a:pt x="5083403" y="4487453"/>
                    </a:cubicBezTo>
                    <a:cubicBezTo>
                      <a:pt x="5079862" y="4492920"/>
                      <a:pt x="5079862" y="4492920"/>
                      <a:pt x="5079862" y="4492920"/>
                    </a:cubicBezTo>
                    <a:cubicBezTo>
                      <a:pt x="5079862" y="4492920"/>
                      <a:pt x="5076319" y="4498385"/>
                      <a:pt x="5076319" y="4498385"/>
                    </a:cubicBezTo>
                    <a:cubicBezTo>
                      <a:pt x="5077282" y="4502890"/>
                      <a:pt x="5077282" y="4502890"/>
                      <a:pt x="5077282" y="4502890"/>
                    </a:cubicBezTo>
                    <a:cubicBezTo>
                      <a:pt x="5077282" y="4502890"/>
                      <a:pt x="5077282" y="4502890"/>
                      <a:pt x="5078244" y="4507394"/>
                    </a:cubicBezTo>
                    <a:cubicBezTo>
                      <a:pt x="5066656" y="4519289"/>
                      <a:pt x="5056030" y="4535688"/>
                      <a:pt x="5044443" y="4547582"/>
                    </a:cubicBezTo>
                    <a:cubicBezTo>
                      <a:pt x="5044443" y="4547582"/>
                      <a:pt x="5044443" y="4547582"/>
                      <a:pt x="5045405" y="4552086"/>
                    </a:cubicBezTo>
                    <a:cubicBezTo>
                      <a:pt x="5018688" y="4581343"/>
                      <a:pt x="4996475" y="4609636"/>
                      <a:pt x="4968796" y="4634389"/>
                    </a:cubicBezTo>
                    <a:cubicBezTo>
                      <a:pt x="4934994" y="4674578"/>
                      <a:pt x="4900232" y="4710262"/>
                      <a:pt x="4860964" y="4746909"/>
                    </a:cubicBezTo>
                    <a:cubicBezTo>
                      <a:pt x="4852918" y="4753338"/>
                      <a:pt x="4835864" y="4761691"/>
                      <a:pt x="4837789" y="4770699"/>
                    </a:cubicBezTo>
                    <a:cubicBezTo>
                      <a:pt x="4837789" y="4770699"/>
                      <a:pt x="4837789" y="4770699"/>
                      <a:pt x="4833284" y="4771662"/>
                    </a:cubicBezTo>
                    <a:cubicBezTo>
                      <a:pt x="4828781" y="4772624"/>
                      <a:pt x="4825239" y="4778090"/>
                      <a:pt x="4820735" y="4779052"/>
                    </a:cubicBezTo>
                    <a:cubicBezTo>
                      <a:pt x="4820735" y="4779052"/>
                      <a:pt x="4817192" y="4784519"/>
                      <a:pt x="4817192" y="4784519"/>
                    </a:cubicBezTo>
                    <a:cubicBezTo>
                      <a:pt x="4817192" y="4784519"/>
                      <a:pt x="4821697" y="4783556"/>
                      <a:pt x="4821697" y="4783556"/>
                    </a:cubicBezTo>
                    <a:cubicBezTo>
                      <a:pt x="4802064" y="4801880"/>
                      <a:pt x="4782430" y="4820203"/>
                      <a:pt x="4762796" y="4838527"/>
                    </a:cubicBezTo>
                    <a:cubicBezTo>
                      <a:pt x="4715484" y="4881602"/>
                      <a:pt x="4715484" y="4881602"/>
                      <a:pt x="4715484" y="4881602"/>
                    </a:cubicBezTo>
                    <a:cubicBezTo>
                      <a:pt x="4699392" y="4894460"/>
                      <a:pt x="4699392" y="4894460"/>
                      <a:pt x="4699392" y="4894460"/>
                    </a:cubicBezTo>
                    <a:cubicBezTo>
                      <a:pt x="4691345" y="4900888"/>
                      <a:pt x="4670750" y="4914708"/>
                      <a:pt x="4654658" y="4927565"/>
                    </a:cubicBezTo>
                    <a:cubicBezTo>
                      <a:pt x="4635024" y="4945888"/>
                      <a:pt x="4618932" y="4958746"/>
                      <a:pt x="4623437" y="4957784"/>
                    </a:cubicBezTo>
                    <a:cubicBezTo>
                      <a:pt x="4567115" y="5002783"/>
                      <a:pt x="4510794" y="5047783"/>
                      <a:pt x="4440960" y="5095671"/>
                    </a:cubicBezTo>
                    <a:cubicBezTo>
                      <a:pt x="4403311" y="5117843"/>
                      <a:pt x="4336057" y="5155760"/>
                      <a:pt x="4291323" y="5188865"/>
                    </a:cubicBezTo>
                    <a:cubicBezTo>
                      <a:pt x="4239199" y="5209421"/>
                      <a:pt x="4189961" y="5243488"/>
                      <a:pt x="4134296" y="5269510"/>
                    </a:cubicBezTo>
                    <a:cubicBezTo>
                      <a:pt x="4126249" y="5275939"/>
                      <a:pt x="4125287" y="5271434"/>
                      <a:pt x="4117242" y="5277863"/>
                    </a:cubicBezTo>
                    <a:cubicBezTo>
                      <a:pt x="4013954" y="5323478"/>
                      <a:pt x="3908744" y="5360084"/>
                      <a:pt x="3802571" y="5392188"/>
                    </a:cubicBezTo>
                    <a:cubicBezTo>
                      <a:pt x="3747232" y="5408720"/>
                      <a:pt x="3692538" y="5422760"/>
                      <a:pt x="3637806" y="5433865"/>
                    </a:cubicBezTo>
                    <a:lnTo>
                      <a:pt x="3560810" y="5445094"/>
                    </a:lnTo>
                    <a:lnTo>
                      <a:pt x="3576039" y="5442351"/>
                    </a:lnTo>
                    <a:cubicBezTo>
                      <a:pt x="3593372" y="5438059"/>
                      <a:pt x="3608895" y="5433565"/>
                      <a:pt x="3617903" y="5431641"/>
                    </a:cubicBezTo>
                    <a:cubicBezTo>
                      <a:pt x="3617903" y="5431641"/>
                      <a:pt x="3622408" y="5430679"/>
                      <a:pt x="3622408" y="5430679"/>
                    </a:cubicBezTo>
                    <a:cubicBezTo>
                      <a:pt x="3671952" y="5420094"/>
                      <a:pt x="3707984" y="5412396"/>
                      <a:pt x="3756567" y="5397306"/>
                    </a:cubicBezTo>
                    <a:cubicBezTo>
                      <a:pt x="3761071" y="5396344"/>
                      <a:pt x="3761071" y="5396344"/>
                      <a:pt x="3761071" y="5396344"/>
                    </a:cubicBezTo>
                    <a:cubicBezTo>
                      <a:pt x="3765576" y="5395381"/>
                      <a:pt x="3765576" y="5395381"/>
                      <a:pt x="3764613" y="5390877"/>
                    </a:cubicBezTo>
                    <a:cubicBezTo>
                      <a:pt x="3760109" y="5391839"/>
                      <a:pt x="3755605" y="5392802"/>
                      <a:pt x="3755605" y="5392802"/>
                    </a:cubicBezTo>
                    <a:cubicBezTo>
                      <a:pt x="3756567" y="5397306"/>
                      <a:pt x="3756567" y="5397306"/>
                      <a:pt x="3756567" y="5397306"/>
                    </a:cubicBezTo>
                    <a:cubicBezTo>
                      <a:pt x="3702519" y="5408853"/>
                      <a:pt x="3670990" y="5415589"/>
                      <a:pt x="3621445" y="5426174"/>
                    </a:cubicBezTo>
                    <a:cubicBezTo>
                      <a:pt x="3624986" y="5420708"/>
                      <a:pt x="3620483" y="5421670"/>
                      <a:pt x="3615016" y="5418129"/>
                    </a:cubicBezTo>
                    <a:cubicBezTo>
                      <a:pt x="3610512" y="5419091"/>
                      <a:pt x="3610512" y="5419091"/>
                      <a:pt x="3610512" y="5419091"/>
                    </a:cubicBezTo>
                    <a:cubicBezTo>
                      <a:pt x="3611474" y="5423595"/>
                      <a:pt x="3611474" y="5423595"/>
                      <a:pt x="3611474" y="5423595"/>
                    </a:cubicBezTo>
                    <a:cubicBezTo>
                      <a:pt x="3571900" y="5436759"/>
                      <a:pt x="3527514" y="5427403"/>
                      <a:pt x="3516889" y="5443802"/>
                    </a:cubicBezTo>
                    <a:cubicBezTo>
                      <a:pt x="3517851" y="5448307"/>
                      <a:pt x="3517851" y="5448307"/>
                      <a:pt x="3517851" y="5448307"/>
                    </a:cubicBezTo>
                    <a:cubicBezTo>
                      <a:pt x="3512384" y="5444765"/>
                      <a:pt x="3503377" y="5446689"/>
                      <a:pt x="3498872" y="5447651"/>
                    </a:cubicBezTo>
                    <a:cubicBezTo>
                      <a:pt x="3494368" y="5448614"/>
                      <a:pt x="3489865" y="5449576"/>
                      <a:pt x="3489865" y="5449576"/>
                    </a:cubicBezTo>
                    <a:cubicBezTo>
                      <a:pt x="3488902" y="5445073"/>
                      <a:pt x="3486978" y="5436064"/>
                      <a:pt x="3490519" y="5430598"/>
                    </a:cubicBezTo>
                    <a:cubicBezTo>
                      <a:pt x="3495023" y="5429636"/>
                      <a:pt x="3504032" y="5427711"/>
                      <a:pt x="3508535" y="5426749"/>
                    </a:cubicBezTo>
                    <a:cubicBezTo>
                      <a:pt x="3517544" y="5424825"/>
                      <a:pt x="3527514" y="5427403"/>
                      <a:pt x="3535561" y="5420975"/>
                    </a:cubicBezTo>
                    <a:cubicBezTo>
                      <a:pt x="3535561" y="5420975"/>
                      <a:pt x="3540064" y="5420013"/>
                      <a:pt x="3540064" y="5420013"/>
                    </a:cubicBezTo>
                    <a:cubicBezTo>
                      <a:pt x="3540064" y="5420013"/>
                      <a:pt x="3540064" y="5420013"/>
                      <a:pt x="3544568" y="5419051"/>
                    </a:cubicBezTo>
                    <a:cubicBezTo>
                      <a:pt x="3549073" y="5418089"/>
                      <a:pt x="3549073" y="5418089"/>
                      <a:pt x="3553577" y="5417126"/>
                    </a:cubicBezTo>
                    <a:cubicBezTo>
                      <a:pt x="3558080" y="5416164"/>
                      <a:pt x="3558080" y="5416164"/>
                      <a:pt x="3558080" y="5416164"/>
                    </a:cubicBezTo>
                    <a:cubicBezTo>
                      <a:pt x="3558080" y="5416164"/>
                      <a:pt x="3557118" y="5411660"/>
                      <a:pt x="3552615" y="5412622"/>
                    </a:cubicBezTo>
                    <a:cubicBezTo>
                      <a:pt x="3548110" y="5413584"/>
                      <a:pt x="3543606" y="5414547"/>
                      <a:pt x="3543606" y="5414547"/>
                    </a:cubicBezTo>
                    <a:cubicBezTo>
                      <a:pt x="3539102" y="5415509"/>
                      <a:pt x="3539102" y="5415509"/>
                      <a:pt x="3539102" y="5415509"/>
                    </a:cubicBezTo>
                    <a:cubicBezTo>
                      <a:pt x="3542644" y="5410042"/>
                      <a:pt x="3538139" y="5411005"/>
                      <a:pt x="3538139" y="5411005"/>
                    </a:cubicBezTo>
                    <a:cubicBezTo>
                      <a:pt x="3533636" y="5411967"/>
                      <a:pt x="3533636" y="5411967"/>
                      <a:pt x="3533636" y="5411967"/>
                    </a:cubicBezTo>
                    <a:cubicBezTo>
                      <a:pt x="3533636" y="5411967"/>
                      <a:pt x="3529132" y="5412929"/>
                      <a:pt x="3529132" y="5412929"/>
                    </a:cubicBezTo>
                    <a:cubicBezTo>
                      <a:pt x="3530094" y="5417433"/>
                      <a:pt x="3530094" y="5417433"/>
                      <a:pt x="3530094" y="5417433"/>
                    </a:cubicBezTo>
                    <a:cubicBezTo>
                      <a:pt x="3526552" y="5422900"/>
                      <a:pt x="3516582" y="5420320"/>
                      <a:pt x="3507573" y="5422245"/>
                    </a:cubicBezTo>
                    <a:cubicBezTo>
                      <a:pt x="3503070" y="5423207"/>
                      <a:pt x="3498565" y="5424169"/>
                      <a:pt x="3489557" y="5426094"/>
                    </a:cubicBezTo>
                    <a:cubicBezTo>
                      <a:pt x="3462533" y="5431868"/>
                      <a:pt x="3462533" y="5431868"/>
                      <a:pt x="3462533" y="5431868"/>
                    </a:cubicBezTo>
                    <a:cubicBezTo>
                      <a:pt x="3457066" y="5428326"/>
                      <a:pt x="3458028" y="5432830"/>
                      <a:pt x="3458028" y="5432830"/>
                    </a:cubicBezTo>
                    <a:cubicBezTo>
                      <a:pt x="3458028" y="5432830"/>
                      <a:pt x="3458991" y="5437334"/>
                      <a:pt x="3463495" y="5436372"/>
                    </a:cubicBezTo>
                    <a:cubicBezTo>
                      <a:pt x="3481511" y="5432523"/>
                      <a:pt x="3481511" y="5432523"/>
                      <a:pt x="3481511" y="5432523"/>
                    </a:cubicBezTo>
                    <a:cubicBezTo>
                      <a:pt x="3477969" y="5437988"/>
                      <a:pt x="3475389" y="5447960"/>
                      <a:pt x="3476352" y="5452463"/>
                    </a:cubicBezTo>
                    <a:cubicBezTo>
                      <a:pt x="3471848" y="5453425"/>
                      <a:pt x="3467344" y="5454387"/>
                      <a:pt x="3467344" y="5454387"/>
                    </a:cubicBezTo>
                    <a:cubicBezTo>
                      <a:pt x="3462839" y="5455350"/>
                      <a:pt x="3462839" y="5455350"/>
                      <a:pt x="3462839" y="5455350"/>
                    </a:cubicBezTo>
                    <a:cubicBezTo>
                      <a:pt x="3466382" y="5449884"/>
                      <a:pt x="3466382" y="5449884"/>
                      <a:pt x="3466382" y="5449884"/>
                    </a:cubicBezTo>
                    <a:cubicBezTo>
                      <a:pt x="3466382" y="5449884"/>
                      <a:pt x="3461877" y="5450846"/>
                      <a:pt x="3460915" y="5446342"/>
                    </a:cubicBezTo>
                    <a:cubicBezTo>
                      <a:pt x="3456412" y="5447304"/>
                      <a:pt x="3457374" y="5451808"/>
                      <a:pt x="3452870" y="5452771"/>
                    </a:cubicBezTo>
                    <a:cubicBezTo>
                      <a:pt x="3452870" y="5452771"/>
                      <a:pt x="3448365" y="5453733"/>
                      <a:pt x="3448365" y="5453733"/>
                    </a:cubicBezTo>
                    <a:cubicBezTo>
                      <a:pt x="3443861" y="5454695"/>
                      <a:pt x="3438395" y="5451153"/>
                      <a:pt x="3429387" y="5453078"/>
                    </a:cubicBezTo>
                    <a:cubicBezTo>
                      <a:pt x="3411370" y="5456927"/>
                      <a:pt x="3432929" y="5447611"/>
                      <a:pt x="3418454" y="5445995"/>
                    </a:cubicBezTo>
                    <a:cubicBezTo>
                      <a:pt x="3411370" y="5456927"/>
                      <a:pt x="3395934" y="5450806"/>
                      <a:pt x="3385964" y="5448226"/>
                    </a:cubicBezTo>
                    <a:cubicBezTo>
                      <a:pt x="3386926" y="5452731"/>
                      <a:pt x="3387888" y="5457234"/>
                      <a:pt x="3383384" y="5458196"/>
                    </a:cubicBezTo>
                    <a:cubicBezTo>
                      <a:pt x="3382422" y="5453693"/>
                      <a:pt x="3381459" y="5449188"/>
                      <a:pt x="3376955" y="5450151"/>
                    </a:cubicBezTo>
                    <a:cubicBezTo>
                      <a:pt x="3373414" y="5455617"/>
                      <a:pt x="3359901" y="5458504"/>
                      <a:pt x="3350893" y="5460429"/>
                    </a:cubicBezTo>
                    <a:cubicBezTo>
                      <a:pt x="3353473" y="5450458"/>
                      <a:pt x="3321944" y="5457194"/>
                      <a:pt x="3318402" y="5462660"/>
                    </a:cubicBezTo>
                    <a:cubicBezTo>
                      <a:pt x="3313898" y="5463623"/>
                      <a:pt x="3313898" y="5463623"/>
                      <a:pt x="3313898" y="5463623"/>
                    </a:cubicBezTo>
                    <a:cubicBezTo>
                      <a:pt x="3300386" y="5466509"/>
                      <a:pt x="3311973" y="5454614"/>
                      <a:pt x="3298461" y="5457501"/>
                    </a:cubicBezTo>
                    <a:cubicBezTo>
                      <a:pt x="3290416" y="5463930"/>
                      <a:pt x="3286874" y="5469396"/>
                      <a:pt x="3263391" y="5469703"/>
                    </a:cubicBezTo>
                    <a:cubicBezTo>
                      <a:pt x="3253421" y="5467123"/>
                      <a:pt x="3238946" y="5465507"/>
                      <a:pt x="3225433" y="5468394"/>
                    </a:cubicBezTo>
                    <a:cubicBezTo>
                      <a:pt x="3220930" y="5469356"/>
                      <a:pt x="3211921" y="5471281"/>
                      <a:pt x="3206456" y="5467738"/>
                    </a:cubicBezTo>
                    <a:cubicBezTo>
                      <a:pt x="3178468" y="5469008"/>
                      <a:pt x="3200989" y="5464196"/>
                      <a:pt x="3181048" y="5459038"/>
                    </a:cubicBezTo>
                    <a:cubicBezTo>
                      <a:pt x="3164956" y="5471895"/>
                      <a:pt x="3105133" y="5456418"/>
                      <a:pt x="3088079" y="5464771"/>
                    </a:cubicBezTo>
                    <a:cubicBezTo>
                      <a:pt x="3108020" y="5469930"/>
                      <a:pt x="3070064" y="5468620"/>
                      <a:pt x="3070064" y="5468620"/>
                    </a:cubicBezTo>
                    <a:cubicBezTo>
                      <a:pt x="3065559" y="5469583"/>
                      <a:pt x="3061055" y="5470545"/>
                      <a:pt x="3056551" y="5471507"/>
                    </a:cubicBezTo>
                    <a:cubicBezTo>
                      <a:pt x="2999616" y="5469542"/>
                      <a:pt x="2967125" y="5471774"/>
                      <a:pt x="2934326" y="5450524"/>
                    </a:cubicBezTo>
                    <a:cubicBezTo>
                      <a:pt x="2931747" y="5460493"/>
                      <a:pt x="2895408" y="5444710"/>
                      <a:pt x="2882857" y="5452101"/>
                    </a:cubicBezTo>
                    <a:cubicBezTo>
                      <a:pt x="2892828" y="5454680"/>
                      <a:pt x="2858412" y="5447903"/>
                      <a:pt x="2853908" y="5448866"/>
                    </a:cubicBezTo>
                    <a:cubicBezTo>
                      <a:pt x="2853908" y="5448866"/>
                      <a:pt x="2858412" y="5447903"/>
                      <a:pt x="2858412" y="5447903"/>
                    </a:cubicBezTo>
                    <a:cubicBezTo>
                      <a:pt x="2821417" y="5451098"/>
                      <a:pt x="2791506" y="5443359"/>
                      <a:pt x="2748082" y="5438507"/>
                    </a:cubicBezTo>
                    <a:cubicBezTo>
                      <a:pt x="2759016" y="5445591"/>
                      <a:pt x="2732646" y="5432386"/>
                      <a:pt x="2730066" y="5442356"/>
                    </a:cubicBezTo>
                    <a:cubicBezTo>
                      <a:pt x="2728141" y="5433349"/>
                      <a:pt x="2711087" y="5441702"/>
                      <a:pt x="2695651" y="5435580"/>
                    </a:cubicBezTo>
                    <a:cubicBezTo>
                      <a:pt x="2714629" y="5436236"/>
                      <a:pt x="2700810" y="5415640"/>
                      <a:pt x="2699193" y="5430115"/>
                    </a:cubicBezTo>
                    <a:cubicBezTo>
                      <a:pt x="2671206" y="5431384"/>
                      <a:pt x="2644837" y="5418179"/>
                      <a:pt x="2625858" y="5417524"/>
                    </a:cubicBezTo>
                    <a:cubicBezTo>
                      <a:pt x="2636790" y="5424608"/>
                      <a:pt x="2606879" y="5416869"/>
                      <a:pt x="2592405" y="5415252"/>
                    </a:cubicBezTo>
                    <a:cubicBezTo>
                      <a:pt x="2592405" y="5415252"/>
                      <a:pt x="2596909" y="5414289"/>
                      <a:pt x="2601413" y="5413327"/>
                    </a:cubicBezTo>
                    <a:cubicBezTo>
                      <a:pt x="2566997" y="5406551"/>
                      <a:pt x="2548018" y="5405896"/>
                      <a:pt x="2528079" y="5400737"/>
                    </a:cubicBezTo>
                    <a:cubicBezTo>
                      <a:pt x="2508137" y="5395578"/>
                      <a:pt x="2489159" y="5394923"/>
                      <a:pt x="2448315" y="5380101"/>
                    </a:cubicBezTo>
                    <a:cubicBezTo>
                      <a:pt x="2448315" y="5380101"/>
                      <a:pt x="2457322" y="5378176"/>
                      <a:pt x="2442848" y="5376560"/>
                    </a:cubicBezTo>
                    <a:cubicBezTo>
                      <a:pt x="2428374" y="5374942"/>
                      <a:pt x="2449277" y="5384605"/>
                      <a:pt x="2429336" y="5379447"/>
                    </a:cubicBezTo>
                    <a:cubicBezTo>
                      <a:pt x="2412937" y="5368821"/>
                      <a:pt x="2398463" y="5367204"/>
                      <a:pt x="2384951" y="5370091"/>
                    </a:cubicBezTo>
                    <a:cubicBezTo>
                      <a:pt x="2373055" y="5358503"/>
                      <a:pt x="2374017" y="5363006"/>
                      <a:pt x="2372093" y="5353999"/>
                    </a:cubicBezTo>
                    <a:cubicBezTo>
                      <a:pt x="2363085" y="5355923"/>
                      <a:pt x="2358581" y="5356886"/>
                      <a:pt x="2344107" y="5355268"/>
                    </a:cubicBezTo>
                    <a:cubicBezTo>
                      <a:pt x="2343144" y="5350765"/>
                      <a:pt x="2353114" y="5353344"/>
                      <a:pt x="2343144" y="5350765"/>
                    </a:cubicBezTo>
                    <a:cubicBezTo>
                      <a:pt x="2324166" y="5350109"/>
                      <a:pt x="2301338" y="5331439"/>
                      <a:pt x="2273352" y="5332708"/>
                    </a:cubicBezTo>
                    <a:cubicBezTo>
                      <a:pt x="2271427" y="5323699"/>
                      <a:pt x="2287826" y="5334326"/>
                      <a:pt x="2292330" y="5333363"/>
                    </a:cubicBezTo>
                    <a:cubicBezTo>
                      <a:pt x="2270465" y="5319196"/>
                      <a:pt x="2247944" y="5324007"/>
                      <a:pt x="2235087" y="5307915"/>
                    </a:cubicBezTo>
                    <a:cubicBezTo>
                      <a:pt x="2226078" y="5309840"/>
                      <a:pt x="2246982" y="5319503"/>
                      <a:pt x="2231545" y="5313382"/>
                    </a:cubicBezTo>
                    <a:cubicBezTo>
                      <a:pt x="2236049" y="5312420"/>
                      <a:pt x="2229620" y="5304373"/>
                      <a:pt x="2215146" y="5302757"/>
                    </a:cubicBezTo>
                    <a:cubicBezTo>
                      <a:pt x="2202596" y="5310147"/>
                      <a:pt x="2178806" y="5286972"/>
                      <a:pt x="2180731" y="5295981"/>
                    </a:cubicBezTo>
                    <a:cubicBezTo>
                      <a:pt x="2175264" y="5292439"/>
                      <a:pt x="2169798" y="5288897"/>
                      <a:pt x="2164331" y="5285355"/>
                    </a:cubicBezTo>
                    <a:cubicBezTo>
                      <a:pt x="2164331" y="5285355"/>
                      <a:pt x="2164331" y="5285355"/>
                      <a:pt x="2159828" y="5286317"/>
                    </a:cubicBezTo>
                    <a:cubicBezTo>
                      <a:pt x="2165293" y="5289859"/>
                      <a:pt x="2170760" y="5293401"/>
                      <a:pt x="2170760" y="5293401"/>
                    </a:cubicBezTo>
                    <a:cubicBezTo>
                      <a:pt x="2156286" y="5291783"/>
                      <a:pt x="2144391" y="5280196"/>
                      <a:pt x="2132496" y="5268608"/>
                    </a:cubicBezTo>
                    <a:cubicBezTo>
                      <a:pt x="2128954" y="5274075"/>
                      <a:pt x="2123488" y="5270533"/>
                      <a:pt x="2117059" y="5262487"/>
                    </a:cubicBezTo>
                    <a:cubicBezTo>
                      <a:pt x="2108050" y="5264412"/>
                      <a:pt x="2114479" y="5272458"/>
                      <a:pt x="2119946" y="5276000"/>
                    </a:cubicBezTo>
                    <a:cubicBezTo>
                      <a:pt x="2115441" y="5276962"/>
                      <a:pt x="2115441" y="5276962"/>
                      <a:pt x="2115441" y="5276962"/>
                    </a:cubicBezTo>
                    <a:cubicBezTo>
                      <a:pt x="2109012" y="5268916"/>
                      <a:pt x="2084568" y="5264719"/>
                      <a:pt x="2083606" y="5260215"/>
                    </a:cubicBezTo>
                    <a:cubicBezTo>
                      <a:pt x="2082644" y="5255711"/>
                      <a:pt x="2082644" y="5255711"/>
                      <a:pt x="2082644" y="5255711"/>
                    </a:cubicBezTo>
                    <a:cubicBezTo>
                      <a:pt x="2088110" y="5259252"/>
                      <a:pt x="2092614" y="5258290"/>
                      <a:pt x="2092614" y="5258290"/>
                    </a:cubicBezTo>
                    <a:cubicBezTo>
                      <a:pt x="2098080" y="5261832"/>
                      <a:pt x="2098080" y="5261832"/>
                      <a:pt x="2098080" y="5261832"/>
                    </a:cubicBezTo>
                    <a:cubicBezTo>
                      <a:pt x="2102585" y="5260870"/>
                      <a:pt x="2097118" y="5257328"/>
                      <a:pt x="2097118" y="5257328"/>
                    </a:cubicBezTo>
                    <a:cubicBezTo>
                      <a:pt x="2091652" y="5253787"/>
                      <a:pt x="2086186" y="5250245"/>
                      <a:pt x="2081681" y="5251207"/>
                    </a:cubicBezTo>
                    <a:cubicBezTo>
                      <a:pt x="2085223" y="5245740"/>
                      <a:pt x="2037295" y="5241851"/>
                      <a:pt x="2059816" y="5237040"/>
                    </a:cubicBezTo>
                    <a:cubicBezTo>
                      <a:pt x="2045342" y="5235422"/>
                      <a:pt x="2029905" y="5229301"/>
                      <a:pt x="2014467" y="5223180"/>
                    </a:cubicBezTo>
                    <a:cubicBezTo>
                      <a:pt x="2003535" y="5216096"/>
                      <a:pt x="1992603" y="5209013"/>
                      <a:pt x="1987136" y="5205471"/>
                    </a:cubicBezTo>
                    <a:cubicBezTo>
                      <a:pt x="1986174" y="5200967"/>
                      <a:pt x="1986174" y="5200967"/>
                      <a:pt x="1981670" y="5201929"/>
                    </a:cubicBezTo>
                    <a:cubicBezTo>
                      <a:pt x="1981670" y="5201929"/>
                      <a:pt x="1980707" y="5197426"/>
                      <a:pt x="1977165" y="5202891"/>
                    </a:cubicBezTo>
                    <a:cubicBezTo>
                      <a:pt x="1955300" y="5188725"/>
                      <a:pt x="1917036" y="5163932"/>
                      <a:pt x="1895171" y="5149765"/>
                    </a:cubicBezTo>
                    <a:cubicBezTo>
                      <a:pt x="1884238" y="5142682"/>
                      <a:pt x="1876847" y="5130132"/>
                      <a:pt x="1865914" y="5123048"/>
                    </a:cubicBezTo>
                    <a:cubicBezTo>
                      <a:pt x="1815754" y="5086668"/>
                      <a:pt x="1758511" y="5061221"/>
                      <a:pt x="1715436" y="5013908"/>
                    </a:cubicBezTo>
                    <a:cubicBezTo>
                      <a:pt x="1663659" y="4992003"/>
                      <a:pt x="1636982" y="4955315"/>
                      <a:pt x="1588748" y="4927943"/>
                    </a:cubicBezTo>
                    <a:cubicBezTo>
                      <a:pt x="1595177" y="4935989"/>
                      <a:pt x="1601605" y="4944035"/>
                      <a:pt x="1598064" y="4949501"/>
                    </a:cubicBezTo>
                    <a:cubicBezTo>
                      <a:pt x="1581664" y="4938876"/>
                      <a:pt x="1576198" y="4935335"/>
                      <a:pt x="1564303" y="4923746"/>
                    </a:cubicBezTo>
                    <a:cubicBezTo>
                      <a:pt x="1558836" y="4920205"/>
                      <a:pt x="1553371" y="4916663"/>
                      <a:pt x="1547904" y="4913121"/>
                    </a:cubicBezTo>
                    <a:cubicBezTo>
                      <a:pt x="1546942" y="4908617"/>
                      <a:pt x="1545017" y="4899609"/>
                      <a:pt x="1545979" y="4904113"/>
                    </a:cubicBezTo>
                    <a:cubicBezTo>
                      <a:pt x="1539551" y="4896067"/>
                      <a:pt x="1540513" y="4900571"/>
                      <a:pt x="1541475" y="4905075"/>
                    </a:cubicBezTo>
                    <a:cubicBezTo>
                      <a:pt x="1507715" y="4879321"/>
                      <a:pt x="1520265" y="4871929"/>
                      <a:pt x="1523807" y="4866464"/>
                    </a:cubicBezTo>
                    <a:cubicBezTo>
                      <a:pt x="1522845" y="4861959"/>
                      <a:pt x="1522845" y="4861959"/>
                      <a:pt x="1517378" y="4858417"/>
                    </a:cubicBezTo>
                    <a:cubicBezTo>
                      <a:pt x="1517378" y="4858417"/>
                      <a:pt x="1515454" y="4849410"/>
                      <a:pt x="1511912" y="4854876"/>
                    </a:cubicBezTo>
                    <a:cubicBezTo>
                      <a:pt x="1511912" y="4854876"/>
                      <a:pt x="1510949" y="4850372"/>
                      <a:pt x="1506446" y="4851334"/>
                    </a:cubicBezTo>
                    <a:cubicBezTo>
                      <a:pt x="1513529" y="4840401"/>
                      <a:pt x="1492626" y="4830738"/>
                      <a:pt x="1483618" y="4832662"/>
                    </a:cubicBezTo>
                    <a:cubicBezTo>
                      <a:pt x="1482656" y="4828159"/>
                      <a:pt x="1478151" y="4829121"/>
                      <a:pt x="1478151" y="4829121"/>
                    </a:cubicBezTo>
                    <a:cubicBezTo>
                      <a:pt x="1473647" y="4830084"/>
                      <a:pt x="1473647" y="4830084"/>
                      <a:pt x="1479114" y="4833625"/>
                    </a:cubicBezTo>
                    <a:cubicBezTo>
                      <a:pt x="1480076" y="4838129"/>
                      <a:pt x="1485543" y="4841671"/>
                      <a:pt x="1485543" y="4841671"/>
                    </a:cubicBezTo>
                    <a:cubicBezTo>
                      <a:pt x="1482000" y="4847137"/>
                      <a:pt x="1458210" y="4823962"/>
                      <a:pt x="1462060" y="4841978"/>
                    </a:cubicBezTo>
                    <a:cubicBezTo>
                      <a:pt x="1461097" y="4837474"/>
                      <a:pt x="1461097" y="4837474"/>
                      <a:pt x="1461097" y="4837474"/>
                    </a:cubicBezTo>
                    <a:cubicBezTo>
                      <a:pt x="1442774" y="4817841"/>
                      <a:pt x="1394232" y="4766987"/>
                      <a:pt x="1435076" y="4781808"/>
                    </a:cubicBezTo>
                    <a:cubicBezTo>
                      <a:pt x="1434114" y="4777305"/>
                      <a:pt x="1434114" y="4777305"/>
                      <a:pt x="1429609" y="4778267"/>
                    </a:cubicBezTo>
                    <a:cubicBezTo>
                      <a:pt x="1428647" y="4773763"/>
                      <a:pt x="1428647" y="4773763"/>
                      <a:pt x="1428647" y="4773763"/>
                    </a:cubicBezTo>
                    <a:cubicBezTo>
                      <a:pt x="1415790" y="4757671"/>
                      <a:pt x="1404857" y="4750588"/>
                      <a:pt x="1391038" y="4729991"/>
                    </a:cubicBezTo>
                    <a:cubicBezTo>
                      <a:pt x="1388458" y="4739962"/>
                      <a:pt x="1369172" y="4715825"/>
                      <a:pt x="1363706" y="4712283"/>
                    </a:cubicBezTo>
                    <a:cubicBezTo>
                      <a:pt x="1363706" y="4712283"/>
                      <a:pt x="1363706" y="4712283"/>
                      <a:pt x="1362744" y="4707779"/>
                    </a:cubicBezTo>
                    <a:cubicBezTo>
                      <a:pt x="1362744" y="4707779"/>
                      <a:pt x="1358239" y="4708741"/>
                      <a:pt x="1358239" y="4708741"/>
                    </a:cubicBezTo>
                    <a:cubicBezTo>
                      <a:pt x="1352773" y="4705200"/>
                      <a:pt x="1352773" y="4705200"/>
                      <a:pt x="1347307" y="4701658"/>
                    </a:cubicBezTo>
                    <a:cubicBezTo>
                      <a:pt x="1348269" y="4706162"/>
                      <a:pt x="1348269" y="4706162"/>
                      <a:pt x="1348269" y="4706162"/>
                    </a:cubicBezTo>
                    <a:cubicBezTo>
                      <a:pt x="1353736" y="4709703"/>
                      <a:pt x="1353736" y="4709703"/>
                      <a:pt x="1354698" y="4714207"/>
                    </a:cubicBezTo>
                    <a:cubicBezTo>
                      <a:pt x="1354698" y="4714207"/>
                      <a:pt x="1344727" y="4711628"/>
                      <a:pt x="1338299" y="4703582"/>
                    </a:cubicBezTo>
                    <a:cubicBezTo>
                      <a:pt x="1332832" y="4700040"/>
                      <a:pt x="1321899" y="4692957"/>
                      <a:pt x="1318358" y="4698423"/>
                    </a:cubicBezTo>
                    <a:cubicBezTo>
                      <a:pt x="1316434" y="4689415"/>
                      <a:pt x="1310005" y="4681370"/>
                      <a:pt x="1303576" y="4673323"/>
                    </a:cubicBezTo>
                    <a:cubicBezTo>
                      <a:pt x="1308080" y="4672361"/>
                      <a:pt x="1308080" y="4672361"/>
                      <a:pt x="1308080" y="4672361"/>
                    </a:cubicBezTo>
                    <a:cubicBezTo>
                      <a:pt x="1307118" y="4667857"/>
                      <a:pt x="1307118" y="4667857"/>
                      <a:pt x="1307118" y="4667857"/>
                    </a:cubicBezTo>
                    <a:cubicBezTo>
                      <a:pt x="1307118" y="4667857"/>
                      <a:pt x="1306156" y="4663353"/>
                      <a:pt x="1301651" y="4664315"/>
                    </a:cubicBezTo>
                    <a:cubicBezTo>
                      <a:pt x="1300689" y="4659811"/>
                      <a:pt x="1295223" y="4656270"/>
                      <a:pt x="1294261" y="4651766"/>
                    </a:cubicBezTo>
                    <a:cubicBezTo>
                      <a:pt x="1289757" y="4652728"/>
                      <a:pt x="1288794" y="4648223"/>
                      <a:pt x="1288794" y="4648223"/>
                    </a:cubicBezTo>
                    <a:cubicBezTo>
                      <a:pt x="1282366" y="4640178"/>
                      <a:pt x="1281403" y="4635674"/>
                      <a:pt x="1284945" y="4630207"/>
                    </a:cubicBezTo>
                    <a:cubicBezTo>
                      <a:pt x="1292336" y="4642757"/>
                      <a:pt x="1298764" y="4650803"/>
                      <a:pt x="1303269" y="4649841"/>
                    </a:cubicBezTo>
                    <a:cubicBezTo>
                      <a:pt x="1296840" y="4641795"/>
                      <a:pt x="1301344" y="4640832"/>
                      <a:pt x="1300382" y="4636329"/>
                    </a:cubicBezTo>
                    <a:cubicBezTo>
                      <a:pt x="1294915" y="4632787"/>
                      <a:pt x="1293953" y="4628283"/>
                      <a:pt x="1288488" y="4624741"/>
                    </a:cubicBezTo>
                    <a:cubicBezTo>
                      <a:pt x="1272743" y="4595138"/>
                      <a:pt x="1250571" y="4557488"/>
                      <a:pt x="1225818" y="4529809"/>
                    </a:cubicBezTo>
                    <a:cubicBezTo>
                      <a:pt x="1213924" y="4518221"/>
                      <a:pt x="1196561" y="4503092"/>
                      <a:pt x="1185629" y="4496009"/>
                    </a:cubicBezTo>
                    <a:cubicBezTo>
                      <a:pt x="1184667" y="4491504"/>
                      <a:pt x="1184667" y="4491504"/>
                      <a:pt x="1189171" y="4490542"/>
                    </a:cubicBezTo>
                    <a:cubicBezTo>
                      <a:pt x="1188209" y="4486037"/>
                      <a:pt x="1188209" y="4486037"/>
                      <a:pt x="1182742" y="4482495"/>
                    </a:cubicBezTo>
                    <a:cubicBezTo>
                      <a:pt x="1181780" y="4477992"/>
                      <a:pt x="1177276" y="4478954"/>
                      <a:pt x="1177276" y="4478954"/>
                    </a:cubicBezTo>
                    <a:cubicBezTo>
                      <a:pt x="1177276" y="4478954"/>
                      <a:pt x="1178238" y="4483458"/>
                      <a:pt x="1178238" y="4483458"/>
                    </a:cubicBezTo>
                    <a:cubicBezTo>
                      <a:pt x="1172772" y="4479917"/>
                      <a:pt x="1171809" y="4475412"/>
                      <a:pt x="1166343" y="4471870"/>
                    </a:cubicBezTo>
                    <a:cubicBezTo>
                      <a:pt x="1166343" y="4471870"/>
                      <a:pt x="1165381" y="4467367"/>
                      <a:pt x="1169885" y="4466405"/>
                    </a:cubicBezTo>
                    <a:cubicBezTo>
                      <a:pt x="1157990" y="4454817"/>
                      <a:pt x="1146096" y="4443229"/>
                      <a:pt x="1139667" y="4435183"/>
                    </a:cubicBezTo>
                    <a:cubicBezTo>
                      <a:pt x="1139667" y="4435183"/>
                      <a:pt x="1139667" y="4435183"/>
                      <a:pt x="1138704" y="4430679"/>
                    </a:cubicBezTo>
                    <a:cubicBezTo>
                      <a:pt x="1138704" y="4430679"/>
                      <a:pt x="1134200" y="4431641"/>
                      <a:pt x="1134200" y="4431641"/>
                    </a:cubicBezTo>
                    <a:cubicBezTo>
                      <a:pt x="1129696" y="4432603"/>
                      <a:pt x="1129696" y="4432603"/>
                      <a:pt x="1129696" y="4432603"/>
                    </a:cubicBezTo>
                    <a:cubicBezTo>
                      <a:pt x="1129696" y="4432603"/>
                      <a:pt x="1129696" y="4432603"/>
                      <a:pt x="1128734" y="4428100"/>
                    </a:cubicBezTo>
                    <a:cubicBezTo>
                      <a:pt x="1123268" y="4424558"/>
                      <a:pt x="1118764" y="4425520"/>
                      <a:pt x="1118764" y="4425520"/>
                    </a:cubicBezTo>
                    <a:lnTo>
                      <a:pt x="1120688" y="4434529"/>
                    </a:lnTo>
                    <a:lnTo>
                      <a:pt x="1115221" y="4430987"/>
                    </a:lnTo>
                    <a:cubicBezTo>
                      <a:pt x="1108794" y="4422940"/>
                      <a:pt x="1095936" y="4406849"/>
                      <a:pt x="1091431" y="4407812"/>
                    </a:cubicBezTo>
                    <a:cubicBezTo>
                      <a:pt x="1070221" y="4374666"/>
                      <a:pt x="1076650" y="4382711"/>
                      <a:pt x="1073763" y="4369199"/>
                    </a:cubicBezTo>
                    <a:cubicBezTo>
                      <a:pt x="1059943" y="4348604"/>
                      <a:pt x="1072146" y="4383673"/>
                      <a:pt x="1063792" y="4366620"/>
                    </a:cubicBezTo>
                    <a:cubicBezTo>
                      <a:pt x="1062830" y="4362116"/>
                      <a:pt x="1069915" y="4351183"/>
                      <a:pt x="1058981" y="4344100"/>
                    </a:cubicBezTo>
                    <a:cubicBezTo>
                      <a:pt x="1060906" y="4353108"/>
                      <a:pt x="1057364" y="4358574"/>
                      <a:pt x="1050936" y="4350528"/>
                    </a:cubicBezTo>
                    <a:cubicBezTo>
                      <a:pt x="1056402" y="4354070"/>
                      <a:pt x="1052553" y="4336054"/>
                      <a:pt x="1048049" y="4337016"/>
                    </a:cubicBezTo>
                    <a:cubicBezTo>
                      <a:pt x="1031650" y="4326391"/>
                      <a:pt x="1013674" y="4264296"/>
                      <a:pt x="988922" y="4236617"/>
                    </a:cubicBezTo>
                    <a:cubicBezTo>
                      <a:pt x="996006" y="4225685"/>
                      <a:pt x="979606" y="4215060"/>
                      <a:pt x="981224" y="4200585"/>
                    </a:cubicBezTo>
                    <a:cubicBezTo>
                      <a:pt x="974140" y="4211517"/>
                      <a:pt x="955509" y="4168401"/>
                      <a:pt x="970291" y="4193501"/>
                    </a:cubicBezTo>
                    <a:cubicBezTo>
                      <a:pt x="962900" y="4180951"/>
                      <a:pt x="956471" y="4172906"/>
                      <a:pt x="953584" y="4159394"/>
                    </a:cubicBezTo>
                    <a:cubicBezTo>
                      <a:pt x="950043" y="4164859"/>
                      <a:pt x="951968" y="4173868"/>
                      <a:pt x="943614" y="4156814"/>
                    </a:cubicBezTo>
                    <a:cubicBezTo>
                      <a:pt x="943614" y="4156814"/>
                      <a:pt x="948119" y="4155851"/>
                      <a:pt x="947156" y="4151347"/>
                    </a:cubicBezTo>
                    <a:cubicBezTo>
                      <a:pt x="932681" y="4149731"/>
                      <a:pt x="938496" y="4110811"/>
                      <a:pt x="918555" y="4105652"/>
                    </a:cubicBezTo>
                    <a:cubicBezTo>
                      <a:pt x="925638" y="4094719"/>
                      <a:pt x="903773" y="4080553"/>
                      <a:pt x="910857" y="4069620"/>
                    </a:cubicBezTo>
                    <a:cubicBezTo>
                      <a:pt x="904428" y="4061574"/>
                      <a:pt x="899924" y="4062536"/>
                      <a:pt x="892533" y="4049987"/>
                    </a:cubicBezTo>
                    <a:cubicBezTo>
                      <a:pt x="908932" y="4060612"/>
                      <a:pt x="888684" y="4031970"/>
                      <a:pt x="891263" y="4022000"/>
                    </a:cubicBezTo>
                    <a:cubicBezTo>
                      <a:pt x="875826" y="4015878"/>
                      <a:pt x="878099" y="3982425"/>
                      <a:pt x="869091" y="3984350"/>
                    </a:cubicBezTo>
                    <a:cubicBezTo>
                      <a:pt x="866204" y="3970838"/>
                      <a:pt x="866204" y="3970838"/>
                      <a:pt x="873595" y="3983387"/>
                    </a:cubicBezTo>
                    <a:cubicBezTo>
                      <a:pt x="865242" y="3966334"/>
                      <a:pt x="855926" y="3944776"/>
                      <a:pt x="852077" y="3926760"/>
                    </a:cubicBezTo>
                    <a:cubicBezTo>
                      <a:pt x="857543" y="3930302"/>
                      <a:pt x="858506" y="3934806"/>
                      <a:pt x="863010" y="3933844"/>
                    </a:cubicBezTo>
                    <a:lnTo>
                      <a:pt x="869247" y="3944432"/>
                    </a:lnTo>
                    <a:lnTo>
                      <a:pt x="868668" y="3952062"/>
                    </a:lnTo>
                    <a:cubicBezTo>
                      <a:pt x="868706" y="3954997"/>
                      <a:pt x="867822" y="3956363"/>
                      <a:pt x="862355" y="3952821"/>
                    </a:cubicBezTo>
                    <a:cubicBezTo>
                      <a:pt x="868784" y="3960868"/>
                      <a:pt x="870708" y="3969875"/>
                      <a:pt x="875212" y="3968913"/>
                    </a:cubicBezTo>
                    <a:cubicBezTo>
                      <a:pt x="877137" y="3977922"/>
                      <a:pt x="884528" y="3990472"/>
                      <a:pt x="890956" y="3998517"/>
                    </a:cubicBezTo>
                    <a:cubicBezTo>
                      <a:pt x="891918" y="4003022"/>
                      <a:pt x="891918" y="4003022"/>
                      <a:pt x="891918" y="4003022"/>
                    </a:cubicBezTo>
                    <a:cubicBezTo>
                      <a:pt x="892881" y="4007525"/>
                      <a:pt x="892881" y="4007525"/>
                      <a:pt x="892881" y="4007525"/>
                    </a:cubicBezTo>
                    <a:cubicBezTo>
                      <a:pt x="897385" y="4006563"/>
                      <a:pt x="897385" y="4006563"/>
                      <a:pt x="897385" y="4006563"/>
                    </a:cubicBezTo>
                    <a:cubicBezTo>
                      <a:pt x="897385" y="4006563"/>
                      <a:pt x="899964" y="3996593"/>
                      <a:pt x="897077" y="3983081"/>
                    </a:cubicBezTo>
                    <a:cubicBezTo>
                      <a:pt x="891611" y="3979538"/>
                      <a:pt x="891611" y="3979538"/>
                      <a:pt x="891611" y="3979538"/>
                    </a:cubicBezTo>
                    <a:cubicBezTo>
                      <a:pt x="890649" y="3975035"/>
                      <a:pt x="890649" y="3975035"/>
                      <a:pt x="890649" y="3975035"/>
                    </a:cubicBezTo>
                    <a:cubicBezTo>
                      <a:pt x="890649" y="3975035"/>
                      <a:pt x="889687" y="3970531"/>
                      <a:pt x="885183" y="3971493"/>
                    </a:cubicBezTo>
                    <a:cubicBezTo>
                      <a:pt x="886800" y="3957019"/>
                      <a:pt x="887762" y="3961523"/>
                      <a:pt x="878447" y="3939965"/>
                    </a:cubicBezTo>
                    <a:cubicBezTo>
                      <a:pt x="882951" y="3939002"/>
                      <a:pt x="887454" y="3938040"/>
                      <a:pt x="890034" y="3928070"/>
                    </a:cubicBezTo>
                    <a:cubicBezTo>
                      <a:pt x="880718" y="3906512"/>
                      <a:pt x="887803" y="3895579"/>
                      <a:pt x="879449" y="3878525"/>
                    </a:cubicBezTo>
                    <a:cubicBezTo>
                      <a:pt x="879490" y="3812581"/>
                      <a:pt x="864093" y="3740517"/>
                      <a:pt x="852546" y="3686468"/>
                    </a:cubicBezTo>
                    <a:cubicBezTo>
                      <a:pt x="851584" y="3681964"/>
                      <a:pt x="847081" y="3682926"/>
                      <a:pt x="847081" y="3682926"/>
                    </a:cubicBezTo>
                    <a:cubicBezTo>
                      <a:pt x="847081" y="3682926"/>
                      <a:pt x="842576" y="3683888"/>
                      <a:pt x="843539" y="3688393"/>
                    </a:cubicBezTo>
                    <a:cubicBezTo>
                      <a:pt x="858628" y="3736975"/>
                      <a:pt x="874024" y="3809040"/>
                      <a:pt x="872058" y="3865975"/>
                    </a:cubicBezTo>
                    <a:cubicBezTo>
                      <a:pt x="872058" y="3865975"/>
                      <a:pt x="872058" y="3865975"/>
                      <a:pt x="867555" y="3866938"/>
                    </a:cubicBezTo>
                    <a:cubicBezTo>
                      <a:pt x="866592" y="3862433"/>
                      <a:pt x="866592" y="3862433"/>
                      <a:pt x="861126" y="3858892"/>
                    </a:cubicBezTo>
                    <a:cubicBezTo>
                      <a:pt x="866592" y="3862433"/>
                      <a:pt x="867555" y="3866938"/>
                      <a:pt x="868517" y="3871442"/>
                    </a:cubicBezTo>
                    <a:cubicBezTo>
                      <a:pt x="868517" y="3871442"/>
                      <a:pt x="868517" y="3871442"/>
                      <a:pt x="864975" y="3876908"/>
                    </a:cubicBezTo>
                    <a:cubicBezTo>
                      <a:pt x="861126" y="3858892"/>
                      <a:pt x="854390" y="3827364"/>
                      <a:pt x="849886" y="3828326"/>
                    </a:cubicBezTo>
                    <a:cubicBezTo>
                      <a:pt x="856314" y="3836371"/>
                      <a:pt x="852773" y="3841838"/>
                      <a:pt x="848269" y="3842800"/>
                    </a:cubicBezTo>
                    <a:cubicBezTo>
                      <a:pt x="841840" y="3834754"/>
                      <a:pt x="839916" y="3825746"/>
                      <a:pt x="832524" y="3813196"/>
                    </a:cubicBezTo>
                    <a:cubicBezTo>
                      <a:pt x="830600" y="3804189"/>
                      <a:pt x="831255" y="3785210"/>
                      <a:pt x="822902" y="3768156"/>
                    </a:cubicBezTo>
                    <a:cubicBezTo>
                      <a:pt x="820977" y="3759148"/>
                      <a:pt x="819053" y="3750139"/>
                      <a:pt x="812624" y="3742094"/>
                    </a:cubicBezTo>
                    <a:cubicBezTo>
                      <a:pt x="804926" y="3706061"/>
                      <a:pt x="798190" y="3674534"/>
                      <a:pt x="789529" y="3633997"/>
                    </a:cubicBezTo>
                    <a:cubicBezTo>
                      <a:pt x="789529" y="3633997"/>
                      <a:pt x="785988" y="3639463"/>
                      <a:pt x="786951" y="3643967"/>
                    </a:cubicBezTo>
                    <a:cubicBezTo>
                      <a:pt x="786951" y="3643967"/>
                      <a:pt x="785988" y="3639463"/>
                      <a:pt x="785988" y="3639463"/>
                    </a:cubicBezTo>
                    <a:cubicBezTo>
                      <a:pt x="785026" y="3634959"/>
                      <a:pt x="785026" y="3634959"/>
                      <a:pt x="785026" y="3634959"/>
                    </a:cubicBezTo>
                    <a:cubicBezTo>
                      <a:pt x="784064" y="3630455"/>
                      <a:pt x="784064" y="3630455"/>
                      <a:pt x="783101" y="3625951"/>
                    </a:cubicBezTo>
                    <a:cubicBezTo>
                      <a:pt x="778290" y="3603430"/>
                      <a:pt x="768975" y="3581873"/>
                      <a:pt x="765126" y="3563856"/>
                    </a:cubicBezTo>
                    <a:cubicBezTo>
                      <a:pt x="764163" y="3559353"/>
                      <a:pt x="764163" y="3559353"/>
                      <a:pt x="763201" y="3554849"/>
                    </a:cubicBezTo>
                    <a:cubicBezTo>
                      <a:pt x="762239" y="3550344"/>
                      <a:pt x="761276" y="3545840"/>
                      <a:pt x="760314" y="3541336"/>
                    </a:cubicBezTo>
                    <a:cubicBezTo>
                      <a:pt x="758390" y="3532328"/>
                      <a:pt x="756465" y="3523320"/>
                      <a:pt x="754541" y="3514312"/>
                    </a:cubicBezTo>
                    <a:cubicBezTo>
                      <a:pt x="753578" y="3509808"/>
                      <a:pt x="753578" y="3509808"/>
                      <a:pt x="753578" y="3509808"/>
                    </a:cubicBezTo>
                    <a:cubicBezTo>
                      <a:pt x="752616" y="3505304"/>
                      <a:pt x="752616" y="3505304"/>
                      <a:pt x="752616" y="3505304"/>
                    </a:cubicBezTo>
                    <a:cubicBezTo>
                      <a:pt x="752616" y="3505304"/>
                      <a:pt x="752616" y="3505304"/>
                      <a:pt x="748111" y="3506266"/>
                    </a:cubicBezTo>
                    <a:cubicBezTo>
                      <a:pt x="751654" y="3500799"/>
                      <a:pt x="751654" y="3500799"/>
                      <a:pt x="756158" y="3499837"/>
                    </a:cubicBezTo>
                    <a:cubicBezTo>
                      <a:pt x="748767" y="3487287"/>
                      <a:pt x="748767" y="3487287"/>
                      <a:pt x="748767" y="3487287"/>
                    </a:cubicBezTo>
                    <a:cubicBezTo>
                      <a:pt x="748767" y="3487287"/>
                      <a:pt x="748767" y="3487287"/>
                      <a:pt x="745225" y="3492754"/>
                    </a:cubicBezTo>
                    <a:cubicBezTo>
                      <a:pt x="744262" y="3488250"/>
                      <a:pt x="744262" y="3488250"/>
                      <a:pt x="743300" y="3483746"/>
                    </a:cubicBezTo>
                    <a:cubicBezTo>
                      <a:pt x="743956" y="3464767"/>
                      <a:pt x="739144" y="3442247"/>
                      <a:pt x="735295" y="3424231"/>
                    </a:cubicBezTo>
                    <a:cubicBezTo>
                      <a:pt x="738837" y="3418765"/>
                      <a:pt x="736913" y="3409757"/>
                      <a:pt x="735950" y="3405253"/>
                    </a:cubicBezTo>
                    <a:cubicBezTo>
                      <a:pt x="734988" y="3400748"/>
                      <a:pt x="734988" y="3400748"/>
                      <a:pt x="734026" y="3396245"/>
                    </a:cubicBezTo>
                    <a:cubicBezTo>
                      <a:pt x="733064" y="3391740"/>
                      <a:pt x="736605" y="3386274"/>
                      <a:pt x="736605" y="3386274"/>
                    </a:cubicBezTo>
                    <a:cubicBezTo>
                      <a:pt x="741109" y="3385312"/>
                      <a:pt x="741109" y="3385312"/>
                      <a:pt x="742071" y="3389816"/>
                    </a:cubicBezTo>
                    <a:cubicBezTo>
                      <a:pt x="742071" y="3389816"/>
                      <a:pt x="746576" y="3388854"/>
                      <a:pt x="747538" y="3393358"/>
                    </a:cubicBezTo>
                    <a:cubicBezTo>
                      <a:pt x="747538" y="3393358"/>
                      <a:pt x="747538" y="3393358"/>
                      <a:pt x="746576" y="3388854"/>
                    </a:cubicBezTo>
                    <a:cubicBezTo>
                      <a:pt x="751080" y="3387891"/>
                      <a:pt x="751080" y="3387891"/>
                      <a:pt x="751080" y="3387891"/>
                    </a:cubicBezTo>
                    <a:cubicBezTo>
                      <a:pt x="750118" y="3383387"/>
                      <a:pt x="745614" y="3384350"/>
                      <a:pt x="744651" y="3379845"/>
                    </a:cubicBezTo>
                    <a:cubicBezTo>
                      <a:pt x="739184" y="3376304"/>
                      <a:pt x="738222" y="3371800"/>
                      <a:pt x="733718" y="3372762"/>
                    </a:cubicBezTo>
                    <a:cubicBezTo>
                      <a:pt x="734680" y="3377266"/>
                      <a:pt x="730177" y="3378228"/>
                      <a:pt x="730177" y="3378228"/>
                    </a:cubicBezTo>
                    <a:cubicBezTo>
                      <a:pt x="730177" y="3378228"/>
                      <a:pt x="728252" y="3369221"/>
                      <a:pt x="722786" y="3365679"/>
                    </a:cubicBezTo>
                    <a:cubicBezTo>
                      <a:pt x="720861" y="3356670"/>
                      <a:pt x="719899" y="3352167"/>
                      <a:pt x="722479" y="3342196"/>
                    </a:cubicBezTo>
                    <a:cubicBezTo>
                      <a:pt x="723441" y="3346700"/>
                      <a:pt x="727944" y="3345738"/>
                      <a:pt x="727944" y="3345738"/>
                    </a:cubicBezTo>
                    <a:cubicBezTo>
                      <a:pt x="726982" y="3341234"/>
                      <a:pt x="726982" y="3341234"/>
                      <a:pt x="726982" y="3341234"/>
                    </a:cubicBezTo>
                    <a:cubicBezTo>
                      <a:pt x="726020" y="3336730"/>
                      <a:pt x="726020" y="3336730"/>
                      <a:pt x="725057" y="3332226"/>
                    </a:cubicBezTo>
                    <a:cubicBezTo>
                      <a:pt x="724095" y="3327721"/>
                      <a:pt x="724095" y="3327721"/>
                      <a:pt x="724095" y="3327721"/>
                    </a:cubicBezTo>
                    <a:cubicBezTo>
                      <a:pt x="724095" y="3327721"/>
                      <a:pt x="724095" y="3327721"/>
                      <a:pt x="723133" y="3323218"/>
                    </a:cubicBezTo>
                    <a:cubicBezTo>
                      <a:pt x="721208" y="3314209"/>
                      <a:pt x="720246" y="3309705"/>
                      <a:pt x="719284" y="3305202"/>
                    </a:cubicBezTo>
                    <a:cubicBezTo>
                      <a:pt x="718321" y="3300697"/>
                      <a:pt x="717359" y="3296193"/>
                      <a:pt x="716397" y="3291690"/>
                    </a:cubicBezTo>
                    <a:cubicBezTo>
                      <a:pt x="719939" y="3286223"/>
                      <a:pt x="718977" y="3281718"/>
                      <a:pt x="718015" y="3277215"/>
                    </a:cubicBezTo>
                    <a:cubicBezTo>
                      <a:pt x="726061" y="3270786"/>
                      <a:pt x="716745" y="3249228"/>
                      <a:pt x="716438" y="3225746"/>
                    </a:cubicBezTo>
                    <a:cubicBezTo>
                      <a:pt x="711934" y="3226708"/>
                      <a:pt x="711934" y="3226708"/>
                      <a:pt x="711934" y="3226708"/>
                    </a:cubicBezTo>
                    <a:cubicBezTo>
                      <a:pt x="708740" y="3189713"/>
                      <a:pt x="707470" y="3161726"/>
                      <a:pt x="710705" y="3132778"/>
                    </a:cubicBezTo>
                    <a:cubicBezTo>
                      <a:pt x="709743" y="3128274"/>
                      <a:pt x="714246" y="3127311"/>
                      <a:pt x="713284" y="3122808"/>
                    </a:cubicBezTo>
                    <a:cubicBezTo>
                      <a:pt x="712322" y="3118304"/>
                      <a:pt x="712322" y="3118304"/>
                      <a:pt x="712322" y="3118304"/>
                    </a:cubicBezTo>
                    <a:cubicBezTo>
                      <a:pt x="708780" y="3123770"/>
                      <a:pt x="708780" y="3123770"/>
                      <a:pt x="708780" y="3123770"/>
                    </a:cubicBezTo>
                    <a:cubicBezTo>
                      <a:pt x="706856" y="3114761"/>
                      <a:pt x="710397" y="3109296"/>
                      <a:pt x="708472" y="3100287"/>
                    </a:cubicBezTo>
                    <a:cubicBezTo>
                      <a:pt x="707510" y="3095784"/>
                      <a:pt x="712015" y="3094821"/>
                      <a:pt x="712015" y="3094821"/>
                    </a:cubicBezTo>
                    <a:cubicBezTo>
                      <a:pt x="711052" y="3090317"/>
                      <a:pt x="711052" y="3090317"/>
                      <a:pt x="706548" y="3091280"/>
                    </a:cubicBezTo>
                    <a:cubicBezTo>
                      <a:pt x="705586" y="3086775"/>
                      <a:pt x="710090" y="3085813"/>
                      <a:pt x="709128" y="3081309"/>
                    </a:cubicBezTo>
                    <a:cubicBezTo>
                      <a:pt x="708166" y="3076805"/>
                      <a:pt x="707203" y="3072301"/>
                      <a:pt x="709783" y="3062331"/>
                    </a:cubicBezTo>
                    <a:cubicBezTo>
                      <a:pt x="709783" y="3062331"/>
                      <a:pt x="709783" y="3062331"/>
                      <a:pt x="708821" y="3057826"/>
                    </a:cubicBezTo>
                    <a:cubicBezTo>
                      <a:pt x="707859" y="3053322"/>
                      <a:pt x="706897" y="3048818"/>
                      <a:pt x="705934" y="3044314"/>
                    </a:cubicBezTo>
                    <a:cubicBezTo>
                      <a:pt x="710439" y="3043352"/>
                      <a:pt x="710439" y="3043352"/>
                      <a:pt x="710439" y="3043352"/>
                    </a:cubicBezTo>
                    <a:cubicBezTo>
                      <a:pt x="709823" y="2996387"/>
                      <a:pt x="712751" y="2943955"/>
                      <a:pt x="717295" y="2877050"/>
                    </a:cubicBezTo>
                    <a:cubicBezTo>
                      <a:pt x="717295" y="2877050"/>
                      <a:pt x="722762" y="2880591"/>
                      <a:pt x="721799" y="2876088"/>
                    </a:cubicBezTo>
                    <a:cubicBezTo>
                      <a:pt x="723724" y="2885095"/>
                      <a:pt x="720182" y="2890562"/>
                      <a:pt x="722107" y="2899570"/>
                    </a:cubicBezTo>
                    <a:cubicBezTo>
                      <a:pt x="723069" y="2904074"/>
                      <a:pt x="719527" y="2909541"/>
                      <a:pt x="723376" y="2927557"/>
                    </a:cubicBezTo>
                    <a:cubicBezTo>
                      <a:pt x="721759" y="2942030"/>
                      <a:pt x="720141" y="2956505"/>
                      <a:pt x="719487" y="2975484"/>
                    </a:cubicBezTo>
                    <a:cubicBezTo>
                      <a:pt x="720101" y="3022449"/>
                      <a:pt x="717174" y="3074880"/>
                      <a:pt x="727759" y="3124424"/>
                    </a:cubicBezTo>
                    <a:cubicBezTo>
                      <a:pt x="727759" y="3124424"/>
                      <a:pt x="724217" y="3129891"/>
                      <a:pt x="724217" y="3129891"/>
                    </a:cubicBezTo>
                    <a:cubicBezTo>
                      <a:pt x="725180" y="3134395"/>
                      <a:pt x="725180" y="3134395"/>
                      <a:pt x="726142" y="3138899"/>
                    </a:cubicBezTo>
                    <a:cubicBezTo>
                      <a:pt x="722599" y="3144365"/>
                      <a:pt x="723562" y="3148870"/>
                      <a:pt x="724524" y="3153374"/>
                    </a:cubicBezTo>
                    <a:cubicBezTo>
                      <a:pt x="729029" y="3152412"/>
                      <a:pt x="729029" y="3152412"/>
                      <a:pt x="728066" y="3147907"/>
                    </a:cubicBezTo>
                    <a:cubicBezTo>
                      <a:pt x="729991" y="3156915"/>
                      <a:pt x="730953" y="3161420"/>
                      <a:pt x="726449" y="3162382"/>
                    </a:cubicBezTo>
                    <a:cubicBezTo>
                      <a:pt x="727411" y="3166886"/>
                      <a:pt x="728373" y="3171389"/>
                      <a:pt x="729335" y="3175894"/>
                    </a:cubicBezTo>
                    <a:cubicBezTo>
                      <a:pt x="733840" y="3174931"/>
                      <a:pt x="733840" y="3174931"/>
                      <a:pt x="732878" y="3170427"/>
                    </a:cubicBezTo>
                    <a:cubicBezTo>
                      <a:pt x="736420" y="3164962"/>
                      <a:pt x="735458" y="3160457"/>
                      <a:pt x="735458" y="3160457"/>
                    </a:cubicBezTo>
                    <a:cubicBezTo>
                      <a:pt x="733533" y="3151449"/>
                      <a:pt x="732571" y="3146945"/>
                      <a:pt x="731608" y="3142441"/>
                    </a:cubicBezTo>
                    <a:cubicBezTo>
                      <a:pt x="731608" y="3142441"/>
                      <a:pt x="735149" y="3136974"/>
                      <a:pt x="735149" y="3136974"/>
                    </a:cubicBezTo>
                    <a:cubicBezTo>
                      <a:pt x="736112" y="3141478"/>
                      <a:pt x="740616" y="3140516"/>
                      <a:pt x="739654" y="3136012"/>
                    </a:cubicBezTo>
                    <a:cubicBezTo>
                      <a:pt x="739654" y="3136012"/>
                      <a:pt x="739654" y="3136012"/>
                      <a:pt x="738691" y="3131509"/>
                    </a:cubicBezTo>
                    <a:cubicBezTo>
                      <a:pt x="738691" y="3131509"/>
                      <a:pt x="737729" y="3127004"/>
                      <a:pt x="737729" y="3127004"/>
                    </a:cubicBezTo>
                    <a:cubicBezTo>
                      <a:pt x="736767" y="3122500"/>
                      <a:pt x="732263" y="3123462"/>
                      <a:pt x="731301" y="3118959"/>
                    </a:cubicBezTo>
                    <a:cubicBezTo>
                      <a:pt x="731301" y="3118959"/>
                      <a:pt x="730338" y="3114455"/>
                      <a:pt x="730338" y="3114455"/>
                    </a:cubicBezTo>
                    <a:cubicBezTo>
                      <a:pt x="730338" y="3114455"/>
                      <a:pt x="729376" y="3109950"/>
                      <a:pt x="729376" y="3109950"/>
                    </a:cubicBezTo>
                    <a:cubicBezTo>
                      <a:pt x="727451" y="3100942"/>
                      <a:pt x="730031" y="3090972"/>
                      <a:pt x="729069" y="3086468"/>
                    </a:cubicBezTo>
                    <a:cubicBezTo>
                      <a:pt x="728106" y="3081964"/>
                      <a:pt x="730686" y="3071994"/>
                      <a:pt x="733265" y="3062023"/>
                    </a:cubicBezTo>
                    <a:lnTo>
                      <a:pt x="733987" y="3065401"/>
                    </a:lnTo>
                    <a:cubicBezTo>
                      <a:pt x="734227" y="3066527"/>
                      <a:pt x="734227" y="3066527"/>
                      <a:pt x="734227" y="3066527"/>
                    </a:cubicBezTo>
                    <a:cubicBezTo>
                      <a:pt x="734227" y="3066527"/>
                      <a:pt x="735190" y="3071031"/>
                      <a:pt x="735190" y="3071031"/>
                    </a:cubicBezTo>
                    <a:cubicBezTo>
                      <a:pt x="735190" y="3071031"/>
                      <a:pt x="738732" y="3065565"/>
                      <a:pt x="738732" y="3065565"/>
                    </a:cubicBezTo>
                    <a:cubicBezTo>
                      <a:pt x="735845" y="3052053"/>
                      <a:pt x="735845" y="3052053"/>
                      <a:pt x="735845" y="3052053"/>
                    </a:cubicBezTo>
                    <a:cubicBezTo>
                      <a:pt x="735845" y="3052053"/>
                      <a:pt x="734883" y="3047548"/>
                      <a:pt x="733921" y="3043045"/>
                    </a:cubicBezTo>
                    <a:cubicBezTo>
                      <a:pt x="741659" y="3013133"/>
                      <a:pt x="743276" y="2998659"/>
                      <a:pt x="736541" y="2967131"/>
                    </a:cubicBezTo>
                    <a:cubicBezTo>
                      <a:pt x="736541" y="2967131"/>
                      <a:pt x="735578" y="2962627"/>
                      <a:pt x="735578" y="2962627"/>
                    </a:cubicBezTo>
                    <a:cubicBezTo>
                      <a:pt x="738158" y="2952656"/>
                      <a:pt x="740738" y="2942686"/>
                      <a:pt x="744279" y="2937219"/>
                    </a:cubicBezTo>
                    <a:cubicBezTo>
                      <a:pt x="736889" y="2924670"/>
                      <a:pt x="745896" y="2922745"/>
                      <a:pt x="747514" y="2908270"/>
                    </a:cubicBezTo>
                    <a:cubicBezTo>
                      <a:pt x="753328" y="2869352"/>
                      <a:pt x="752713" y="2822387"/>
                      <a:pt x="767536" y="2781543"/>
                    </a:cubicBezTo>
                    <a:lnTo>
                      <a:pt x="767175" y="2788737"/>
                    </a:lnTo>
                    <a:lnTo>
                      <a:pt x="765918" y="2796017"/>
                    </a:lnTo>
                    <a:cubicBezTo>
                      <a:pt x="765918" y="2796017"/>
                      <a:pt x="766563" y="2793524"/>
                      <a:pt x="767088" y="2790469"/>
                    </a:cubicBezTo>
                    <a:lnTo>
                      <a:pt x="767175" y="2788737"/>
                    </a:lnTo>
                    <a:lnTo>
                      <a:pt x="777228" y="2730482"/>
                    </a:lnTo>
                    <a:lnTo>
                      <a:pt x="774987" y="2827750"/>
                    </a:lnTo>
                    <a:cubicBezTo>
                      <a:pt x="776043" y="3008184"/>
                      <a:pt x="792787" y="3186092"/>
                      <a:pt x="824931" y="3364010"/>
                    </a:cubicBezTo>
                    <a:cubicBezTo>
                      <a:pt x="826529" y="3371490"/>
                      <a:pt x="827728" y="3377099"/>
                      <a:pt x="829326" y="3384580"/>
                    </a:cubicBezTo>
                    <a:cubicBezTo>
                      <a:pt x="847900" y="3370834"/>
                      <a:pt x="840565" y="3354803"/>
                      <a:pt x="837369" y="3339843"/>
                    </a:cubicBezTo>
                    <a:cubicBezTo>
                      <a:pt x="787445" y="3078708"/>
                      <a:pt x="782061" y="2824680"/>
                      <a:pt x="819665" y="2577354"/>
                    </a:cubicBezTo>
                    <a:lnTo>
                      <a:pt x="843923" y="2454020"/>
                    </a:lnTo>
                    <a:lnTo>
                      <a:pt x="844696" y="2456577"/>
                    </a:lnTo>
                    <a:cubicBezTo>
                      <a:pt x="844855" y="2460076"/>
                      <a:pt x="845576" y="2463454"/>
                      <a:pt x="850081" y="2462491"/>
                    </a:cubicBezTo>
                    <a:cubicBezTo>
                      <a:pt x="853951" y="2447536"/>
                      <a:pt x="850331" y="2447131"/>
                      <a:pt x="847719" y="2445923"/>
                    </a:cubicBezTo>
                    <a:lnTo>
                      <a:pt x="846151" y="2442693"/>
                    </a:lnTo>
                    <a:lnTo>
                      <a:pt x="847411" y="2436286"/>
                    </a:lnTo>
                    <a:lnTo>
                      <a:pt x="851391" y="2424533"/>
                    </a:lnTo>
                    <a:cubicBezTo>
                      <a:pt x="851391" y="2424533"/>
                      <a:pt x="852354" y="2429038"/>
                      <a:pt x="853316" y="2433542"/>
                    </a:cubicBezTo>
                    <a:cubicBezTo>
                      <a:pt x="863633" y="2393660"/>
                      <a:pt x="880380" y="2361825"/>
                      <a:pt x="879111" y="2333838"/>
                    </a:cubicBezTo>
                    <a:cubicBezTo>
                      <a:pt x="879111" y="2333838"/>
                      <a:pt x="881035" y="2342846"/>
                      <a:pt x="884578" y="2337381"/>
                    </a:cubicBezTo>
                    <a:cubicBezTo>
                      <a:pt x="878804" y="2310355"/>
                      <a:pt x="897475" y="2287529"/>
                      <a:pt x="911642" y="2265663"/>
                    </a:cubicBezTo>
                    <a:cubicBezTo>
                      <a:pt x="913915" y="2232210"/>
                      <a:pt x="927119" y="2205841"/>
                      <a:pt x="944828" y="2178509"/>
                    </a:cubicBezTo>
                    <a:cubicBezTo>
                      <a:pt x="958034" y="2152140"/>
                      <a:pt x="976705" y="2129312"/>
                      <a:pt x="987023" y="2089431"/>
                    </a:cubicBezTo>
                    <a:cubicBezTo>
                      <a:pt x="991527" y="2088468"/>
                      <a:pt x="991527" y="2088468"/>
                      <a:pt x="991527" y="2088468"/>
                    </a:cubicBezTo>
                    <a:cubicBezTo>
                      <a:pt x="988948" y="2098439"/>
                      <a:pt x="988948" y="2098439"/>
                      <a:pt x="988948" y="2098439"/>
                    </a:cubicBezTo>
                    <a:cubicBezTo>
                      <a:pt x="988948" y="2098439"/>
                      <a:pt x="988948" y="2098439"/>
                      <a:pt x="993452" y="2097477"/>
                    </a:cubicBezTo>
                    <a:cubicBezTo>
                      <a:pt x="992489" y="2092973"/>
                      <a:pt x="992489" y="2092973"/>
                      <a:pt x="992489" y="2092973"/>
                    </a:cubicBezTo>
                    <a:cubicBezTo>
                      <a:pt x="996031" y="2087506"/>
                      <a:pt x="996031" y="2087506"/>
                      <a:pt x="996031" y="2087506"/>
                    </a:cubicBezTo>
                    <a:cubicBezTo>
                      <a:pt x="999573" y="2082040"/>
                      <a:pt x="1005694" y="2066604"/>
                      <a:pt x="1012778" y="2055671"/>
                    </a:cubicBezTo>
                    <a:cubicBezTo>
                      <a:pt x="1011815" y="2051167"/>
                      <a:pt x="1007312" y="2052129"/>
                      <a:pt x="1010853" y="2046663"/>
                    </a:cubicBezTo>
                    <a:cubicBezTo>
                      <a:pt x="1010853" y="2046663"/>
                      <a:pt x="1009891" y="2042158"/>
                      <a:pt x="1014395" y="2041196"/>
                    </a:cubicBezTo>
                    <a:cubicBezTo>
                      <a:pt x="1014395" y="2041196"/>
                      <a:pt x="1010853" y="2046663"/>
                      <a:pt x="1016320" y="2050205"/>
                    </a:cubicBezTo>
                    <a:cubicBezTo>
                      <a:pt x="1018899" y="2040234"/>
                      <a:pt x="1017937" y="2035730"/>
                      <a:pt x="1021479" y="2030264"/>
                    </a:cubicBezTo>
                    <a:cubicBezTo>
                      <a:pt x="1021479" y="2030264"/>
                      <a:pt x="1021479" y="2030264"/>
                      <a:pt x="1022441" y="2034767"/>
                    </a:cubicBezTo>
                    <a:cubicBezTo>
                      <a:pt x="1023404" y="2039271"/>
                      <a:pt x="1023404" y="2039271"/>
                      <a:pt x="1023404" y="2039271"/>
                    </a:cubicBezTo>
                    <a:cubicBezTo>
                      <a:pt x="1023404" y="2039271"/>
                      <a:pt x="1027908" y="2038309"/>
                      <a:pt x="1027908" y="2038309"/>
                    </a:cubicBezTo>
                    <a:cubicBezTo>
                      <a:pt x="1027908" y="2038309"/>
                      <a:pt x="1026946" y="2033805"/>
                      <a:pt x="1026946" y="2033805"/>
                    </a:cubicBezTo>
                    <a:cubicBezTo>
                      <a:pt x="1030487" y="2028340"/>
                      <a:pt x="1025984" y="2029302"/>
                      <a:pt x="1025021" y="2024797"/>
                    </a:cubicBezTo>
                    <a:cubicBezTo>
                      <a:pt x="1024059" y="2020293"/>
                      <a:pt x="1028562" y="2019331"/>
                      <a:pt x="1027600" y="2014827"/>
                    </a:cubicBezTo>
                    <a:cubicBezTo>
                      <a:pt x="1028562" y="2019331"/>
                      <a:pt x="1033067" y="2018368"/>
                      <a:pt x="1032104" y="2013865"/>
                    </a:cubicBezTo>
                    <a:cubicBezTo>
                      <a:pt x="1035647" y="2008398"/>
                      <a:pt x="1035647" y="2008398"/>
                      <a:pt x="1035647" y="2008398"/>
                    </a:cubicBezTo>
                    <a:cubicBezTo>
                      <a:pt x="1035647" y="2008398"/>
                      <a:pt x="1034684" y="2003894"/>
                      <a:pt x="1034684" y="2003894"/>
                    </a:cubicBezTo>
                    <a:cubicBezTo>
                      <a:pt x="1038225" y="1998429"/>
                      <a:pt x="1037263" y="1993924"/>
                      <a:pt x="1041767" y="1992962"/>
                    </a:cubicBezTo>
                    <a:lnTo>
                      <a:pt x="1045309" y="1987495"/>
                    </a:lnTo>
                    <a:lnTo>
                      <a:pt x="1046272" y="1991999"/>
                    </a:lnTo>
                    <a:cubicBezTo>
                      <a:pt x="1049813" y="1986533"/>
                      <a:pt x="1049813" y="1986533"/>
                      <a:pt x="1049813" y="1986533"/>
                    </a:cubicBezTo>
                    <a:cubicBezTo>
                      <a:pt x="1048851" y="1982030"/>
                      <a:pt x="1053355" y="1981067"/>
                      <a:pt x="1052393" y="1976563"/>
                    </a:cubicBezTo>
                    <a:cubicBezTo>
                      <a:pt x="1057859" y="1980105"/>
                      <a:pt x="1060439" y="1970134"/>
                      <a:pt x="1063980" y="1964667"/>
                    </a:cubicBezTo>
                    <a:cubicBezTo>
                      <a:pt x="1065905" y="1973676"/>
                      <a:pt x="1072989" y="1962743"/>
                      <a:pt x="1070409" y="1972714"/>
                    </a:cubicBezTo>
                    <a:cubicBezTo>
                      <a:pt x="1080072" y="1951811"/>
                      <a:pt x="1080072" y="1951811"/>
                      <a:pt x="1080072" y="1951811"/>
                    </a:cubicBezTo>
                    <a:cubicBezTo>
                      <a:pt x="1080072" y="1951811"/>
                      <a:pt x="1084576" y="1950848"/>
                      <a:pt x="1084576" y="1950848"/>
                    </a:cubicBezTo>
                    <a:cubicBezTo>
                      <a:pt x="1085539" y="1955353"/>
                      <a:pt x="1085539" y="1955353"/>
                      <a:pt x="1085539" y="1955353"/>
                    </a:cubicBezTo>
                    <a:cubicBezTo>
                      <a:pt x="1081997" y="1960818"/>
                      <a:pt x="1081997" y="1960818"/>
                      <a:pt x="1081997" y="1960818"/>
                    </a:cubicBezTo>
                    <a:cubicBezTo>
                      <a:pt x="1078455" y="1966285"/>
                      <a:pt x="1078455" y="1966285"/>
                      <a:pt x="1082959" y="1965323"/>
                    </a:cubicBezTo>
                    <a:cubicBezTo>
                      <a:pt x="1082959" y="1965323"/>
                      <a:pt x="1082959" y="1965323"/>
                      <a:pt x="1087463" y="1964361"/>
                    </a:cubicBezTo>
                    <a:cubicBezTo>
                      <a:pt x="1086501" y="1959856"/>
                      <a:pt x="1086501" y="1959856"/>
                      <a:pt x="1086501" y="1959856"/>
                    </a:cubicBezTo>
                    <a:cubicBezTo>
                      <a:pt x="1090043" y="1954390"/>
                      <a:pt x="1090043" y="1954390"/>
                      <a:pt x="1090043" y="1954390"/>
                    </a:cubicBezTo>
                    <a:cubicBezTo>
                      <a:pt x="1089081" y="1949886"/>
                      <a:pt x="1089081" y="1949886"/>
                      <a:pt x="1088118" y="1945382"/>
                    </a:cubicBezTo>
                    <a:cubicBezTo>
                      <a:pt x="1088118" y="1945382"/>
                      <a:pt x="1083614" y="1946344"/>
                      <a:pt x="1083614" y="1946344"/>
                    </a:cubicBezTo>
                    <a:cubicBezTo>
                      <a:pt x="1092315" y="1920937"/>
                      <a:pt x="1092315" y="1920937"/>
                      <a:pt x="1094895" y="1910966"/>
                    </a:cubicBezTo>
                    <a:cubicBezTo>
                      <a:pt x="1087810" y="1921900"/>
                      <a:pt x="1086848" y="1917396"/>
                      <a:pt x="1082345" y="1918358"/>
                    </a:cubicBezTo>
                    <a:cubicBezTo>
                      <a:pt x="1085886" y="1912891"/>
                      <a:pt x="1089428" y="1907425"/>
                      <a:pt x="1092970" y="1901959"/>
                    </a:cubicBezTo>
                    <a:cubicBezTo>
                      <a:pt x="1096512" y="1896492"/>
                      <a:pt x="1100053" y="1891027"/>
                      <a:pt x="1103595" y="1885560"/>
                    </a:cubicBezTo>
                    <a:cubicBezTo>
                      <a:pt x="1107137" y="1880093"/>
                      <a:pt x="1106175" y="1875590"/>
                      <a:pt x="1110679" y="1874628"/>
                    </a:cubicBezTo>
                    <a:cubicBezTo>
                      <a:pt x="1110679" y="1874628"/>
                      <a:pt x="1111641" y="1879131"/>
                      <a:pt x="1112603" y="1883635"/>
                    </a:cubicBezTo>
                    <a:cubicBezTo>
                      <a:pt x="1122267" y="1862732"/>
                      <a:pt x="1122267" y="1862732"/>
                      <a:pt x="1122267" y="1862732"/>
                    </a:cubicBezTo>
                    <a:cubicBezTo>
                      <a:pt x="1126770" y="1861770"/>
                      <a:pt x="1126770" y="1861770"/>
                      <a:pt x="1126770" y="1861770"/>
                    </a:cubicBezTo>
                    <a:cubicBezTo>
                      <a:pt x="1127733" y="1866274"/>
                      <a:pt x="1127733" y="1866274"/>
                      <a:pt x="1128695" y="1870778"/>
                    </a:cubicBezTo>
                    <a:cubicBezTo>
                      <a:pt x="1133200" y="1869816"/>
                      <a:pt x="1133200" y="1869816"/>
                      <a:pt x="1133200" y="1869816"/>
                    </a:cubicBezTo>
                    <a:cubicBezTo>
                      <a:pt x="1133200" y="1869816"/>
                      <a:pt x="1132237" y="1865312"/>
                      <a:pt x="1132237" y="1865312"/>
                    </a:cubicBezTo>
                    <a:cubicBezTo>
                      <a:pt x="1136741" y="1864349"/>
                      <a:pt x="1136741" y="1864349"/>
                      <a:pt x="1136741" y="1864349"/>
                    </a:cubicBezTo>
                    <a:cubicBezTo>
                      <a:pt x="1135779" y="1859845"/>
                      <a:pt x="1135779" y="1859845"/>
                      <a:pt x="1134817" y="1855341"/>
                    </a:cubicBezTo>
                    <a:cubicBezTo>
                      <a:pt x="1134817" y="1855341"/>
                      <a:pt x="1134817" y="1855341"/>
                      <a:pt x="1138359" y="1849875"/>
                    </a:cubicBezTo>
                    <a:cubicBezTo>
                      <a:pt x="1138359" y="1849875"/>
                      <a:pt x="1138359" y="1849875"/>
                      <a:pt x="1141900" y="1844409"/>
                    </a:cubicBezTo>
                    <a:cubicBezTo>
                      <a:pt x="1141900" y="1844409"/>
                      <a:pt x="1146404" y="1843446"/>
                      <a:pt x="1146404" y="1843446"/>
                    </a:cubicBezTo>
                    <a:cubicBezTo>
                      <a:pt x="1146404" y="1843446"/>
                      <a:pt x="1147367" y="1847951"/>
                      <a:pt x="1147367" y="1847951"/>
                    </a:cubicBezTo>
                    <a:cubicBezTo>
                      <a:pt x="1143824" y="1853416"/>
                      <a:pt x="1144787" y="1857921"/>
                      <a:pt x="1144787" y="1857921"/>
                    </a:cubicBezTo>
                    <a:cubicBezTo>
                      <a:pt x="1140284" y="1858883"/>
                      <a:pt x="1141246" y="1863387"/>
                      <a:pt x="1142208" y="1867891"/>
                    </a:cubicBezTo>
                    <a:cubicBezTo>
                      <a:pt x="1145749" y="1862425"/>
                      <a:pt x="1145749" y="1862425"/>
                      <a:pt x="1150253" y="1861463"/>
                    </a:cubicBezTo>
                    <a:cubicBezTo>
                      <a:pt x="1152833" y="1851492"/>
                      <a:pt x="1151871" y="1846988"/>
                      <a:pt x="1155412" y="1841522"/>
                    </a:cubicBezTo>
                    <a:cubicBezTo>
                      <a:pt x="1155412" y="1841522"/>
                      <a:pt x="1154450" y="1837018"/>
                      <a:pt x="1154450" y="1837018"/>
                    </a:cubicBezTo>
                    <a:cubicBezTo>
                      <a:pt x="1157992" y="1831552"/>
                      <a:pt x="1157030" y="1827047"/>
                      <a:pt x="1156068" y="1822543"/>
                    </a:cubicBezTo>
                    <a:cubicBezTo>
                      <a:pt x="1160572" y="1821581"/>
                      <a:pt x="1160572" y="1821581"/>
                      <a:pt x="1160572" y="1821581"/>
                    </a:cubicBezTo>
                    <a:cubicBezTo>
                      <a:pt x="1171197" y="1805182"/>
                      <a:pt x="1189869" y="1782355"/>
                      <a:pt x="1199532" y="1761452"/>
                    </a:cubicBezTo>
                    <a:cubicBezTo>
                      <a:pt x="1199532" y="1761452"/>
                      <a:pt x="1203074" y="1755985"/>
                      <a:pt x="1203074" y="1755985"/>
                    </a:cubicBezTo>
                    <a:cubicBezTo>
                      <a:pt x="1203074" y="1755985"/>
                      <a:pt x="1207577" y="1755023"/>
                      <a:pt x="1206615" y="1750519"/>
                    </a:cubicBezTo>
                    <a:cubicBezTo>
                      <a:pt x="1211119" y="1749556"/>
                      <a:pt x="1210157" y="1745053"/>
                      <a:pt x="1213699" y="1739586"/>
                    </a:cubicBezTo>
                    <a:cubicBezTo>
                      <a:pt x="1213699" y="1739586"/>
                      <a:pt x="1217240" y="1734120"/>
                      <a:pt x="1217240" y="1734120"/>
                    </a:cubicBezTo>
                    <a:cubicBezTo>
                      <a:pt x="1220782" y="1728654"/>
                      <a:pt x="1224324" y="1723188"/>
                      <a:pt x="1227866" y="1717721"/>
                    </a:cubicBezTo>
                    <a:cubicBezTo>
                      <a:pt x="1232370" y="1716759"/>
                      <a:pt x="1235912" y="1711293"/>
                      <a:pt x="1234950" y="1706789"/>
                    </a:cubicBezTo>
                    <a:cubicBezTo>
                      <a:pt x="1239454" y="1705826"/>
                      <a:pt x="1239454" y="1705826"/>
                      <a:pt x="1239454" y="1705826"/>
                    </a:cubicBezTo>
                    <a:cubicBezTo>
                      <a:pt x="1242996" y="1700360"/>
                      <a:pt x="1252659" y="1679456"/>
                      <a:pt x="1268751" y="1666599"/>
                    </a:cubicBezTo>
                    <a:cubicBezTo>
                      <a:pt x="1270041" y="1661614"/>
                      <a:pt x="1275353" y="1653415"/>
                      <a:pt x="1280989" y="1643969"/>
                    </a:cubicBezTo>
                    <a:lnTo>
                      <a:pt x="1294822" y="1614580"/>
                    </a:lnTo>
                    <a:lnTo>
                      <a:pt x="1295376" y="1620968"/>
                    </a:lnTo>
                    <a:cubicBezTo>
                      <a:pt x="1297773" y="1632189"/>
                      <a:pt x="1288150" y="1642066"/>
                      <a:pt x="1280397" y="1651544"/>
                    </a:cubicBezTo>
                    <a:cubicBezTo>
                      <a:pt x="1230267" y="1718960"/>
                      <a:pt x="1188817" y="1790388"/>
                      <a:pt x="1150037" y="1865158"/>
                    </a:cubicBezTo>
                    <a:cubicBezTo>
                      <a:pt x="1146023" y="1873837"/>
                      <a:pt x="1125579" y="1887981"/>
                      <a:pt x="1157500" y="1890938"/>
                    </a:cubicBezTo>
                    <a:cubicBezTo>
                      <a:pt x="1175530" y="1892953"/>
                      <a:pt x="1159625" y="1910038"/>
                      <a:pt x="1155212" y="1916847"/>
                    </a:cubicBezTo>
                    <a:cubicBezTo>
                      <a:pt x="1067755" y="2084143"/>
                      <a:pt x="1005537" y="2259733"/>
                      <a:pt x="966688" y="2444019"/>
                    </a:cubicBezTo>
                    <a:cubicBezTo>
                      <a:pt x="916582" y="2685460"/>
                      <a:pt x="913758" y="2928532"/>
                      <a:pt x="940585" y="3173091"/>
                    </a:cubicBezTo>
                    <a:cubicBezTo>
                      <a:pt x="940985" y="3174961"/>
                      <a:pt x="941784" y="3178702"/>
                      <a:pt x="947522" y="3187253"/>
                    </a:cubicBezTo>
                    <a:cubicBezTo>
                      <a:pt x="974972" y="3077752"/>
                      <a:pt x="932698" y="2971416"/>
                      <a:pt x="961347" y="2867525"/>
                    </a:cubicBezTo>
                    <a:cubicBezTo>
                      <a:pt x="960496" y="2945922"/>
                      <a:pt x="1000117" y="3021540"/>
                      <a:pt x="983906" y="3101263"/>
                    </a:cubicBezTo>
                    <a:cubicBezTo>
                      <a:pt x="978550" y="3121962"/>
                      <a:pt x="978406" y="3139591"/>
                      <a:pt x="992151" y="3158164"/>
                    </a:cubicBezTo>
                    <a:cubicBezTo>
                      <a:pt x="1007767" y="3176337"/>
                      <a:pt x="1012961" y="3200648"/>
                      <a:pt x="1014015" y="3223887"/>
                    </a:cubicBezTo>
                    <a:cubicBezTo>
                      <a:pt x="1028329" y="3400726"/>
                      <a:pt x="1098350" y="3563707"/>
                      <a:pt x="1162759" y="3727888"/>
                    </a:cubicBezTo>
                    <a:cubicBezTo>
                      <a:pt x="1171692" y="3751399"/>
                      <a:pt x="1182498" y="3774511"/>
                      <a:pt x="1178341" y="3800819"/>
                    </a:cubicBezTo>
                    <a:cubicBezTo>
                      <a:pt x="1177397" y="3814708"/>
                      <a:pt x="1183934" y="3826999"/>
                      <a:pt x="1193412" y="3834752"/>
                    </a:cubicBezTo>
                    <a:cubicBezTo>
                      <a:pt x="1246814" y="3874183"/>
                      <a:pt x="1265608" y="3934695"/>
                      <a:pt x="1287744" y="3992539"/>
                    </a:cubicBezTo>
                    <a:cubicBezTo>
                      <a:pt x="1297078" y="4017920"/>
                      <a:pt x="1304541" y="4043701"/>
                      <a:pt x="1330979" y="4057607"/>
                    </a:cubicBezTo>
                    <a:cubicBezTo>
                      <a:pt x="1340057" y="4063489"/>
                      <a:pt x="1339785" y="4071369"/>
                      <a:pt x="1343653" y="4080319"/>
                    </a:cubicBezTo>
                    <a:cubicBezTo>
                      <a:pt x="1347648" y="4099019"/>
                      <a:pt x="1354984" y="4115051"/>
                      <a:pt x="1369002" y="4125744"/>
                    </a:cubicBezTo>
                    <a:cubicBezTo>
                      <a:pt x="1437892" y="4173599"/>
                      <a:pt x="1482325" y="4244277"/>
                      <a:pt x="1538651" y="4306548"/>
                    </a:cubicBezTo>
                    <a:cubicBezTo>
                      <a:pt x="1848443" y="4649041"/>
                      <a:pt x="2240609" y="4837057"/>
                      <a:pt x="2686262" y="4927608"/>
                    </a:cubicBezTo>
                    <a:cubicBezTo>
                      <a:pt x="2813000" y="4953326"/>
                      <a:pt x="2941336" y="4986526"/>
                      <a:pt x="3070633" y="4978456"/>
                    </a:cubicBezTo>
                    <a:cubicBezTo>
                      <a:pt x="3236262" y="4966535"/>
                      <a:pt x="3400965" y="4941124"/>
                      <a:pt x="3564597" y="4919852"/>
                    </a:cubicBezTo>
                    <a:cubicBezTo>
                      <a:pt x="3600929" y="4916001"/>
                      <a:pt x="3637134" y="4902400"/>
                      <a:pt x="3668800" y="4885857"/>
                    </a:cubicBezTo>
                    <a:cubicBezTo>
                      <a:pt x="3677352" y="4880120"/>
                      <a:pt x="3688173" y="4875853"/>
                      <a:pt x="3697923" y="4875725"/>
                    </a:cubicBezTo>
                    <a:cubicBezTo>
                      <a:pt x="3759495" y="4880168"/>
                      <a:pt x="3807864" y="4850281"/>
                      <a:pt x="3859302" y="4825603"/>
                    </a:cubicBezTo>
                    <a:cubicBezTo>
                      <a:pt x="3981154" y="4764374"/>
                      <a:pt x="4106072" y="4708354"/>
                      <a:pt x="4218717" y="4631492"/>
                    </a:cubicBezTo>
                    <a:cubicBezTo>
                      <a:pt x="4726089" y="4278670"/>
                      <a:pt x="5050014" y="3808608"/>
                      <a:pt x="5136420" y="3187886"/>
                    </a:cubicBezTo>
                    <a:cubicBezTo>
                      <a:pt x="5163250" y="3002258"/>
                      <a:pt x="5133847" y="2818866"/>
                      <a:pt x="5095093" y="2637473"/>
                    </a:cubicBezTo>
                    <a:cubicBezTo>
                      <a:pt x="5007996" y="2229804"/>
                      <a:pt x="4835925" y="1863754"/>
                      <a:pt x="4552027" y="1550927"/>
                    </a:cubicBezTo>
                    <a:cubicBezTo>
                      <a:pt x="4447383" y="1436406"/>
                      <a:pt x="4331245" y="1332162"/>
                      <a:pt x="4206285" y="1241535"/>
                    </a:cubicBezTo>
                    <a:cubicBezTo>
                      <a:pt x="4141534" y="1194752"/>
                      <a:pt x="4074914" y="1148367"/>
                      <a:pt x="4017916" y="1092106"/>
                    </a:cubicBezTo>
                    <a:cubicBezTo>
                      <a:pt x="3946102" y="1021411"/>
                      <a:pt x="3860780" y="979023"/>
                      <a:pt x="3766634" y="950252"/>
                    </a:cubicBezTo>
                    <a:cubicBezTo>
                      <a:pt x="3358801" y="826200"/>
                      <a:pt x="2946216" y="826355"/>
                      <a:pt x="2533034" y="924406"/>
                    </a:cubicBezTo>
                    <a:cubicBezTo>
                      <a:pt x="2476929" y="936392"/>
                      <a:pt x="2419353" y="950648"/>
                      <a:pt x="2362177" y="966775"/>
                    </a:cubicBezTo>
                    <a:cubicBezTo>
                      <a:pt x="2463328" y="900190"/>
                      <a:pt x="2585272" y="903469"/>
                      <a:pt x="2692688" y="857055"/>
                    </a:cubicBezTo>
                    <a:cubicBezTo>
                      <a:pt x="2635257" y="853681"/>
                      <a:pt x="2580622" y="863399"/>
                      <a:pt x="2526787" y="876855"/>
                    </a:cubicBezTo>
                    <a:cubicBezTo>
                      <a:pt x="2469610" y="892981"/>
                      <a:pt x="2412035" y="907237"/>
                      <a:pt x="2357128" y="924834"/>
                    </a:cubicBezTo>
                    <a:cubicBezTo>
                      <a:pt x="2301822" y="940562"/>
                      <a:pt x="2247314" y="960029"/>
                      <a:pt x="2195476" y="982835"/>
                    </a:cubicBezTo>
                    <a:cubicBezTo>
                      <a:pt x="2141369" y="1004172"/>
                      <a:pt x="2092200" y="1030320"/>
                      <a:pt x="2038892" y="1055397"/>
                    </a:cubicBezTo>
                    <a:cubicBezTo>
                      <a:pt x="2033826" y="1040836"/>
                      <a:pt x="2051456" y="1040981"/>
                      <a:pt x="2051328" y="1031230"/>
                    </a:cubicBezTo>
                    <a:cubicBezTo>
                      <a:pt x="2049059" y="1029760"/>
                      <a:pt x="2046789" y="1028290"/>
                      <a:pt x="2044919" y="1028689"/>
                    </a:cubicBezTo>
                    <a:cubicBezTo>
                      <a:pt x="2007516" y="1036680"/>
                      <a:pt x="1975850" y="1053222"/>
                      <a:pt x="1942714" y="1072034"/>
                    </a:cubicBezTo>
                    <a:cubicBezTo>
                      <a:pt x="1843705" y="1130339"/>
                      <a:pt x="1749635" y="1193455"/>
                      <a:pt x="1659433" y="1265523"/>
                    </a:cubicBezTo>
                    <a:cubicBezTo>
                      <a:pt x="1639387" y="1281537"/>
                      <a:pt x="1618543" y="1293812"/>
                      <a:pt x="1591162" y="1293796"/>
                    </a:cubicBezTo>
                    <a:cubicBezTo>
                      <a:pt x="1566051" y="1295250"/>
                      <a:pt x="1549075" y="1316475"/>
                      <a:pt x="1530900" y="1332091"/>
                    </a:cubicBezTo>
                    <a:cubicBezTo>
                      <a:pt x="1515131" y="1345237"/>
                      <a:pt x="1498863" y="1356045"/>
                      <a:pt x="1480860" y="1363313"/>
                    </a:cubicBezTo>
                    <a:lnTo>
                      <a:pt x="1469896" y="1366433"/>
                    </a:lnTo>
                    <a:lnTo>
                      <a:pt x="1485917" y="1349400"/>
                    </a:lnTo>
                    <a:cubicBezTo>
                      <a:pt x="1513115" y="1322395"/>
                      <a:pt x="1542565" y="1294909"/>
                      <a:pt x="1574268" y="1266943"/>
                    </a:cubicBezTo>
                    <a:cubicBezTo>
                      <a:pt x="1606451" y="1241229"/>
                      <a:pt x="1667276" y="1195266"/>
                      <a:pt x="1710085" y="1153153"/>
                    </a:cubicBezTo>
                    <a:cubicBezTo>
                      <a:pt x="1756743" y="1129056"/>
                      <a:pt x="1799552" y="1086942"/>
                      <a:pt x="1853295" y="1051913"/>
                    </a:cubicBezTo>
                    <a:cubicBezTo>
                      <a:pt x="1856836" y="1046446"/>
                      <a:pt x="1862302" y="1049988"/>
                      <a:pt x="1870349" y="1043559"/>
                    </a:cubicBezTo>
                    <a:cubicBezTo>
                      <a:pt x="1961740" y="986358"/>
                      <a:pt x="2063102" y="931734"/>
                      <a:pt x="2165426" y="881616"/>
                    </a:cubicBezTo>
                    <a:cubicBezTo>
                      <a:pt x="2217070" y="858808"/>
                      <a:pt x="2269194" y="838252"/>
                      <a:pt x="2321799" y="819950"/>
                    </a:cubicBezTo>
                    <a:lnTo>
                      <a:pt x="2427971" y="787847"/>
                    </a:lnTo>
                    <a:lnTo>
                      <a:pt x="2380636" y="803258"/>
                    </a:lnTo>
                    <a:cubicBezTo>
                      <a:pt x="2364348" y="809681"/>
                      <a:pt x="2349305" y="816427"/>
                      <a:pt x="2340778" y="820604"/>
                    </a:cubicBezTo>
                    <a:cubicBezTo>
                      <a:pt x="2336273" y="821566"/>
                      <a:pt x="2336273" y="821566"/>
                      <a:pt x="2336273" y="821566"/>
                    </a:cubicBezTo>
                    <a:cubicBezTo>
                      <a:pt x="2288653" y="841160"/>
                      <a:pt x="2258087" y="852399"/>
                      <a:pt x="2205963" y="872955"/>
                    </a:cubicBezTo>
                    <a:cubicBezTo>
                      <a:pt x="2201459" y="873917"/>
                      <a:pt x="2201459" y="873917"/>
                      <a:pt x="2201459" y="873917"/>
                    </a:cubicBezTo>
                    <a:cubicBezTo>
                      <a:pt x="2202421" y="878421"/>
                      <a:pt x="2197917" y="879383"/>
                      <a:pt x="2202421" y="878421"/>
                    </a:cubicBezTo>
                    <a:cubicBezTo>
                      <a:pt x="2202421" y="878421"/>
                      <a:pt x="2206925" y="877459"/>
                      <a:pt x="2211429" y="876496"/>
                    </a:cubicBezTo>
                    <a:cubicBezTo>
                      <a:pt x="2259049" y="856904"/>
                      <a:pt x="2294120" y="844701"/>
                      <a:pt x="2337236" y="826071"/>
                    </a:cubicBezTo>
                    <a:cubicBezTo>
                      <a:pt x="2338198" y="830575"/>
                      <a:pt x="2338198" y="830575"/>
                      <a:pt x="2342703" y="829613"/>
                    </a:cubicBezTo>
                    <a:cubicBezTo>
                      <a:pt x="2342703" y="829613"/>
                      <a:pt x="2347207" y="828650"/>
                      <a:pt x="2347207" y="828650"/>
                    </a:cubicBezTo>
                    <a:cubicBezTo>
                      <a:pt x="2347207" y="828650"/>
                      <a:pt x="2347207" y="828650"/>
                      <a:pt x="2346245" y="824146"/>
                    </a:cubicBezTo>
                    <a:cubicBezTo>
                      <a:pt x="2384856" y="806478"/>
                      <a:pt x="2432785" y="810367"/>
                      <a:pt x="2437943" y="790426"/>
                    </a:cubicBezTo>
                    <a:lnTo>
                      <a:pt x="2455960" y="786577"/>
                    </a:lnTo>
                    <a:cubicBezTo>
                      <a:pt x="2460464" y="785615"/>
                      <a:pt x="2464967" y="784653"/>
                      <a:pt x="2464967" y="784653"/>
                    </a:cubicBezTo>
                    <a:cubicBezTo>
                      <a:pt x="2465930" y="789157"/>
                      <a:pt x="2467854" y="798165"/>
                      <a:pt x="2464313" y="803631"/>
                    </a:cubicBezTo>
                    <a:cubicBezTo>
                      <a:pt x="2459809" y="804594"/>
                      <a:pt x="2455304" y="805556"/>
                      <a:pt x="2450800" y="806518"/>
                    </a:cubicBezTo>
                    <a:cubicBezTo>
                      <a:pt x="2437288" y="809405"/>
                      <a:pt x="2429242" y="815833"/>
                      <a:pt x="2420234" y="817758"/>
                    </a:cubicBezTo>
                    <a:cubicBezTo>
                      <a:pt x="2420234" y="817758"/>
                      <a:pt x="2415730" y="818720"/>
                      <a:pt x="2415730" y="818720"/>
                    </a:cubicBezTo>
                    <a:cubicBezTo>
                      <a:pt x="2412188" y="824186"/>
                      <a:pt x="2407684" y="825149"/>
                      <a:pt x="2403180" y="826111"/>
                    </a:cubicBezTo>
                    <a:cubicBezTo>
                      <a:pt x="2403180" y="826111"/>
                      <a:pt x="2398676" y="827073"/>
                      <a:pt x="2398676" y="827073"/>
                    </a:cubicBezTo>
                    <a:cubicBezTo>
                      <a:pt x="2399639" y="831577"/>
                      <a:pt x="2404142" y="830615"/>
                      <a:pt x="2404142" y="830615"/>
                    </a:cubicBezTo>
                    <a:cubicBezTo>
                      <a:pt x="2413151" y="828691"/>
                      <a:pt x="2412188" y="824186"/>
                      <a:pt x="2416693" y="823224"/>
                    </a:cubicBezTo>
                    <a:cubicBezTo>
                      <a:pt x="2416693" y="823224"/>
                      <a:pt x="2416693" y="823224"/>
                      <a:pt x="2421196" y="822262"/>
                    </a:cubicBezTo>
                    <a:cubicBezTo>
                      <a:pt x="2416693" y="823224"/>
                      <a:pt x="2417655" y="827728"/>
                      <a:pt x="2417655" y="827728"/>
                    </a:cubicBezTo>
                    <a:cubicBezTo>
                      <a:pt x="2417655" y="827728"/>
                      <a:pt x="2422158" y="826766"/>
                      <a:pt x="2422158" y="826766"/>
                    </a:cubicBezTo>
                    <a:cubicBezTo>
                      <a:pt x="2426663" y="825804"/>
                      <a:pt x="2431167" y="824841"/>
                      <a:pt x="2431167" y="824841"/>
                    </a:cubicBezTo>
                    <a:cubicBezTo>
                      <a:pt x="2431167" y="824841"/>
                      <a:pt x="2430205" y="820337"/>
                      <a:pt x="2430205" y="820337"/>
                    </a:cubicBezTo>
                    <a:cubicBezTo>
                      <a:pt x="2434709" y="819375"/>
                      <a:pt x="2442754" y="812946"/>
                      <a:pt x="2447259" y="811984"/>
                    </a:cubicBezTo>
                    <a:cubicBezTo>
                      <a:pt x="2456267" y="810059"/>
                      <a:pt x="2460771" y="809097"/>
                      <a:pt x="2469779" y="807172"/>
                    </a:cubicBezTo>
                    <a:cubicBezTo>
                      <a:pt x="2492299" y="802361"/>
                      <a:pt x="2492299" y="802361"/>
                      <a:pt x="2492299" y="802361"/>
                    </a:cubicBezTo>
                    <a:cubicBezTo>
                      <a:pt x="2496804" y="801399"/>
                      <a:pt x="2500345" y="795933"/>
                      <a:pt x="2500345" y="795933"/>
                    </a:cubicBezTo>
                    <a:cubicBezTo>
                      <a:pt x="2500345" y="795933"/>
                      <a:pt x="2495842" y="796895"/>
                      <a:pt x="2491337" y="797858"/>
                    </a:cubicBezTo>
                    <a:cubicBezTo>
                      <a:pt x="2473321" y="801707"/>
                      <a:pt x="2473321" y="801707"/>
                      <a:pt x="2473321" y="801707"/>
                    </a:cubicBezTo>
                    <a:cubicBezTo>
                      <a:pt x="2475900" y="791736"/>
                      <a:pt x="2479442" y="786270"/>
                      <a:pt x="2478479" y="781766"/>
                    </a:cubicBezTo>
                    <a:cubicBezTo>
                      <a:pt x="2477517" y="777261"/>
                      <a:pt x="2477517" y="777261"/>
                      <a:pt x="2477517" y="777261"/>
                    </a:cubicBezTo>
                    <a:cubicBezTo>
                      <a:pt x="2482021" y="776299"/>
                      <a:pt x="2482021" y="776299"/>
                      <a:pt x="2486526" y="775337"/>
                    </a:cubicBezTo>
                    <a:cubicBezTo>
                      <a:pt x="2490068" y="769870"/>
                      <a:pt x="2490068" y="769870"/>
                      <a:pt x="2490068" y="769870"/>
                    </a:cubicBezTo>
                    <a:cubicBezTo>
                      <a:pt x="2484601" y="766329"/>
                      <a:pt x="2484601" y="766329"/>
                      <a:pt x="2484601" y="766329"/>
                    </a:cubicBezTo>
                    <a:close/>
                    <a:moveTo>
                      <a:pt x="4722193" y="185911"/>
                    </a:moveTo>
                    <a:cubicBezTo>
                      <a:pt x="4753921" y="193845"/>
                      <a:pt x="4773751" y="197812"/>
                      <a:pt x="4809446" y="213679"/>
                    </a:cubicBezTo>
                    <a:cubicBezTo>
                      <a:pt x="4809446" y="213679"/>
                      <a:pt x="4809446" y="217645"/>
                      <a:pt x="4801514" y="217645"/>
                    </a:cubicBezTo>
                    <a:cubicBezTo>
                      <a:pt x="4801514" y="217645"/>
                      <a:pt x="4833242" y="229546"/>
                      <a:pt x="4841174" y="225579"/>
                    </a:cubicBezTo>
                    <a:cubicBezTo>
                      <a:pt x="4849106" y="233513"/>
                      <a:pt x="4853073" y="237479"/>
                      <a:pt x="4849106" y="241446"/>
                    </a:cubicBezTo>
                    <a:cubicBezTo>
                      <a:pt x="4864970" y="241446"/>
                      <a:pt x="4904631" y="269214"/>
                      <a:pt x="4928427" y="277147"/>
                    </a:cubicBezTo>
                    <a:cubicBezTo>
                      <a:pt x="4936360" y="281114"/>
                      <a:pt x="4940326" y="281114"/>
                      <a:pt x="4948258" y="285081"/>
                    </a:cubicBezTo>
                    <a:cubicBezTo>
                      <a:pt x="5011715" y="312848"/>
                      <a:pt x="5071206" y="356483"/>
                      <a:pt x="5126730" y="392184"/>
                    </a:cubicBezTo>
                    <a:cubicBezTo>
                      <a:pt x="5146560" y="404084"/>
                      <a:pt x="5186221" y="419951"/>
                      <a:pt x="5178288" y="427885"/>
                    </a:cubicBezTo>
                    <a:cubicBezTo>
                      <a:pt x="5194153" y="435818"/>
                      <a:pt x="5206051" y="443752"/>
                      <a:pt x="5213983" y="443752"/>
                    </a:cubicBezTo>
                    <a:cubicBezTo>
                      <a:pt x="5225881" y="455652"/>
                      <a:pt x="5217949" y="455652"/>
                      <a:pt x="5213984" y="455652"/>
                    </a:cubicBezTo>
                    <a:cubicBezTo>
                      <a:pt x="5170357" y="435818"/>
                      <a:pt x="5122764" y="400117"/>
                      <a:pt x="5091035" y="380284"/>
                    </a:cubicBezTo>
                    <a:cubicBezTo>
                      <a:pt x="5087070" y="376317"/>
                      <a:pt x="5083104" y="376317"/>
                      <a:pt x="5083103" y="380284"/>
                    </a:cubicBezTo>
                    <a:cubicBezTo>
                      <a:pt x="5087069" y="380284"/>
                      <a:pt x="5087069" y="380284"/>
                      <a:pt x="5091036" y="384250"/>
                    </a:cubicBezTo>
                    <a:cubicBezTo>
                      <a:pt x="5095002" y="384250"/>
                      <a:pt x="5098967" y="388217"/>
                      <a:pt x="5098968" y="392184"/>
                    </a:cubicBezTo>
                    <a:cubicBezTo>
                      <a:pt x="5098968" y="392184"/>
                      <a:pt x="5095002" y="392184"/>
                      <a:pt x="5091035" y="388217"/>
                    </a:cubicBezTo>
                    <a:cubicBezTo>
                      <a:pt x="5091035" y="388217"/>
                      <a:pt x="5091035" y="388217"/>
                      <a:pt x="5087069" y="388217"/>
                    </a:cubicBezTo>
                    <a:cubicBezTo>
                      <a:pt x="5126730" y="419951"/>
                      <a:pt x="5170356" y="447719"/>
                      <a:pt x="5217950" y="479453"/>
                    </a:cubicBezTo>
                    <a:cubicBezTo>
                      <a:pt x="5261576" y="507220"/>
                      <a:pt x="5305202" y="538955"/>
                      <a:pt x="5348829" y="574656"/>
                    </a:cubicBezTo>
                    <a:cubicBezTo>
                      <a:pt x="5360727" y="578622"/>
                      <a:pt x="5368659" y="582589"/>
                      <a:pt x="5376592" y="590523"/>
                    </a:cubicBezTo>
                    <a:cubicBezTo>
                      <a:pt x="5416252" y="622257"/>
                      <a:pt x="5440049" y="638124"/>
                      <a:pt x="5471777" y="669858"/>
                    </a:cubicBezTo>
                    <a:cubicBezTo>
                      <a:pt x="5475743" y="669858"/>
                      <a:pt x="5483675" y="665892"/>
                      <a:pt x="5487641" y="661925"/>
                    </a:cubicBezTo>
                    <a:cubicBezTo>
                      <a:pt x="5499539" y="669858"/>
                      <a:pt x="5507472" y="673825"/>
                      <a:pt x="5511437" y="673825"/>
                    </a:cubicBezTo>
                    <a:cubicBezTo>
                      <a:pt x="5511437" y="673825"/>
                      <a:pt x="5507471" y="669858"/>
                      <a:pt x="5507471" y="669858"/>
                    </a:cubicBezTo>
                    <a:cubicBezTo>
                      <a:pt x="5507471" y="665891"/>
                      <a:pt x="5507471" y="665891"/>
                      <a:pt x="5507471" y="665891"/>
                    </a:cubicBezTo>
                    <a:cubicBezTo>
                      <a:pt x="5511438" y="665892"/>
                      <a:pt x="5515403" y="669858"/>
                      <a:pt x="5515404" y="673825"/>
                    </a:cubicBezTo>
                    <a:cubicBezTo>
                      <a:pt x="5515404" y="673825"/>
                      <a:pt x="5519369" y="673825"/>
                      <a:pt x="5519369" y="677792"/>
                    </a:cubicBezTo>
                    <a:cubicBezTo>
                      <a:pt x="5527301" y="669858"/>
                      <a:pt x="5543166" y="681759"/>
                      <a:pt x="5562995" y="701593"/>
                    </a:cubicBezTo>
                    <a:cubicBezTo>
                      <a:pt x="5582826" y="721427"/>
                      <a:pt x="5606623" y="745227"/>
                      <a:pt x="5626452" y="765061"/>
                    </a:cubicBezTo>
                    <a:cubicBezTo>
                      <a:pt x="5630419" y="776961"/>
                      <a:pt x="5610589" y="753161"/>
                      <a:pt x="5610589" y="757128"/>
                    </a:cubicBezTo>
                    <a:cubicBezTo>
                      <a:pt x="5610589" y="757128"/>
                      <a:pt x="5614555" y="761094"/>
                      <a:pt x="5614555" y="761094"/>
                    </a:cubicBezTo>
                    <a:cubicBezTo>
                      <a:pt x="5618520" y="765061"/>
                      <a:pt x="5622487" y="765061"/>
                      <a:pt x="5618521" y="769028"/>
                    </a:cubicBezTo>
                    <a:cubicBezTo>
                      <a:pt x="5618521" y="769028"/>
                      <a:pt x="5618521" y="769028"/>
                      <a:pt x="5614555" y="765061"/>
                    </a:cubicBezTo>
                    <a:cubicBezTo>
                      <a:pt x="5614555" y="765061"/>
                      <a:pt x="5614555" y="765061"/>
                      <a:pt x="5610588" y="765061"/>
                    </a:cubicBezTo>
                    <a:cubicBezTo>
                      <a:pt x="5622486" y="776961"/>
                      <a:pt x="5634385" y="788862"/>
                      <a:pt x="5630418" y="792829"/>
                    </a:cubicBezTo>
                    <a:cubicBezTo>
                      <a:pt x="5618521" y="788862"/>
                      <a:pt x="5598690" y="769028"/>
                      <a:pt x="5590759" y="765061"/>
                    </a:cubicBezTo>
                    <a:cubicBezTo>
                      <a:pt x="5590759" y="765061"/>
                      <a:pt x="5590759" y="765061"/>
                      <a:pt x="5594724" y="769028"/>
                    </a:cubicBezTo>
                    <a:cubicBezTo>
                      <a:pt x="5598690" y="772995"/>
                      <a:pt x="5598690" y="772995"/>
                      <a:pt x="5602657" y="776961"/>
                    </a:cubicBezTo>
                    <a:cubicBezTo>
                      <a:pt x="5602657" y="776961"/>
                      <a:pt x="5598690" y="776961"/>
                      <a:pt x="5598690" y="776961"/>
                    </a:cubicBezTo>
                    <a:cubicBezTo>
                      <a:pt x="5598690" y="772995"/>
                      <a:pt x="5594725" y="772995"/>
                      <a:pt x="5594725" y="772995"/>
                    </a:cubicBezTo>
                    <a:cubicBezTo>
                      <a:pt x="5602657" y="776961"/>
                      <a:pt x="5606622" y="788862"/>
                      <a:pt x="5614555" y="796795"/>
                    </a:cubicBezTo>
                    <a:cubicBezTo>
                      <a:pt x="5650249" y="832496"/>
                      <a:pt x="5693876" y="868197"/>
                      <a:pt x="5729570" y="907865"/>
                    </a:cubicBezTo>
                    <a:cubicBezTo>
                      <a:pt x="5741468" y="919765"/>
                      <a:pt x="5745434" y="927699"/>
                      <a:pt x="5757333" y="943566"/>
                    </a:cubicBezTo>
                    <a:cubicBezTo>
                      <a:pt x="5789061" y="979267"/>
                      <a:pt x="5824756" y="1022902"/>
                      <a:pt x="5856484" y="1058602"/>
                    </a:cubicBezTo>
                    <a:cubicBezTo>
                      <a:pt x="5884247" y="1094304"/>
                      <a:pt x="5908042" y="1122071"/>
                      <a:pt x="5908043" y="1133972"/>
                    </a:cubicBezTo>
                    <a:cubicBezTo>
                      <a:pt x="5908043" y="1133972"/>
                      <a:pt x="5908043" y="1133972"/>
                      <a:pt x="5908042" y="1137938"/>
                    </a:cubicBezTo>
                    <a:cubicBezTo>
                      <a:pt x="5908042" y="1137938"/>
                      <a:pt x="5908042" y="1137938"/>
                      <a:pt x="5912009" y="1141905"/>
                    </a:cubicBezTo>
                    <a:cubicBezTo>
                      <a:pt x="5915975" y="1141905"/>
                      <a:pt x="5915975" y="1145872"/>
                      <a:pt x="5915975" y="1149838"/>
                    </a:cubicBezTo>
                    <a:cubicBezTo>
                      <a:pt x="5915975" y="1149838"/>
                      <a:pt x="5915975" y="1149838"/>
                      <a:pt x="5912008" y="1145872"/>
                    </a:cubicBezTo>
                    <a:cubicBezTo>
                      <a:pt x="5912008" y="1145872"/>
                      <a:pt x="5912008" y="1145872"/>
                      <a:pt x="5908042" y="1141905"/>
                    </a:cubicBezTo>
                    <a:cubicBezTo>
                      <a:pt x="5915974" y="1157772"/>
                      <a:pt x="5927873" y="1173639"/>
                      <a:pt x="5935805" y="1185539"/>
                    </a:cubicBezTo>
                    <a:cubicBezTo>
                      <a:pt x="5931839" y="1189506"/>
                      <a:pt x="5939771" y="1205373"/>
                      <a:pt x="5931839" y="1205373"/>
                    </a:cubicBezTo>
                    <a:cubicBezTo>
                      <a:pt x="5987364" y="1280742"/>
                      <a:pt x="6007194" y="1344210"/>
                      <a:pt x="6054787" y="1391812"/>
                    </a:cubicBezTo>
                    <a:cubicBezTo>
                      <a:pt x="6078583" y="1443380"/>
                      <a:pt x="6078583" y="1479081"/>
                      <a:pt x="6110311" y="1530649"/>
                    </a:cubicBezTo>
                    <a:cubicBezTo>
                      <a:pt x="6110311" y="1534616"/>
                      <a:pt x="6114277" y="1546516"/>
                      <a:pt x="6118243" y="1550483"/>
                    </a:cubicBezTo>
                    <a:cubicBezTo>
                      <a:pt x="6130142" y="1574284"/>
                      <a:pt x="6146006" y="1606018"/>
                      <a:pt x="6157904" y="1633786"/>
                    </a:cubicBezTo>
                    <a:cubicBezTo>
                      <a:pt x="6169802" y="1661553"/>
                      <a:pt x="6177734" y="1693287"/>
                      <a:pt x="6177734" y="1709154"/>
                    </a:cubicBezTo>
                    <a:cubicBezTo>
                      <a:pt x="6169802" y="1705187"/>
                      <a:pt x="6161869" y="1689320"/>
                      <a:pt x="6153938" y="1669486"/>
                    </a:cubicBezTo>
                    <a:cubicBezTo>
                      <a:pt x="6149972" y="1649652"/>
                      <a:pt x="6142039" y="1629819"/>
                      <a:pt x="6134108" y="1621885"/>
                    </a:cubicBezTo>
                    <a:cubicBezTo>
                      <a:pt x="6130142" y="1609984"/>
                      <a:pt x="6130141" y="1602051"/>
                      <a:pt x="6130142" y="1590151"/>
                    </a:cubicBezTo>
                    <a:cubicBezTo>
                      <a:pt x="6114278" y="1554450"/>
                      <a:pt x="6106345" y="1542549"/>
                      <a:pt x="6090481" y="1514782"/>
                    </a:cubicBezTo>
                    <a:cubicBezTo>
                      <a:pt x="6098413" y="1518749"/>
                      <a:pt x="6086515" y="1498915"/>
                      <a:pt x="6082549" y="1487014"/>
                    </a:cubicBezTo>
                    <a:cubicBezTo>
                      <a:pt x="6078583" y="1483048"/>
                      <a:pt x="6066685" y="1471147"/>
                      <a:pt x="6074617" y="1487014"/>
                    </a:cubicBezTo>
                    <a:cubicBezTo>
                      <a:pt x="6058752" y="1459247"/>
                      <a:pt x="6038922" y="1423546"/>
                      <a:pt x="6019092" y="1383878"/>
                    </a:cubicBezTo>
                    <a:cubicBezTo>
                      <a:pt x="6003227" y="1348177"/>
                      <a:pt x="5979431" y="1308510"/>
                      <a:pt x="5959602" y="1272808"/>
                    </a:cubicBezTo>
                    <a:cubicBezTo>
                      <a:pt x="5959602" y="1272808"/>
                      <a:pt x="5955635" y="1264875"/>
                      <a:pt x="5963568" y="1264875"/>
                    </a:cubicBezTo>
                    <a:cubicBezTo>
                      <a:pt x="5935805" y="1221240"/>
                      <a:pt x="5923907" y="1197439"/>
                      <a:pt x="5900111" y="1181572"/>
                    </a:cubicBezTo>
                    <a:cubicBezTo>
                      <a:pt x="5888213" y="1157772"/>
                      <a:pt x="5876315" y="1145872"/>
                      <a:pt x="5868382" y="1130005"/>
                    </a:cubicBezTo>
                    <a:cubicBezTo>
                      <a:pt x="5860450" y="1122071"/>
                      <a:pt x="5868382" y="1133971"/>
                      <a:pt x="5864416" y="1133972"/>
                    </a:cubicBezTo>
                    <a:cubicBezTo>
                      <a:pt x="5852518" y="1118104"/>
                      <a:pt x="5840619" y="1102237"/>
                      <a:pt x="5828722" y="1086370"/>
                    </a:cubicBezTo>
                    <a:cubicBezTo>
                      <a:pt x="5840619" y="1086370"/>
                      <a:pt x="5828721" y="1074470"/>
                      <a:pt x="5824755" y="1066536"/>
                    </a:cubicBezTo>
                    <a:cubicBezTo>
                      <a:pt x="5828721" y="1058603"/>
                      <a:pt x="5844586" y="1070503"/>
                      <a:pt x="5860450" y="1078437"/>
                    </a:cubicBezTo>
                    <a:cubicBezTo>
                      <a:pt x="5856484" y="1058602"/>
                      <a:pt x="5804925" y="1014968"/>
                      <a:pt x="5789061" y="995134"/>
                    </a:cubicBezTo>
                    <a:cubicBezTo>
                      <a:pt x="5789061" y="999101"/>
                      <a:pt x="5789061" y="999101"/>
                      <a:pt x="5789061" y="999101"/>
                    </a:cubicBezTo>
                    <a:cubicBezTo>
                      <a:pt x="5793027" y="1003068"/>
                      <a:pt x="5793027" y="1007034"/>
                      <a:pt x="5793027" y="1007034"/>
                    </a:cubicBezTo>
                    <a:cubicBezTo>
                      <a:pt x="5789061" y="1003068"/>
                      <a:pt x="5785095" y="1003068"/>
                      <a:pt x="5785095" y="999101"/>
                    </a:cubicBezTo>
                    <a:cubicBezTo>
                      <a:pt x="5781129" y="1003068"/>
                      <a:pt x="5757332" y="975300"/>
                      <a:pt x="5765264" y="975300"/>
                    </a:cubicBezTo>
                    <a:cubicBezTo>
                      <a:pt x="5761299" y="975300"/>
                      <a:pt x="5761299" y="975300"/>
                      <a:pt x="5757332" y="971334"/>
                    </a:cubicBezTo>
                    <a:cubicBezTo>
                      <a:pt x="5757332" y="971334"/>
                      <a:pt x="5757332" y="971334"/>
                      <a:pt x="5757333" y="967367"/>
                    </a:cubicBezTo>
                    <a:cubicBezTo>
                      <a:pt x="5757333" y="967367"/>
                      <a:pt x="5757333" y="963400"/>
                      <a:pt x="5757333" y="963400"/>
                    </a:cubicBezTo>
                    <a:cubicBezTo>
                      <a:pt x="5757333" y="963400"/>
                      <a:pt x="5757333" y="963400"/>
                      <a:pt x="5761298" y="967367"/>
                    </a:cubicBezTo>
                    <a:cubicBezTo>
                      <a:pt x="5737503" y="939599"/>
                      <a:pt x="5753366" y="963400"/>
                      <a:pt x="5749401" y="967367"/>
                    </a:cubicBezTo>
                    <a:cubicBezTo>
                      <a:pt x="5745435" y="971333"/>
                      <a:pt x="5737502" y="963400"/>
                      <a:pt x="5737502" y="963400"/>
                    </a:cubicBezTo>
                    <a:cubicBezTo>
                      <a:pt x="5733536" y="967367"/>
                      <a:pt x="5753367" y="991167"/>
                      <a:pt x="5741469" y="983234"/>
                    </a:cubicBezTo>
                    <a:cubicBezTo>
                      <a:pt x="5729571" y="975300"/>
                      <a:pt x="5717672" y="967367"/>
                      <a:pt x="5705773" y="955466"/>
                    </a:cubicBezTo>
                    <a:cubicBezTo>
                      <a:pt x="5697842" y="943566"/>
                      <a:pt x="5685944" y="935633"/>
                      <a:pt x="5674045" y="919765"/>
                    </a:cubicBezTo>
                    <a:cubicBezTo>
                      <a:pt x="5678011" y="911832"/>
                      <a:pt x="5697842" y="931666"/>
                      <a:pt x="5705774" y="935633"/>
                    </a:cubicBezTo>
                    <a:cubicBezTo>
                      <a:pt x="5713706" y="931666"/>
                      <a:pt x="5697841" y="919765"/>
                      <a:pt x="5697842" y="915799"/>
                    </a:cubicBezTo>
                    <a:cubicBezTo>
                      <a:pt x="5689910" y="911832"/>
                      <a:pt x="5681977" y="899931"/>
                      <a:pt x="5678012" y="899931"/>
                    </a:cubicBezTo>
                    <a:cubicBezTo>
                      <a:pt x="5622487" y="836463"/>
                      <a:pt x="5566962" y="804729"/>
                      <a:pt x="5523336" y="749194"/>
                    </a:cubicBezTo>
                    <a:cubicBezTo>
                      <a:pt x="5515403" y="741261"/>
                      <a:pt x="5503505" y="733327"/>
                      <a:pt x="5495573" y="725393"/>
                    </a:cubicBezTo>
                    <a:cubicBezTo>
                      <a:pt x="5475743" y="705559"/>
                      <a:pt x="5479709" y="709526"/>
                      <a:pt x="5455913" y="689692"/>
                    </a:cubicBezTo>
                    <a:cubicBezTo>
                      <a:pt x="5451947" y="685725"/>
                      <a:pt x="5447980" y="685725"/>
                      <a:pt x="5447981" y="689692"/>
                    </a:cubicBezTo>
                    <a:cubicBezTo>
                      <a:pt x="5416252" y="665892"/>
                      <a:pt x="5396422" y="650024"/>
                      <a:pt x="5376591" y="634157"/>
                    </a:cubicBezTo>
                    <a:cubicBezTo>
                      <a:pt x="5356762" y="618290"/>
                      <a:pt x="5340897" y="602423"/>
                      <a:pt x="5317100" y="582589"/>
                    </a:cubicBezTo>
                    <a:cubicBezTo>
                      <a:pt x="5305203" y="578622"/>
                      <a:pt x="5317101" y="590523"/>
                      <a:pt x="5313135" y="598456"/>
                    </a:cubicBezTo>
                    <a:cubicBezTo>
                      <a:pt x="5305202" y="594490"/>
                      <a:pt x="5305202" y="594490"/>
                      <a:pt x="5301237" y="594489"/>
                    </a:cubicBezTo>
                    <a:cubicBezTo>
                      <a:pt x="5277440" y="578622"/>
                      <a:pt x="5273474" y="570689"/>
                      <a:pt x="5249678" y="554822"/>
                    </a:cubicBezTo>
                    <a:cubicBezTo>
                      <a:pt x="5249678" y="550855"/>
                      <a:pt x="5253644" y="550855"/>
                      <a:pt x="5249677" y="546888"/>
                    </a:cubicBezTo>
                    <a:cubicBezTo>
                      <a:pt x="5253644" y="546888"/>
                      <a:pt x="5257610" y="542921"/>
                      <a:pt x="5273474" y="554822"/>
                    </a:cubicBezTo>
                    <a:cubicBezTo>
                      <a:pt x="5257610" y="538955"/>
                      <a:pt x="5229847" y="519121"/>
                      <a:pt x="5206051" y="503254"/>
                    </a:cubicBezTo>
                    <a:cubicBezTo>
                      <a:pt x="5178289" y="487386"/>
                      <a:pt x="5154492" y="471519"/>
                      <a:pt x="5142594" y="455652"/>
                    </a:cubicBezTo>
                    <a:cubicBezTo>
                      <a:pt x="5091036" y="431852"/>
                      <a:pt x="5063273" y="408051"/>
                      <a:pt x="5015681" y="380283"/>
                    </a:cubicBezTo>
                    <a:cubicBezTo>
                      <a:pt x="4991884" y="372350"/>
                      <a:pt x="5027579" y="396151"/>
                      <a:pt x="5007749" y="392184"/>
                    </a:cubicBezTo>
                    <a:cubicBezTo>
                      <a:pt x="4999817" y="384250"/>
                      <a:pt x="4995850" y="388217"/>
                      <a:pt x="4983952" y="380284"/>
                    </a:cubicBezTo>
                    <a:cubicBezTo>
                      <a:pt x="4991884" y="376317"/>
                      <a:pt x="4976020" y="364416"/>
                      <a:pt x="4991884" y="364416"/>
                    </a:cubicBezTo>
                    <a:cubicBezTo>
                      <a:pt x="4979986" y="352516"/>
                      <a:pt x="4940325" y="332682"/>
                      <a:pt x="4916529" y="328715"/>
                    </a:cubicBezTo>
                    <a:cubicBezTo>
                      <a:pt x="4853072" y="285081"/>
                      <a:pt x="4777718" y="253346"/>
                      <a:pt x="4674600" y="213679"/>
                    </a:cubicBezTo>
                    <a:cubicBezTo>
                      <a:pt x="4698397" y="209712"/>
                      <a:pt x="4730125" y="221612"/>
                      <a:pt x="4761853" y="229546"/>
                    </a:cubicBezTo>
                    <a:cubicBezTo>
                      <a:pt x="4797548" y="249380"/>
                      <a:pt x="4857039" y="273180"/>
                      <a:pt x="4900665" y="289047"/>
                    </a:cubicBezTo>
                    <a:cubicBezTo>
                      <a:pt x="4896699" y="289048"/>
                      <a:pt x="4892733" y="285081"/>
                      <a:pt x="4892733" y="285081"/>
                    </a:cubicBezTo>
                    <a:cubicBezTo>
                      <a:pt x="4896699" y="281114"/>
                      <a:pt x="4900665" y="281114"/>
                      <a:pt x="4904631" y="285081"/>
                    </a:cubicBezTo>
                    <a:cubicBezTo>
                      <a:pt x="4904631" y="285081"/>
                      <a:pt x="4904631" y="285081"/>
                      <a:pt x="4908597" y="285081"/>
                    </a:cubicBezTo>
                    <a:cubicBezTo>
                      <a:pt x="4864970" y="261280"/>
                      <a:pt x="4817378" y="245413"/>
                      <a:pt x="4785650" y="217645"/>
                    </a:cubicBezTo>
                    <a:cubicBezTo>
                      <a:pt x="4757887" y="209712"/>
                      <a:pt x="4718227" y="197812"/>
                      <a:pt x="4722193" y="185911"/>
                    </a:cubicBezTo>
                    <a:close/>
                    <a:moveTo>
                      <a:pt x="1947650" y="777856"/>
                    </a:moveTo>
                    <a:lnTo>
                      <a:pt x="1935362" y="791245"/>
                    </a:lnTo>
                    <a:cubicBezTo>
                      <a:pt x="1928321" y="796870"/>
                      <a:pt x="1920035" y="802172"/>
                      <a:pt x="1909737" y="809082"/>
                    </a:cubicBezTo>
                    <a:cubicBezTo>
                      <a:pt x="1913279" y="803615"/>
                      <a:pt x="1908774" y="804578"/>
                      <a:pt x="1904271" y="805540"/>
                    </a:cubicBezTo>
                    <a:cubicBezTo>
                      <a:pt x="1882713" y="814856"/>
                      <a:pt x="1864041" y="837684"/>
                      <a:pt x="1846987" y="846036"/>
                    </a:cubicBezTo>
                    <a:cubicBezTo>
                      <a:pt x="1846987" y="846036"/>
                      <a:pt x="1850529" y="840570"/>
                      <a:pt x="1850529" y="840570"/>
                    </a:cubicBezTo>
                    <a:cubicBezTo>
                      <a:pt x="1820925" y="856314"/>
                      <a:pt x="1797750" y="880104"/>
                      <a:pt x="1787779" y="877524"/>
                    </a:cubicBezTo>
                    <a:cubicBezTo>
                      <a:pt x="1787779" y="877524"/>
                      <a:pt x="1788741" y="882029"/>
                      <a:pt x="1784238" y="882991"/>
                    </a:cubicBezTo>
                    <a:cubicBezTo>
                      <a:pt x="1773612" y="899390"/>
                      <a:pt x="1793246" y="881066"/>
                      <a:pt x="1797750" y="880104"/>
                    </a:cubicBezTo>
                    <a:cubicBezTo>
                      <a:pt x="1785681" y="889746"/>
                      <a:pt x="1777154" y="893923"/>
                      <a:pt x="1770316" y="897739"/>
                    </a:cubicBezTo>
                    <a:lnTo>
                      <a:pt x="1753457" y="912815"/>
                    </a:lnTo>
                    <a:lnTo>
                      <a:pt x="1753020" y="913030"/>
                    </a:lnTo>
                    <a:lnTo>
                      <a:pt x="1753224" y="903157"/>
                    </a:lnTo>
                    <a:cubicBezTo>
                      <a:pt x="1752863" y="901468"/>
                      <a:pt x="1750611" y="901949"/>
                      <a:pt x="1742083" y="906126"/>
                    </a:cubicBezTo>
                    <a:cubicBezTo>
                      <a:pt x="1740794" y="911111"/>
                      <a:pt x="1742401" y="913123"/>
                      <a:pt x="1743445" y="915254"/>
                    </a:cubicBezTo>
                    <a:lnTo>
                      <a:pt x="1742879" y="918021"/>
                    </a:lnTo>
                    <a:lnTo>
                      <a:pt x="1735613" y="921596"/>
                    </a:lnTo>
                    <a:cubicBezTo>
                      <a:pt x="1713871" y="930519"/>
                      <a:pt x="1691059" y="937592"/>
                      <a:pt x="1666447" y="941384"/>
                    </a:cubicBezTo>
                    <a:cubicBezTo>
                      <a:pt x="1683297" y="910409"/>
                      <a:pt x="1705611" y="895863"/>
                      <a:pt x="1730595" y="884660"/>
                    </a:cubicBezTo>
                    <a:cubicBezTo>
                      <a:pt x="1789914" y="860254"/>
                      <a:pt x="1846962" y="834378"/>
                      <a:pt x="1900144" y="799552"/>
                    </a:cubicBezTo>
                    <a:cubicBezTo>
                      <a:pt x="1910366" y="792479"/>
                      <a:pt x="1921080" y="787135"/>
                      <a:pt x="1932099" y="782795"/>
                    </a:cubicBezTo>
                    <a:close/>
                    <a:moveTo>
                      <a:pt x="2248188" y="634910"/>
                    </a:moveTo>
                    <a:lnTo>
                      <a:pt x="2249855" y="637515"/>
                    </a:lnTo>
                    <a:cubicBezTo>
                      <a:pt x="2249855" y="637515"/>
                      <a:pt x="2245351" y="638477"/>
                      <a:pt x="2245351" y="638477"/>
                    </a:cubicBezTo>
                    <a:cubicBezTo>
                      <a:pt x="2240848" y="639439"/>
                      <a:pt x="2236343" y="640402"/>
                      <a:pt x="2237306" y="644906"/>
                    </a:cubicBezTo>
                    <a:cubicBezTo>
                      <a:pt x="2237306" y="644906"/>
                      <a:pt x="2237306" y="644906"/>
                      <a:pt x="2241810" y="643944"/>
                    </a:cubicBezTo>
                    <a:cubicBezTo>
                      <a:pt x="2246313" y="642981"/>
                      <a:pt x="2246313" y="642981"/>
                      <a:pt x="2246313" y="642981"/>
                    </a:cubicBezTo>
                    <a:cubicBezTo>
                      <a:pt x="2214785" y="649717"/>
                      <a:pt x="2158157" y="671235"/>
                      <a:pt x="2139485" y="694062"/>
                    </a:cubicBezTo>
                    <a:cubicBezTo>
                      <a:pt x="2129352" y="696227"/>
                      <a:pt x="2118050" y="699820"/>
                      <a:pt x="2105648" y="704456"/>
                    </a:cubicBezTo>
                    <a:lnTo>
                      <a:pt x="2080196" y="714942"/>
                    </a:lnTo>
                    <a:lnTo>
                      <a:pt x="2084254" y="709377"/>
                    </a:lnTo>
                    <a:cubicBezTo>
                      <a:pt x="2090808" y="694289"/>
                      <a:pt x="2105370" y="689222"/>
                      <a:pt x="2119532" y="682286"/>
                    </a:cubicBezTo>
                    <a:close/>
                    <a:moveTo>
                      <a:pt x="2411064" y="586743"/>
                    </a:moveTo>
                    <a:lnTo>
                      <a:pt x="2413620" y="588398"/>
                    </a:lnTo>
                    <a:cubicBezTo>
                      <a:pt x="2404611" y="590323"/>
                      <a:pt x="2395603" y="592248"/>
                      <a:pt x="2392061" y="597714"/>
                    </a:cubicBezTo>
                    <a:cubicBezTo>
                      <a:pt x="2387558" y="598676"/>
                      <a:pt x="2378549" y="600601"/>
                      <a:pt x="2374045" y="601563"/>
                    </a:cubicBezTo>
                    <a:cubicBezTo>
                      <a:pt x="2360533" y="604450"/>
                      <a:pt x="2351525" y="606375"/>
                      <a:pt x="2338013" y="609261"/>
                    </a:cubicBezTo>
                    <a:cubicBezTo>
                      <a:pt x="2315492" y="614073"/>
                      <a:pt x="2299400" y="626930"/>
                      <a:pt x="2275917" y="627238"/>
                    </a:cubicBezTo>
                    <a:lnTo>
                      <a:pt x="2276204" y="626130"/>
                    </a:lnTo>
                    <a:lnTo>
                      <a:pt x="2387086" y="592524"/>
                    </a:lnTo>
                    <a:close/>
                    <a:moveTo>
                      <a:pt x="2522905" y="559776"/>
                    </a:moveTo>
                    <a:lnTo>
                      <a:pt x="2540871" y="556503"/>
                    </a:lnTo>
                    <a:lnTo>
                      <a:pt x="2502340" y="564735"/>
                    </a:lnTo>
                    <a:close/>
                    <a:moveTo>
                      <a:pt x="2659387" y="432280"/>
                    </a:moveTo>
                    <a:lnTo>
                      <a:pt x="2798433" y="411539"/>
                    </a:lnTo>
                    <a:lnTo>
                      <a:pt x="2817780" y="409701"/>
                    </a:lnTo>
                    <a:cubicBezTo>
                      <a:pt x="2861544" y="406863"/>
                      <a:pt x="2905643" y="405324"/>
                      <a:pt x="2950086" y="405117"/>
                    </a:cubicBezTo>
                    <a:cubicBezTo>
                      <a:pt x="2973528" y="404997"/>
                      <a:pt x="2986083" y="404270"/>
                      <a:pt x="2996187" y="398934"/>
                    </a:cubicBezTo>
                    <a:lnTo>
                      <a:pt x="3005378" y="391284"/>
                    </a:lnTo>
                    <a:lnTo>
                      <a:pt x="3093771" y="385395"/>
                    </a:lnTo>
                    <a:cubicBezTo>
                      <a:pt x="3382401" y="377891"/>
                      <a:pt x="3667463" y="417068"/>
                      <a:pt x="3939070" y="497975"/>
                    </a:cubicBezTo>
                    <a:cubicBezTo>
                      <a:pt x="3930063" y="499900"/>
                      <a:pt x="3924596" y="496358"/>
                      <a:pt x="3925558" y="500862"/>
                    </a:cubicBezTo>
                    <a:cubicBezTo>
                      <a:pt x="3962860" y="521150"/>
                      <a:pt x="3970907" y="514722"/>
                      <a:pt x="4005322" y="521498"/>
                    </a:cubicBezTo>
                    <a:cubicBezTo>
                      <a:pt x="4035233" y="529237"/>
                      <a:pt x="4070611" y="540516"/>
                      <a:pt x="4101485" y="552759"/>
                    </a:cubicBezTo>
                    <a:cubicBezTo>
                      <a:pt x="4107913" y="560806"/>
                      <a:pt x="4148757" y="575627"/>
                      <a:pt x="4157765" y="573703"/>
                    </a:cubicBezTo>
                    <a:cubicBezTo>
                      <a:pt x="4158727" y="578207"/>
                      <a:pt x="4158727" y="578207"/>
                      <a:pt x="4158727" y="578207"/>
                    </a:cubicBezTo>
                    <a:cubicBezTo>
                      <a:pt x="4163231" y="577244"/>
                      <a:pt x="4163231" y="577244"/>
                      <a:pt x="4163231" y="577244"/>
                    </a:cubicBezTo>
                    <a:cubicBezTo>
                      <a:pt x="4164194" y="581748"/>
                      <a:pt x="4164194" y="581748"/>
                      <a:pt x="4168698" y="580786"/>
                    </a:cubicBezTo>
                    <a:cubicBezTo>
                      <a:pt x="4173202" y="579823"/>
                      <a:pt x="4173202" y="579823"/>
                      <a:pt x="4178668" y="583366"/>
                    </a:cubicBezTo>
                    <a:cubicBezTo>
                      <a:pt x="4184135" y="586908"/>
                      <a:pt x="4199571" y="593029"/>
                      <a:pt x="4204075" y="592066"/>
                    </a:cubicBezTo>
                    <a:cubicBezTo>
                      <a:pt x="4230445" y="605271"/>
                      <a:pt x="4256814" y="618476"/>
                      <a:pt x="4286726" y="626215"/>
                    </a:cubicBezTo>
                    <a:cubicBezTo>
                      <a:pt x="4297658" y="633298"/>
                      <a:pt x="4308591" y="640382"/>
                      <a:pt x="4318562" y="642961"/>
                    </a:cubicBezTo>
                    <a:cubicBezTo>
                      <a:pt x="4344931" y="656166"/>
                      <a:pt x="4371300" y="669371"/>
                      <a:pt x="4392203" y="679034"/>
                    </a:cubicBezTo>
                    <a:cubicBezTo>
                      <a:pt x="4392203" y="679034"/>
                      <a:pt x="4387699" y="679996"/>
                      <a:pt x="4387699" y="679996"/>
                    </a:cubicBezTo>
                    <a:cubicBezTo>
                      <a:pt x="4393166" y="683538"/>
                      <a:pt x="4398632" y="687079"/>
                      <a:pt x="4403136" y="686117"/>
                    </a:cubicBezTo>
                    <a:cubicBezTo>
                      <a:pt x="4715065" y="845537"/>
                      <a:pt x="4998005" y="1067667"/>
                      <a:pt x="5230091" y="1338337"/>
                    </a:cubicBezTo>
                    <a:cubicBezTo>
                      <a:pt x="5485311" y="1651162"/>
                      <a:pt x="5672621" y="2020882"/>
                      <a:pt x="5771121" y="2437834"/>
                    </a:cubicBezTo>
                    <a:cubicBezTo>
                      <a:pt x="5766617" y="2438796"/>
                      <a:pt x="5766617" y="2438796"/>
                      <a:pt x="5762112" y="2439759"/>
                    </a:cubicBezTo>
                    <a:cubicBezTo>
                      <a:pt x="5744137" y="2377664"/>
                      <a:pt x="5711338" y="2356413"/>
                      <a:pt x="5684663" y="2319726"/>
                    </a:cubicBezTo>
                    <a:cubicBezTo>
                      <a:pt x="5684663" y="2319726"/>
                      <a:pt x="5682083" y="2329696"/>
                      <a:pt x="5684007" y="2338705"/>
                    </a:cubicBezTo>
                    <a:cubicBezTo>
                      <a:pt x="5671150" y="2322613"/>
                      <a:pt x="5667956" y="2285618"/>
                      <a:pt x="5657678" y="2259556"/>
                    </a:cubicBezTo>
                    <a:cubicBezTo>
                      <a:pt x="5643859" y="2238961"/>
                      <a:pt x="5622648" y="2205815"/>
                      <a:pt x="5622648" y="2205815"/>
                    </a:cubicBezTo>
                    <a:cubicBezTo>
                      <a:pt x="5614602" y="2212244"/>
                      <a:pt x="5618451" y="2230260"/>
                      <a:pt x="5623262" y="2252780"/>
                    </a:cubicBezTo>
                    <a:cubicBezTo>
                      <a:pt x="5618758" y="2253742"/>
                      <a:pt x="5617796" y="2249238"/>
                      <a:pt x="5617796" y="2249238"/>
                    </a:cubicBezTo>
                    <a:cubicBezTo>
                      <a:pt x="5616834" y="2244735"/>
                      <a:pt x="5616834" y="2244735"/>
                      <a:pt x="5616834" y="2244735"/>
                    </a:cubicBezTo>
                    <a:cubicBezTo>
                      <a:pt x="5616834" y="2244735"/>
                      <a:pt x="5615871" y="2240230"/>
                      <a:pt x="5615871" y="2240230"/>
                    </a:cubicBezTo>
                    <a:cubicBezTo>
                      <a:pt x="5615871" y="2240230"/>
                      <a:pt x="5614909" y="2235726"/>
                      <a:pt x="5613947" y="2231223"/>
                    </a:cubicBezTo>
                    <a:cubicBezTo>
                      <a:pt x="5609443" y="2232185"/>
                      <a:pt x="5609443" y="2232185"/>
                      <a:pt x="5610406" y="2236688"/>
                    </a:cubicBezTo>
                    <a:cubicBezTo>
                      <a:pt x="5610406" y="2236688"/>
                      <a:pt x="5611368" y="2241193"/>
                      <a:pt x="5611368" y="2241193"/>
                    </a:cubicBezTo>
                    <a:cubicBezTo>
                      <a:pt x="5612330" y="2245697"/>
                      <a:pt x="5612330" y="2245697"/>
                      <a:pt x="5612330" y="2245697"/>
                    </a:cubicBezTo>
                    <a:cubicBezTo>
                      <a:pt x="5597549" y="2220596"/>
                      <a:pt x="5605247" y="2256629"/>
                      <a:pt x="5610713" y="2260171"/>
                    </a:cubicBezTo>
                    <a:cubicBezTo>
                      <a:pt x="5611675" y="2264674"/>
                      <a:pt x="5616179" y="2263712"/>
                      <a:pt x="5616179" y="2263712"/>
                    </a:cubicBezTo>
                    <a:cubicBezTo>
                      <a:pt x="5616179" y="2263712"/>
                      <a:pt x="5615217" y="2259209"/>
                      <a:pt x="5615217" y="2259209"/>
                    </a:cubicBezTo>
                    <a:cubicBezTo>
                      <a:pt x="5618758" y="2253742"/>
                      <a:pt x="5618758" y="2253742"/>
                      <a:pt x="5618758" y="2253742"/>
                    </a:cubicBezTo>
                    <a:cubicBezTo>
                      <a:pt x="5618758" y="2253742"/>
                      <a:pt x="5620683" y="2262750"/>
                      <a:pt x="5621645" y="2267254"/>
                    </a:cubicBezTo>
                    <a:cubicBezTo>
                      <a:pt x="5622607" y="2271759"/>
                      <a:pt x="5622607" y="2271759"/>
                      <a:pt x="5622607" y="2271759"/>
                    </a:cubicBezTo>
                    <a:cubicBezTo>
                      <a:pt x="5629343" y="2303287"/>
                      <a:pt x="5625147" y="2327732"/>
                      <a:pt x="5607785" y="2312602"/>
                    </a:cubicBezTo>
                    <a:cubicBezTo>
                      <a:pt x="5602974" y="2290082"/>
                      <a:pt x="5598470" y="2291044"/>
                      <a:pt x="5591734" y="2259516"/>
                    </a:cubicBezTo>
                    <a:cubicBezTo>
                      <a:pt x="5581764" y="2256936"/>
                      <a:pt x="5585613" y="2274952"/>
                      <a:pt x="5577568" y="2281381"/>
                    </a:cubicBezTo>
                    <a:cubicBezTo>
                      <a:pt x="5555394" y="2243732"/>
                      <a:pt x="5531951" y="2178095"/>
                      <a:pt x="5509432" y="2182907"/>
                    </a:cubicBezTo>
                    <a:cubicBezTo>
                      <a:pt x="5509432" y="2182907"/>
                      <a:pt x="5508469" y="2178402"/>
                      <a:pt x="5508469" y="2178402"/>
                    </a:cubicBezTo>
                    <a:cubicBezTo>
                      <a:pt x="5508469" y="2178402"/>
                      <a:pt x="5506545" y="2169395"/>
                      <a:pt x="5506545" y="2169395"/>
                    </a:cubicBezTo>
                    <a:cubicBezTo>
                      <a:pt x="5501079" y="2165852"/>
                      <a:pt x="5500117" y="2161349"/>
                      <a:pt x="5501079" y="2165852"/>
                    </a:cubicBezTo>
                    <a:cubicBezTo>
                      <a:pt x="5494650" y="2157807"/>
                      <a:pt x="5491764" y="2144295"/>
                      <a:pt x="5476981" y="2119196"/>
                    </a:cubicBezTo>
                    <a:cubicBezTo>
                      <a:pt x="5470553" y="2111149"/>
                      <a:pt x="5469591" y="2106645"/>
                      <a:pt x="5468629" y="2102141"/>
                    </a:cubicBezTo>
                    <a:cubicBezTo>
                      <a:pt x="5468629" y="2102141"/>
                      <a:pt x="5463162" y="2098599"/>
                      <a:pt x="5463162" y="2098599"/>
                    </a:cubicBezTo>
                    <a:cubicBezTo>
                      <a:pt x="5462200" y="2094096"/>
                      <a:pt x="5462200" y="2094096"/>
                      <a:pt x="5462200" y="2094096"/>
                    </a:cubicBezTo>
                    <a:cubicBezTo>
                      <a:pt x="5461238" y="2089591"/>
                      <a:pt x="5457696" y="2095058"/>
                      <a:pt x="5457696" y="2095058"/>
                    </a:cubicBezTo>
                    <a:cubicBezTo>
                      <a:pt x="5456733" y="2090554"/>
                      <a:pt x="5456733" y="2090554"/>
                      <a:pt x="5456733" y="2090554"/>
                    </a:cubicBezTo>
                    <a:cubicBezTo>
                      <a:pt x="5452230" y="2091516"/>
                      <a:pt x="5448381" y="2073499"/>
                      <a:pt x="5443876" y="2074462"/>
                    </a:cubicBezTo>
                    <a:cubicBezTo>
                      <a:pt x="5453192" y="2096020"/>
                      <a:pt x="5444839" y="2078966"/>
                      <a:pt x="5442259" y="2088936"/>
                    </a:cubicBezTo>
                    <a:cubicBezTo>
                      <a:pt x="5431981" y="2062874"/>
                      <a:pt x="5439679" y="2098907"/>
                      <a:pt x="5431327" y="2081853"/>
                    </a:cubicBezTo>
                    <a:cubicBezTo>
                      <a:pt x="5421049" y="2055791"/>
                      <a:pt x="5416544" y="2056754"/>
                      <a:pt x="5418162" y="2042279"/>
                    </a:cubicBezTo>
                    <a:cubicBezTo>
                      <a:pt x="5404650" y="2045166"/>
                      <a:pt x="5382169" y="1984034"/>
                      <a:pt x="5359035" y="1941880"/>
                    </a:cubicBezTo>
                    <a:cubicBezTo>
                      <a:pt x="5358072" y="1937376"/>
                      <a:pt x="5351643" y="1929330"/>
                      <a:pt x="5344253" y="1916780"/>
                    </a:cubicBezTo>
                    <a:cubicBezTo>
                      <a:pt x="5322081" y="1879131"/>
                      <a:pt x="5307299" y="1854031"/>
                      <a:pt x="5293479" y="1833435"/>
                    </a:cubicBezTo>
                    <a:cubicBezTo>
                      <a:pt x="5287051" y="1825389"/>
                      <a:pt x="5292517" y="1828931"/>
                      <a:pt x="5290593" y="1819923"/>
                    </a:cubicBezTo>
                    <a:cubicBezTo>
                      <a:pt x="5286088" y="1820885"/>
                      <a:pt x="5280622" y="1817343"/>
                      <a:pt x="5279659" y="1812840"/>
                    </a:cubicBezTo>
                    <a:cubicBezTo>
                      <a:pt x="5278697" y="1808335"/>
                      <a:pt x="5290593" y="1819923"/>
                      <a:pt x="5283202" y="1807373"/>
                    </a:cubicBezTo>
                    <a:cubicBezTo>
                      <a:pt x="5264878" y="1787739"/>
                      <a:pt x="5268419" y="1782274"/>
                      <a:pt x="5242706" y="1750090"/>
                    </a:cubicBezTo>
                    <a:cubicBezTo>
                      <a:pt x="5251713" y="1748165"/>
                      <a:pt x="5251713" y="1748165"/>
                      <a:pt x="5251713" y="1748165"/>
                    </a:cubicBezTo>
                    <a:cubicBezTo>
                      <a:pt x="5237894" y="1727570"/>
                      <a:pt x="5231465" y="1719524"/>
                      <a:pt x="5235314" y="1737540"/>
                    </a:cubicBezTo>
                    <a:cubicBezTo>
                      <a:pt x="5223419" y="1725953"/>
                      <a:pt x="5231465" y="1719524"/>
                      <a:pt x="5215066" y="1708898"/>
                    </a:cubicBezTo>
                    <a:cubicBezTo>
                      <a:pt x="5220532" y="1712441"/>
                      <a:pt x="5219570" y="1707936"/>
                      <a:pt x="5214104" y="1704395"/>
                    </a:cubicBezTo>
                    <a:cubicBezTo>
                      <a:pt x="5218608" y="1703433"/>
                      <a:pt x="5218608" y="1703433"/>
                      <a:pt x="5218608" y="1703433"/>
                    </a:cubicBezTo>
                    <a:cubicBezTo>
                      <a:pt x="5224074" y="1706974"/>
                      <a:pt x="5223112" y="1702470"/>
                      <a:pt x="5223112" y="1702470"/>
                    </a:cubicBezTo>
                    <a:cubicBezTo>
                      <a:pt x="5222150" y="1697966"/>
                      <a:pt x="5222150" y="1697966"/>
                      <a:pt x="5222150" y="1697966"/>
                    </a:cubicBezTo>
                    <a:cubicBezTo>
                      <a:pt x="5235008" y="1714058"/>
                      <a:pt x="5224729" y="1687995"/>
                      <a:pt x="5212834" y="1676408"/>
                    </a:cubicBezTo>
                    <a:cubicBezTo>
                      <a:pt x="5217338" y="1675445"/>
                      <a:pt x="5217338" y="1675445"/>
                      <a:pt x="5217338" y="1675445"/>
                    </a:cubicBezTo>
                    <a:cubicBezTo>
                      <a:pt x="5217338" y="1675445"/>
                      <a:pt x="5217338" y="1675445"/>
                      <a:pt x="5216376" y="1670942"/>
                    </a:cubicBezTo>
                    <a:cubicBezTo>
                      <a:pt x="5216376" y="1670942"/>
                      <a:pt x="5210910" y="1667400"/>
                      <a:pt x="5210910" y="1667400"/>
                    </a:cubicBezTo>
                    <a:cubicBezTo>
                      <a:pt x="5197090" y="1646805"/>
                      <a:pt x="5176842" y="1618163"/>
                      <a:pt x="5156595" y="1589521"/>
                    </a:cubicBezTo>
                    <a:cubicBezTo>
                      <a:pt x="5131842" y="1561842"/>
                      <a:pt x="5107090" y="1534163"/>
                      <a:pt x="5088767" y="1514530"/>
                    </a:cubicBezTo>
                    <a:cubicBezTo>
                      <a:pt x="5080413" y="1497476"/>
                      <a:pt x="5056623" y="1474300"/>
                      <a:pt x="5031871" y="1446621"/>
                    </a:cubicBezTo>
                    <a:cubicBezTo>
                      <a:pt x="5012585" y="1422484"/>
                      <a:pt x="4987833" y="1394804"/>
                      <a:pt x="4977555" y="1368743"/>
                    </a:cubicBezTo>
                    <a:cubicBezTo>
                      <a:pt x="4967585" y="1366163"/>
                      <a:pt x="4955689" y="1354576"/>
                      <a:pt x="4950224" y="1351033"/>
                    </a:cubicBezTo>
                    <a:cubicBezTo>
                      <a:pt x="4950224" y="1351033"/>
                      <a:pt x="4949261" y="1346529"/>
                      <a:pt x="4949261" y="1346529"/>
                    </a:cubicBezTo>
                    <a:cubicBezTo>
                      <a:pt x="4943795" y="1342988"/>
                      <a:pt x="4943795" y="1342988"/>
                      <a:pt x="4942833" y="1338484"/>
                    </a:cubicBezTo>
                    <a:cubicBezTo>
                      <a:pt x="4938328" y="1339446"/>
                      <a:pt x="4938328" y="1339446"/>
                      <a:pt x="4939291" y="1343950"/>
                    </a:cubicBezTo>
                    <a:cubicBezTo>
                      <a:pt x="4894290" y="1287629"/>
                      <a:pt x="4813913" y="1220029"/>
                      <a:pt x="4736115" y="1142457"/>
                    </a:cubicBezTo>
                    <a:cubicBezTo>
                      <a:pt x="4736115" y="1142457"/>
                      <a:pt x="4736115" y="1142457"/>
                      <a:pt x="4735152" y="1137953"/>
                    </a:cubicBezTo>
                    <a:cubicBezTo>
                      <a:pt x="4748664" y="1135066"/>
                      <a:pt x="4747047" y="1149540"/>
                      <a:pt x="4778882" y="1166287"/>
                    </a:cubicBezTo>
                    <a:cubicBezTo>
                      <a:pt x="4775341" y="1171753"/>
                      <a:pt x="4776303" y="1176257"/>
                      <a:pt x="4782731" y="1184304"/>
                    </a:cubicBezTo>
                    <a:cubicBezTo>
                      <a:pt x="4788198" y="1187845"/>
                      <a:pt x="4804597" y="1198470"/>
                      <a:pt x="4821959" y="1213600"/>
                    </a:cubicBezTo>
                    <a:cubicBezTo>
                      <a:pt x="4839320" y="1228729"/>
                      <a:pt x="4856681" y="1243859"/>
                      <a:pt x="4857643" y="1248362"/>
                    </a:cubicBezTo>
                    <a:cubicBezTo>
                      <a:pt x="4869538" y="1259950"/>
                      <a:pt x="4893328" y="1283126"/>
                      <a:pt x="4916156" y="1301797"/>
                    </a:cubicBezTo>
                    <a:cubicBezTo>
                      <a:pt x="4934479" y="1321429"/>
                      <a:pt x="4952803" y="1341064"/>
                      <a:pt x="4953765" y="1345567"/>
                    </a:cubicBezTo>
                    <a:cubicBezTo>
                      <a:pt x="4969202" y="1351689"/>
                      <a:pt x="4990413" y="1384834"/>
                      <a:pt x="5006812" y="1395460"/>
                    </a:cubicBezTo>
                    <a:cubicBezTo>
                      <a:pt x="5006812" y="1395460"/>
                      <a:pt x="5007774" y="1399963"/>
                      <a:pt x="5007774" y="1399963"/>
                    </a:cubicBezTo>
                    <a:cubicBezTo>
                      <a:pt x="5008736" y="1404467"/>
                      <a:pt x="5008736" y="1404467"/>
                      <a:pt x="5008736" y="1404467"/>
                    </a:cubicBezTo>
                    <a:cubicBezTo>
                      <a:pt x="5008736" y="1404467"/>
                      <a:pt x="5013240" y="1403505"/>
                      <a:pt x="5013240" y="1403505"/>
                    </a:cubicBezTo>
                    <a:cubicBezTo>
                      <a:pt x="5025135" y="1415093"/>
                      <a:pt x="5020631" y="1416055"/>
                      <a:pt x="5027059" y="1424100"/>
                    </a:cubicBezTo>
                    <a:cubicBezTo>
                      <a:pt x="5027059" y="1424100"/>
                      <a:pt x="5028022" y="1428605"/>
                      <a:pt x="5028022" y="1428605"/>
                    </a:cubicBezTo>
                    <a:cubicBezTo>
                      <a:pt x="5028022" y="1428605"/>
                      <a:pt x="5033488" y="1432147"/>
                      <a:pt x="5033488" y="1432147"/>
                    </a:cubicBezTo>
                    <a:cubicBezTo>
                      <a:pt x="5032526" y="1427642"/>
                      <a:pt x="5032526" y="1427642"/>
                      <a:pt x="5032526" y="1427642"/>
                    </a:cubicBezTo>
                    <a:cubicBezTo>
                      <a:pt x="5050850" y="1447277"/>
                      <a:pt x="5058241" y="1459826"/>
                      <a:pt x="5074640" y="1470451"/>
                    </a:cubicBezTo>
                    <a:cubicBezTo>
                      <a:pt x="5070135" y="1471414"/>
                      <a:pt x="5070135" y="1471414"/>
                      <a:pt x="5070135" y="1471414"/>
                    </a:cubicBezTo>
                    <a:lnTo>
                      <a:pt x="5071097" y="1475917"/>
                    </a:lnTo>
                    <a:cubicBezTo>
                      <a:pt x="5072060" y="1480421"/>
                      <a:pt x="5076564" y="1479459"/>
                      <a:pt x="5076564" y="1479459"/>
                    </a:cubicBezTo>
                    <a:cubicBezTo>
                      <a:pt x="5076564" y="1479459"/>
                      <a:pt x="5076564" y="1479459"/>
                      <a:pt x="5081068" y="1478497"/>
                    </a:cubicBezTo>
                    <a:cubicBezTo>
                      <a:pt x="5082031" y="1483001"/>
                      <a:pt x="5082031" y="1483001"/>
                      <a:pt x="5082031" y="1483001"/>
                    </a:cubicBezTo>
                    <a:cubicBezTo>
                      <a:pt x="5093925" y="1494589"/>
                      <a:pt x="5090383" y="1500055"/>
                      <a:pt x="5096812" y="1508101"/>
                    </a:cubicBezTo>
                    <a:cubicBezTo>
                      <a:pt x="5101316" y="1507139"/>
                      <a:pt x="5100354" y="1502634"/>
                      <a:pt x="5106783" y="1510680"/>
                    </a:cubicBezTo>
                    <a:cubicBezTo>
                      <a:pt x="5107745" y="1515184"/>
                      <a:pt x="5112248" y="1514222"/>
                      <a:pt x="5113211" y="1518726"/>
                    </a:cubicBezTo>
                    <a:cubicBezTo>
                      <a:pt x="5108707" y="1519688"/>
                      <a:pt x="5108707" y="1519688"/>
                      <a:pt x="5109670" y="1524192"/>
                    </a:cubicBezTo>
                    <a:cubicBezTo>
                      <a:pt x="5109670" y="1524192"/>
                      <a:pt x="5110632" y="1528696"/>
                      <a:pt x="5115135" y="1527734"/>
                    </a:cubicBezTo>
                    <a:cubicBezTo>
                      <a:pt x="5115135" y="1527734"/>
                      <a:pt x="5116098" y="1532238"/>
                      <a:pt x="5120602" y="1531276"/>
                    </a:cubicBezTo>
                    <a:cubicBezTo>
                      <a:pt x="5127031" y="1539322"/>
                      <a:pt x="5157249" y="1570543"/>
                      <a:pt x="5151783" y="1567000"/>
                    </a:cubicBezTo>
                    <a:cubicBezTo>
                      <a:pt x="5159829" y="1560573"/>
                      <a:pt x="5135383" y="1556375"/>
                      <a:pt x="5143430" y="1549947"/>
                    </a:cubicBezTo>
                    <a:cubicBezTo>
                      <a:pt x="5137963" y="1546406"/>
                      <a:pt x="5132496" y="1542863"/>
                      <a:pt x="5126069" y="1534818"/>
                    </a:cubicBezTo>
                    <a:cubicBezTo>
                      <a:pt x="5126069" y="1534818"/>
                      <a:pt x="5126069" y="1534818"/>
                      <a:pt x="5125106" y="1530313"/>
                    </a:cubicBezTo>
                    <a:cubicBezTo>
                      <a:pt x="5125106" y="1530313"/>
                      <a:pt x="5124144" y="1525809"/>
                      <a:pt x="5124144" y="1525809"/>
                    </a:cubicBezTo>
                    <a:cubicBezTo>
                      <a:pt x="5123182" y="1521306"/>
                      <a:pt x="5117715" y="1517764"/>
                      <a:pt x="5117715" y="1517764"/>
                    </a:cubicBezTo>
                    <a:cubicBezTo>
                      <a:pt x="5114828" y="1504252"/>
                      <a:pt x="5100354" y="1502634"/>
                      <a:pt x="5087496" y="1486543"/>
                    </a:cubicBezTo>
                    <a:cubicBezTo>
                      <a:pt x="5092001" y="1485581"/>
                      <a:pt x="5091038" y="1481077"/>
                      <a:pt x="5085572" y="1477535"/>
                    </a:cubicBezTo>
                    <a:cubicBezTo>
                      <a:pt x="5084609" y="1473030"/>
                      <a:pt x="5084609" y="1473030"/>
                      <a:pt x="5084609" y="1473030"/>
                    </a:cubicBezTo>
                    <a:cubicBezTo>
                      <a:pt x="5084609" y="1473030"/>
                      <a:pt x="5083647" y="1468527"/>
                      <a:pt x="5082685" y="1464022"/>
                    </a:cubicBezTo>
                    <a:cubicBezTo>
                      <a:pt x="5078182" y="1464985"/>
                      <a:pt x="5077219" y="1460480"/>
                      <a:pt x="5078182" y="1464985"/>
                    </a:cubicBezTo>
                    <a:cubicBezTo>
                      <a:pt x="5078182" y="1464985"/>
                      <a:pt x="5073677" y="1465947"/>
                      <a:pt x="5073677" y="1465947"/>
                    </a:cubicBezTo>
                    <a:cubicBezTo>
                      <a:pt x="5070790" y="1452435"/>
                      <a:pt x="5062744" y="1458864"/>
                      <a:pt x="5056316" y="1450817"/>
                    </a:cubicBezTo>
                    <a:cubicBezTo>
                      <a:pt x="5048925" y="1438268"/>
                      <a:pt x="5042496" y="1430222"/>
                      <a:pt x="5037030" y="1426680"/>
                    </a:cubicBezTo>
                    <a:cubicBezTo>
                      <a:pt x="5037030" y="1426680"/>
                      <a:pt x="5036068" y="1422176"/>
                      <a:pt x="5036068" y="1422176"/>
                    </a:cubicBezTo>
                    <a:cubicBezTo>
                      <a:pt x="5036068" y="1422176"/>
                      <a:pt x="5036068" y="1422176"/>
                      <a:pt x="5035106" y="1417673"/>
                    </a:cubicBezTo>
                    <a:cubicBezTo>
                      <a:pt x="5024173" y="1410588"/>
                      <a:pt x="5024173" y="1410588"/>
                      <a:pt x="5017744" y="1402543"/>
                    </a:cubicBezTo>
                    <a:cubicBezTo>
                      <a:pt x="5018706" y="1407047"/>
                      <a:pt x="5018706" y="1407047"/>
                      <a:pt x="5023210" y="1406085"/>
                    </a:cubicBezTo>
                    <a:cubicBezTo>
                      <a:pt x="5023210" y="1406085"/>
                      <a:pt x="5023210" y="1406085"/>
                      <a:pt x="5022248" y="1401581"/>
                    </a:cubicBezTo>
                    <a:cubicBezTo>
                      <a:pt x="5022248" y="1401581"/>
                      <a:pt x="5016781" y="1398039"/>
                      <a:pt x="5016781" y="1398039"/>
                    </a:cubicBezTo>
                    <a:cubicBezTo>
                      <a:pt x="5011316" y="1394497"/>
                      <a:pt x="5011316" y="1394497"/>
                      <a:pt x="5011316" y="1394497"/>
                    </a:cubicBezTo>
                    <a:cubicBezTo>
                      <a:pt x="5010354" y="1389993"/>
                      <a:pt x="5010354" y="1389993"/>
                      <a:pt x="5003925" y="1381948"/>
                    </a:cubicBezTo>
                    <a:cubicBezTo>
                      <a:pt x="5004887" y="1386451"/>
                      <a:pt x="4999420" y="1382910"/>
                      <a:pt x="4992992" y="1374863"/>
                    </a:cubicBezTo>
                    <a:cubicBezTo>
                      <a:pt x="4997496" y="1373901"/>
                      <a:pt x="4998458" y="1378406"/>
                      <a:pt x="5002962" y="1377443"/>
                    </a:cubicBezTo>
                    <a:cubicBezTo>
                      <a:pt x="4991068" y="1365856"/>
                      <a:pt x="4992992" y="1374863"/>
                      <a:pt x="4986564" y="1366818"/>
                    </a:cubicBezTo>
                    <a:cubicBezTo>
                      <a:pt x="4979172" y="1354268"/>
                      <a:pt x="4985601" y="1362314"/>
                      <a:pt x="4968240" y="1347184"/>
                    </a:cubicBezTo>
                    <a:cubicBezTo>
                      <a:pt x="4971781" y="1341718"/>
                      <a:pt x="4977248" y="1345260"/>
                      <a:pt x="4981752" y="1344297"/>
                    </a:cubicBezTo>
                    <a:cubicBezTo>
                      <a:pt x="4970819" y="1337214"/>
                      <a:pt x="4965353" y="1333672"/>
                      <a:pt x="4959887" y="1330131"/>
                    </a:cubicBezTo>
                    <a:cubicBezTo>
                      <a:pt x="4964391" y="1329169"/>
                      <a:pt x="4964391" y="1329169"/>
                      <a:pt x="4964391" y="1329169"/>
                    </a:cubicBezTo>
                    <a:cubicBezTo>
                      <a:pt x="4964391" y="1329169"/>
                      <a:pt x="4964391" y="1329169"/>
                      <a:pt x="4963429" y="1324664"/>
                    </a:cubicBezTo>
                    <a:cubicBezTo>
                      <a:pt x="4963429" y="1324664"/>
                      <a:pt x="4958925" y="1325627"/>
                      <a:pt x="4957962" y="1321122"/>
                    </a:cubicBezTo>
                    <a:cubicBezTo>
                      <a:pt x="4952496" y="1317580"/>
                      <a:pt x="4946067" y="1309535"/>
                      <a:pt x="4941563" y="1310497"/>
                    </a:cubicBezTo>
                    <a:cubicBezTo>
                      <a:pt x="4941563" y="1310497"/>
                      <a:pt x="4936097" y="1306955"/>
                      <a:pt x="4935134" y="1302452"/>
                    </a:cubicBezTo>
                    <a:cubicBezTo>
                      <a:pt x="4935134" y="1302452"/>
                      <a:pt x="4935134" y="1302452"/>
                      <a:pt x="4929668" y="1298910"/>
                    </a:cubicBezTo>
                    <a:cubicBezTo>
                      <a:pt x="4929668" y="1298910"/>
                      <a:pt x="4929668" y="1298910"/>
                      <a:pt x="4930630" y="1303414"/>
                    </a:cubicBezTo>
                    <a:cubicBezTo>
                      <a:pt x="4930630" y="1303414"/>
                      <a:pt x="4930630" y="1303414"/>
                      <a:pt x="4931592" y="1307917"/>
                    </a:cubicBezTo>
                    <a:cubicBezTo>
                      <a:pt x="4915193" y="1297292"/>
                      <a:pt x="4907802" y="1284743"/>
                      <a:pt x="4901375" y="1276697"/>
                    </a:cubicBezTo>
                    <a:cubicBezTo>
                      <a:pt x="4905878" y="1275735"/>
                      <a:pt x="4911345" y="1279277"/>
                      <a:pt x="4915849" y="1278314"/>
                    </a:cubicBezTo>
                    <a:cubicBezTo>
                      <a:pt x="4897525" y="1258680"/>
                      <a:pt x="4879201" y="1239048"/>
                      <a:pt x="4883050" y="1257063"/>
                    </a:cubicBezTo>
                    <a:cubicBezTo>
                      <a:pt x="4869231" y="1236468"/>
                      <a:pt x="4869231" y="1236468"/>
                      <a:pt x="4852832" y="1225842"/>
                    </a:cubicBezTo>
                    <a:cubicBezTo>
                      <a:pt x="4852832" y="1225842"/>
                      <a:pt x="4857337" y="1224880"/>
                      <a:pt x="4858299" y="1229384"/>
                    </a:cubicBezTo>
                    <a:cubicBezTo>
                      <a:pt x="4858299" y="1229384"/>
                      <a:pt x="4862802" y="1228422"/>
                      <a:pt x="4862802" y="1228422"/>
                    </a:cubicBezTo>
                    <a:cubicBezTo>
                      <a:pt x="4868269" y="1231963"/>
                      <a:pt x="4867307" y="1227460"/>
                      <a:pt x="4867307" y="1227460"/>
                    </a:cubicBezTo>
                    <a:cubicBezTo>
                      <a:pt x="4866344" y="1222956"/>
                      <a:pt x="4866344" y="1222956"/>
                      <a:pt x="4860878" y="1219413"/>
                    </a:cubicBezTo>
                    <a:cubicBezTo>
                      <a:pt x="4865382" y="1218451"/>
                      <a:pt x="4865382" y="1218451"/>
                      <a:pt x="4865382" y="1218451"/>
                    </a:cubicBezTo>
                    <a:cubicBezTo>
                      <a:pt x="4866344" y="1222956"/>
                      <a:pt x="4870849" y="1221993"/>
                      <a:pt x="4870849" y="1221993"/>
                    </a:cubicBezTo>
                    <a:cubicBezTo>
                      <a:pt x="4871811" y="1226498"/>
                      <a:pt x="4871811" y="1226498"/>
                      <a:pt x="4871811" y="1226498"/>
                    </a:cubicBezTo>
                    <a:cubicBezTo>
                      <a:pt x="4871811" y="1226498"/>
                      <a:pt x="4877276" y="1230039"/>
                      <a:pt x="4877276" y="1230039"/>
                    </a:cubicBezTo>
                    <a:cubicBezTo>
                      <a:pt x="4877276" y="1230039"/>
                      <a:pt x="4882743" y="1233581"/>
                      <a:pt x="4882743" y="1233581"/>
                    </a:cubicBezTo>
                    <a:cubicBezTo>
                      <a:pt x="4924857" y="1276390"/>
                      <a:pt x="4961504" y="1315656"/>
                      <a:pt x="5003618" y="1358465"/>
                    </a:cubicBezTo>
                    <a:cubicBezTo>
                      <a:pt x="5004580" y="1362969"/>
                      <a:pt x="5004580" y="1362969"/>
                      <a:pt x="5004580" y="1362969"/>
                    </a:cubicBezTo>
                    <a:cubicBezTo>
                      <a:pt x="5005542" y="1367472"/>
                      <a:pt x="5010045" y="1366510"/>
                      <a:pt x="5010045" y="1366510"/>
                    </a:cubicBezTo>
                    <a:cubicBezTo>
                      <a:pt x="5026446" y="1377136"/>
                      <a:pt x="5021941" y="1378098"/>
                      <a:pt x="5033836" y="1389686"/>
                    </a:cubicBezTo>
                    <a:cubicBezTo>
                      <a:pt x="5034798" y="1394190"/>
                      <a:pt x="5035760" y="1398694"/>
                      <a:pt x="5041227" y="1402236"/>
                    </a:cubicBezTo>
                    <a:cubicBezTo>
                      <a:pt x="5042189" y="1406739"/>
                      <a:pt x="5046693" y="1405777"/>
                      <a:pt x="5046693" y="1405777"/>
                    </a:cubicBezTo>
                    <a:cubicBezTo>
                      <a:pt x="5058588" y="1417364"/>
                      <a:pt x="5065979" y="1429915"/>
                      <a:pt x="5075949" y="1432494"/>
                    </a:cubicBezTo>
                    <a:cubicBezTo>
                      <a:pt x="5075949" y="1432494"/>
                      <a:pt x="5081416" y="1436036"/>
                      <a:pt x="5081416" y="1436036"/>
                    </a:cubicBezTo>
                    <a:cubicBezTo>
                      <a:pt x="5082378" y="1440541"/>
                      <a:pt x="5083340" y="1445044"/>
                      <a:pt x="5084302" y="1449548"/>
                    </a:cubicBezTo>
                    <a:cubicBezTo>
                      <a:pt x="5088807" y="1448586"/>
                      <a:pt x="5102626" y="1469181"/>
                      <a:pt x="5113559" y="1476265"/>
                    </a:cubicBezTo>
                    <a:cubicBezTo>
                      <a:pt x="5113559" y="1476265"/>
                      <a:pt x="5114521" y="1480769"/>
                      <a:pt x="5119025" y="1479807"/>
                    </a:cubicBezTo>
                    <a:cubicBezTo>
                      <a:pt x="5119987" y="1484311"/>
                      <a:pt x="5119987" y="1484311"/>
                      <a:pt x="5119987" y="1484311"/>
                    </a:cubicBezTo>
                    <a:cubicBezTo>
                      <a:pt x="5146664" y="1520998"/>
                      <a:pt x="5174303" y="1562189"/>
                      <a:pt x="5205484" y="1597915"/>
                    </a:cubicBezTo>
                    <a:cubicBezTo>
                      <a:pt x="5206446" y="1602418"/>
                      <a:pt x="5211913" y="1605960"/>
                      <a:pt x="5217379" y="1609503"/>
                    </a:cubicBezTo>
                    <a:cubicBezTo>
                      <a:pt x="5218341" y="1614006"/>
                      <a:pt x="5219303" y="1618511"/>
                      <a:pt x="5220266" y="1623015"/>
                    </a:cubicBezTo>
                    <a:cubicBezTo>
                      <a:pt x="5219303" y="1618511"/>
                      <a:pt x="5224770" y="1622052"/>
                      <a:pt x="5229274" y="1621090"/>
                    </a:cubicBezTo>
                    <a:cubicBezTo>
                      <a:pt x="5230236" y="1625593"/>
                      <a:pt x="5235702" y="1629136"/>
                      <a:pt x="5235702" y="1629136"/>
                    </a:cubicBezTo>
                    <a:cubicBezTo>
                      <a:pt x="5249522" y="1649732"/>
                      <a:pt x="5258838" y="1671289"/>
                      <a:pt x="5271695" y="1687381"/>
                    </a:cubicBezTo>
                    <a:cubicBezTo>
                      <a:pt x="5271695" y="1687381"/>
                      <a:pt x="5272657" y="1691885"/>
                      <a:pt x="5272657" y="1691885"/>
                    </a:cubicBezTo>
                    <a:cubicBezTo>
                      <a:pt x="5273619" y="1696389"/>
                      <a:pt x="5273619" y="1696389"/>
                      <a:pt x="5274581" y="1700893"/>
                    </a:cubicBezTo>
                    <a:cubicBezTo>
                      <a:pt x="5279086" y="1699931"/>
                      <a:pt x="5279086" y="1699931"/>
                      <a:pt x="5279086" y="1699931"/>
                    </a:cubicBezTo>
                    <a:cubicBezTo>
                      <a:pt x="5298371" y="1724068"/>
                      <a:pt x="5316695" y="1743702"/>
                      <a:pt x="5325048" y="1760755"/>
                    </a:cubicBezTo>
                    <a:cubicBezTo>
                      <a:pt x="5341447" y="1771380"/>
                      <a:pt x="5359115" y="1809993"/>
                      <a:pt x="5380326" y="1843138"/>
                    </a:cubicBezTo>
                    <a:cubicBezTo>
                      <a:pt x="5391259" y="1850222"/>
                      <a:pt x="5402499" y="1880788"/>
                      <a:pt x="5408928" y="1888834"/>
                    </a:cubicBezTo>
                    <a:cubicBezTo>
                      <a:pt x="5408928" y="1888834"/>
                      <a:pt x="5409890" y="1893338"/>
                      <a:pt x="5409890" y="1893338"/>
                    </a:cubicBezTo>
                    <a:cubicBezTo>
                      <a:pt x="5409890" y="1893338"/>
                      <a:pt x="5410852" y="1897842"/>
                      <a:pt x="5410852" y="1897842"/>
                    </a:cubicBezTo>
                    <a:cubicBezTo>
                      <a:pt x="5411815" y="1902346"/>
                      <a:pt x="5411815" y="1902346"/>
                      <a:pt x="5411815" y="1902346"/>
                    </a:cubicBezTo>
                    <a:cubicBezTo>
                      <a:pt x="5417280" y="1905888"/>
                      <a:pt x="5417280" y="1905888"/>
                      <a:pt x="5416318" y="1901384"/>
                    </a:cubicBezTo>
                    <a:cubicBezTo>
                      <a:pt x="5423709" y="1913934"/>
                      <a:pt x="5421785" y="1904926"/>
                      <a:pt x="5426289" y="1903964"/>
                    </a:cubicBezTo>
                    <a:cubicBezTo>
                      <a:pt x="5424671" y="1918438"/>
                      <a:pt x="5438184" y="1915551"/>
                      <a:pt x="5442032" y="1933567"/>
                    </a:cubicBezTo>
                    <a:cubicBezTo>
                      <a:pt x="5445575" y="1928101"/>
                      <a:pt x="5448461" y="1941613"/>
                      <a:pt x="5452966" y="1940651"/>
                    </a:cubicBezTo>
                    <a:cubicBezTo>
                      <a:pt x="5440108" y="1924559"/>
                      <a:pt x="5428868" y="1893993"/>
                      <a:pt x="5418898" y="1891414"/>
                    </a:cubicBezTo>
                    <a:cubicBezTo>
                      <a:pt x="5418898" y="1891414"/>
                      <a:pt x="5417936" y="1886909"/>
                      <a:pt x="5416973" y="1882405"/>
                    </a:cubicBezTo>
                    <a:cubicBezTo>
                      <a:pt x="5416973" y="1882405"/>
                      <a:pt x="5416011" y="1877901"/>
                      <a:pt x="5411507" y="1878863"/>
                    </a:cubicBezTo>
                    <a:cubicBezTo>
                      <a:pt x="5405733" y="1851839"/>
                      <a:pt x="5387410" y="1832206"/>
                      <a:pt x="5373590" y="1811610"/>
                    </a:cubicBezTo>
                    <a:cubicBezTo>
                      <a:pt x="5338560" y="1757869"/>
                      <a:pt x="5308034" y="1703165"/>
                      <a:pt x="5274930" y="1658432"/>
                    </a:cubicBezTo>
                    <a:cubicBezTo>
                      <a:pt x="5248253" y="1621744"/>
                      <a:pt x="5216765" y="1562538"/>
                      <a:pt x="5173689" y="1515224"/>
                    </a:cubicBezTo>
                    <a:cubicBezTo>
                      <a:pt x="5167260" y="1507179"/>
                      <a:pt x="5157290" y="1504599"/>
                      <a:pt x="5155366" y="1495591"/>
                    </a:cubicBezTo>
                    <a:cubicBezTo>
                      <a:pt x="5124184" y="1459866"/>
                      <a:pt x="5102012" y="1422217"/>
                      <a:pt x="5077260" y="1394538"/>
                    </a:cubicBezTo>
                    <a:cubicBezTo>
                      <a:pt x="5054432" y="1375866"/>
                      <a:pt x="5066326" y="1387454"/>
                      <a:pt x="5047041" y="1363316"/>
                    </a:cubicBezTo>
                    <a:cubicBezTo>
                      <a:pt x="5026793" y="1334675"/>
                      <a:pt x="5003003" y="1311500"/>
                      <a:pt x="4981137" y="1297332"/>
                    </a:cubicBezTo>
                    <a:cubicBezTo>
                      <a:pt x="4954460" y="1260645"/>
                      <a:pt x="4897873" y="1216220"/>
                      <a:pt x="4867654" y="1184998"/>
                    </a:cubicBezTo>
                    <a:cubicBezTo>
                      <a:pt x="4855759" y="1173411"/>
                      <a:pt x="4852217" y="1178877"/>
                      <a:pt x="4840323" y="1167290"/>
                    </a:cubicBezTo>
                    <a:cubicBezTo>
                      <a:pt x="4848368" y="1160861"/>
                      <a:pt x="4825540" y="1142190"/>
                      <a:pt x="4809142" y="1131565"/>
                    </a:cubicBezTo>
                    <a:cubicBezTo>
                      <a:pt x="4809142" y="1131565"/>
                      <a:pt x="4804638" y="1132527"/>
                      <a:pt x="4799171" y="1128985"/>
                    </a:cubicBezTo>
                    <a:cubicBezTo>
                      <a:pt x="4782773" y="1118360"/>
                      <a:pt x="4767028" y="1088756"/>
                      <a:pt x="4740659" y="1075551"/>
                    </a:cubicBezTo>
                    <a:cubicBezTo>
                      <a:pt x="4735193" y="1072010"/>
                      <a:pt x="4731650" y="1077476"/>
                      <a:pt x="4720718" y="1070392"/>
                    </a:cubicBezTo>
                    <a:cubicBezTo>
                      <a:pt x="4720718" y="1070392"/>
                      <a:pt x="4717831" y="1056880"/>
                      <a:pt x="4707860" y="1054300"/>
                    </a:cubicBezTo>
                    <a:cubicBezTo>
                      <a:pt x="4661243" y="1012454"/>
                      <a:pt x="4591143" y="970915"/>
                      <a:pt x="4541946" y="939039"/>
                    </a:cubicBezTo>
                    <a:cubicBezTo>
                      <a:pt x="4520081" y="924872"/>
                      <a:pt x="4497253" y="906201"/>
                      <a:pt x="4469921" y="888492"/>
                    </a:cubicBezTo>
                    <a:cubicBezTo>
                      <a:pt x="4458989" y="881409"/>
                      <a:pt x="4439048" y="876249"/>
                      <a:pt x="4428114" y="869166"/>
                    </a:cubicBezTo>
                    <a:cubicBezTo>
                      <a:pt x="4428114" y="869166"/>
                      <a:pt x="4416220" y="857578"/>
                      <a:pt x="4416220" y="857578"/>
                    </a:cubicBezTo>
                    <a:cubicBezTo>
                      <a:pt x="4405287" y="850495"/>
                      <a:pt x="4400783" y="851458"/>
                      <a:pt x="4395317" y="847916"/>
                    </a:cubicBezTo>
                    <a:cubicBezTo>
                      <a:pt x="4394354" y="843411"/>
                      <a:pt x="4394354" y="843411"/>
                      <a:pt x="4394354" y="843411"/>
                    </a:cubicBezTo>
                    <a:cubicBezTo>
                      <a:pt x="4407866" y="840525"/>
                      <a:pt x="4417182" y="862083"/>
                      <a:pt x="4419762" y="852112"/>
                    </a:cubicBezTo>
                    <a:cubicBezTo>
                      <a:pt x="4419762" y="852112"/>
                      <a:pt x="4419762" y="852112"/>
                      <a:pt x="4420724" y="856616"/>
                    </a:cubicBezTo>
                    <a:cubicBezTo>
                      <a:pt x="4430694" y="859196"/>
                      <a:pt x="4430694" y="859196"/>
                      <a:pt x="4430694" y="859196"/>
                    </a:cubicBezTo>
                    <a:cubicBezTo>
                      <a:pt x="4430694" y="859196"/>
                      <a:pt x="4435199" y="858234"/>
                      <a:pt x="4435199" y="858234"/>
                    </a:cubicBezTo>
                    <a:cubicBezTo>
                      <a:pt x="4435199" y="858234"/>
                      <a:pt x="4436161" y="862737"/>
                      <a:pt x="4440664" y="861775"/>
                    </a:cubicBezTo>
                    <a:cubicBezTo>
                      <a:pt x="4440664" y="861775"/>
                      <a:pt x="4445168" y="860813"/>
                      <a:pt x="4445168" y="860813"/>
                    </a:cubicBezTo>
                    <a:cubicBezTo>
                      <a:pt x="4461567" y="871438"/>
                      <a:pt x="4460605" y="866935"/>
                      <a:pt x="4477005" y="877560"/>
                    </a:cubicBezTo>
                    <a:cubicBezTo>
                      <a:pt x="4477005" y="877560"/>
                      <a:pt x="4482471" y="881101"/>
                      <a:pt x="4482471" y="881101"/>
                    </a:cubicBezTo>
                    <a:cubicBezTo>
                      <a:pt x="4482471" y="881101"/>
                      <a:pt x="4482471" y="881101"/>
                      <a:pt x="4486975" y="880139"/>
                    </a:cubicBezTo>
                    <a:cubicBezTo>
                      <a:pt x="4486975" y="880139"/>
                      <a:pt x="4487937" y="884643"/>
                      <a:pt x="4487937" y="884643"/>
                    </a:cubicBezTo>
                    <a:cubicBezTo>
                      <a:pt x="4494366" y="892688"/>
                      <a:pt x="4468959" y="883988"/>
                      <a:pt x="4484395" y="890110"/>
                    </a:cubicBezTo>
                    <a:cubicBezTo>
                      <a:pt x="4489862" y="893651"/>
                      <a:pt x="4493404" y="888185"/>
                      <a:pt x="4507878" y="889801"/>
                    </a:cubicBezTo>
                    <a:cubicBezTo>
                      <a:pt x="4515269" y="902352"/>
                      <a:pt x="4524277" y="900428"/>
                      <a:pt x="4547105" y="919098"/>
                    </a:cubicBezTo>
                    <a:cubicBezTo>
                      <a:pt x="4542600" y="920061"/>
                      <a:pt x="4542600" y="920061"/>
                      <a:pt x="4542600" y="920061"/>
                    </a:cubicBezTo>
                    <a:cubicBezTo>
                      <a:pt x="4548067" y="923603"/>
                      <a:pt x="4548067" y="923603"/>
                      <a:pt x="4548067" y="923603"/>
                    </a:cubicBezTo>
                    <a:cubicBezTo>
                      <a:pt x="4549992" y="932610"/>
                      <a:pt x="4538097" y="921023"/>
                      <a:pt x="4533593" y="921985"/>
                    </a:cubicBezTo>
                    <a:cubicBezTo>
                      <a:pt x="4545487" y="933573"/>
                      <a:pt x="4549992" y="932610"/>
                      <a:pt x="4558999" y="930686"/>
                    </a:cubicBezTo>
                    <a:cubicBezTo>
                      <a:pt x="4559962" y="935190"/>
                      <a:pt x="4559962" y="935190"/>
                      <a:pt x="4565428" y="938732"/>
                    </a:cubicBezTo>
                    <a:cubicBezTo>
                      <a:pt x="4566391" y="943236"/>
                      <a:pt x="4570895" y="942274"/>
                      <a:pt x="4570895" y="942274"/>
                    </a:cubicBezTo>
                    <a:cubicBezTo>
                      <a:pt x="4574437" y="936808"/>
                      <a:pt x="4574437" y="936808"/>
                      <a:pt x="4574437" y="936808"/>
                    </a:cubicBezTo>
                    <a:cubicBezTo>
                      <a:pt x="4582789" y="953861"/>
                      <a:pt x="4588911" y="938424"/>
                      <a:pt x="4607235" y="958058"/>
                    </a:cubicBezTo>
                    <a:cubicBezTo>
                      <a:pt x="4612701" y="961599"/>
                      <a:pt x="4612701" y="961599"/>
                      <a:pt x="4612701" y="961599"/>
                    </a:cubicBezTo>
                    <a:cubicBezTo>
                      <a:pt x="4612701" y="961599"/>
                      <a:pt x="4617205" y="960637"/>
                      <a:pt x="4617205" y="960637"/>
                    </a:cubicBezTo>
                    <a:cubicBezTo>
                      <a:pt x="4656431" y="989934"/>
                      <a:pt x="4689230" y="1011184"/>
                      <a:pt x="4721066" y="1027932"/>
                    </a:cubicBezTo>
                    <a:cubicBezTo>
                      <a:pt x="4716561" y="1028894"/>
                      <a:pt x="4720410" y="1046910"/>
                      <a:pt x="4728457" y="1040481"/>
                    </a:cubicBezTo>
                    <a:cubicBezTo>
                      <a:pt x="4722028" y="1032435"/>
                      <a:pt x="4731999" y="1035015"/>
                      <a:pt x="4738427" y="1043060"/>
                    </a:cubicBezTo>
                    <a:cubicBezTo>
                      <a:pt x="4755788" y="1058190"/>
                      <a:pt x="4788586" y="1079440"/>
                      <a:pt x="4817842" y="1106158"/>
                    </a:cubicBezTo>
                    <a:cubicBezTo>
                      <a:pt x="4846136" y="1128370"/>
                      <a:pt x="4875393" y="1155087"/>
                      <a:pt x="4898221" y="1173759"/>
                    </a:cubicBezTo>
                    <a:cubicBezTo>
                      <a:pt x="4892754" y="1170217"/>
                      <a:pt x="4901108" y="1187271"/>
                      <a:pt x="4905611" y="1186309"/>
                    </a:cubicBezTo>
                    <a:cubicBezTo>
                      <a:pt x="4899183" y="1178262"/>
                      <a:pt x="4903687" y="1177300"/>
                      <a:pt x="4909153" y="1180842"/>
                    </a:cubicBezTo>
                    <a:cubicBezTo>
                      <a:pt x="4911078" y="1189850"/>
                      <a:pt x="4933906" y="1208521"/>
                      <a:pt x="4951267" y="1223651"/>
                    </a:cubicBezTo>
                    <a:cubicBezTo>
                      <a:pt x="4968628" y="1238780"/>
                      <a:pt x="4985027" y="1249405"/>
                      <a:pt x="4980523" y="1250367"/>
                    </a:cubicBezTo>
                    <a:cubicBezTo>
                      <a:pt x="5002389" y="1264535"/>
                      <a:pt x="5015246" y="1280627"/>
                      <a:pt x="5028102" y="1296718"/>
                    </a:cubicBezTo>
                    <a:cubicBezTo>
                      <a:pt x="5046427" y="1316351"/>
                      <a:pt x="5060246" y="1336947"/>
                      <a:pt x="5088540" y="1359160"/>
                    </a:cubicBezTo>
                    <a:cubicBezTo>
                      <a:pt x="5088540" y="1359160"/>
                      <a:pt x="5089502" y="1363664"/>
                      <a:pt x="5090465" y="1368168"/>
                    </a:cubicBezTo>
                    <a:cubicBezTo>
                      <a:pt x="5109443" y="1368823"/>
                      <a:pt x="5135465" y="1424489"/>
                      <a:pt x="5152826" y="1439619"/>
                    </a:cubicBezTo>
                    <a:cubicBezTo>
                      <a:pt x="5158293" y="1443159"/>
                      <a:pt x="5157331" y="1438656"/>
                      <a:pt x="5163758" y="1446702"/>
                    </a:cubicBezTo>
                    <a:cubicBezTo>
                      <a:pt x="5175654" y="1458289"/>
                      <a:pt x="5178541" y="1471801"/>
                      <a:pt x="5190435" y="1483389"/>
                    </a:cubicBezTo>
                    <a:cubicBezTo>
                      <a:pt x="5196864" y="1491435"/>
                      <a:pt x="5202331" y="1494976"/>
                      <a:pt x="5213263" y="1502060"/>
                    </a:cubicBezTo>
                    <a:cubicBezTo>
                      <a:pt x="5232549" y="1526198"/>
                      <a:pt x="5250218" y="1564809"/>
                      <a:pt x="5270466" y="1593451"/>
                    </a:cubicBezTo>
                    <a:cubicBezTo>
                      <a:pt x="5296180" y="1625635"/>
                      <a:pt x="5325744" y="1675834"/>
                      <a:pt x="5352421" y="1712521"/>
                    </a:cubicBezTo>
                    <a:cubicBezTo>
                      <a:pt x="5359811" y="1725071"/>
                      <a:pt x="5371706" y="1736658"/>
                      <a:pt x="5378135" y="1744704"/>
                    </a:cubicBezTo>
                    <a:cubicBezTo>
                      <a:pt x="5378135" y="1744704"/>
                      <a:pt x="5372669" y="1741162"/>
                      <a:pt x="5372669" y="1741162"/>
                    </a:cubicBezTo>
                    <a:cubicBezTo>
                      <a:pt x="5381022" y="1758217"/>
                      <a:pt x="5393879" y="1774309"/>
                      <a:pt x="5401270" y="1786858"/>
                    </a:cubicBezTo>
                    <a:cubicBezTo>
                      <a:pt x="5402232" y="1791362"/>
                      <a:pt x="5404157" y="1800370"/>
                      <a:pt x="5404157" y="1800370"/>
                    </a:cubicBezTo>
                    <a:cubicBezTo>
                      <a:pt x="5427292" y="1842524"/>
                      <a:pt x="5457818" y="1897228"/>
                      <a:pt x="5479989" y="1934877"/>
                    </a:cubicBezTo>
                    <a:cubicBezTo>
                      <a:pt x="5479989" y="1934877"/>
                      <a:pt x="5479989" y="1934877"/>
                      <a:pt x="5475486" y="1935839"/>
                    </a:cubicBezTo>
                    <a:cubicBezTo>
                      <a:pt x="5475486" y="1935839"/>
                      <a:pt x="5476448" y="1940343"/>
                      <a:pt x="5476448" y="1940343"/>
                    </a:cubicBezTo>
                    <a:cubicBezTo>
                      <a:pt x="5476448" y="1940343"/>
                      <a:pt x="5481913" y="1943885"/>
                      <a:pt x="5481913" y="1943885"/>
                    </a:cubicBezTo>
                    <a:cubicBezTo>
                      <a:pt x="5489305" y="1956435"/>
                      <a:pt x="5504394" y="2005017"/>
                      <a:pt x="5506012" y="1990543"/>
                    </a:cubicBezTo>
                    <a:cubicBezTo>
                      <a:pt x="5506974" y="1995046"/>
                      <a:pt x="5506974" y="1995046"/>
                      <a:pt x="5506974" y="1995046"/>
                    </a:cubicBezTo>
                    <a:cubicBezTo>
                      <a:pt x="5507936" y="1999551"/>
                      <a:pt x="5507936" y="1999551"/>
                      <a:pt x="5507936" y="1999551"/>
                    </a:cubicBezTo>
                    <a:cubicBezTo>
                      <a:pt x="5512440" y="1998588"/>
                      <a:pt x="5512440" y="1998588"/>
                      <a:pt x="5512440" y="1998588"/>
                    </a:cubicBezTo>
                    <a:cubicBezTo>
                      <a:pt x="5511478" y="1994084"/>
                      <a:pt x="5511478" y="1994084"/>
                      <a:pt x="5511478" y="1994084"/>
                    </a:cubicBezTo>
                    <a:cubicBezTo>
                      <a:pt x="5519524" y="1987656"/>
                      <a:pt x="5518869" y="2006635"/>
                      <a:pt x="5519831" y="2011138"/>
                    </a:cubicBezTo>
                    <a:cubicBezTo>
                      <a:pt x="5522410" y="2001168"/>
                      <a:pt x="5537192" y="2026268"/>
                      <a:pt x="5528839" y="2009213"/>
                    </a:cubicBezTo>
                    <a:cubicBezTo>
                      <a:pt x="5524335" y="2010176"/>
                      <a:pt x="5521448" y="1996664"/>
                      <a:pt x="5521448" y="1996664"/>
                    </a:cubicBezTo>
                    <a:cubicBezTo>
                      <a:pt x="5527877" y="2004710"/>
                      <a:pt x="5526915" y="2000206"/>
                      <a:pt x="5525952" y="1995701"/>
                    </a:cubicBezTo>
                    <a:cubicBezTo>
                      <a:pt x="5515982" y="1993122"/>
                      <a:pt x="5512133" y="1975106"/>
                      <a:pt x="5500238" y="1963519"/>
                    </a:cubicBezTo>
                    <a:cubicBezTo>
                      <a:pt x="5500238" y="1963519"/>
                      <a:pt x="5499276" y="1959014"/>
                      <a:pt x="5498313" y="1954510"/>
                    </a:cubicBezTo>
                    <a:cubicBezTo>
                      <a:pt x="5498313" y="1954510"/>
                      <a:pt x="5497351" y="1950007"/>
                      <a:pt x="5497351" y="1950007"/>
                    </a:cubicBezTo>
                    <a:cubicBezTo>
                      <a:pt x="5496389" y="1945502"/>
                      <a:pt x="5496389" y="1945502"/>
                      <a:pt x="5496389" y="1945502"/>
                    </a:cubicBezTo>
                    <a:cubicBezTo>
                      <a:pt x="5496389" y="1945502"/>
                      <a:pt x="5491884" y="1946465"/>
                      <a:pt x="5491884" y="1946465"/>
                    </a:cubicBezTo>
                    <a:cubicBezTo>
                      <a:pt x="5490922" y="1941960"/>
                      <a:pt x="5490922" y="1941960"/>
                      <a:pt x="5489960" y="1937456"/>
                    </a:cubicBezTo>
                    <a:cubicBezTo>
                      <a:pt x="5493502" y="1931990"/>
                      <a:pt x="5495426" y="1940998"/>
                      <a:pt x="5499931" y="1940036"/>
                    </a:cubicBezTo>
                    <a:cubicBezTo>
                      <a:pt x="5498006" y="1931028"/>
                      <a:pt x="5493502" y="1931990"/>
                      <a:pt x="5492540" y="1927486"/>
                    </a:cubicBezTo>
                    <a:cubicBezTo>
                      <a:pt x="5492540" y="1927486"/>
                      <a:pt x="5492540" y="1927486"/>
                      <a:pt x="5491577" y="1922981"/>
                    </a:cubicBezTo>
                    <a:cubicBezTo>
                      <a:pt x="5491577" y="1922981"/>
                      <a:pt x="5490615" y="1918478"/>
                      <a:pt x="5490615" y="1918478"/>
                    </a:cubicBezTo>
                    <a:cubicBezTo>
                      <a:pt x="5489653" y="1913974"/>
                      <a:pt x="5489653" y="1913974"/>
                      <a:pt x="5489653" y="1913974"/>
                    </a:cubicBezTo>
                    <a:cubicBezTo>
                      <a:pt x="5481299" y="1896920"/>
                      <a:pt x="5481299" y="1896920"/>
                      <a:pt x="5481299" y="1896920"/>
                    </a:cubicBezTo>
                    <a:cubicBezTo>
                      <a:pt x="5475833" y="1893379"/>
                      <a:pt x="5475833" y="1893379"/>
                      <a:pt x="5475833" y="1893379"/>
                    </a:cubicBezTo>
                    <a:cubicBezTo>
                      <a:pt x="5479375" y="1887912"/>
                      <a:pt x="5474871" y="1888874"/>
                      <a:pt x="5474871" y="1888874"/>
                    </a:cubicBezTo>
                    <a:lnTo>
                      <a:pt x="5475833" y="1893379"/>
                    </a:lnTo>
                    <a:cubicBezTo>
                      <a:pt x="5461051" y="1868278"/>
                      <a:pt x="5462976" y="1877287"/>
                      <a:pt x="5452699" y="1851225"/>
                    </a:cubicBezTo>
                    <a:cubicBezTo>
                      <a:pt x="5451737" y="1846720"/>
                      <a:pt x="5451737" y="1846720"/>
                      <a:pt x="5450774" y="1842216"/>
                    </a:cubicBezTo>
                    <a:cubicBezTo>
                      <a:pt x="5445308" y="1838675"/>
                      <a:pt x="5445308" y="1838675"/>
                      <a:pt x="5446270" y="1843178"/>
                    </a:cubicBezTo>
                    <a:cubicBezTo>
                      <a:pt x="5443383" y="1829666"/>
                      <a:pt x="5434068" y="1808109"/>
                      <a:pt x="5424098" y="1805529"/>
                    </a:cubicBezTo>
                    <a:cubicBezTo>
                      <a:pt x="5430526" y="1813575"/>
                      <a:pt x="5426022" y="1814538"/>
                      <a:pt x="5419593" y="1806491"/>
                    </a:cubicBezTo>
                    <a:lnTo>
                      <a:pt x="5418631" y="1801987"/>
                    </a:lnTo>
                    <a:cubicBezTo>
                      <a:pt x="5423135" y="1801025"/>
                      <a:pt x="5423135" y="1801025"/>
                      <a:pt x="5423135" y="1801025"/>
                    </a:cubicBezTo>
                    <a:cubicBezTo>
                      <a:pt x="5423135" y="1801025"/>
                      <a:pt x="5423135" y="1801025"/>
                      <a:pt x="5422173" y="1796521"/>
                    </a:cubicBezTo>
                    <a:cubicBezTo>
                      <a:pt x="5422173" y="1796521"/>
                      <a:pt x="5422173" y="1796521"/>
                      <a:pt x="5416707" y="1792979"/>
                    </a:cubicBezTo>
                    <a:cubicBezTo>
                      <a:pt x="5410933" y="1765955"/>
                      <a:pt x="5364970" y="1705130"/>
                      <a:pt x="5349226" y="1675527"/>
                    </a:cubicBezTo>
                    <a:cubicBezTo>
                      <a:pt x="5340873" y="1658473"/>
                      <a:pt x="5344415" y="1653006"/>
                      <a:pt x="5332520" y="1641419"/>
                    </a:cubicBezTo>
                    <a:cubicBezTo>
                      <a:pt x="5330596" y="1632411"/>
                      <a:pt x="5320625" y="1629831"/>
                      <a:pt x="5314197" y="1621785"/>
                    </a:cubicBezTo>
                    <a:cubicBezTo>
                      <a:pt x="5305843" y="1604731"/>
                      <a:pt x="5302956" y="1591219"/>
                      <a:pt x="5288482" y="1589602"/>
                    </a:cubicBezTo>
                    <a:cubicBezTo>
                      <a:pt x="5243175" y="1509799"/>
                      <a:pt x="5173422" y="1425798"/>
                      <a:pt x="5106557" y="1355311"/>
                    </a:cubicBezTo>
                    <a:cubicBezTo>
                      <a:pt x="5110098" y="1349844"/>
                      <a:pt x="5110098" y="1349844"/>
                      <a:pt x="5109135" y="1345340"/>
                    </a:cubicBezTo>
                    <a:cubicBezTo>
                      <a:pt x="5109135" y="1345340"/>
                      <a:pt x="5110098" y="1349844"/>
                      <a:pt x="5110098" y="1349844"/>
                    </a:cubicBezTo>
                    <a:cubicBezTo>
                      <a:pt x="5114602" y="1348882"/>
                      <a:pt x="5114602" y="1348882"/>
                      <a:pt x="5114602" y="1348882"/>
                    </a:cubicBezTo>
                    <a:cubicBezTo>
                      <a:pt x="5114602" y="1348882"/>
                      <a:pt x="5113640" y="1344378"/>
                      <a:pt x="5108173" y="1340837"/>
                    </a:cubicBezTo>
                    <a:cubicBezTo>
                      <a:pt x="5107211" y="1336333"/>
                      <a:pt x="5111715" y="1335370"/>
                      <a:pt x="5105286" y="1327325"/>
                    </a:cubicBezTo>
                    <a:cubicBezTo>
                      <a:pt x="5101745" y="1332790"/>
                      <a:pt x="5096279" y="1329249"/>
                      <a:pt x="5084383" y="1317661"/>
                    </a:cubicBezTo>
                    <a:cubicBezTo>
                      <a:pt x="5083421" y="1313158"/>
                      <a:pt x="5083421" y="1313158"/>
                      <a:pt x="5083421" y="1313158"/>
                    </a:cubicBezTo>
                    <a:cubicBezTo>
                      <a:pt x="5083421" y="1313158"/>
                      <a:pt x="5078918" y="1314120"/>
                      <a:pt x="5077955" y="1309615"/>
                    </a:cubicBezTo>
                    <a:cubicBezTo>
                      <a:pt x="5077955" y="1309615"/>
                      <a:pt x="5076993" y="1305112"/>
                      <a:pt x="5076993" y="1305112"/>
                    </a:cubicBezTo>
                    <a:cubicBezTo>
                      <a:pt x="5072489" y="1306074"/>
                      <a:pt x="5072489" y="1306074"/>
                      <a:pt x="5072489" y="1306074"/>
                    </a:cubicBezTo>
                    <a:cubicBezTo>
                      <a:pt x="5071526" y="1301570"/>
                      <a:pt x="5071526" y="1301570"/>
                      <a:pt x="5066060" y="1298028"/>
                    </a:cubicBezTo>
                    <a:cubicBezTo>
                      <a:pt x="5068640" y="1288058"/>
                      <a:pt x="5047736" y="1278395"/>
                      <a:pt x="5052241" y="1277432"/>
                    </a:cubicBezTo>
                    <a:cubicBezTo>
                      <a:pt x="5052241" y="1277432"/>
                      <a:pt x="5056745" y="1276470"/>
                      <a:pt x="5056745" y="1276470"/>
                    </a:cubicBezTo>
                    <a:cubicBezTo>
                      <a:pt x="5057707" y="1280973"/>
                      <a:pt x="5062211" y="1280011"/>
                      <a:pt x="5062211" y="1280011"/>
                    </a:cubicBezTo>
                    <a:cubicBezTo>
                      <a:pt x="5061248" y="1275508"/>
                      <a:pt x="5056745" y="1276470"/>
                      <a:pt x="5055783" y="1271966"/>
                    </a:cubicBezTo>
                    <a:cubicBezTo>
                      <a:pt x="5055783" y="1271966"/>
                      <a:pt x="5050316" y="1268424"/>
                      <a:pt x="5050316" y="1268424"/>
                    </a:cubicBezTo>
                    <a:cubicBezTo>
                      <a:pt x="5043887" y="1260378"/>
                      <a:pt x="5037458" y="1252333"/>
                      <a:pt x="5032955" y="1253295"/>
                    </a:cubicBezTo>
                    <a:cubicBezTo>
                      <a:pt x="5032955" y="1253295"/>
                      <a:pt x="5032955" y="1253295"/>
                      <a:pt x="5031993" y="1248791"/>
                    </a:cubicBezTo>
                    <a:cubicBezTo>
                      <a:pt x="5031993" y="1248791"/>
                      <a:pt x="5031030" y="1244286"/>
                      <a:pt x="5025564" y="1240744"/>
                    </a:cubicBezTo>
                    <a:cubicBezTo>
                      <a:pt x="5025564" y="1240744"/>
                      <a:pt x="5021059" y="1241707"/>
                      <a:pt x="5021059" y="1241707"/>
                    </a:cubicBezTo>
                    <a:cubicBezTo>
                      <a:pt x="5021059" y="1241707"/>
                      <a:pt x="5022022" y="1246211"/>
                      <a:pt x="5022022" y="1246211"/>
                    </a:cubicBezTo>
                    <a:cubicBezTo>
                      <a:pt x="5021059" y="1241707"/>
                      <a:pt x="5020097" y="1237204"/>
                      <a:pt x="5014631" y="1233661"/>
                    </a:cubicBezTo>
                    <a:cubicBezTo>
                      <a:pt x="5015593" y="1238166"/>
                      <a:pt x="5011090" y="1239128"/>
                      <a:pt x="5005623" y="1235586"/>
                    </a:cubicBezTo>
                    <a:cubicBezTo>
                      <a:pt x="5010127" y="1234623"/>
                      <a:pt x="5004661" y="1231082"/>
                      <a:pt x="5003698" y="1226578"/>
                    </a:cubicBezTo>
                    <a:cubicBezTo>
                      <a:pt x="4998232" y="1223036"/>
                      <a:pt x="4998232" y="1223036"/>
                      <a:pt x="4998232" y="1223036"/>
                    </a:cubicBezTo>
                    <a:cubicBezTo>
                      <a:pt x="4997269" y="1218532"/>
                      <a:pt x="4997269" y="1218532"/>
                      <a:pt x="4997269" y="1218532"/>
                    </a:cubicBezTo>
                    <a:cubicBezTo>
                      <a:pt x="4992766" y="1219494"/>
                      <a:pt x="4992766" y="1219494"/>
                      <a:pt x="4992766" y="1219494"/>
                    </a:cubicBezTo>
                    <a:cubicBezTo>
                      <a:pt x="4992766" y="1219494"/>
                      <a:pt x="4992766" y="1219494"/>
                      <a:pt x="4993728" y="1223998"/>
                    </a:cubicBezTo>
                    <a:cubicBezTo>
                      <a:pt x="4975404" y="1204365"/>
                      <a:pt x="4957081" y="1184731"/>
                      <a:pt x="4947111" y="1182152"/>
                    </a:cubicBezTo>
                    <a:cubicBezTo>
                      <a:pt x="4941644" y="1178611"/>
                      <a:pt x="4941644" y="1178611"/>
                      <a:pt x="4940682" y="1174106"/>
                    </a:cubicBezTo>
                    <a:cubicBezTo>
                      <a:pt x="4935215" y="1170564"/>
                      <a:pt x="4935215" y="1170564"/>
                      <a:pt x="4930712" y="1171526"/>
                    </a:cubicBezTo>
                    <a:lnTo>
                      <a:pt x="4931467" y="1175063"/>
                    </a:lnTo>
                    <a:lnTo>
                      <a:pt x="4916930" y="1163507"/>
                    </a:lnTo>
                    <a:cubicBezTo>
                      <a:pt x="4900789" y="1149956"/>
                      <a:pt x="4893737" y="1141749"/>
                      <a:pt x="4867695" y="1119055"/>
                    </a:cubicBezTo>
                    <a:cubicBezTo>
                      <a:pt x="4852257" y="1112934"/>
                      <a:pt x="4846792" y="1109391"/>
                      <a:pt x="4842287" y="1110354"/>
                    </a:cubicBezTo>
                    <a:cubicBezTo>
                      <a:pt x="4841325" y="1105850"/>
                      <a:pt x="4845830" y="1104888"/>
                      <a:pt x="4839401" y="1096842"/>
                    </a:cubicBezTo>
                    <a:cubicBezTo>
                      <a:pt x="4830393" y="1098766"/>
                      <a:pt x="4827506" y="1085254"/>
                      <a:pt x="4811106" y="1074629"/>
                    </a:cubicBezTo>
                    <a:cubicBezTo>
                      <a:pt x="4794707" y="1064004"/>
                      <a:pt x="4808528" y="1084600"/>
                      <a:pt x="4791166" y="1069470"/>
                    </a:cubicBezTo>
                    <a:cubicBezTo>
                      <a:pt x="4806603" y="1075591"/>
                      <a:pt x="4789242" y="1060462"/>
                      <a:pt x="4772842" y="1049837"/>
                    </a:cubicBezTo>
                    <a:cubicBezTo>
                      <a:pt x="4777346" y="1048874"/>
                      <a:pt x="4777346" y="1048874"/>
                      <a:pt x="4777346" y="1048874"/>
                    </a:cubicBezTo>
                    <a:cubicBezTo>
                      <a:pt x="4782813" y="1052416"/>
                      <a:pt x="4788280" y="1055958"/>
                      <a:pt x="4787317" y="1051454"/>
                    </a:cubicBezTo>
                    <a:cubicBezTo>
                      <a:pt x="4787317" y="1051454"/>
                      <a:pt x="4786355" y="1046950"/>
                      <a:pt x="4780888" y="1043408"/>
                    </a:cubicBezTo>
                    <a:cubicBezTo>
                      <a:pt x="4775422" y="1039866"/>
                      <a:pt x="4775422" y="1039866"/>
                      <a:pt x="4775422" y="1039866"/>
                    </a:cubicBezTo>
                    <a:cubicBezTo>
                      <a:pt x="4779926" y="1038904"/>
                      <a:pt x="4787317" y="1051454"/>
                      <a:pt x="4790858" y="1045987"/>
                    </a:cubicBezTo>
                    <a:cubicBezTo>
                      <a:pt x="4779926" y="1038904"/>
                      <a:pt x="4773497" y="1030859"/>
                      <a:pt x="4768993" y="1031821"/>
                    </a:cubicBezTo>
                    <a:cubicBezTo>
                      <a:pt x="4764490" y="1032783"/>
                      <a:pt x="4764490" y="1032783"/>
                      <a:pt x="4763527" y="1028279"/>
                    </a:cubicBezTo>
                    <a:cubicBezTo>
                      <a:pt x="4758061" y="1024737"/>
                      <a:pt x="4752594" y="1021196"/>
                      <a:pt x="4748090" y="1022158"/>
                    </a:cubicBezTo>
                    <a:cubicBezTo>
                      <a:pt x="4748090" y="1022158"/>
                      <a:pt x="4749052" y="1026661"/>
                      <a:pt x="4754519" y="1030204"/>
                    </a:cubicBezTo>
                    <a:cubicBezTo>
                      <a:pt x="4755481" y="1034708"/>
                      <a:pt x="4755481" y="1034708"/>
                      <a:pt x="4755481" y="1034708"/>
                    </a:cubicBezTo>
                    <a:cubicBezTo>
                      <a:pt x="4745511" y="1032128"/>
                      <a:pt x="4747435" y="1041136"/>
                      <a:pt x="4739082" y="1024083"/>
                    </a:cubicBezTo>
                    <a:cubicBezTo>
                      <a:pt x="4735540" y="1029548"/>
                      <a:pt x="4746473" y="1036632"/>
                      <a:pt x="4747435" y="1041136"/>
                    </a:cubicBezTo>
                    <a:cubicBezTo>
                      <a:pt x="4730074" y="1026007"/>
                      <a:pt x="4733615" y="1020541"/>
                      <a:pt x="4722683" y="1013457"/>
                    </a:cubicBezTo>
                    <a:cubicBezTo>
                      <a:pt x="4727188" y="1012495"/>
                      <a:pt x="4728150" y="1016998"/>
                      <a:pt x="4728150" y="1016998"/>
                    </a:cubicBezTo>
                    <a:cubicBezTo>
                      <a:pt x="4733615" y="1020541"/>
                      <a:pt x="4733615" y="1020541"/>
                      <a:pt x="4737157" y="1015074"/>
                    </a:cubicBezTo>
                    <a:cubicBezTo>
                      <a:pt x="4737157" y="1015074"/>
                      <a:pt x="4731691" y="1011533"/>
                      <a:pt x="4726225" y="1007991"/>
                    </a:cubicBezTo>
                    <a:cubicBezTo>
                      <a:pt x="4736195" y="1010571"/>
                      <a:pt x="4735233" y="1006066"/>
                      <a:pt x="4725263" y="1003486"/>
                    </a:cubicBezTo>
                    <a:cubicBezTo>
                      <a:pt x="4724301" y="998982"/>
                      <a:pt x="4724301" y="998982"/>
                      <a:pt x="4724301" y="998982"/>
                    </a:cubicBezTo>
                    <a:cubicBezTo>
                      <a:pt x="4729766" y="1002524"/>
                      <a:pt x="4728804" y="998020"/>
                      <a:pt x="4728804" y="998020"/>
                    </a:cubicBezTo>
                    <a:cubicBezTo>
                      <a:pt x="4723338" y="994478"/>
                      <a:pt x="4723338" y="994478"/>
                      <a:pt x="4718834" y="995441"/>
                    </a:cubicBezTo>
                    <a:cubicBezTo>
                      <a:pt x="4717872" y="990937"/>
                      <a:pt x="4717872" y="990937"/>
                      <a:pt x="4713367" y="991899"/>
                    </a:cubicBezTo>
                    <a:cubicBezTo>
                      <a:pt x="4706939" y="983853"/>
                      <a:pt x="4706939" y="983853"/>
                      <a:pt x="4700511" y="975807"/>
                    </a:cubicBezTo>
                    <a:cubicBezTo>
                      <a:pt x="4705976" y="979349"/>
                      <a:pt x="4705976" y="979349"/>
                      <a:pt x="4705976" y="979349"/>
                    </a:cubicBezTo>
                    <a:cubicBezTo>
                      <a:pt x="4711443" y="982891"/>
                      <a:pt x="4715947" y="981929"/>
                      <a:pt x="4715947" y="981929"/>
                    </a:cubicBezTo>
                    <a:cubicBezTo>
                      <a:pt x="4714985" y="977425"/>
                      <a:pt x="4709518" y="973882"/>
                      <a:pt x="4704052" y="970341"/>
                    </a:cubicBezTo>
                    <a:cubicBezTo>
                      <a:pt x="4698586" y="966799"/>
                      <a:pt x="4698586" y="966799"/>
                      <a:pt x="4698586" y="966799"/>
                    </a:cubicBezTo>
                    <a:cubicBezTo>
                      <a:pt x="4693119" y="963257"/>
                      <a:pt x="4693119" y="963257"/>
                      <a:pt x="4693119" y="963257"/>
                    </a:cubicBezTo>
                    <a:cubicBezTo>
                      <a:pt x="4687653" y="959715"/>
                      <a:pt x="4683149" y="960677"/>
                      <a:pt x="4684112" y="965182"/>
                    </a:cubicBezTo>
                    <a:cubicBezTo>
                      <a:pt x="4684112" y="965182"/>
                      <a:pt x="4685074" y="969686"/>
                      <a:pt x="4690540" y="973228"/>
                    </a:cubicBezTo>
                    <a:cubicBezTo>
                      <a:pt x="4690540" y="973228"/>
                      <a:pt x="4690540" y="973228"/>
                      <a:pt x="4695044" y="972266"/>
                    </a:cubicBezTo>
                    <a:cubicBezTo>
                      <a:pt x="4700511" y="975807"/>
                      <a:pt x="4700511" y="975807"/>
                      <a:pt x="4700511" y="975807"/>
                    </a:cubicBezTo>
                    <a:cubicBezTo>
                      <a:pt x="4676065" y="971611"/>
                      <a:pt x="4696969" y="981274"/>
                      <a:pt x="4708863" y="992861"/>
                    </a:cubicBezTo>
                    <a:cubicBezTo>
                      <a:pt x="4703397" y="989319"/>
                      <a:pt x="4703397" y="989319"/>
                      <a:pt x="4703397" y="989319"/>
                    </a:cubicBezTo>
                    <a:cubicBezTo>
                      <a:pt x="4703397" y="989319"/>
                      <a:pt x="4704360" y="993823"/>
                      <a:pt x="4704360" y="993823"/>
                    </a:cubicBezTo>
                    <a:cubicBezTo>
                      <a:pt x="4704360" y="993823"/>
                      <a:pt x="4704360" y="993823"/>
                      <a:pt x="4705322" y="998327"/>
                    </a:cubicBezTo>
                    <a:cubicBezTo>
                      <a:pt x="4709825" y="997365"/>
                      <a:pt x="4709825" y="997365"/>
                      <a:pt x="4709825" y="997365"/>
                    </a:cubicBezTo>
                    <a:cubicBezTo>
                      <a:pt x="4715292" y="1000907"/>
                      <a:pt x="4715292" y="1000907"/>
                      <a:pt x="4715292" y="1000907"/>
                    </a:cubicBezTo>
                    <a:cubicBezTo>
                      <a:pt x="4710787" y="1001869"/>
                      <a:pt x="4710787" y="1001869"/>
                      <a:pt x="4710787" y="1001869"/>
                    </a:cubicBezTo>
                    <a:cubicBezTo>
                      <a:pt x="4710787" y="1001869"/>
                      <a:pt x="4711750" y="1006373"/>
                      <a:pt x="4716254" y="1005411"/>
                    </a:cubicBezTo>
                    <a:cubicBezTo>
                      <a:pt x="4717216" y="1009915"/>
                      <a:pt x="4717216" y="1009915"/>
                      <a:pt x="4717216" y="1009915"/>
                    </a:cubicBezTo>
                    <a:cubicBezTo>
                      <a:pt x="4702742" y="1008298"/>
                      <a:pt x="4696313" y="1000252"/>
                      <a:pt x="4678952" y="985123"/>
                    </a:cubicBezTo>
                    <a:cubicBezTo>
                      <a:pt x="4683456" y="984160"/>
                      <a:pt x="4683456" y="984160"/>
                      <a:pt x="4683456" y="984160"/>
                    </a:cubicBezTo>
                    <a:cubicBezTo>
                      <a:pt x="4687961" y="983198"/>
                      <a:pt x="4687961" y="983198"/>
                      <a:pt x="4687961" y="983198"/>
                    </a:cubicBezTo>
                    <a:cubicBezTo>
                      <a:pt x="4682494" y="979656"/>
                      <a:pt x="4682494" y="979656"/>
                      <a:pt x="4682494" y="979656"/>
                    </a:cubicBezTo>
                    <a:cubicBezTo>
                      <a:pt x="4677990" y="980618"/>
                      <a:pt x="4677990" y="980618"/>
                      <a:pt x="4677990" y="980618"/>
                    </a:cubicBezTo>
                    <a:cubicBezTo>
                      <a:pt x="4672523" y="977077"/>
                      <a:pt x="4672523" y="977077"/>
                      <a:pt x="4672523" y="977077"/>
                    </a:cubicBezTo>
                    <a:cubicBezTo>
                      <a:pt x="4667058" y="973535"/>
                      <a:pt x="4670599" y="968069"/>
                      <a:pt x="4659666" y="960985"/>
                    </a:cubicBezTo>
                    <a:cubicBezTo>
                      <a:pt x="4658704" y="956481"/>
                      <a:pt x="4658704" y="956481"/>
                      <a:pt x="4658704" y="956481"/>
                    </a:cubicBezTo>
                    <a:cubicBezTo>
                      <a:pt x="4654200" y="957443"/>
                      <a:pt x="4653237" y="952939"/>
                      <a:pt x="4653237" y="952939"/>
                    </a:cubicBezTo>
                    <a:cubicBezTo>
                      <a:pt x="4648733" y="953901"/>
                      <a:pt x="4648733" y="953901"/>
                      <a:pt x="4648733" y="953901"/>
                    </a:cubicBezTo>
                    <a:cubicBezTo>
                      <a:pt x="4649695" y="958406"/>
                      <a:pt x="4649695" y="958406"/>
                      <a:pt x="4649695" y="958406"/>
                    </a:cubicBezTo>
                    <a:cubicBezTo>
                      <a:pt x="4638763" y="951322"/>
                      <a:pt x="4635876" y="937810"/>
                      <a:pt x="4626869" y="939735"/>
                    </a:cubicBezTo>
                    <a:cubicBezTo>
                      <a:pt x="4626869" y="939735"/>
                      <a:pt x="4622364" y="940697"/>
                      <a:pt x="4621402" y="936193"/>
                    </a:cubicBezTo>
                    <a:cubicBezTo>
                      <a:pt x="4621402" y="936193"/>
                      <a:pt x="4616898" y="937155"/>
                      <a:pt x="4616898" y="937155"/>
                    </a:cubicBezTo>
                    <a:cubicBezTo>
                      <a:pt x="4617860" y="941660"/>
                      <a:pt x="4617860" y="941660"/>
                      <a:pt x="4617860" y="941660"/>
                    </a:cubicBezTo>
                    <a:cubicBezTo>
                      <a:pt x="4593108" y="913980"/>
                      <a:pt x="4606928" y="934575"/>
                      <a:pt x="4597919" y="936500"/>
                    </a:cubicBezTo>
                    <a:cubicBezTo>
                      <a:pt x="4589565" y="919446"/>
                      <a:pt x="4556768" y="898195"/>
                      <a:pt x="4529437" y="880487"/>
                    </a:cubicBezTo>
                    <a:cubicBezTo>
                      <a:pt x="4525895" y="885952"/>
                      <a:pt x="4525895" y="885952"/>
                      <a:pt x="4525895" y="885952"/>
                    </a:cubicBezTo>
                    <a:cubicBezTo>
                      <a:pt x="4524932" y="881449"/>
                      <a:pt x="4524932" y="881449"/>
                      <a:pt x="4524932" y="881449"/>
                    </a:cubicBezTo>
                    <a:cubicBezTo>
                      <a:pt x="4524932" y="881449"/>
                      <a:pt x="4523970" y="876945"/>
                      <a:pt x="4519466" y="877907"/>
                    </a:cubicBezTo>
                    <a:cubicBezTo>
                      <a:pt x="4519466" y="877907"/>
                      <a:pt x="4520428" y="882411"/>
                      <a:pt x="4520428" y="882411"/>
                    </a:cubicBezTo>
                    <a:cubicBezTo>
                      <a:pt x="4504029" y="871786"/>
                      <a:pt x="4491171" y="855694"/>
                      <a:pt x="4484744" y="847649"/>
                    </a:cubicBezTo>
                    <a:cubicBezTo>
                      <a:pt x="4481201" y="853114"/>
                      <a:pt x="4482164" y="857619"/>
                      <a:pt x="4476697" y="854077"/>
                    </a:cubicBezTo>
                    <a:cubicBezTo>
                      <a:pt x="4475735" y="849573"/>
                      <a:pt x="4475735" y="849573"/>
                      <a:pt x="4470269" y="846031"/>
                    </a:cubicBezTo>
                    <a:cubicBezTo>
                      <a:pt x="4466727" y="851498"/>
                      <a:pt x="4465765" y="846993"/>
                      <a:pt x="4459336" y="838948"/>
                    </a:cubicBezTo>
                    <a:cubicBezTo>
                      <a:pt x="4459336" y="838948"/>
                      <a:pt x="4459336" y="838948"/>
                      <a:pt x="4463840" y="837986"/>
                    </a:cubicBezTo>
                    <a:cubicBezTo>
                      <a:pt x="4463840" y="837986"/>
                      <a:pt x="4463840" y="837986"/>
                      <a:pt x="4462878" y="833481"/>
                    </a:cubicBezTo>
                    <a:cubicBezTo>
                      <a:pt x="4458374" y="834444"/>
                      <a:pt x="4457411" y="829940"/>
                      <a:pt x="4452907" y="830902"/>
                    </a:cubicBezTo>
                    <a:cubicBezTo>
                      <a:pt x="4452907" y="830902"/>
                      <a:pt x="4448404" y="831864"/>
                      <a:pt x="4448404" y="831864"/>
                    </a:cubicBezTo>
                    <a:cubicBezTo>
                      <a:pt x="4446479" y="822856"/>
                      <a:pt x="4400168" y="804493"/>
                      <a:pt x="4411102" y="811576"/>
                    </a:cubicBezTo>
                    <a:cubicBezTo>
                      <a:pt x="4424614" y="808689"/>
                      <a:pt x="4410446" y="830554"/>
                      <a:pt x="4422996" y="823163"/>
                    </a:cubicBezTo>
                    <a:cubicBezTo>
                      <a:pt x="4426538" y="817697"/>
                      <a:pt x="4436508" y="820277"/>
                      <a:pt x="4442937" y="828322"/>
                    </a:cubicBezTo>
                    <a:cubicBezTo>
                      <a:pt x="4438433" y="829284"/>
                      <a:pt x="4438433" y="829284"/>
                      <a:pt x="4437470" y="824781"/>
                    </a:cubicBezTo>
                    <a:cubicBezTo>
                      <a:pt x="4432966" y="825743"/>
                      <a:pt x="4432966" y="825743"/>
                      <a:pt x="4432966" y="825743"/>
                    </a:cubicBezTo>
                    <a:cubicBezTo>
                      <a:pt x="4428463" y="826705"/>
                      <a:pt x="4433928" y="830246"/>
                      <a:pt x="4433928" y="830246"/>
                    </a:cubicBezTo>
                    <a:cubicBezTo>
                      <a:pt x="4439395" y="833789"/>
                      <a:pt x="4439395" y="833789"/>
                      <a:pt x="4439395" y="833789"/>
                    </a:cubicBezTo>
                    <a:cubicBezTo>
                      <a:pt x="4434891" y="834751"/>
                      <a:pt x="4434891" y="834751"/>
                      <a:pt x="4434891" y="834751"/>
                    </a:cubicBezTo>
                    <a:cubicBezTo>
                      <a:pt x="4433928" y="830246"/>
                      <a:pt x="4429425" y="831209"/>
                      <a:pt x="4429425" y="831209"/>
                    </a:cubicBezTo>
                    <a:cubicBezTo>
                      <a:pt x="4429425" y="831209"/>
                      <a:pt x="4430387" y="835713"/>
                      <a:pt x="4430387" y="835713"/>
                    </a:cubicBezTo>
                    <a:cubicBezTo>
                      <a:pt x="4435853" y="839255"/>
                      <a:pt x="4435853" y="839255"/>
                      <a:pt x="4435853" y="839255"/>
                    </a:cubicBezTo>
                    <a:cubicBezTo>
                      <a:pt x="4441320" y="842797"/>
                      <a:pt x="4441320" y="842797"/>
                      <a:pt x="4441320" y="842797"/>
                    </a:cubicBezTo>
                    <a:cubicBezTo>
                      <a:pt x="4441320" y="842797"/>
                      <a:pt x="4431350" y="840217"/>
                      <a:pt x="4431350" y="840217"/>
                    </a:cubicBezTo>
                    <a:cubicBezTo>
                      <a:pt x="4425883" y="836675"/>
                      <a:pt x="4425883" y="836675"/>
                      <a:pt x="4425883" y="836675"/>
                    </a:cubicBezTo>
                    <a:cubicBezTo>
                      <a:pt x="4420416" y="833133"/>
                      <a:pt x="4420416" y="833133"/>
                      <a:pt x="4420416" y="833133"/>
                    </a:cubicBezTo>
                    <a:cubicBezTo>
                      <a:pt x="4419454" y="828630"/>
                      <a:pt x="4413988" y="825088"/>
                      <a:pt x="4409484" y="826050"/>
                    </a:cubicBezTo>
                    <a:cubicBezTo>
                      <a:pt x="4404980" y="827012"/>
                      <a:pt x="4405942" y="831517"/>
                      <a:pt x="4411408" y="835058"/>
                    </a:cubicBezTo>
                    <a:cubicBezTo>
                      <a:pt x="4411408" y="835058"/>
                      <a:pt x="4411408" y="835058"/>
                      <a:pt x="4412371" y="839562"/>
                    </a:cubicBezTo>
                    <a:cubicBezTo>
                      <a:pt x="4395972" y="828937"/>
                      <a:pt x="4409484" y="826050"/>
                      <a:pt x="4389543" y="820892"/>
                    </a:cubicBezTo>
                    <a:cubicBezTo>
                      <a:pt x="4394047" y="819929"/>
                      <a:pt x="4394047" y="819929"/>
                      <a:pt x="4394047" y="819929"/>
                    </a:cubicBezTo>
                    <a:cubicBezTo>
                      <a:pt x="4394047" y="819929"/>
                      <a:pt x="4394047" y="819929"/>
                      <a:pt x="4393085" y="815425"/>
                    </a:cubicBezTo>
                    <a:cubicBezTo>
                      <a:pt x="4388581" y="816387"/>
                      <a:pt x="4388581" y="816387"/>
                      <a:pt x="4388581" y="816387"/>
                    </a:cubicBezTo>
                    <a:cubicBezTo>
                      <a:pt x="4388581" y="816387"/>
                      <a:pt x="4384076" y="817349"/>
                      <a:pt x="4384076" y="817349"/>
                    </a:cubicBezTo>
                    <a:cubicBezTo>
                      <a:pt x="4378611" y="813807"/>
                      <a:pt x="4378611" y="813807"/>
                      <a:pt x="4378611" y="813807"/>
                    </a:cubicBezTo>
                    <a:cubicBezTo>
                      <a:pt x="4373144" y="810266"/>
                      <a:pt x="4373144" y="810266"/>
                      <a:pt x="4362211" y="803182"/>
                    </a:cubicBezTo>
                    <a:cubicBezTo>
                      <a:pt x="4355128" y="814115"/>
                      <a:pt x="4332300" y="795443"/>
                      <a:pt x="4335187" y="808956"/>
                    </a:cubicBezTo>
                    <a:cubicBezTo>
                      <a:pt x="4344195" y="807031"/>
                      <a:pt x="4350624" y="815078"/>
                      <a:pt x="4360594" y="817656"/>
                    </a:cubicBezTo>
                    <a:cubicBezTo>
                      <a:pt x="4350624" y="815078"/>
                      <a:pt x="4350624" y="815078"/>
                      <a:pt x="4351586" y="819581"/>
                    </a:cubicBezTo>
                    <a:cubicBezTo>
                      <a:pt x="4351586" y="819581"/>
                      <a:pt x="4351586" y="819581"/>
                      <a:pt x="4352548" y="824085"/>
                    </a:cubicBezTo>
                    <a:cubicBezTo>
                      <a:pt x="4340653" y="812498"/>
                      <a:pt x="4324255" y="801873"/>
                      <a:pt x="4308817" y="795751"/>
                    </a:cubicBezTo>
                    <a:cubicBezTo>
                      <a:pt x="4297885" y="788667"/>
                      <a:pt x="4281486" y="778042"/>
                      <a:pt x="4266049" y="771921"/>
                    </a:cubicBezTo>
                    <a:cubicBezTo>
                      <a:pt x="4271515" y="775463"/>
                      <a:pt x="4281486" y="778042"/>
                      <a:pt x="4275057" y="769997"/>
                    </a:cubicBezTo>
                    <a:cubicBezTo>
                      <a:pt x="4255116" y="764837"/>
                      <a:pt x="4255116" y="764837"/>
                      <a:pt x="4253192" y="755830"/>
                    </a:cubicBezTo>
                    <a:cubicBezTo>
                      <a:pt x="4233250" y="750670"/>
                      <a:pt x="4225860" y="738120"/>
                      <a:pt x="4233250" y="750670"/>
                    </a:cubicBezTo>
                    <a:cubicBezTo>
                      <a:pt x="4228747" y="751632"/>
                      <a:pt x="4228747" y="751632"/>
                      <a:pt x="4224243" y="752594"/>
                    </a:cubicBezTo>
                    <a:cubicBezTo>
                      <a:pt x="4197873" y="739390"/>
                      <a:pt x="4172466" y="730690"/>
                      <a:pt x="4150601" y="716522"/>
                    </a:cubicBezTo>
                    <a:cubicBezTo>
                      <a:pt x="4146097" y="717485"/>
                      <a:pt x="4140630" y="713943"/>
                      <a:pt x="4135164" y="710400"/>
                    </a:cubicBezTo>
                    <a:cubicBezTo>
                      <a:pt x="4155104" y="715560"/>
                      <a:pt x="4169580" y="717178"/>
                      <a:pt x="4189520" y="722336"/>
                    </a:cubicBezTo>
                    <a:cubicBezTo>
                      <a:pt x="4189520" y="722336"/>
                      <a:pt x="4205919" y="732962"/>
                      <a:pt x="4188557" y="717832"/>
                    </a:cubicBezTo>
                    <a:cubicBezTo>
                      <a:pt x="4194024" y="721374"/>
                      <a:pt x="4203995" y="723954"/>
                      <a:pt x="4197566" y="715907"/>
                    </a:cubicBezTo>
                    <a:cubicBezTo>
                      <a:pt x="4179550" y="719756"/>
                      <a:pt x="4158646" y="710093"/>
                      <a:pt x="4134202" y="705897"/>
                    </a:cubicBezTo>
                    <a:cubicBezTo>
                      <a:pt x="4138705" y="704935"/>
                      <a:pt x="4137743" y="700431"/>
                      <a:pt x="4133240" y="701393"/>
                    </a:cubicBezTo>
                    <a:cubicBezTo>
                      <a:pt x="4137743" y="700431"/>
                      <a:pt x="4137743" y="700431"/>
                      <a:pt x="4137743" y="700431"/>
                    </a:cubicBezTo>
                    <a:cubicBezTo>
                      <a:pt x="4136781" y="695926"/>
                      <a:pt x="4136781" y="695926"/>
                      <a:pt x="4132277" y="696888"/>
                    </a:cubicBezTo>
                    <a:cubicBezTo>
                      <a:pt x="4131315" y="692385"/>
                      <a:pt x="4121344" y="689805"/>
                      <a:pt x="4111373" y="687226"/>
                    </a:cubicBezTo>
                    <a:cubicBezTo>
                      <a:pt x="4106870" y="688188"/>
                      <a:pt x="4106870" y="688188"/>
                      <a:pt x="4106870" y="688188"/>
                    </a:cubicBezTo>
                    <a:cubicBezTo>
                      <a:pt x="4105908" y="683684"/>
                      <a:pt x="4105908" y="683684"/>
                      <a:pt x="4101403" y="684647"/>
                    </a:cubicBezTo>
                    <a:cubicBezTo>
                      <a:pt x="4095937" y="681105"/>
                      <a:pt x="4095937" y="681105"/>
                      <a:pt x="4090471" y="677562"/>
                    </a:cubicBezTo>
                    <a:cubicBezTo>
                      <a:pt x="4090471" y="677562"/>
                      <a:pt x="4089509" y="673058"/>
                      <a:pt x="4089509" y="673058"/>
                    </a:cubicBezTo>
                    <a:cubicBezTo>
                      <a:pt x="4084042" y="669517"/>
                      <a:pt x="4084042" y="669517"/>
                      <a:pt x="4084042" y="669517"/>
                    </a:cubicBezTo>
                    <a:cubicBezTo>
                      <a:pt x="4080500" y="674983"/>
                      <a:pt x="4080500" y="674983"/>
                      <a:pt x="4080500" y="674983"/>
                    </a:cubicBezTo>
                    <a:cubicBezTo>
                      <a:pt x="4069568" y="667900"/>
                      <a:pt x="4060559" y="669824"/>
                      <a:pt x="4050589" y="667244"/>
                    </a:cubicBezTo>
                    <a:cubicBezTo>
                      <a:pt x="4050589" y="667244"/>
                      <a:pt x="4055093" y="666282"/>
                      <a:pt x="4055093" y="666282"/>
                    </a:cubicBezTo>
                    <a:cubicBezTo>
                      <a:pt x="4055093" y="666282"/>
                      <a:pt x="4055093" y="666282"/>
                      <a:pt x="4054131" y="661779"/>
                    </a:cubicBezTo>
                    <a:cubicBezTo>
                      <a:pt x="4054131" y="661779"/>
                      <a:pt x="4049627" y="662741"/>
                      <a:pt x="4049627" y="662741"/>
                    </a:cubicBezTo>
                    <a:cubicBezTo>
                      <a:pt x="4049627" y="662741"/>
                      <a:pt x="4045123" y="663703"/>
                      <a:pt x="4045123" y="663703"/>
                    </a:cubicBezTo>
                    <a:cubicBezTo>
                      <a:pt x="4053169" y="657274"/>
                      <a:pt x="4009745" y="652423"/>
                      <a:pt x="4030648" y="662086"/>
                    </a:cubicBezTo>
                    <a:cubicBezTo>
                      <a:pt x="4031611" y="666590"/>
                      <a:pt x="4036115" y="665628"/>
                      <a:pt x="4036115" y="665628"/>
                    </a:cubicBezTo>
                    <a:cubicBezTo>
                      <a:pt x="4023564" y="673018"/>
                      <a:pt x="4065063" y="668862"/>
                      <a:pt x="4080500" y="674983"/>
                    </a:cubicBezTo>
                    <a:cubicBezTo>
                      <a:pt x="4075996" y="675945"/>
                      <a:pt x="4075996" y="675945"/>
                      <a:pt x="4071492" y="676907"/>
                    </a:cubicBezTo>
                    <a:cubicBezTo>
                      <a:pt x="4071492" y="676907"/>
                      <a:pt x="4072455" y="681412"/>
                      <a:pt x="4072455" y="681412"/>
                    </a:cubicBezTo>
                    <a:cubicBezTo>
                      <a:pt x="4076958" y="680449"/>
                      <a:pt x="4076958" y="680449"/>
                      <a:pt x="4076958" y="680449"/>
                    </a:cubicBezTo>
                    <a:cubicBezTo>
                      <a:pt x="4077920" y="684954"/>
                      <a:pt x="4082425" y="683991"/>
                      <a:pt x="4082425" y="683991"/>
                    </a:cubicBezTo>
                    <a:cubicBezTo>
                      <a:pt x="4086929" y="683029"/>
                      <a:pt x="4086929" y="683029"/>
                      <a:pt x="4086929" y="683029"/>
                    </a:cubicBezTo>
                    <a:cubicBezTo>
                      <a:pt x="4108795" y="697197"/>
                      <a:pt x="4062484" y="678832"/>
                      <a:pt x="4083387" y="688496"/>
                    </a:cubicBezTo>
                    <a:cubicBezTo>
                      <a:pt x="4073417" y="685916"/>
                      <a:pt x="4063446" y="683336"/>
                      <a:pt x="4053476" y="680756"/>
                    </a:cubicBezTo>
                    <a:cubicBezTo>
                      <a:pt x="4035306" y="672864"/>
                      <a:pt x="4016250" y="666339"/>
                      <a:pt x="3998561" y="660699"/>
                    </a:cubicBezTo>
                    <a:lnTo>
                      <a:pt x="3993680" y="659158"/>
                    </a:lnTo>
                    <a:lnTo>
                      <a:pt x="3795199" y="553069"/>
                    </a:lnTo>
                    <a:cubicBezTo>
                      <a:pt x="3737785" y="522317"/>
                      <a:pt x="3676087" y="508123"/>
                      <a:pt x="3610375" y="502608"/>
                    </a:cubicBezTo>
                    <a:cubicBezTo>
                      <a:pt x="3468132" y="495844"/>
                      <a:pt x="3329374" y="468783"/>
                      <a:pt x="3188329" y="467631"/>
                    </a:cubicBezTo>
                    <a:cubicBezTo>
                      <a:pt x="2801255" y="468200"/>
                      <a:pt x="2424295" y="525271"/>
                      <a:pt x="2059975" y="659812"/>
                    </a:cubicBezTo>
                    <a:cubicBezTo>
                      <a:pt x="1973004" y="692082"/>
                      <a:pt x="1890572" y="727291"/>
                      <a:pt x="1819343" y="787483"/>
                    </a:cubicBezTo>
                    <a:cubicBezTo>
                      <a:pt x="1706155" y="880104"/>
                      <a:pt x="1571214" y="944131"/>
                      <a:pt x="1454955" y="1031541"/>
                    </a:cubicBezTo>
                    <a:cubicBezTo>
                      <a:pt x="1443063" y="1039948"/>
                      <a:pt x="1425960" y="1051424"/>
                      <a:pt x="1413812" y="1040331"/>
                    </a:cubicBezTo>
                    <a:cubicBezTo>
                      <a:pt x="1410776" y="1037559"/>
                      <a:pt x="1408974" y="1034277"/>
                      <a:pt x="1408084" y="1030679"/>
                    </a:cubicBezTo>
                    <a:lnTo>
                      <a:pt x="1408033" y="1028519"/>
                    </a:lnTo>
                    <a:lnTo>
                      <a:pt x="1412039" y="1024844"/>
                    </a:lnTo>
                    <a:cubicBezTo>
                      <a:pt x="1579972" y="882809"/>
                      <a:pt x="1767264" y="759457"/>
                      <a:pt x="1971913" y="659219"/>
                    </a:cubicBezTo>
                    <a:cubicBezTo>
                      <a:pt x="1972875" y="663724"/>
                      <a:pt x="1972875" y="663724"/>
                      <a:pt x="1977379" y="662762"/>
                    </a:cubicBezTo>
                    <a:cubicBezTo>
                      <a:pt x="1977379" y="662762"/>
                      <a:pt x="1981883" y="661799"/>
                      <a:pt x="1981883" y="661799"/>
                    </a:cubicBezTo>
                    <a:cubicBezTo>
                      <a:pt x="1977379" y="662762"/>
                      <a:pt x="1979303" y="671769"/>
                      <a:pt x="1987350" y="665340"/>
                    </a:cubicBezTo>
                    <a:cubicBezTo>
                      <a:pt x="1979303" y="671769"/>
                      <a:pt x="1979303" y="671769"/>
                      <a:pt x="1979303" y="671769"/>
                    </a:cubicBezTo>
                    <a:cubicBezTo>
                      <a:pt x="1974800" y="672731"/>
                      <a:pt x="1975762" y="677236"/>
                      <a:pt x="1980266" y="676274"/>
                    </a:cubicBezTo>
                    <a:cubicBezTo>
                      <a:pt x="1980266" y="676274"/>
                      <a:pt x="1984770" y="675311"/>
                      <a:pt x="1984770" y="675311"/>
                    </a:cubicBezTo>
                    <a:cubicBezTo>
                      <a:pt x="1989274" y="674349"/>
                      <a:pt x="1989274" y="674349"/>
                      <a:pt x="1989274" y="674349"/>
                    </a:cubicBezTo>
                    <a:cubicBezTo>
                      <a:pt x="1992816" y="668882"/>
                      <a:pt x="1992816" y="668882"/>
                      <a:pt x="1992816" y="668882"/>
                    </a:cubicBezTo>
                    <a:cubicBezTo>
                      <a:pt x="1997320" y="667920"/>
                      <a:pt x="1997320" y="667920"/>
                      <a:pt x="1997320" y="667920"/>
                    </a:cubicBezTo>
                    <a:cubicBezTo>
                      <a:pt x="1994741" y="677890"/>
                      <a:pt x="1999244" y="676928"/>
                      <a:pt x="2012756" y="674041"/>
                    </a:cubicBezTo>
                    <a:cubicBezTo>
                      <a:pt x="2019840" y="663109"/>
                      <a:pt x="2011794" y="669538"/>
                      <a:pt x="2014374" y="659567"/>
                    </a:cubicBezTo>
                    <a:lnTo>
                      <a:pt x="2009869" y="660529"/>
                    </a:lnTo>
                    <a:cubicBezTo>
                      <a:pt x="2014374" y="659567"/>
                      <a:pt x="2013412" y="655063"/>
                      <a:pt x="2008907" y="656026"/>
                    </a:cubicBezTo>
                    <a:cubicBezTo>
                      <a:pt x="2008907" y="656026"/>
                      <a:pt x="1999900" y="657950"/>
                      <a:pt x="1995395" y="658912"/>
                    </a:cubicBezTo>
                    <a:cubicBezTo>
                      <a:pt x="1991854" y="664378"/>
                      <a:pt x="1991854" y="664378"/>
                      <a:pt x="1991854" y="664378"/>
                    </a:cubicBezTo>
                    <a:cubicBezTo>
                      <a:pt x="1990892" y="659875"/>
                      <a:pt x="1995395" y="658912"/>
                      <a:pt x="1994433" y="654408"/>
                    </a:cubicBezTo>
                    <a:cubicBezTo>
                      <a:pt x="1994433" y="654408"/>
                      <a:pt x="1998937" y="653446"/>
                      <a:pt x="1998937" y="653446"/>
                    </a:cubicBezTo>
                    <a:cubicBezTo>
                      <a:pt x="2003442" y="652483"/>
                      <a:pt x="2006983" y="647017"/>
                      <a:pt x="2006983" y="647017"/>
                    </a:cubicBezTo>
                    <a:cubicBezTo>
                      <a:pt x="2006983" y="647017"/>
                      <a:pt x="2006983" y="647017"/>
                      <a:pt x="2002479" y="647979"/>
                    </a:cubicBezTo>
                    <a:cubicBezTo>
                      <a:pt x="2070695" y="614566"/>
                      <a:pt x="2144378" y="584695"/>
                      <a:pt x="2213556" y="555787"/>
                    </a:cubicBezTo>
                    <a:cubicBezTo>
                      <a:pt x="2214518" y="560291"/>
                      <a:pt x="2219985" y="563833"/>
                      <a:pt x="2233497" y="560947"/>
                    </a:cubicBezTo>
                    <a:cubicBezTo>
                      <a:pt x="2232535" y="556442"/>
                      <a:pt x="2227068" y="552900"/>
                      <a:pt x="2222565" y="553862"/>
                    </a:cubicBezTo>
                    <a:cubicBezTo>
                      <a:pt x="2222565" y="553862"/>
                      <a:pt x="2227068" y="552900"/>
                      <a:pt x="2227068" y="552900"/>
                    </a:cubicBezTo>
                    <a:cubicBezTo>
                      <a:pt x="2370006" y="499992"/>
                      <a:pt x="2514525" y="459992"/>
                      <a:pt x="2659387" y="432280"/>
                    </a:cubicBezTo>
                    <a:close/>
                    <a:moveTo>
                      <a:pt x="2580211" y="28532"/>
                    </a:moveTo>
                    <a:cubicBezTo>
                      <a:pt x="2639385" y="21756"/>
                      <a:pt x="2698559" y="14980"/>
                      <a:pt x="2760003" y="9674"/>
                    </a:cubicBezTo>
                    <a:cubicBezTo>
                      <a:pt x="3256492" y="-27960"/>
                      <a:pt x="3739421" y="44851"/>
                      <a:pt x="4206393" y="216884"/>
                    </a:cubicBezTo>
                    <a:cubicBezTo>
                      <a:pt x="4486416" y="319357"/>
                      <a:pt x="4742638" y="466023"/>
                      <a:pt x="4962093" y="669428"/>
                    </a:cubicBezTo>
                    <a:cubicBezTo>
                      <a:pt x="5047126" y="747075"/>
                      <a:pt x="5144323" y="808436"/>
                      <a:pt x="5227886" y="888353"/>
                    </a:cubicBezTo>
                    <a:cubicBezTo>
                      <a:pt x="5265526" y="927240"/>
                      <a:pt x="5301697" y="968397"/>
                      <a:pt x="5331187" y="1014893"/>
                    </a:cubicBezTo>
                    <a:cubicBezTo>
                      <a:pt x="5387095" y="1102673"/>
                      <a:pt x="5453026" y="1182447"/>
                      <a:pt x="5518959" y="1262220"/>
                    </a:cubicBezTo>
                    <a:cubicBezTo>
                      <a:pt x="5520174" y="1240451"/>
                      <a:pt x="5489232" y="1168845"/>
                      <a:pt x="5467079" y="1138382"/>
                    </a:cubicBezTo>
                    <a:cubicBezTo>
                      <a:pt x="5517556" y="1154972"/>
                      <a:pt x="5696105" y="1414047"/>
                      <a:pt x="5724761" y="1511561"/>
                    </a:cubicBezTo>
                    <a:cubicBezTo>
                      <a:pt x="5700321" y="1507005"/>
                      <a:pt x="5683234" y="1491101"/>
                      <a:pt x="5659466" y="1480536"/>
                    </a:cubicBezTo>
                    <a:cubicBezTo>
                      <a:pt x="5667984" y="1529557"/>
                      <a:pt x="5696946" y="1564433"/>
                      <a:pt x="5720297" y="1600507"/>
                    </a:cubicBezTo>
                    <a:cubicBezTo>
                      <a:pt x="5725636" y="1607188"/>
                      <a:pt x="5732045" y="1609729"/>
                      <a:pt x="5738327" y="1602521"/>
                    </a:cubicBezTo>
                    <a:cubicBezTo>
                      <a:pt x="5765326" y="1573289"/>
                      <a:pt x="5778000" y="1596001"/>
                      <a:pt x="5788406" y="1617243"/>
                    </a:cubicBezTo>
                    <a:cubicBezTo>
                      <a:pt x="5839631" y="1719712"/>
                      <a:pt x="5888985" y="1822580"/>
                      <a:pt x="5933129" y="1928517"/>
                    </a:cubicBezTo>
                    <a:cubicBezTo>
                      <a:pt x="5971807" y="2018024"/>
                      <a:pt x="5999264" y="2109927"/>
                      <a:pt x="6015900" y="2206099"/>
                    </a:cubicBezTo>
                    <a:cubicBezTo>
                      <a:pt x="6015628" y="2213979"/>
                      <a:pt x="6017226" y="2221459"/>
                      <a:pt x="6018824" y="2228938"/>
                    </a:cubicBezTo>
                    <a:cubicBezTo>
                      <a:pt x="6019350" y="2240559"/>
                      <a:pt x="6019478" y="2250308"/>
                      <a:pt x="6006787" y="2254975"/>
                    </a:cubicBezTo>
                    <a:cubicBezTo>
                      <a:pt x="5992225" y="2260042"/>
                      <a:pt x="5986088" y="2249620"/>
                      <a:pt x="5981821" y="2238800"/>
                    </a:cubicBezTo>
                    <a:cubicBezTo>
                      <a:pt x="5972486" y="2213418"/>
                      <a:pt x="5965023" y="2187637"/>
                      <a:pt x="5955690" y="2162256"/>
                    </a:cubicBezTo>
                    <a:cubicBezTo>
                      <a:pt x="5951821" y="2153305"/>
                      <a:pt x="5946083" y="2144754"/>
                      <a:pt x="5938475" y="2136603"/>
                    </a:cubicBezTo>
                    <a:cubicBezTo>
                      <a:pt x="5932175" y="2171190"/>
                      <a:pt x="5940838" y="2202581"/>
                      <a:pt x="5953240" y="2233173"/>
                    </a:cubicBezTo>
                    <a:cubicBezTo>
                      <a:pt x="6012584" y="2382792"/>
                      <a:pt x="6061105" y="2536680"/>
                      <a:pt x="6087185" y="2695361"/>
                    </a:cubicBezTo>
                    <a:cubicBezTo>
                      <a:pt x="6121654" y="2893313"/>
                      <a:pt x="6105102" y="3090434"/>
                      <a:pt x="6081069" y="3289153"/>
                    </a:cubicBezTo>
                    <a:cubicBezTo>
                      <a:pt x="6038647" y="3630634"/>
                      <a:pt x="5960838" y="3962076"/>
                      <a:pt x="5808111" y="4272372"/>
                    </a:cubicBezTo>
                    <a:cubicBezTo>
                      <a:pt x="5630111" y="4629130"/>
                      <a:pt x="5388032" y="4933096"/>
                      <a:pt x="5083073" y="5189877"/>
                    </a:cubicBezTo>
                    <a:cubicBezTo>
                      <a:pt x="4975095" y="5279430"/>
                      <a:pt x="4875526" y="5380874"/>
                      <a:pt x="4748863" y="5447042"/>
                    </a:cubicBezTo>
                    <a:cubicBezTo>
                      <a:pt x="4424727" y="5614062"/>
                      <a:pt x="4097123" y="5774002"/>
                      <a:pt x="3740846" y="5863806"/>
                    </a:cubicBezTo>
                    <a:cubicBezTo>
                      <a:pt x="3553557" y="5911641"/>
                      <a:pt x="3362544" y="5932897"/>
                      <a:pt x="3169933" y="5946671"/>
                    </a:cubicBezTo>
                    <a:cubicBezTo>
                      <a:pt x="3104749" y="5952776"/>
                      <a:pt x="3038366" y="5953271"/>
                      <a:pt x="2972383" y="5955635"/>
                    </a:cubicBezTo>
                    <a:cubicBezTo>
                      <a:pt x="2945003" y="5955619"/>
                      <a:pt x="2915351" y="5954132"/>
                      <a:pt x="2888242" y="5946236"/>
                    </a:cubicBezTo>
                    <a:cubicBezTo>
                      <a:pt x="2850584" y="5934728"/>
                      <a:pt x="2811583" y="5935239"/>
                      <a:pt x="2773508" y="5949239"/>
                    </a:cubicBezTo>
                    <a:cubicBezTo>
                      <a:pt x="2751864" y="5957774"/>
                      <a:pt x="2733834" y="5955760"/>
                      <a:pt x="2719689" y="5935317"/>
                    </a:cubicBezTo>
                    <a:cubicBezTo>
                      <a:pt x="2702874" y="5911534"/>
                      <a:pt x="2679905" y="5904708"/>
                      <a:pt x="2651853" y="5910702"/>
                    </a:cubicBezTo>
                    <a:cubicBezTo>
                      <a:pt x="2608839" y="5919891"/>
                      <a:pt x="2566369" y="5913322"/>
                      <a:pt x="2524570" y="5900743"/>
                    </a:cubicBezTo>
                    <a:cubicBezTo>
                      <a:pt x="2451524" y="5879196"/>
                      <a:pt x="2378077" y="5855780"/>
                      <a:pt x="2303959" y="5838373"/>
                    </a:cubicBezTo>
                    <a:cubicBezTo>
                      <a:pt x="2088013" y="5788694"/>
                      <a:pt x="1896814" y="5680933"/>
                      <a:pt x="1704545" y="5577311"/>
                    </a:cubicBezTo>
                    <a:cubicBezTo>
                      <a:pt x="1582907" y="5511395"/>
                      <a:pt x="1461669" y="5447348"/>
                      <a:pt x="1349927" y="5363675"/>
                    </a:cubicBezTo>
                    <a:cubicBezTo>
                      <a:pt x="1342718" y="5357393"/>
                      <a:pt x="1333639" y="5351511"/>
                      <a:pt x="1326431" y="5345230"/>
                    </a:cubicBezTo>
                    <a:cubicBezTo>
                      <a:pt x="1312413" y="5334537"/>
                      <a:pt x="1315227" y="5320248"/>
                      <a:pt x="1324450" y="5308501"/>
                    </a:cubicBezTo>
                    <a:cubicBezTo>
                      <a:pt x="1335544" y="5296353"/>
                      <a:pt x="1343552" y="5306375"/>
                      <a:pt x="1353031" y="5314127"/>
                    </a:cubicBezTo>
                    <a:cubicBezTo>
                      <a:pt x="1409501" y="5358769"/>
                      <a:pt x="1469312" y="5400742"/>
                      <a:pt x="1535006" y="5433636"/>
                    </a:cubicBezTo>
                    <a:cubicBezTo>
                      <a:pt x="1545955" y="5439119"/>
                      <a:pt x="1557303" y="5446471"/>
                      <a:pt x="1570795" y="5445544"/>
                    </a:cubicBezTo>
                    <a:cubicBezTo>
                      <a:pt x="1572664" y="5445144"/>
                      <a:pt x="1578674" y="5445815"/>
                      <a:pt x="1578274" y="5443946"/>
                    </a:cubicBezTo>
                    <a:cubicBezTo>
                      <a:pt x="1581217" y="5439407"/>
                      <a:pt x="1577076" y="5438335"/>
                      <a:pt x="1573335" y="5439134"/>
                    </a:cubicBezTo>
                    <a:cubicBezTo>
                      <a:pt x="1464263" y="5358802"/>
                      <a:pt x="1350778" y="5285277"/>
                      <a:pt x="1245045" y="5202275"/>
                    </a:cubicBezTo>
                    <a:cubicBezTo>
                      <a:pt x="1212071" y="5176078"/>
                      <a:pt x="1180967" y="5149481"/>
                      <a:pt x="1146122" y="5123684"/>
                    </a:cubicBezTo>
                    <a:cubicBezTo>
                      <a:pt x="1138913" y="5117403"/>
                      <a:pt x="1132777" y="5106982"/>
                      <a:pt x="1114075" y="5110977"/>
                    </a:cubicBezTo>
                    <a:cubicBezTo>
                      <a:pt x="1160923" y="5165497"/>
                      <a:pt x="1231827" y="5195322"/>
                      <a:pt x="1239256" y="5275861"/>
                    </a:cubicBezTo>
                    <a:cubicBezTo>
                      <a:pt x="1002153" y="5099691"/>
                      <a:pt x="806611" y="4889222"/>
                      <a:pt x="647691" y="4639642"/>
                    </a:cubicBezTo>
                    <a:cubicBezTo>
                      <a:pt x="675071" y="4639659"/>
                      <a:pt x="685476" y="4660900"/>
                      <a:pt x="698822" y="4677603"/>
                    </a:cubicBezTo>
                    <a:cubicBezTo>
                      <a:pt x="712568" y="4696176"/>
                      <a:pt x="725914" y="4712878"/>
                      <a:pt x="744471" y="4726512"/>
                    </a:cubicBezTo>
                    <a:cubicBezTo>
                      <a:pt x="778499" y="4775948"/>
                      <a:pt x="815869" y="4822716"/>
                      <a:pt x="859121" y="4860405"/>
                    </a:cubicBezTo>
                    <a:cubicBezTo>
                      <a:pt x="862461" y="4857736"/>
                      <a:pt x="865802" y="4855066"/>
                      <a:pt x="869143" y="4852397"/>
                    </a:cubicBezTo>
                    <a:cubicBezTo>
                      <a:pt x="830303" y="4807900"/>
                      <a:pt x="791464" y="4763402"/>
                      <a:pt x="750753" y="4719304"/>
                    </a:cubicBezTo>
                    <a:cubicBezTo>
                      <a:pt x="626388" y="4530780"/>
                      <a:pt x="502023" y="4342256"/>
                      <a:pt x="408923" y="4135320"/>
                    </a:cubicBezTo>
                    <a:cubicBezTo>
                      <a:pt x="219129" y="3704619"/>
                      <a:pt x="139003" y="3256353"/>
                      <a:pt x="164008" y="2787582"/>
                    </a:cubicBezTo>
                    <a:cubicBezTo>
                      <a:pt x="168471" y="2698636"/>
                      <a:pt x="163583" y="2611687"/>
                      <a:pt x="184206" y="2525154"/>
                    </a:cubicBezTo>
                    <a:cubicBezTo>
                      <a:pt x="186349" y="2516875"/>
                      <a:pt x="184351" y="2507525"/>
                      <a:pt x="195172" y="2503257"/>
                    </a:cubicBezTo>
                    <a:cubicBezTo>
                      <a:pt x="204923" y="2503130"/>
                      <a:pt x="204651" y="2511009"/>
                      <a:pt x="203581" y="2515148"/>
                    </a:cubicBezTo>
                    <a:cubicBezTo>
                      <a:pt x="170144" y="2798003"/>
                      <a:pt x="194812" y="3078222"/>
                      <a:pt x="227360" y="3358710"/>
                    </a:cubicBezTo>
                    <a:cubicBezTo>
                      <a:pt x="243162" y="3505900"/>
                      <a:pt x="288887" y="3646696"/>
                      <a:pt x="327131" y="3789091"/>
                    </a:cubicBezTo>
                    <a:cubicBezTo>
                      <a:pt x="332597" y="3805522"/>
                      <a:pt x="336592" y="3824223"/>
                      <a:pt x="340188" y="3841053"/>
                    </a:cubicBezTo>
                    <a:cubicBezTo>
                      <a:pt x="344055" y="3850004"/>
                      <a:pt x="339372" y="3864692"/>
                      <a:pt x="356203" y="3861096"/>
                    </a:cubicBezTo>
                    <a:cubicBezTo>
                      <a:pt x="373035" y="3857500"/>
                      <a:pt x="368767" y="3846679"/>
                      <a:pt x="365970" y="3833590"/>
                    </a:cubicBezTo>
                    <a:cubicBezTo>
                      <a:pt x="344107" y="3767866"/>
                      <a:pt x="323715" y="3699873"/>
                      <a:pt x="307461" y="3632951"/>
                    </a:cubicBezTo>
                    <a:cubicBezTo>
                      <a:pt x="175983" y="3072466"/>
                      <a:pt x="187148" y="2520615"/>
                      <a:pt x="402527" y="1981840"/>
                    </a:cubicBezTo>
                    <a:cubicBezTo>
                      <a:pt x="403599" y="1977701"/>
                      <a:pt x="404270" y="1971691"/>
                      <a:pt x="407611" y="1969022"/>
                    </a:cubicBezTo>
                    <a:cubicBezTo>
                      <a:pt x="409082" y="1966753"/>
                      <a:pt x="412822" y="1965953"/>
                      <a:pt x="419903" y="1962484"/>
                    </a:cubicBezTo>
                    <a:cubicBezTo>
                      <a:pt x="410662" y="2001612"/>
                      <a:pt x="404363" y="2036199"/>
                      <a:pt x="392454" y="2071985"/>
                    </a:cubicBezTo>
                    <a:cubicBezTo>
                      <a:pt x="304800" y="2339047"/>
                      <a:pt x="280316" y="2618034"/>
                      <a:pt x="253961" y="2897420"/>
                    </a:cubicBezTo>
                    <a:cubicBezTo>
                      <a:pt x="251004" y="2929338"/>
                      <a:pt x="257796" y="2961129"/>
                      <a:pt x="260448" y="2991849"/>
                    </a:cubicBezTo>
                    <a:cubicBezTo>
                      <a:pt x="262046" y="2999329"/>
                      <a:pt x="258832" y="3011748"/>
                      <a:pt x="272323" y="3010820"/>
                    </a:cubicBezTo>
                    <a:cubicBezTo>
                      <a:pt x="282073" y="3010693"/>
                      <a:pt x="286085" y="3002015"/>
                      <a:pt x="290098" y="2993336"/>
                    </a:cubicBezTo>
                    <a:cubicBezTo>
                      <a:pt x="293711" y="2982786"/>
                      <a:pt x="298794" y="2969968"/>
                      <a:pt x="304677" y="2960890"/>
                    </a:cubicBezTo>
                    <a:cubicBezTo>
                      <a:pt x="324040" y="3179669"/>
                      <a:pt x="344875" y="3396177"/>
                      <a:pt x="407652" y="3607635"/>
                    </a:cubicBezTo>
                    <a:cubicBezTo>
                      <a:pt x="412972" y="3641696"/>
                      <a:pt x="423905" y="3674557"/>
                      <a:pt x="440447" y="3706220"/>
                    </a:cubicBezTo>
                    <a:cubicBezTo>
                      <a:pt x="433255" y="3672559"/>
                      <a:pt x="431675" y="3637700"/>
                      <a:pt x="415132" y="3606037"/>
                    </a:cubicBezTo>
                    <a:cubicBezTo>
                      <a:pt x="375307" y="3428783"/>
                      <a:pt x="346703" y="3249131"/>
                      <a:pt x="337201" y="3067354"/>
                    </a:cubicBezTo>
                    <a:cubicBezTo>
                      <a:pt x="318450" y="2723300"/>
                      <a:pt x="366608" y="2390370"/>
                      <a:pt x="477138" y="2065625"/>
                    </a:cubicBezTo>
                    <a:cubicBezTo>
                      <a:pt x="479680" y="2059216"/>
                      <a:pt x="483021" y="2056547"/>
                      <a:pt x="489702" y="2051208"/>
                    </a:cubicBezTo>
                    <a:cubicBezTo>
                      <a:pt x="368810" y="2501358"/>
                      <a:pt x="316969" y="2954352"/>
                      <a:pt x="430613" y="3413056"/>
                    </a:cubicBezTo>
                    <a:lnTo>
                      <a:pt x="428865" y="3386728"/>
                    </a:lnTo>
                    <a:lnTo>
                      <a:pt x="466894" y="3622863"/>
                    </a:lnTo>
                    <a:cubicBezTo>
                      <a:pt x="474592" y="3658895"/>
                      <a:pt x="482290" y="3694928"/>
                      <a:pt x="489988" y="3730960"/>
                    </a:cubicBezTo>
                    <a:cubicBezTo>
                      <a:pt x="519511" y="3847103"/>
                      <a:pt x="557080" y="3956817"/>
                      <a:pt x="599154" y="4065569"/>
                    </a:cubicBezTo>
                    <a:cubicBezTo>
                      <a:pt x="609431" y="4091631"/>
                      <a:pt x="619708" y="4117693"/>
                      <a:pt x="634491" y="4142793"/>
                    </a:cubicBezTo>
                    <a:cubicBezTo>
                      <a:pt x="635453" y="4147297"/>
                      <a:pt x="637377" y="4156305"/>
                      <a:pt x="639302" y="4165313"/>
                    </a:cubicBezTo>
                    <a:cubicBezTo>
                      <a:pt x="639302" y="4165313"/>
                      <a:pt x="639302" y="4165313"/>
                      <a:pt x="643807" y="4164351"/>
                    </a:cubicBezTo>
                    <a:cubicBezTo>
                      <a:pt x="746275" y="4401489"/>
                      <a:pt x="881891" y="4617416"/>
                      <a:pt x="1044223" y="4804087"/>
                    </a:cubicBezTo>
                    <a:cubicBezTo>
                      <a:pt x="1090186" y="4864912"/>
                      <a:pt x="1140653" y="4924774"/>
                      <a:pt x="1194661" y="4979171"/>
                    </a:cubicBezTo>
                    <a:cubicBezTo>
                      <a:pt x="1175375" y="4955033"/>
                      <a:pt x="1153510" y="4940866"/>
                      <a:pt x="1143540" y="4938286"/>
                    </a:cubicBezTo>
                    <a:cubicBezTo>
                      <a:pt x="1151893" y="4955340"/>
                      <a:pt x="1175683" y="4978515"/>
                      <a:pt x="1194007" y="4998149"/>
                    </a:cubicBezTo>
                    <a:cubicBezTo>
                      <a:pt x="1216834" y="5016820"/>
                      <a:pt x="1234195" y="5031950"/>
                      <a:pt x="1243203" y="5030025"/>
                    </a:cubicBezTo>
                    <a:cubicBezTo>
                      <a:pt x="1230346" y="5013933"/>
                      <a:pt x="1212985" y="4998803"/>
                      <a:pt x="1200128" y="4982713"/>
                    </a:cubicBezTo>
                    <a:cubicBezTo>
                      <a:pt x="1236776" y="5021979"/>
                      <a:pt x="1277927" y="5060284"/>
                      <a:pt x="1320040" y="5103092"/>
                    </a:cubicBezTo>
                    <a:cubicBezTo>
                      <a:pt x="1323889" y="5121109"/>
                      <a:pt x="1358611" y="5151367"/>
                      <a:pt x="1390447" y="5168114"/>
                    </a:cubicBezTo>
                    <a:cubicBezTo>
                      <a:pt x="1407809" y="5183243"/>
                      <a:pt x="1430636" y="5201914"/>
                      <a:pt x="1438027" y="5214464"/>
                    </a:cubicBezTo>
                    <a:cubicBezTo>
                      <a:pt x="1447036" y="5212539"/>
                      <a:pt x="1458930" y="5224127"/>
                      <a:pt x="1469862" y="5231211"/>
                    </a:cubicBezTo>
                    <a:cubicBezTo>
                      <a:pt x="2189107" y="5798122"/>
                      <a:pt x="3177182" y="5992052"/>
                      <a:pt x="4098674" y="5653890"/>
                    </a:cubicBezTo>
                    <a:cubicBezTo>
                      <a:pt x="4469974" y="5518049"/>
                      <a:pt x="4793386" y="5312374"/>
                      <a:pt x="5058287" y="5053265"/>
                    </a:cubicBezTo>
                    <a:cubicBezTo>
                      <a:pt x="5658574" y="4468182"/>
                      <a:pt x="5968225" y="3624938"/>
                      <a:pt x="5862270" y="2776293"/>
                    </a:cubicBezTo>
                    <a:cubicBezTo>
                      <a:pt x="5854264" y="2716778"/>
                      <a:pt x="5847221" y="2661766"/>
                      <a:pt x="5834711" y="2603214"/>
                    </a:cubicBezTo>
                    <a:cubicBezTo>
                      <a:pt x="5834711" y="2603214"/>
                      <a:pt x="5839216" y="2602252"/>
                      <a:pt x="5838253" y="2597748"/>
                    </a:cubicBezTo>
                    <a:cubicBezTo>
                      <a:pt x="5835366" y="2584235"/>
                      <a:pt x="5835366" y="2584235"/>
                      <a:pt x="5835366" y="2584235"/>
                    </a:cubicBezTo>
                    <a:cubicBezTo>
                      <a:pt x="5835366" y="2584235"/>
                      <a:pt x="5834404" y="2579732"/>
                      <a:pt x="5829900" y="2580694"/>
                    </a:cubicBezTo>
                    <a:lnTo>
                      <a:pt x="5802956" y="2454580"/>
                    </a:lnTo>
                    <a:cubicBezTo>
                      <a:pt x="5777282" y="2356454"/>
                      <a:pt x="5748067" y="2263794"/>
                      <a:pt x="5713385" y="2167591"/>
                    </a:cubicBezTo>
                    <a:cubicBezTo>
                      <a:pt x="5600022" y="1857426"/>
                      <a:pt x="5436461" y="1576825"/>
                      <a:pt x="5230091" y="1338337"/>
                    </a:cubicBezTo>
                    <a:cubicBezTo>
                      <a:pt x="5120805" y="1201559"/>
                      <a:pt x="4989960" y="1074095"/>
                      <a:pt x="4852032" y="957564"/>
                    </a:cubicBezTo>
                    <a:cubicBezTo>
                      <a:pt x="4857498" y="961106"/>
                      <a:pt x="4857498" y="961106"/>
                      <a:pt x="4862002" y="960144"/>
                    </a:cubicBezTo>
                    <a:cubicBezTo>
                      <a:pt x="4850108" y="948556"/>
                      <a:pt x="4821813" y="926343"/>
                      <a:pt x="4798985" y="907672"/>
                    </a:cubicBezTo>
                    <a:cubicBezTo>
                      <a:pt x="4782587" y="897047"/>
                      <a:pt x="4770691" y="885459"/>
                      <a:pt x="4760721" y="882879"/>
                    </a:cubicBezTo>
                    <a:cubicBezTo>
                      <a:pt x="4722457" y="858088"/>
                      <a:pt x="4683230" y="828791"/>
                      <a:pt x="4644966" y="803998"/>
                    </a:cubicBezTo>
                    <a:cubicBezTo>
                      <a:pt x="4633070" y="792411"/>
                      <a:pt x="4616671" y="781786"/>
                      <a:pt x="4601235" y="775665"/>
                    </a:cubicBezTo>
                    <a:cubicBezTo>
                      <a:pt x="4474546" y="689699"/>
                      <a:pt x="4337233" y="620133"/>
                      <a:pt x="4191873" y="556997"/>
                    </a:cubicBezTo>
                    <a:cubicBezTo>
                      <a:pt x="4237221" y="570856"/>
                      <a:pt x="4282569" y="584716"/>
                      <a:pt x="4317947" y="595996"/>
                    </a:cubicBezTo>
                    <a:cubicBezTo>
                      <a:pt x="4319871" y="605005"/>
                      <a:pt x="4339812" y="610163"/>
                      <a:pt x="4340774" y="614667"/>
                    </a:cubicBezTo>
                    <a:cubicBezTo>
                      <a:pt x="4381618" y="629489"/>
                      <a:pt x="4429854" y="656861"/>
                      <a:pt x="4468773" y="662675"/>
                    </a:cubicBezTo>
                    <a:cubicBezTo>
                      <a:pt x="4452374" y="652050"/>
                      <a:pt x="4430508" y="637883"/>
                      <a:pt x="4433088" y="627913"/>
                    </a:cubicBezTo>
                    <a:cubicBezTo>
                      <a:pt x="4406718" y="614708"/>
                      <a:pt x="4344010" y="585719"/>
                      <a:pt x="4325031" y="585063"/>
                    </a:cubicBezTo>
                    <a:cubicBezTo>
                      <a:pt x="4314098" y="577980"/>
                      <a:pt x="4307670" y="569934"/>
                      <a:pt x="4302203" y="566393"/>
                    </a:cubicBezTo>
                    <a:cubicBezTo>
                      <a:pt x="4271330" y="554150"/>
                      <a:pt x="4246884" y="549953"/>
                      <a:pt x="4216974" y="542214"/>
                    </a:cubicBezTo>
                    <a:cubicBezTo>
                      <a:pt x="4196070" y="532551"/>
                      <a:pt x="4158768" y="512263"/>
                      <a:pt x="4133361" y="503562"/>
                    </a:cubicBezTo>
                    <a:cubicBezTo>
                      <a:pt x="4123391" y="500982"/>
                      <a:pt x="4119849" y="506449"/>
                      <a:pt x="4109878" y="503869"/>
                    </a:cubicBezTo>
                    <a:cubicBezTo>
                      <a:pt x="4099908" y="501291"/>
                      <a:pt x="4082547" y="486161"/>
                      <a:pt x="4072576" y="483581"/>
                    </a:cubicBezTo>
                    <a:cubicBezTo>
                      <a:pt x="4041702" y="471338"/>
                      <a:pt x="4028190" y="474225"/>
                      <a:pt x="4026266" y="465217"/>
                    </a:cubicBezTo>
                    <a:cubicBezTo>
                      <a:pt x="4007287" y="464562"/>
                      <a:pt x="3977375" y="456824"/>
                      <a:pt x="3970292" y="467757"/>
                    </a:cubicBezTo>
                    <a:cubicBezTo>
                      <a:pt x="3989271" y="468411"/>
                      <a:pt x="3985729" y="473878"/>
                      <a:pt x="3986691" y="478382"/>
                    </a:cubicBezTo>
                    <a:cubicBezTo>
                      <a:pt x="3540295" y="328852"/>
                      <a:pt x="3052011" y="291882"/>
                      <a:pt x="2556561" y="397733"/>
                    </a:cubicBezTo>
                    <a:lnTo>
                      <a:pt x="2508145" y="410487"/>
                    </a:lnTo>
                    <a:lnTo>
                      <a:pt x="2458913" y="419861"/>
                    </a:lnTo>
                    <a:cubicBezTo>
                      <a:pt x="2151483" y="490308"/>
                      <a:pt x="1868431" y="625941"/>
                      <a:pt x="1598952" y="799372"/>
                    </a:cubicBezTo>
                    <a:cubicBezTo>
                      <a:pt x="1558063" y="827661"/>
                      <a:pt x="1514505" y="852611"/>
                      <a:pt x="1473216" y="879030"/>
                    </a:cubicBezTo>
                    <a:cubicBezTo>
                      <a:pt x="1466535" y="884369"/>
                      <a:pt x="1461052" y="895317"/>
                      <a:pt x="1451174" y="885695"/>
                    </a:cubicBezTo>
                    <a:cubicBezTo>
                      <a:pt x="1441695" y="877943"/>
                      <a:pt x="1443438" y="867794"/>
                      <a:pt x="1449321" y="858715"/>
                    </a:cubicBezTo>
                    <a:cubicBezTo>
                      <a:pt x="1462557" y="838289"/>
                      <a:pt x="1480731" y="822673"/>
                      <a:pt x="1500105" y="812669"/>
                    </a:cubicBezTo>
                    <a:cubicBezTo>
                      <a:pt x="1611007" y="745956"/>
                      <a:pt x="1716842" y="664683"/>
                      <a:pt x="1844558" y="621754"/>
                    </a:cubicBezTo>
                    <a:cubicBezTo>
                      <a:pt x="1831212" y="605052"/>
                      <a:pt x="1812238" y="616927"/>
                      <a:pt x="1796350" y="606633"/>
                    </a:cubicBezTo>
                    <a:cubicBezTo>
                      <a:pt x="1833099" y="577272"/>
                      <a:pt x="1874116" y="558732"/>
                      <a:pt x="1915531" y="542063"/>
                    </a:cubicBezTo>
                    <a:cubicBezTo>
                      <a:pt x="2200904" y="422433"/>
                      <a:pt x="2492268" y="330852"/>
                      <a:pt x="2801357" y="303925"/>
                    </a:cubicBezTo>
                    <a:cubicBezTo>
                      <a:pt x="3018680" y="286827"/>
                      <a:pt x="3234787" y="291496"/>
                      <a:pt x="3448335" y="329955"/>
                    </a:cubicBezTo>
                    <a:cubicBezTo>
                      <a:pt x="3513374" y="341479"/>
                      <a:pt x="3572259" y="369963"/>
                      <a:pt x="3639713" y="365329"/>
                    </a:cubicBezTo>
                    <a:cubicBezTo>
                      <a:pt x="3656944" y="363602"/>
                      <a:pt x="3679513" y="368557"/>
                      <a:pt x="3679531" y="341178"/>
                    </a:cubicBezTo>
                    <a:cubicBezTo>
                      <a:pt x="3681418" y="313399"/>
                      <a:pt x="3657905" y="322334"/>
                      <a:pt x="3641345" y="318050"/>
                    </a:cubicBezTo>
                    <a:cubicBezTo>
                      <a:pt x="3621444" y="316435"/>
                      <a:pt x="3596333" y="317890"/>
                      <a:pt x="3579519" y="294106"/>
                    </a:cubicBezTo>
                    <a:cubicBezTo>
                      <a:pt x="3700137" y="282025"/>
                      <a:pt x="3811242" y="316949"/>
                      <a:pt x="3921820" y="340254"/>
                    </a:cubicBezTo>
                    <a:cubicBezTo>
                      <a:pt x="3988457" y="359259"/>
                      <a:pt x="4048541" y="393353"/>
                      <a:pt x="4117320" y="404078"/>
                    </a:cubicBezTo>
                    <a:cubicBezTo>
                      <a:pt x="4058708" y="367716"/>
                      <a:pt x="3994740" y="352052"/>
                      <a:pt x="3929573" y="330776"/>
                    </a:cubicBezTo>
                    <a:cubicBezTo>
                      <a:pt x="3841709" y="294797"/>
                      <a:pt x="3746619" y="279916"/>
                      <a:pt x="3651529" y="265034"/>
                    </a:cubicBezTo>
                    <a:cubicBezTo>
                      <a:pt x="3392571" y="224545"/>
                      <a:pt x="3131596" y="202085"/>
                      <a:pt x="2868463" y="215284"/>
                    </a:cubicBezTo>
                    <a:cubicBezTo>
                      <a:pt x="2835871" y="218335"/>
                      <a:pt x="2800210" y="216177"/>
                      <a:pt x="2767746" y="228980"/>
                    </a:cubicBezTo>
                    <a:cubicBezTo>
                      <a:pt x="2772141" y="249550"/>
                      <a:pt x="2788173" y="242214"/>
                      <a:pt x="2799794" y="241686"/>
                    </a:cubicBezTo>
                    <a:cubicBezTo>
                      <a:pt x="3021256" y="225658"/>
                      <a:pt x="3243373" y="231000"/>
                      <a:pt x="3465473" y="263721"/>
                    </a:cubicBezTo>
                    <a:cubicBezTo>
                      <a:pt x="3477492" y="265064"/>
                      <a:pt x="3499535" y="258399"/>
                      <a:pt x="3497920" y="278298"/>
                    </a:cubicBezTo>
                    <a:cubicBezTo>
                      <a:pt x="3496305" y="298197"/>
                      <a:pt x="3474535" y="296982"/>
                      <a:pt x="3460245" y="294168"/>
                    </a:cubicBezTo>
                    <a:cubicBezTo>
                      <a:pt x="3389994" y="285712"/>
                      <a:pt x="3320016" y="269376"/>
                      <a:pt x="3247224" y="267329"/>
                    </a:cubicBezTo>
                    <a:cubicBezTo>
                      <a:pt x="2932814" y="260197"/>
                      <a:pt x="2620529" y="272164"/>
                      <a:pt x="2317144" y="362401"/>
                    </a:cubicBezTo>
                    <a:cubicBezTo>
                      <a:pt x="2081756" y="432244"/>
                      <a:pt x="1859571" y="536420"/>
                      <a:pt x="1646991" y="658097"/>
                    </a:cubicBezTo>
                    <a:cubicBezTo>
                      <a:pt x="1603433" y="683046"/>
                      <a:pt x="1558005" y="708395"/>
                      <a:pt x="1510978" y="726263"/>
                    </a:cubicBezTo>
                    <a:cubicBezTo>
                      <a:pt x="1826469" y="500473"/>
                      <a:pt x="2176643" y="345489"/>
                      <a:pt x="2562299" y="265051"/>
                    </a:cubicBezTo>
                    <a:cubicBezTo>
                      <a:pt x="2544413" y="245407"/>
                      <a:pt x="2523968" y="259552"/>
                      <a:pt x="2496459" y="249786"/>
                    </a:cubicBezTo>
                    <a:cubicBezTo>
                      <a:pt x="2563786" y="235402"/>
                      <a:pt x="2621762" y="223015"/>
                      <a:pt x="2679065" y="216639"/>
                    </a:cubicBezTo>
                    <a:cubicBezTo>
                      <a:pt x="2765221" y="208009"/>
                      <a:pt x="2851776" y="201250"/>
                      <a:pt x="2939402" y="190351"/>
                    </a:cubicBezTo>
                    <a:cubicBezTo>
                      <a:pt x="2945412" y="191022"/>
                      <a:pt x="2960102" y="195705"/>
                      <a:pt x="2959175" y="182215"/>
                    </a:cubicBezTo>
                    <a:cubicBezTo>
                      <a:pt x="2960518" y="170196"/>
                      <a:pt x="2947427" y="172993"/>
                      <a:pt x="2939547" y="172721"/>
                    </a:cubicBezTo>
                    <a:cubicBezTo>
                      <a:pt x="2830422" y="174526"/>
                      <a:pt x="2723440" y="168051"/>
                      <a:pt x="2616967" y="200575"/>
                    </a:cubicBezTo>
                    <a:cubicBezTo>
                      <a:pt x="2593454" y="209510"/>
                      <a:pt x="2564475" y="202013"/>
                      <a:pt x="2537493" y="203867"/>
                    </a:cubicBezTo>
                    <a:cubicBezTo>
                      <a:pt x="2425028" y="208340"/>
                      <a:pt x="2323223" y="253555"/>
                      <a:pt x="2217149" y="287950"/>
                    </a:cubicBezTo>
                    <a:cubicBezTo>
                      <a:pt x="1981889" y="367543"/>
                      <a:pt x="1756636" y="466508"/>
                      <a:pt x="1542585" y="590454"/>
                    </a:cubicBezTo>
                    <a:cubicBezTo>
                      <a:pt x="1408170" y="666101"/>
                      <a:pt x="1293638" y="770742"/>
                      <a:pt x="1168430" y="862020"/>
                    </a:cubicBezTo>
                    <a:cubicBezTo>
                      <a:pt x="1158008" y="868157"/>
                      <a:pt x="1146115" y="876564"/>
                      <a:pt x="1130881" y="887640"/>
                    </a:cubicBezTo>
                    <a:cubicBezTo>
                      <a:pt x="1131570" y="854252"/>
                      <a:pt x="1145877" y="829685"/>
                      <a:pt x="1168592" y="817011"/>
                    </a:cubicBezTo>
                    <a:cubicBezTo>
                      <a:pt x="1280692" y="755909"/>
                      <a:pt x="1370239" y="662473"/>
                      <a:pt x="1476602" y="592819"/>
                    </a:cubicBezTo>
                    <a:cubicBezTo>
                      <a:pt x="1818803" y="373055"/>
                      <a:pt x="2188604" y="227565"/>
                      <a:pt x="2591346" y="163030"/>
                    </a:cubicBezTo>
                    <a:cubicBezTo>
                      <a:pt x="2757919" y="137220"/>
                      <a:pt x="2923804" y="144799"/>
                      <a:pt x="3091031" y="140357"/>
                    </a:cubicBezTo>
                    <a:cubicBezTo>
                      <a:pt x="3304341" y="131937"/>
                      <a:pt x="3513894" y="151695"/>
                      <a:pt x="3716875" y="213921"/>
                    </a:cubicBezTo>
                    <a:cubicBezTo>
                      <a:pt x="3735705" y="219674"/>
                      <a:pt x="3755205" y="219420"/>
                      <a:pt x="3758928" y="245999"/>
                    </a:cubicBezTo>
                    <a:cubicBezTo>
                      <a:pt x="3758657" y="253879"/>
                      <a:pt x="3767336" y="257891"/>
                      <a:pt x="3775216" y="258163"/>
                    </a:cubicBezTo>
                    <a:cubicBezTo>
                      <a:pt x="3900483" y="286151"/>
                      <a:pt x="4022537" y="326558"/>
                      <a:pt x="4143920" y="372975"/>
                    </a:cubicBezTo>
                    <a:cubicBezTo>
                      <a:pt x="4146189" y="374445"/>
                      <a:pt x="4149930" y="373646"/>
                      <a:pt x="4155540" y="372448"/>
                    </a:cubicBezTo>
                    <a:cubicBezTo>
                      <a:pt x="4159698" y="346140"/>
                      <a:pt x="4150891" y="332378"/>
                      <a:pt x="4123382" y="322612"/>
                    </a:cubicBezTo>
                    <a:cubicBezTo>
                      <a:pt x="3936433" y="253051"/>
                      <a:pt x="3750556" y="179350"/>
                      <a:pt x="3554239" y="139165"/>
                    </a:cubicBezTo>
                    <a:cubicBezTo>
                      <a:pt x="3233454" y="74732"/>
                      <a:pt x="2911963" y="71067"/>
                      <a:pt x="2590565" y="131911"/>
                    </a:cubicBezTo>
                    <a:cubicBezTo>
                      <a:pt x="2410228" y="166529"/>
                      <a:pt x="2229893" y="201145"/>
                      <a:pt x="2058218" y="267154"/>
                    </a:cubicBezTo>
                    <a:cubicBezTo>
                      <a:pt x="1991819" y="295028"/>
                      <a:pt x="1918755" y="300860"/>
                      <a:pt x="1849558" y="315643"/>
                    </a:cubicBezTo>
                    <a:cubicBezTo>
                      <a:pt x="2067060" y="226157"/>
                      <a:pt x="2290027" y="153101"/>
                      <a:pt x="2520059" y="103956"/>
                    </a:cubicBezTo>
                    <a:cubicBezTo>
                      <a:pt x="2752360" y="56281"/>
                      <a:pt x="2984644" y="35986"/>
                      <a:pt x="3222250" y="49751"/>
                    </a:cubicBezTo>
                    <a:cubicBezTo>
                      <a:pt x="3009228" y="22912"/>
                      <a:pt x="2793377" y="37741"/>
                      <a:pt x="2580338" y="38281"/>
                    </a:cubicBezTo>
                    <a:cubicBezTo>
                      <a:pt x="2579539" y="34542"/>
                      <a:pt x="2580611" y="30401"/>
                      <a:pt x="2580211" y="285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83" name="그룹 8">
                <a:extLst>
                  <a:ext uri="{FF2B5EF4-FFF2-40B4-BE49-F238E27FC236}">
                    <a16:creationId xmlns:a16="http://schemas.microsoft.com/office/drawing/2014/main" id="{DC262D39-C88F-4E93-8A18-5FF49BF3EA99}"/>
                  </a:ext>
                </a:extLst>
              </p:cNvPr>
              <p:cNvGrpSpPr/>
              <p:nvPr/>
            </p:nvGrpSpPr>
            <p:grpSpPr>
              <a:xfrm rot="2006430">
                <a:off x="5040454" y="4220888"/>
                <a:ext cx="4231316" cy="1730688"/>
                <a:chOff x="7484923" y="1678068"/>
                <a:chExt cx="8656129" cy="3540519"/>
              </a:xfrm>
              <a:grpFill/>
            </p:grpSpPr>
            <p:sp>
              <p:nvSpPr>
                <p:cNvPr id="84" name="자유형: 도형 9">
                  <a:extLst>
                    <a:ext uri="{FF2B5EF4-FFF2-40B4-BE49-F238E27FC236}">
                      <a16:creationId xmlns:a16="http://schemas.microsoft.com/office/drawing/2014/main" id="{D0C2465D-73AE-49AD-9E28-2953CFF47045}"/>
                    </a:ext>
                  </a:extLst>
                </p:cNvPr>
                <p:cNvSpPr/>
                <p:nvPr/>
              </p:nvSpPr>
              <p:spPr>
                <a:xfrm>
                  <a:off x="7494544" y="1678068"/>
                  <a:ext cx="8299268" cy="3254855"/>
                </a:xfrm>
                <a:custGeom>
                  <a:avLst/>
                  <a:gdLst>
                    <a:gd name="connsiteX0" fmla="*/ 60960 w 8351520"/>
                    <a:gd name="connsiteY0" fmla="*/ 2229394 h 2229394"/>
                    <a:gd name="connsiteX1" fmla="*/ 0 w 8351520"/>
                    <a:gd name="connsiteY1" fmla="*/ 2229394 h 2229394"/>
                    <a:gd name="connsiteX2" fmla="*/ 8177349 w 8351520"/>
                    <a:gd name="connsiteY2" fmla="*/ 0 h 2229394"/>
                    <a:gd name="connsiteX3" fmla="*/ 8351520 w 8351520"/>
                    <a:gd name="connsiteY3" fmla="*/ 209005 h 2229394"/>
                    <a:gd name="connsiteX4" fmla="*/ 60960 w 8351520"/>
                    <a:gd name="connsiteY4" fmla="*/ 2229394 h 2229394"/>
                    <a:gd name="connsiteX0" fmla="*/ 60960 w 8351520"/>
                    <a:gd name="connsiteY0" fmla="*/ 2229394 h 2229394"/>
                    <a:gd name="connsiteX1" fmla="*/ 0 w 8351520"/>
                    <a:gd name="connsiteY1" fmla="*/ 2229394 h 2229394"/>
                    <a:gd name="connsiteX2" fmla="*/ 8177349 w 8351520"/>
                    <a:gd name="connsiteY2" fmla="*/ 0 h 2229394"/>
                    <a:gd name="connsiteX3" fmla="*/ 8351520 w 8351520"/>
                    <a:gd name="connsiteY3" fmla="*/ 209005 h 2229394"/>
                    <a:gd name="connsiteX4" fmla="*/ 60960 w 8351520"/>
                    <a:gd name="connsiteY4" fmla="*/ 2229394 h 2229394"/>
                    <a:gd name="connsiteX0" fmla="*/ 796478 w 8895450"/>
                    <a:gd name="connsiteY0" fmla="*/ 2481943 h 2481943"/>
                    <a:gd name="connsiteX1" fmla="*/ 543930 w 8895450"/>
                    <a:gd name="connsiteY1" fmla="*/ 2229394 h 2481943"/>
                    <a:gd name="connsiteX2" fmla="*/ 8721279 w 8895450"/>
                    <a:gd name="connsiteY2" fmla="*/ 0 h 2481943"/>
                    <a:gd name="connsiteX3" fmla="*/ 8895450 w 8895450"/>
                    <a:gd name="connsiteY3" fmla="*/ 209005 h 2481943"/>
                    <a:gd name="connsiteX4" fmla="*/ 796478 w 8895450"/>
                    <a:gd name="connsiteY4" fmla="*/ 2481943 h 2481943"/>
                    <a:gd name="connsiteX0" fmla="*/ 8351635 w 8351635"/>
                    <a:gd name="connsiteY0" fmla="*/ 209005 h 2229926"/>
                    <a:gd name="connsiteX1" fmla="*/ 115 w 8351635"/>
                    <a:gd name="connsiteY1" fmla="*/ 2229394 h 2229926"/>
                    <a:gd name="connsiteX2" fmla="*/ 8177464 w 8351635"/>
                    <a:gd name="connsiteY2" fmla="*/ 0 h 2229926"/>
                    <a:gd name="connsiteX3" fmla="*/ 8351635 w 8351635"/>
                    <a:gd name="connsiteY3" fmla="*/ 209005 h 2229926"/>
                    <a:gd name="connsiteX0" fmla="*/ 8351589 w 8351589"/>
                    <a:gd name="connsiteY0" fmla="*/ 209005 h 3365781"/>
                    <a:gd name="connsiteX1" fmla="*/ 69 w 8351589"/>
                    <a:gd name="connsiteY1" fmla="*/ 2229394 h 3365781"/>
                    <a:gd name="connsiteX2" fmla="*/ 8177418 w 8351589"/>
                    <a:gd name="connsiteY2" fmla="*/ 0 h 3365781"/>
                    <a:gd name="connsiteX3" fmla="*/ 8351589 w 8351589"/>
                    <a:gd name="connsiteY3" fmla="*/ 209005 h 3365781"/>
                    <a:gd name="connsiteX0" fmla="*/ 8299338 w 8299338"/>
                    <a:gd name="connsiteY0" fmla="*/ 209005 h 3402653"/>
                    <a:gd name="connsiteX1" fmla="*/ 70 w 8299338"/>
                    <a:gd name="connsiteY1" fmla="*/ 2272937 h 3402653"/>
                    <a:gd name="connsiteX2" fmla="*/ 8125167 w 8299338"/>
                    <a:gd name="connsiteY2" fmla="*/ 0 h 3402653"/>
                    <a:gd name="connsiteX3" fmla="*/ 8299338 w 8299338"/>
                    <a:gd name="connsiteY3" fmla="*/ 209005 h 3402653"/>
                    <a:gd name="connsiteX0" fmla="*/ 8299338 w 8299338"/>
                    <a:gd name="connsiteY0" fmla="*/ 209005 h 3424813"/>
                    <a:gd name="connsiteX1" fmla="*/ 70 w 8299338"/>
                    <a:gd name="connsiteY1" fmla="*/ 2299063 h 3424813"/>
                    <a:gd name="connsiteX2" fmla="*/ 8125167 w 8299338"/>
                    <a:gd name="connsiteY2" fmla="*/ 0 h 3424813"/>
                    <a:gd name="connsiteX3" fmla="*/ 8299338 w 8299338"/>
                    <a:gd name="connsiteY3" fmla="*/ 209005 h 3424813"/>
                    <a:gd name="connsiteX0" fmla="*/ 8299859 w 8299859"/>
                    <a:gd name="connsiteY0" fmla="*/ 209005 h 3609677"/>
                    <a:gd name="connsiteX1" fmla="*/ 591 w 8299859"/>
                    <a:gd name="connsiteY1" fmla="*/ 2299063 h 3609677"/>
                    <a:gd name="connsiteX2" fmla="*/ 8125688 w 8299859"/>
                    <a:gd name="connsiteY2" fmla="*/ 0 h 3609677"/>
                    <a:gd name="connsiteX3" fmla="*/ 8299859 w 8299859"/>
                    <a:gd name="connsiteY3" fmla="*/ 209005 h 3609677"/>
                    <a:gd name="connsiteX0" fmla="*/ 8299859 w 8299859"/>
                    <a:gd name="connsiteY0" fmla="*/ 209005 h 2343085"/>
                    <a:gd name="connsiteX1" fmla="*/ 591 w 8299859"/>
                    <a:gd name="connsiteY1" fmla="*/ 2299063 h 2343085"/>
                    <a:gd name="connsiteX2" fmla="*/ 8125688 w 8299859"/>
                    <a:gd name="connsiteY2" fmla="*/ 0 h 2343085"/>
                    <a:gd name="connsiteX3" fmla="*/ 8299859 w 8299859"/>
                    <a:gd name="connsiteY3" fmla="*/ 209005 h 2343085"/>
                    <a:gd name="connsiteX0" fmla="*/ 8315565 w 8315565"/>
                    <a:gd name="connsiteY0" fmla="*/ 209005 h 2538843"/>
                    <a:gd name="connsiteX1" fmla="*/ 16297 w 8315565"/>
                    <a:gd name="connsiteY1" fmla="*/ 2299063 h 2538843"/>
                    <a:gd name="connsiteX2" fmla="*/ 8141394 w 8315565"/>
                    <a:gd name="connsiteY2" fmla="*/ 0 h 2538843"/>
                    <a:gd name="connsiteX3" fmla="*/ 8315565 w 8315565"/>
                    <a:gd name="connsiteY3" fmla="*/ 209005 h 2538843"/>
                    <a:gd name="connsiteX0" fmla="*/ 8315565 w 8315565"/>
                    <a:gd name="connsiteY0" fmla="*/ 209005 h 2538843"/>
                    <a:gd name="connsiteX1" fmla="*/ 16297 w 8315565"/>
                    <a:gd name="connsiteY1" fmla="*/ 2299063 h 2538843"/>
                    <a:gd name="connsiteX2" fmla="*/ 8141394 w 8315565"/>
                    <a:gd name="connsiteY2" fmla="*/ 0 h 2538843"/>
                    <a:gd name="connsiteX3" fmla="*/ 8315565 w 8315565"/>
                    <a:gd name="connsiteY3" fmla="*/ 209005 h 2538843"/>
                    <a:gd name="connsiteX0" fmla="*/ 8329316 w 8329316"/>
                    <a:gd name="connsiteY0" fmla="*/ 209005 h 2508085"/>
                    <a:gd name="connsiteX1" fmla="*/ 30048 w 8329316"/>
                    <a:gd name="connsiteY1" fmla="*/ 2299063 h 2508085"/>
                    <a:gd name="connsiteX2" fmla="*/ 8155145 w 8329316"/>
                    <a:gd name="connsiteY2" fmla="*/ 0 h 2508085"/>
                    <a:gd name="connsiteX3" fmla="*/ 8329316 w 8329316"/>
                    <a:gd name="connsiteY3" fmla="*/ 209005 h 2508085"/>
                    <a:gd name="connsiteX0" fmla="*/ 8329316 w 8329316"/>
                    <a:gd name="connsiteY0" fmla="*/ 209005 h 2299063"/>
                    <a:gd name="connsiteX1" fmla="*/ 30048 w 8329316"/>
                    <a:gd name="connsiteY1" fmla="*/ 2299063 h 2299063"/>
                    <a:gd name="connsiteX2" fmla="*/ 8155145 w 8329316"/>
                    <a:gd name="connsiteY2" fmla="*/ 0 h 2299063"/>
                    <a:gd name="connsiteX3" fmla="*/ 8329316 w 8329316"/>
                    <a:gd name="connsiteY3" fmla="*/ 209005 h 2299063"/>
                    <a:gd name="connsiteX0" fmla="*/ 8329316 w 8329316"/>
                    <a:gd name="connsiteY0" fmla="*/ 209005 h 3198200"/>
                    <a:gd name="connsiteX1" fmla="*/ 30048 w 8329316"/>
                    <a:gd name="connsiteY1" fmla="*/ 2299063 h 3198200"/>
                    <a:gd name="connsiteX2" fmla="*/ 8155145 w 8329316"/>
                    <a:gd name="connsiteY2" fmla="*/ 0 h 3198200"/>
                    <a:gd name="connsiteX3" fmla="*/ 8329316 w 8329316"/>
                    <a:gd name="connsiteY3" fmla="*/ 209005 h 3198200"/>
                    <a:gd name="connsiteX0" fmla="*/ 8299268 w 8299268"/>
                    <a:gd name="connsiteY0" fmla="*/ 209005 h 3198200"/>
                    <a:gd name="connsiteX1" fmla="*/ 0 w 8299268"/>
                    <a:gd name="connsiteY1" fmla="*/ 2299063 h 3198200"/>
                    <a:gd name="connsiteX2" fmla="*/ 8125097 w 8299268"/>
                    <a:gd name="connsiteY2" fmla="*/ 0 h 3198200"/>
                    <a:gd name="connsiteX3" fmla="*/ 8299268 w 8299268"/>
                    <a:gd name="connsiteY3" fmla="*/ 209005 h 3198200"/>
                    <a:gd name="connsiteX0" fmla="*/ 8299268 w 8299268"/>
                    <a:gd name="connsiteY0" fmla="*/ 209005 h 3289727"/>
                    <a:gd name="connsiteX1" fmla="*/ 0 w 8299268"/>
                    <a:gd name="connsiteY1" fmla="*/ 2299063 h 3289727"/>
                    <a:gd name="connsiteX2" fmla="*/ 8125097 w 8299268"/>
                    <a:gd name="connsiteY2" fmla="*/ 0 h 3289727"/>
                    <a:gd name="connsiteX3" fmla="*/ 8299268 w 8299268"/>
                    <a:gd name="connsiteY3" fmla="*/ 209005 h 3289727"/>
                    <a:gd name="connsiteX0" fmla="*/ 8299268 w 8299268"/>
                    <a:gd name="connsiteY0" fmla="*/ 209005 h 3289727"/>
                    <a:gd name="connsiteX1" fmla="*/ 0 w 8299268"/>
                    <a:gd name="connsiteY1" fmla="*/ 2299063 h 3289727"/>
                    <a:gd name="connsiteX2" fmla="*/ 8125097 w 8299268"/>
                    <a:gd name="connsiteY2" fmla="*/ 0 h 3289727"/>
                    <a:gd name="connsiteX3" fmla="*/ 8299268 w 8299268"/>
                    <a:gd name="connsiteY3" fmla="*/ 209005 h 3289727"/>
                    <a:gd name="connsiteX0" fmla="*/ 8299268 w 8299268"/>
                    <a:gd name="connsiteY0" fmla="*/ 209005 h 3217213"/>
                    <a:gd name="connsiteX1" fmla="*/ 0 w 8299268"/>
                    <a:gd name="connsiteY1" fmla="*/ 2211977 h 3217213"/>
                    <a:gd name="connsiteX2" fmla="*/ 8125097 w 8299268"/>
                    <a:gd name="connsiteY2" fmla="*/ 0 h 3217213"/>
                    <a:gd name="connsiteX3" fmla="*/ 8299268 w 8299268"/>
                    <a:gd name="connsiteY3" fmla="*/ 209005 h 3217213"/>
                    <a:gd name="connsiteX0" fmla="*/ 8299268 w 8299268"/>
                    <a:gd name="connsiteY0" fmla="*/ 209005 h 3228397"/>
                    <a:gd name="connsiteX1" fmla="*/ 0 w 8299268"/>
                    <a:gd name="connsiteY1" fmla="*/ 2211977 h 3228397"/>
                    <a:gd name="connsiteX2" fmla="*/ 8125097 w 8299268"/>
                    <a:gd name="connsiteY2" fmla="*/ 0 h 3228397"/>
                    <a:gd name="connsiteX3" fmla="*/ 8299268 w 8299268"/>
                    <a:gd name="connsiteY3" fmla="*/ 209005 h 3228397"/>
                    <a:gd name="connsiteX0" fmla="*/ 8299268 w 8299268"/>
                    <a:gd name="connsiteY0" fmla="*/ 209005 h 3228397"/>
                    <a:gd name="connsiteX1" fmla="*/ 0 w 8299268"/>
                    <a:gd name="connsiteY1" fmla="*/ 2211977 h 3228397"/>
                    <a:gd name="connsiteX2" fmla="*/ 8125097 w 8299268"/>
                    <a:gd name="connsiteY2" fmla="*/ 0 h 3228397"/>
                    <a:gd name="connsiteX3" fmla="*/ 8299268 w 8299268"/>
                    <a:gd name="connsiteY3" fmla="*/ 209005 h 3228397"/>
                    <a:gd name="connsiteX0" fmla="*/ 8299268 w 8299268"/>
                    <a:gd name="connsiteY0" fmla="*/ 209005 h 3328372"/>
                    <a:gd name="connsiteX1" fmla="*/ 0 w 8299268"/>
                    <a:gd name="connsiteY1" fmla="*/ 2211977 h 3328372"/>
                    <a:gd name="connsiteX2" fmla="*/ 8125097 w 8299268"/>
                    <a:gd name="connsiteY2" fmla="*/ 0 h 3328372"/>
                    <a:gd name="connsiteX3" fmla="*/ 8299268 w 8299268"/>
                    <a:gd name="connsiteY3" fmla="*/ 209005 h 3328372"/>
                    <a:gd name="connsiteX0" fmla="*/ 8299268 w 8299268"/>
                    <a:gd name="connsiteY0" fmla="*/ 209005 h 3328372"/>
                    <a:gd name="connsiteX1" fmla="*/ 0 w 8299268"/>
                    <a:gd name="connsiteY1" fmla="*/ 2211977 h 3328372"/>
                    <a:gd name="connsiteX2" fmla="*/ 8125097 w 8299268"/>
                    <a:gd name="connsiteY2" fmla="*/ 0 h 3328372"/>
                    <a:gd name="connsiteX3" fmla="*/ 8299268 w 8299268"/>
                    <a:gd name="connsiteY3" fmla="*/ 209005 h 3328372"/>
                    <a:gd name="connsiteX0" fmla="*/ 8299268 w 8299268"/>
                    <a:gd name="connsiteY0" fmla="*/ 209005 h 3328372"/>
                    <a:gd name="connsiteX1" fmla="*/ 0 w 8299268"/>
                    <a:gd name="connsiteY1" fmla="*/ 2211977 h 3328372"/>
                    <a:gd name="connsiteX2" fmla="*/ 8125097 w 8299268"/>
                    <a:gd name="connsiteY2" fmla="*/ 0 h 3328372"/>
                    <a:gd name="connsiteX3" fmla="*/ 8299268 w 8299268"/>
                    <a:gd name="connsiteY3" fmla="*/ 209005 h 3328372"/>
                    <a:gd name="connsiteX0" fmla="*/ 8299268 w 8299268"/>
                    <a:gd name="connsiteY0" fmla="*/ 209005 h 3278840"/>
                    <a:gd name="connsiteX1" fmla="*/ 0 w 8299268"/>
                    <a:gd name="connsiteY1" fmla="*/ 2211977 h 3278840"/>
                    <a:gd name="connsiteX2" fmla="*/ 8125097 w 8299268"/>
                    <a:gd name="connsiteY2" fmla="*/ 0 h 3278840"/>
                    <a:gd name="connsiteX3" fmla="*/ 8299268 w 8299268"/>
                    <a:gd name="connsiteY3" fmla="*/ 209005 h 3278840"/>
                    <a:gd name="connsiteX0" fmla="*/ 8299268 w 8299268"/>
                    <a:gd name="connsiteY0" fmla="*/ 209005 h 3221755"/>
                    <a:gd name="connsiteX1" fmla="*/ 0 w 8299268"/>
                    <a:gd name="connsiteY1" fmla="*/ 2211977 h 3221755"/>
                    <a:gd name="connsiteX2" fmla="*/ 8125097 w 8299268"/>
                    <a:gd name="connsiteY2" fmla="*/ 0 h 3221755"/>
                    <a:gd name="connsiteX3" fmla="*/ 8299268 w 8299268"/>
                    <a:gd name="connsiteY3" fmla="*/ 209005 h 3221755"/>
                    <a:gd name="connsiteX0" fmla="*/ 8299268 w 8299268"/>
                    <a:gd name="connsiteY0" fmla="*/ 209005 h 3289761"/>
                    <a:gd name="connsiteX1" fmla="*/ 0 w 8299268"/>
                    <a:gd name="connsiteY1" fmla="*/ 2211977 h 3289761"/>
                    <a:gd name="connsiteX2" fmla="*/ 8125097 w 8299268"/>
                    <a:gd name="connsiteY2" fmla="*/ 0 h 3289761"/>
                    <a:gd name="connsiteX3" fmla="*/ 8299268 w 8299268"/>
                    <a:gd name="connsiteY3" fmla="*/ 209005 h 3289761"/>
                    <a:gd name="connsiteX0" fmla="*/ 8377920 w 8377920"/>
                    <a:gd name="connsiteY0" fmla="*/ 209005 h 3122417"/>
                    <a:gd name="connsiteX1" fmla="*/ 3771086 w 8377920"/>
                    <a:gd name="connsiteY1" fmla="*/ 2969621 h 3122417"/>
                    <a:gd name="connsiteX2" fmla="*/ 78652 w 8377920"/>
                    <a:gd name="connsiteY2" fmla="*/ 2211977 h 3122417"/>
                    <a:gd name="connsiteX3" fmla="*/ 8203749 w 8377920"/>
                    <a:gd name="connsiteY3" fmla="*/ 0 h 3122417"/>
                    <a:gd name="connsiteX4" fmla="*/ 8377920 w 8377920"/>
                    <a:gd name="connsiteY4" fmla="*/ 209005 h 3122417"/>
                    <a:gd name="connsiteX0" fmla="*/ 8377920 w 8377920"/>
                    <a:gd name="connsiteY0" fmla="*/ 209005 h 3122417"/>
                    <a:gd name="connsiteX1" fmla="*/ 3771086 w 8377920"/>
                    <a:gd name="connsiteY1" fmla="*/ 2969621 h 3122417"/>
                    <a:gd name="connsiteX2" fmla="*/ 78652 w 8377920"/>
                    <a:gd name="connsiteY2" fmla="*/ 2211977 h 3122417"/>
                    <a:gd name="connsiteX3" fmla="*/ 8203749 w 8377920"/>
                    <a:gd name="connsiteY3" fmla="*/ 0 h 3122417"/>
                    <a:gd name="connsiteX4" fmla="*/ 8377920 w 8377920"/>
                    <a:gd name="connsiteY4" fmla="*/ 209005 h 3122417"/>
                    <a:gd name="connsiteX0" fmla="*/ 8377920 w 8377920"/>
                    <a:gd name="connsiteY0" fmla="*/ 209005 h 3122417"/>
                    <a:gd name="connsiteX1" fmla="*/ 3771086 w 8377920"/>
                    <a:gd name="connsiteY1" fmla="*/ 2969621 h 3122417"/>
                    <a:gd name="connsiteX2" fmla="*/ 78652 w 8377920"/>
                    <a:gd name="connsiteY2" fmla="*/ 2211977 h 3122417"/>
                    <a:gd name="connsiteX3" fmla="*/ 8203749 w 8377920"/>
                    <a:gd name="connsiteY3" fmla="*/ 0 h 3122417"/>
                    <a:gd name="connsiteX4" fmla="*/ 8377920 w 8377920"/>
                    <a:gd name="connsiteY4" fmla="*/ 209005 h 3122417"/>
                    <a:gd name="connsiteX0" fmla="*/ 8377920 w 8377920"/>
                    <a:gd name="connsiteY0" fmla="*/ 209005 h 3060621"/>
                    <a:gd name="connsiteX1" fmla="*/ 3771086 w 8377920"/>
                    <a:gd name="connsiteY1" fmla="*/ 2969621 h 3060621"/>
                    <a:gd name="connsiteX2" fmla="*/ 78652 w 8377920"/>
                    <a:gd name="connsiteY2" fmla="*/ 2211977 h 3060621"/>
                    <a:gd name="connsiteX3" fmla="*/ 3701417 w 8377920"/>
                    <a:gd name="connsiteY3" fmla="*/ 2760616 h 3060621"/>
                    <a:gd name="connsiteX4" fmla="*/ 8203749 w 8377920"/>
                    <a:gd name="connsiteY4" fmla="*/ 0 h 3060621"/>
                    <a:gd name="connsiteX5" fmla="*/ 8377920 w 8377920"/>
                    <a:gd name="connsiteY5" fmla="*/ 209005 h 3060621"/>
                    <a:gd name="connsiteX0" fmla="*/ 8377920 w 8377920"/>
                    <a:gd name="connsiteY0" fmla="*/ 209005 h 3060621"/>
                    <a:gd name="connsiteX1" fmla="*/ 3771086 w 8377920"/>
                    <a:gd name="connsiteY1" fmla="*/ 2969621 h 3060621"/>
                    <a:gd name="connsiteX2" fmla="*/ 78652 w 8377920"/>
                    <a:gd name="connsiteY2" fmla="*/ 2211977 h 3060621"/>
                    <a:gd name="connsiteX3" fmla="*/ 3701417 w 8377920"/>
                    <a:gd name="connsiteY3" fmla="*/ 2760616 h 3060621"/>
                    <a:gd name="connsiteX4" fmla="*/ 8203749 w 8377920"/>
                    <a:gd name="connsiteY4" fmla="*/ 0 h 3060621"/>
                    <a:gd name="connsiteX5" fmla="*/ 8377920 w 8377920"/>
                    <a:gd name="connsiteY5" fmla="*/ 209005 h 3060621"/>
                    <a:gd name="connsiteX0" fmla="*/ 8377920 w 8377920"/>
                    <a:gd name="connsiteY0" fmla="*/ 209005 h 3060621"/>
                    <a:gd name="connsiteX1" fmla="*/ 3771086 w 8377920"/>
                    <a:gd name="connsiteY1" fmla="*/ 2969621 h 3060621"/>
                    <a:gd name="connsiteX2" fmla="*/ 78652 w 8377920"/>
                    <a:gd name="connsiteY2" fmla="*/ 2211977 h 3060621"/>
                    <a:gd name="connsiteX3" fmla="*/ 3701417 w 8377920"/>
                    <a:gd name="connsiteY3" fmla="*/ 2760616 h 3060621"/>
                    <a:gd name="connsiteX4" fmla="*/ 8203749 w 8377920"/>
                    <a:gd name="connsiteY4" fmla="*/ 0 h 3060621"/>
                    <a:gd name="connsiteX5" fmla="*/ 8377920 w 8377920"/>
                    <a:gd name="connsiteY5" fmla="*/ 209005 h 3060621"/>
                    <a:gd name="connsiteX0" fmla="*/ 8399188 w 8399188"/>
                    <a:gd name="connsiteY0" fmla="*/ 209005 h 3156821"/>
                    <a:gd name="connsiteX1" fmla="*/ 3792354 w 8399188"/>
                    <a:gd name="connsiteY1" fmla="*/ 2969621 h 3156821"/>
                    <a:gd name="connsiteX2" fmla="*/ 99920 w 8399188"/>
                    <a:gd name="connsiteY2" fmla="*/ 2211977 h 3156821"/>
                    <a:gd name="connsiteX3" fmla="*/ 3722685 w 8399188"/>
                    <a:gd name="connsiteY3" fmla="*/ 2760616 h 3156821"/>
                    <a:gd name="connsiteX4" fmla="*/ 8225017 w 8399188"/>
                    <a:gd name="connsiteY4" fmla="*/ 0 h 3156821"/>
                    <a:gd name="connsiteX5" fmla="*/ 8399188 w 8399188"/>
                    <a:gd name="connsiteY5" fmla="*/ 209005 h 3156821"/>
                    <a:gd name="connsiteX0" fmla="*/ 8399188 w 8399188"/>
                    <a:gd name="connsiteY0" fmla="*/ 209005 h 3156821"/>
                    <a:gd name="connsiteX1" fmla="*/ 3792354 w 8399188"/>
                    <a:gd name="connsiteY1" fmla="*/ 2969621 h 3156821"/>
                    <a:gd name="connsiteX2" fmla="*/ 99920 w 8399188"/>
                    <a:gd name="connsiteY2" fmla="*/ 2211977 h 3156821"/>
                    <a:gd name="connsiteX3" fmla="*/ 3722685 w 8399188"/>
                    <a:gd name="connsiteY3" fmla="*/ 2760616 h 3156821"/>
                    <a:gd name="connsiteX4" fmla="*/ 8225017 w 8399188"/>
                    <a:gd name="connsiteY4" fmla="*/ 0 h 3156821"/>
                    <a:gd name="connsiteX5" fmla="*/ 8399188 w 8399188"/>
                    <a:gd name="connsiteY5" fmla="*/ 209005 h 3156821"/>
                    <a:gd name="connsiteX0" fmla="*/ 8299268 w 8299268"/>
                    <a:gd name="connsiteY0" fmla="*/ 209005 h 3257344"/>
                    <a:gd name="connsiteX1" fmla="*/ 3692434 w 8299268"/>
                    <a:gd name="connsiteY1" fmla="*/ 2969621 h 3257344"/>
                    <a:gd name="connsiteX2" fmla="*/ 0 w 8299268"/>
                    <a:gd name="connsiteY2" fmla="*/ 2211977 h 3257344"/>
                    <a:gd name="connsiteX3" fmla="*/ 3622765 w 8299268"/>
                    <a:gd name="connsiteY3" fmla="*/ 2760616 h 3257344"/>
                    <a:gd name="connsiteX4" fmla="*/ 8125097 w 8299268"/>
                    <a:gd name="connsiteY4" fmla="*/ 0 h 3257344"/>
                    <a:gd name="connsiteX5" fmla="*/ 8299268 w 8299268"/>
                    <a:gd name="connsiteY5" fmla="*/ 209005 h 3257344"/>
                    <a:gd name="connsiteX0" fmla="*/ 8299268 w 8299268"/>
                    <a:gd name="connsiteY0" fmla="*/ 209005 h 3257344"/>
                    <a:gd name="connsiteX1" fmla="*/ 3692434 w 8299268"/>
                    <a:gd name="connsiteY1" fmla="*/ 2969621 h 3257344"/>
                    <a:gd name="connsiteX2" fmla="*/ 0 w 8299268"/>
                    <a:gd name="connsiteY2" fmla="*/ 2211977 h 3257344"/>
                    <a:gd name="connsiteX3" fmla="*/ 3622765 w 8299268"/>
                    <a:gd name="connsiteY3" fmla="*/ 2760616 h 3257344"/>
                    <a:gd name="connsiteX4" fmla="*/ 8125097 w 8299268"/>
                    <a:gd name="connsiteY4" fmla="*/ 0 h 3257344"/>
                    <a:gd name="connsiteX5" fmla="*/ 8299268 w 8299268"/>
                    <a:gd name="connsiteY5" fmla="*/ 209005 h 3257344"/>
                    <a:gd name="connsiteX0" fmla="*/ 8299268 w 8299268"/>
                    <a:gd name="connsiteY0" fmla="*/ 209005 h 3257344"/>
                    <a:gd name="connsiteX1" fmla="*/ 3692434 w 8299268"/>
                    <a:gd name="connsiteY1" fmla="*/ 2969621 h 3257344"/>
                    <a:gd name="connsiteX2" fmla="*/ 0 w 8299268"/>
                    <a:gd name="connsiteY2" fmla="*/ 2211977 h 3257344"/>
                    <a:gd name="connsiteX3" fmla="*/ 3622765 w 8299268"/>
                    <a:gd name="connsiteY3" fmla="*/ 2760616 h 3257344"/>
                    <a:gd name="connsiteX4" fmla="*/ 8125097 w 8299268"/>
                    <a:gd name="connsiteY4" fmla="*/ 0 h 3257344"/>
                    <a:gd name="connsiteX5" fmla="*/ 8299268 w 8299268"/>
                    <a:gd name="connsiteY5" fmla="*/ 209005 h 3257344"/>
                    <a:gd name="connsiteX0" fmla="*/ 8299268 w 8299268"/>
                    <a:gd name="connsiteY0" fmla="*/ 209005 h 3229678"/>
                    <a:gd name="connsiteX1" fmla="*/ 3692434 w 8299268"/>
                    <a:gd name="connsiteY1" fmla="*/ 2969621 h 3229678"/>
                    <a:gd name="connsiteX2" fmla="*/ 0 w 8299268"/>
                    <a:gd name="connsiteY2" fmla="*/ 2211977 h 3229678"/>
                    <a:gd name="connsiteX3" fmla="*/ 3622765 w 8299268"/>
                    <a:gd name="connsiteY3" fmla="*/ 2760616 h 3229678"/>
                    <a:gd name="connsiteX4" fmla="*/ 8125097 w 8299268"/>
                    <a:gd name="connsiteY4" fmla="*/ 0 h 3229678"/>
                    <a:gd name="connsiteX5" fmla="*/ 8299268 w 8299268"/>
                    <a:gd name="connsiteY5" fmla="*/ 209005 h 3229678"/>
                    <a:gd name="connsiteX0" fmla="*/ 8299317 w 8299317"/>
                    <a:gd name="connsiteY0" fmla="*/ 209005 h 3118885"/>
                    <a:gd name="connsiteX1" fmla="*/ 3692483 w 8299317"/>
                    <a:gd name="connsiteY1" fmla="*/ 2969621 h 3118885"/>
                    <a:gd name="connsiteX2" fmla="*/ 49 w 8299317"/>
                    <a:gd name="connsiteY2" fmla="*/ 2211977 h 3118885"/>
                    <a:gd name="connsiteX3" fmla="*/ 3622814 w 8299317"/>
                    <a:gd name="connsiteY3" fmla="*/ 2760616 h 3118885"/>
                    <a:gd name="connsiteX4" fmla="*/ 8125146 w 8299317"/>
                    <a:gd name="connsiteY4" fmla="*/ 0 h 3118885"/>
                    <a:gd name="connsiteX5" fmla="*/ 8299317 w 8299317"/>
                    <a:gd name="connsiteY5" fmla="*/ 209005 h 3118885"/>
                    <a:gd name="connsiteX0" fmla="*/ 8313517 w 8313517"/>
                    <a:gd name="connsiteY0" fmla="*/ 209005 h 3229102"/>
                    <a:gd name="connsiteX1" fmla="*/ 3706683 w 8313517"/>
                    <a:gd name="connsiteY1" fmla="*/ 2969621 h 3229102"/>
                    <a:gd name="connsiteX2" fmla="*/ 14249 w 8313517"/>
                    <a:gd name="connsiteY2" fmla="*/ 2211977 h 3229102"/>
                    <a:gd name="connsiteX3" fmla="*/ 3637014 w 8313517"/>
                    <a:gd name="connsiteY3" fmla="*/ 2760616 h 3229102"/>
                    <a:gd name="connsiteX4" fmla="*/ 8139346 w 8313517"/>
                    <a:gd name="connsiteY4" fmla="*/ 0 h 3229102"/>
                    <a:gd name="connsiteX5" fmla="*/ 8313517 w 8313517"/>
                    <a:gd name="connsiteY5" fmla="*/ 209005 h 3229102"/>
                    <a:gd name="connsiteX0" fmla="*/ 8313517 w 8313517"/>
                    <a:gd name="connsiteY0" fmla="*/ 209005 h 3229102"/>
                    <a:gd name="connsiteX1" fmla="*/ 3706683 w 8313517"/>
                    <a:gd name="connsiteY1" fmla="*/ 2969621 h 3229102"/>
                    <a:gd name="connsiteX2" fmla="*/ 14249 w 8313517"/>
                    <a:gd name="connsiteY2" fmla="*/ 2211977 h 3229102"/>
                    <a:gd name="connsiteX3" fmla="*/ 3637014 w 8313517"/>
                    <a:gd name="connsiteY3" fmla="*/ 2760616 h 3229102"/>
                    <a:gd name="connsiteX4" fmla="*/ 8139346 w 8313517"/>
                    <a:gd name="connsiteY4" fmla="*/ 0 h 3229102"/>
                    <a:gd name="connsiteX5" fmla="*/ 8313517 w 8313517"/>
                    <a:gd name="connsiteY5" fmla="*/ 209005 h 3229102"/>
                    <a:gd name="connsiteX0" fmla="*/ 8299268 w 8299268"/>
                    <a:gd name="connsiteY0" fmla="*/ 209005 h 3229102"/>
                    <a:gd name="connsiteX1" fmla="*/ 3692434 w 8299268"/>
                    <a:gd name="connsiteY1" fmla="*/ 2969621 h 3229102"/>
                    <a:gd name="connsiteX2" fmla="*/ 0 w 8299268"/>
                    <a:gd name="connsiteY2" fmla="*/ 2211977 h 3229102"/>
                    <a:gd name="connsiteX3" fmla="*/ 3622765 w 8299268"/>
                    <a:gd name="connsiteY3" fmla="*/ 2760616 h 3229102"/>
                    <a:gd name="connsiteX4" fmla="*/ 8125097 w 8299268"/>
                    <a:gd name="connsiteY4" fmla="*/ 0 h 3229102"/>
                    <a:gd name="connsiteX5" fmla="*/ 8299268 w 8299268"/>
                    <a:gd name="connsiteY5" fmla="*/ 209005 h 3229102"/>
                    <a:gd name="connsiteX0" fmla="*/ 8299268 w 8299268"/>
                    <a:gd name="connsiteY0" fmla="*/ 209005 h 3229102"/>
                    <a:gd name="connsiteX1" fmla="*/ 3692434 w 8299268"/>
                    <a:gd name="connsiteY1" fmla="*/ 2969621 h 3229102"/>
                    <a:gd name="connsiteX2" fmla="*/ 0 w 8299268"/>
                    <a:gd name="connsiteY2" fmla="*/ 2211977 h 3229102"/>
                    <a:gd name="connsiteX3" fmla="*/ 3622765 w 8299268"/>
                    <a:gd name="connsiteY3" fmla="*/ 2760616 h 3229102"/>
                    <a:gd name="connsiteX4" fmla="*/ 8125097 w 8299268"/>
                    <a:gd name="connsiteY4" fmla="*/ 0 h 3229102"/>
                    <a:gd name="connsiteX5" fmla="*/ 8299268 w 8299268"/>
                    <a:gd name="connsiteY5" fmla="*/ 209005 h 3229102"/>
                    <a:gd name="connsiteX0" fmla="*/ 8299268 w 8299268"/>
                    <a:gd name="connsiteY0" fmla="*/ 209005 h 3229102"/>
                    <a:gd name="connsiteX1" fmla="*/ 3692434 w 8299268"/>
                    <a:gd name="connsiteY1" fmla="*/ 2969621 h 3229102"/>
                    <a:gd name="connsiteX2" fmla="*/ 0 w 8299268"/>
                    <a:gd name="connsiteY2" fmla="*/ 2211977 h 3229102"/>
                    <a:gd name="connsiteX3" fmla="*/ 3622765 w 8299268"/>
                    <a:gd name="connsiteY3" fmla="*/ 2760616 h 3229102"/>
                    <a:gd name="connsiteX4" fmla="*/ 8125097 w 8299268"/>
                    <a:gd name="connsiteY4" fmla="*/ 0 h 3229102"/>
                    <a:gd name="connsiteX5" fmla="*/ 8299268 w 8299268"/>
                    <a:gd name="connsiteY5" fmla="*/ 209005 h 3229102"/>
                    <a:gd name="connsiteX0" fmla="*/ 8299268 w 8299268"/>
                    <a:gd name="connsiteY0" fmla="*/ 209005 h 3247117"/>
                    <a:gd name="connsiteX1" fmla="*/ 3692434 w 8299268"/>
                    <a:gd name="connsiteY1" fmla="*/ 2969621 h 3247117"/>
                    <a:gd name="connsiteX2" fmla="*/ 0 w 8299268"/>
                    <a:gd name="connsiteY2" fmla="*/ 2211977 h 3247117"/>
                    <a:gd name="connsiteX3" fmla="*/ 3622765 w 8299268"/>
                    <a:gd name="connsiteY3" fmla="*/ 2760616 h 3247117"/>
                    <a:gd name="connsiteX4" fmla="*/ 8125097 w 8299268"/>
                    <a:gd name="connsiteY4" fmla="*/ 0 h 3247117"/>
                    <a:gd name="connsiteX5" fmla="*/ 8299268 w 8299268"/>
                    <a:gd name="connsiteY5" fmla="*/ 209005 h 3247117"/>
                    <a:gd name="connsiteX0" fmla="*/ 8299268 w 8299268"/>
                    <a:gd name="connsiteY0" fmla="*/ 209005 h 3239378"/>
                    <a:gd name="connsiteX1" fmla="*/ 3692434 w 8299268"/>
                    <a:gd name="connsiteY1" fmla="*/ 2969621 h 3239378"/>
                    <a:gd name="connsiteX2" fmla="*/ 0 w 8299268"/>
                    <a:gd name="connsiteY2" fmla="*/ 2211977 h 3239378"/>
                    <a:gd name="connsiteX3" fmla="*/ 3622765 w 8299268"/>
                    <a:gd name="connsiteY3" fmla="*/ 2760616 h 3239378"/>
                    <a:gd name="connsiteX4" fmla="*/ 8125097 w 8299268"/>
                    <a:gd name="connsiteY4" fmla="*/ 0 h 3239378"/>
                    <a:gd name="connsiteX5" fmla="*/ 8299268 w 8299268"/>
                    <a:gd name="connsiteY5" fmla="*/ 209005 h 3239378"/>
                    <a:gd name="connsiteX0" fmla="*/ 8299268 w 8299268"/>
                    <a:gd name="connsiteY0" fmla="*/ 209005 h 3239378"/>
                    <a:gd name="connsiteX1" fmla="*/ 3692434 w 8299268"/>
                    <a:gd name="connsiteY1" fmla="*/ 2969621 h 3239378"/>
                    <a:gd name="connsiteX2" fmla="*/ 0 w 8299268"/>
                    <a:gd name="connsiteY2" fmla="*/ 2211977 h 3239378"/>
                    <a:gd name="connsiteX3" fmla="*/ 3622765 w 8299268"/>
                    <a:gd name="connsiteY3" fmla="*/ 2760616 h 3239378"/>
                    <a:gd name="connsiteX4" fmla="*/ 8125097 w 8299268"/>
                    <a:gd name="connsiteY4" fmla="*/ 0 h 3239378"/>
                    <a:gd name="connsiteX5" fmla="*/ 8299268 w 8299268"/>
                    <a:gd name="connsiteY5" fmla="*/ 209005 h 3239378"/>
                    <a:gd name="connsiteX0" fmla="*/ 8299268 w 8299268"/>
                    <a:gd name="connsiteY0" fmla="*/ 209005 h 3239378"/>
                    <a:gd name="connsiteX1" fmla="*/ 3692434 w 8299268"/>
                    <a:gd name="connsiteY1" fmla="*/ 2969621 h 3239378"/>
                    <a:gd name="connsiteX2" fmla="*/ 0 w 8299268"/>
                    <a:gd name="connsiteY2" fmla="*/ 2211977 h 3239378"/>
                    <a:gd name="connsiteX3" fmla="*/ 3622765 w 8299268"/>
                    <a:gd name="connsiteY3" fmla="*/ 2760616 h 3239378"/>
                    <a:gd name="connsiteX4" fmla="*/ 8125097 w 8299268"/>
                    <a:gd name="connsiteY4" fmla="*/ 0 h 3239378"/>
                    <a:gd name="connsiteX5" fmla="*/ 8299268 w 8299268"/>
                    <a:gd name="connsiteY5" fmla="*/ 209005 h 3239378"/>
                    <a:gd name="connsiteX0" fmla="*/ 8299268 w 8299268"/>
                    <a:gd name="connsiteY0" fmla="*/ 209005 h 3254855"/>
                    <a:gd name="connsiteX1" fmla="*/ 3692434 w 8299268"/>
                    <a:gd name="connsiteY1" fmla="*/ 2969621 h 3254855"/>
                    <a:gd name="connsiteX2" fmla="*/ 0 w 8299268"/>
                    <a:gd name="connsiteY2" fmla="*/ 2211977 h 3254855"/>
                    <a:gd name="connsiteX3" fmla="*/ 3622765 w 8299268"/>
                    <a:gd name="connsiteY3" fmla="*/ 2760616 h 3254855"/>
                    <a:gd name="connsiteX4" fmla="*/ 8125097 w 8299268"/>
                    <a:gd name="connsiteY4" fmla="*/ 0 h 3254855"/>
                    <a:gd name="connsiteX5" fmla="*/ 8299268 w 8299268"/>
                    <a:gd name="connsiteY5" fmla="*/ 209005 h 3254855"/>
                    <a:gd name="connsiteX0" fmla="*/ 8299268 w 8299268"/>
                    <a:gd name="connsiteY0" fmla="*/ 209005 h 3254855"/>
                    <a:gd name="connsiteX1" fmla="*/ 3692434 w 8299268"/>
                    <a:gd name="connsiteY1" fmla="*/ 2969621 h 3254855"/>
                    <a:gd name="connsiteX2" fmla="*/ 0 w 8299268"/>
                    <a:gd name="connsiteY2" fmla="*/ 2211977 h 3254855"/>
                    <a:gd name="connsiteX3" fmla="*/ 3622765 w 8299268"/>
                    <a:gd name="connsiteY3" fmla="*/ 2760616 h 3254855"/>
                    <a:gd name="connsiteX4" fmla="*/ 8125097 w 8299268"/>
                    <a:gd name="connsiteY4" fmla="*/ 0 h 3254855"/>
                    <a:gd name="connsiteX5" fmla="*/ 8299268 w 8299268"/>
                    <a:gd name="connsiteY5" fmla="*/ 209005 h 3254855"/>
                    <a:gd name="connsiteX0" fmla="*/ 8299268 w 8299268"/>
                    <a:gd name="connsiteY0" fmla="*/ 209005 h 3254855"/>
                    <a:gd name="connsiteX1" fmla="*/ 3692434 w 8299268"/>
                    <a:gd name="connsiteY1" fmla="*/ 2969621 h 3254855"/>
                    <a:gd name="connsiteX2" fmla="*/ 0 w 8299268"/>
                    <a:gd name="connsiteY2" fmla="*/ 2211977 h 3254855"/>
                    <a:gd name="connsiteX3" fmla="*/ 3622765 w 8299268"/>
                    <a:gd name="connsiteY3" fmla="*/ 2760616 h 3254855"/>
                    <a:gd name="connsiteX4" fmla="*/ 8125097 w 8299268"/>
                    <a:gd name="connsiteY4" fmla="*/ 0 h 3254855"/>
                    <a:gd name="connsiteX5" fmla="*/ 8299268 w 8299268"/>
                    <a:gd name="connsiteY5" fmla="*/ 209005 h 3254855"/>
                    <a:gd name="connsiteX0" fmla="*/ 8299268 w 8299268"/>
                    <a:gd name="connsiteY0" fmla="*/ 209005 h 3254855"/>
                    <a:gd name="connsiteX1" fmla="*/ 3692434 w 8299268"/>
                    <a:gd name="connsiteY1" fmla="*/ 2969621 h 3254855"/>
                    <a:gd name="connsiteX2" fmla="*/ 0 w 8299268"/>
                    <a:gd name="connsiteY2" fmla="*/ 2211977 h 3254855"/>
                    <a:gd name="connsiteX3" fmla="*/ 3579222 w 8299268"/>
                    <a:gd name="connsiteY3" fmla="*/ 2786741 h 3254855"/>
                    <a:gd name="connsiteX4" fmla="*/ 8125097 w 8299268"/>
                    <a:gd name="connsiteY4" fmla="*/ 0 h 3254855"/>
                    <a:gd name="connsiteX5" fmla="*/ 8299268 w 8299268"/>
                    <a:gd name="connsiteY5" fmla="*/ 209005 h 3254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99268" h="3254855">
                      <a:moveTo>
                        <a:pt x="8299268" y="209005"/>
                      </a:moveTo>
                      <a:cubicBezTo>
                        <a:pt x="7437119" y="918753"/>
                        <a:pt x="5206274" y="2522580"/>
                        <a:pt x="3692434" y="2969621"/>
                      </a:cubicBezTo>
                      <a:cubicBezTo>
                        <a:pt x="1490618" y="3564706"/>
                        <a:pt x="268514" y="3188789"/>
                        <a:pt x="0" y="2211977"/>
                      </a:cubicBezTo>
                      <a:cubicBezTo>
                        <a:pt x="410754" y="3194594"/>
                        <a:pt x="1876697" y="3268615"/>
                        <a:pt x="3579222" y="2786741"/>
                      </a:cubicBezTo>
                      <a:cubicBezTo>
                        <a:pt x="5124994" y="2270032"/>
                        <a:pt x="7254240" y="667657"/>
                        <a:pt x="8125097" y="0"/>
                      </a:cubicBezTo>
                      <a:lnTo>
                        <a:pt x="8299268" y="2090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85" name="자유형: 도형 10">
                  <a:extLst>
                    <a:ext uri="{FF2B5EF4-FFF2-40B4-BE49-F238E27FC236}">
                      <a16:creationId xmlns:a16="http://schemas.microsoft.com/office/drawing/2014/main" id="{55A7228E-79B9-4DA3-8B66-4CC5798FEE8D}"/>
                    </a:ext>
                  </a:extLst>
                </p:cNvPr>
                <p:cNvSpPr/>
                <p:nvPr/>
              </p:nvSpPr>
              <p:spPr>
                <a:xfrm>
                  <a:off x="7484923" y="2097188"/>
                  <a:ext cx="8656129" cy="3121399"/>
                </a:xfrm>
                <a:custGeom>
                  <a:avLst/>
                  <a:gdLst>
                    <a:gd name="connsiteX0" fmla="*/ 60960 w 8351520"/>
                    <a:gd name="connsiteY0" fmla="*/ 2229394 h 2229394"/>
                    <a:gd name="connsiteX1" fmla="*/ 0 w 8351520"/>
                    <a:gd name="connsiteY1" fmla="*/ 2229394 h 2229394"/>
                    <a:gd name="connsiteX2" fmla="*/ 8177349 w 8351520"/>
                    <a:gd name="connsiteY2" fmla="*/ 0 h 2229394"/>
                    <a:gd name="connsiteX3" fmla="*/ 8351520 w 8351520"/>
                    <a:gd name="connsiteY3" fmla="*/ 209005 h 2229394"/>
                    <a:gd name="connsiteX4" fmla="*/ 60960 w 8351520"/>
                    <a:gd name="connsiteY4" fmla="*/ 2229394 h 2229394"/>
                    <a:gd name="connsiteX0" fmla="*/ 60960 w 8351520"/>
                    <a:gd name="connsiteY0" fmla="*/ 2229394 h 2229394"/>
                    <a:gd name="connsiteX1" fmla="*/ 0 w 8351520"/>
                    <a:gd name="connsiteY1" fmla="*/ 2229394 h 2229394"/>
                    <a:gd name="connsiteX2" fmla="*/ 8177349 w 8351520"/>
                    <a:gd name="connsiteY2" fmla="*/ 0 h 2229394"/>
                    <a:gd name="connsiteX3" fmla="*/ 8351520 w 8351520"/>
                    <a:gd name="connsiteY3" fmla="*/ 209005 h 2229394"/>
                    <a:gd name="connsiteX4" fmla="*/ 60960 w 8351520"/>
                    <a:gd name="connsiteY4" fmla="*/ 2229394 h 2229394"/>
                    <a:gd name="connsiteX0" fmla="*/ 796478 w 8895450"/>
                    <a:gd name="connsiteY0" fmla="*/ 2481943 h 2481943"/>
                    <a:gd name="connsiteX1" fmla="*/ 543930 w 8895450"/>
                    <a:gd name="connsiteY1" fmla="*/ 2229394 h 2481943"/>
                    <a:gd name="connsiteX2" fmla="*/ 8721279 w 8895450"/>
                    <a:gd name="connsiteY2" fmla="*/ 0 h 2481943"/>
                    <a:gd name="connsiteX3" fmla="*/ 8895450 w 8895450"/>
                    <a:gd name="connsiteY3" fmla="*/ 209005 h 2481943"/>
                    <a:gd name="connsiteX4" fmla="*/ 796478 w 8895450"/>
                    <a:gd name="connsiteY4" fmla="*/ 2481943 h 2481943"/>
                    <a:gd name="connsiteX0" fmla="*/ 8351635 w 8351635"/>
                    <a:gd name="connsiteY0" fmla="*/ 209005 h 2229926"/>
                    <a:gd name="connsiteX1" fmla="*/ 115 w 8351635"/>
                    <a:gd name="connsiteY1" fmla="*/ 2229394 h 2229926"/>
                    <a:gd name="connsiteX2" fmla="*/ 8177464 w 8351635"/>
                    <a:gd name="connsiteY2" fmla="*/ 0 h 2229926"/>
                    <a:gd name="connsiteX3" fmla="*/ 8351635 w 8351635"/>
                    <a:gd name="connsiteY3" fmla="*/ 209005 h 2229926"/>
                    <a:gd name="connsiteX0" fmla="*/ 8351589 w 8351589"/>
                    <a:gd name="connsiteY0" fmla="*/ 209005 h 3365781"/>
                    <a:gd name="connsiteX1" fmla="*/ 69 w 8351589"/>
                    <a:gd name="connsiteY1" fmla="*/ 2229394 h 3365781"/>
                    <a:gd name="connsiteX2" fmla="*/ 8177418 w 8351589"/>
                    <a:gd name="connsiteY2" fmla="*/ 0 h 3365781"/>
                    <a:gd name="connsiteX3" fmla="*/ 8351589 w 8351589"/>
                    <a:gd name="connsiteY3" fmla="*/ 209005 h 3365781"/>
                    <a:gd name="connsiteX0" fmla="*/ 8299338 w 8299338"/>
                    <a:gd name="connsiteY0" fmla="*/ 209005 h 3402653"/>
                    <a:gd name="connsiteX1" fmla="*/ 70 w 8299338"/>
                    <a:gd name="connsiteY1" fmla="*/ 2272937 h 3402653"/>
                    <a:gd name="connsiteX2" fmla="*/ 8125167 w 8299338"/>
                    <a:gd name="connsiteY2" fmla="*/ 0 h 3402653"/>
                    <a:gd name="connsiteX3" fmla="*/ 8299338 w 8299338"/>
                    <a:gd name="connsiteY3" fmla="*/ 209005 h 3402653"/>
                    <a:gd name="connsiteX0" fmla="*/ 8299338 w 8299338"/>
                    <a:gd name="connsiteY0" fmla="*/ 209005 h 3424813"/>
                    <a:gd name="connsiteX1" fmla="*/ 70 w 8299338"/>
                    <a:gd name="connsiteY1" fmla="*/ 2299063 h 3424813"/>
                    <a:gd name="connsiteX2" fmla="*/ 8125167 w 8299338"/>
                    <a:gd name="connsiteY2" fmla="*/ 0 h 3424813"/>
                    <a:gd name="connsiteX3" fmla="*/ 8299338 w 8299338"/>
                    <a:gd name="connsiteY3" fmla="*/ 209005 h 3424813"/>
                    <a:gd name="connsiteX0" fmla="*/ 8299859 w 8299859"/>
                    <a:gd name="connsiteY0" fmla="*/ 209005 h 3609677"/>
                    <a:gd name="connsiteX1" fmla="*/ 591 w 8299859"/>
                    <a:gd name="connsiteY1" fmla="*/ 2299063 h 3609677"/>
                    <a:gd name="connsiteX2" fmla="*/ 8125688 w 8299859"/>
                    <a:gd name="connsiteY2" fmla="*/ 0 h 3609677"/>
                    <a:gd name="connsiteX3" fmla="*/ 8299859 w 8299859"/>
                    <a:gd name="connsiteY3" fmla="*/ 209005 h 3609677"/>
                    <a:gd name="connsiteX0" fmla="*/ 8299859 w 8299859"/>
                    <a:gd name="connsiteY0" fmla="*/ 209005 h 2343085"/>
                    <a:gd name="connsiteX1" fmla="*/ 591 w 8299859"/>
                    <a:gd name="connsiteY1" fmla="*/ 2299063 h 2343085"/>
                    <a:gd name="connsiteX2" fmla="*/ 8125688 w 8299859"/>
                    <a:gd name="connsiteY2" fmla="*/ 0 h 2343085"/>
                    <a:gd name="connsiteX3" fmla="*/ 8299859 w 8299859"/>
                    <a:gd name="connsiteY3" fmla="*/ 209005 h 2343085"/>
                    <a:gd name="connsiteX0" fmla="*/ 8315565 w 8315565"/>
                    <a:gd name="connsiteY0" fmla="*/ 209005 h 2538843"/>
                    <a:gd name="connsiteX1" fmla="*/ 16297 w 8315565"/>
                    <a:gd name="connsiteY1" fmla="*/ 2299063 h 2538843"/>
                    <a:gd name="connsiteX2" fmla="*/ 8141394 w 8315565"/>
                    <a:gd name="connsiteY2" fmla="*/ 0 h 2538843"/>
                    <a:gd name="connsiteX3" fmla="*/ 8315565 w 8315565"/>
                    <a:gd name="connsiteY3" fmla="*/ 209005 h 2538843"/>
                    <a:gd name="connsiteX0" fmla="*/ 8315565 w 8315565"/>
                    <a:gd name="connsiteY0" fmla="*/ 209005 h 2538843"/>
                    <a:gd name="connsiteX1" fmla="*/ 16297 w 8315565"/>
                    <a:gd name="connsiteY1" fmla="*/ 2299063 h 2538843"/>
                    <a:gd name="connsiteX2" fmla="*/ 8141394 w 8315565"/>
                    <a:gd name="connsiteY2" fmla="*/ 0 h 2538843"/>
                    <a:gd name="connsiteX3" fmla="*/ 8315565 w 8315565"/>
                    <a:gd name="connsiteY3" fmla="*/ 209005 h 2538843"/>
                    <a:gd name="connsiteX0" fmla="*/ 8329316 w 8329316"/>
                    <a:gd name="connsiteY0" fmla="*/ 209005 h 2508085"/>
                    <a:gd name="connsiteX1" fmla="*/ 30048 w 8329316"/>
                    <a:gd name="connsiteY1" fmla="*/ 2299063 h 2508085"/>
                    <a:gd name="connsiteX2" fmla="*/ 8155145 w 8329316"/>
                    <a:gd name="connsiteY2" fmla="*/ 0 h 2508085"/>
                    <a:gd name="connsiteX3" fmla="*/ 8329316 w 8329316"/>
                    <a:gd name="connsiteY3" fmla="*/ 209005 h 2508085"/>
                    <a:gd name="connsiteX0" fmla="*/ 8329316 w 8329316"/>
                    <a:gd name="connsiteY0" fmla="*/ 209005 h 2299063"/>
                    <a:gd name="connsiteX1" fmla="*/ 30048 w 8329316"/>
                    <a:gd name="connsiteY1" fmla="*/ 2299063 h 2299063"/>
                    <a:gd name="connsiteX2" fmla="*/ 8155145 w 8329316"/>
                    <a:gd name="connsiteY2" fmla="*/ 0 h 2299063"/>
                    <a:gd name="connsiteX3" fmla="*/ 8329316 w 8329316"/>
                    <a:gd name="connsiteY3" fmla="*/ 209005 h 2299063"/>
                    <a:gd name="connsiteX0" fmla="*/ 8329316 w 8329316"/>
                    <a:gd name="connsiteY0" fmla="*/ 209005 h 3198200"/>
                    <a:gd name="connsiteX1" fmla="*/ 30048 w 8329316"/>
                    <a:gd name="connsiteY1" fmla="*/ 2299063 h 3198200"/>
                    <a:gd name="connsiteX2" fmla="*/ 8155145 w 8329316"/>
                    <a:gd name="connsiteY2" fmla="*/ 0 h 3198200"/>
                    <a:gd name="connsiteX3" fmla="*/ 8329316 w 8329316"/>
                    <a:gd name="connsiteY3" fmla="*/ 209005 h 3198200"/>
                    <a:gd name="connsiteX0" fmla="*/ 8299268 w 8299268"/>
                    <a:gd name="connsiteY0" fmla="*/ 209005 h 3198200"/>
                    <a:gd name="connsiteX1" fmla="*/ 0 w 8299268"/>
                    <a:gd name="connsiteY1" fmla="*/ 2299063 h 3198200"/>
                    <a:gd name="connsiteX2" fmla="*/ 8125097 w 8299268"/>
                    <a:gd name="connsiteY2" fmla="*/ 0 h 3198200"/>
                    <a:gd name="connsiteX3" fmla="*/ 8299268 w 8299268"/>
                    <a:gd name="connsiteY3" fmla="*/ 209005 h 3198200"/>
                    <a:gd name="connsiteX0" fmla="*/ 8299268 w 8299268"/>
                    <a:gd name="connsiteY0" fmla="*/ 209005 h 3289727"/>
                    <a:gd name="connsiteX1" fmla="*/ 0 w 8299268"/>
                    <a:gd name="connsiteY1" fmla="*/ 2299063 h 3289727"/>
                    <a:gd name="connsiteX2" fmla="*/ 8125097 w 8299268"/>
                    <a:gd name="connsiteY2" fmla="*/ 0 h 3289727"/>
                    <a:gd name="connsiteX3" fmla="*/ 8299268 w 8299268"/>
                    <a:gd name="connsiteY3" fmla="*/ 209005 h 3289727"/>
                    <a:gd name="connsiteX0" fmla="*/ 8299268 w 8299268"/>
                    <a:gd name="connsiteY0" fmla="*/ 209005 h 3289727"/>
                    <a:gd name="connsiteX1" fmla="*/ 0 w 8299268"/>
                    <a:gd name="connsiteY1" fmla="*/ 2299063 h 3289727"/>
                    <a:gd name="connsiteX2" fmla="*/ 8125097 w 8299268"/>
                    <a:gd name="connsiteY2" fmla="*/ 0 h 3289727"/>
                    <a:gd name="connsiteX3" fmla="*/ 8299268 w 8299268"/>
                    <a:gd name="connsiteY3" fmla="*/ 209005 h 3289727"/>
                    <a:gd name="connsiteX0" fmla="*/ 8299268 w 8299268"/>
                    <a:gd name="connsiteY0" fmla="*/ 209005 h 3217213"/>
                    <a:gd name="connsiteX1" fmla="*/ 0 w 8299268"/>
                    <a:gd name="connsiteY1" fmla="*/ 2211977 h 3217213"/>
                    <a:gd name="connsiteX2" fmla="*/ 8125097 w 8299268"/>
                    <a:gd name="connsiteY2" fmla="*/ 0 h 3217213"/>
                    <a:gd name="connsiteX3" fmla="*/ 8299268 w 8299268"/>
                    <a:gd name="connsiteY3" fmla="*/ 209005 h 3217213"/>
                    <a:gd name="connsiteX0" fmla="*/ 8299268 w 8299268"/>
                    <a:gd name="connsiteY0" fmla="*/ 209005 h 3228397"/>
                    <a:gd name="connsiteX1" fmla="*/ 0 w 8299268"/>
                    <a:gd name="connsiteY1" fmla="*/ 2211977 h 3228397"/>
                    <a:gd name="connsiteX2" fmla="*/ 8125097 w 8299268"/>
                    <a:gd name="connsiteY2" fmla="*/ 0 h 3228397"/>
                    <a:gd name="connsiteX3" fmla="*/ 8299268 w 8299268"/>
                    <a:gd name="connsiteY3" fmla="*/ 209005 h 3228397"/>
                    <a:gd name="connsiteX0" fmla="*/ 8299268 w 8299268"/>
                    <a:gd name="connsiteY0" fmla="*/ 209005 h 3228397"/>
                    <a:gd name="connsiteX1" fmla="*/ 0 w 8299268"/>
                    <a:gd name="connsiteY1" fmla="*/ 2211977 h 3228397"/>
                    <a:gd name="connsiteX2" fmla="*/ 8125097 w 8299268"/>
                    <a:gd name="connsiteY2" fmla="*/ 0 h 3228397"/>
                    <a:gd name="connsiteX3" fmla="*/ 8299268 w 8299268"/>
                    <a:gd name="connsiteY3" fmla="*/ 209005 h 3228397"/>
                    <a:gd name="connsiteX0" fmla="*/ 8299268 w 8299268"/>
                    <a:gd name="connsiteY0" fmla="*/ 209005 h 3328372"/>
                    <a:gd name="connsiteX1" fmla="*/ 0 w 8299268"/>
                    <a:gd name="connsiteY1" fmla="*/ 2211977 h 3328372"/>
                    <a:gd name="connsiteX2" fmla="*/ 8125097 w 8299268"/>
                    <a:gd name="connsiteY2" fmla="*/ 0 h 3328372"/>
                    <a:gd name="connsiteX3" fmla="*/ 8299268 w 8299268"/>
                    <a:gd name="connsiteY3" fmla="*/ 209005 h 3328372"/>
                    <a:gd name="connsiteX0" fmla="*/ 8299268 w 8299268"/>
                    <a:gd name="connsiteY0" fmla="*/ 209005 h 3328372"/>
                    <a:gd name="connsiteX1" fmla="*/ 0 w 8299268"/>
                    <a:gd name="connsiteY1" fmla="*/ 2211977 h 3328372"/>
                    <a:gd name="connsiteX2" fmla="*/ 8125097 w 8299268"/>
                    <a:gd name="connsiteY2" fmla="*/ 0 h 3328372"/>
                    <a:gd name="connsiteX3" fmla="*/ 8299268 w 8299268"/>
                    <a:gd name="connsiteY3" fmla="*/ 209005 h 3328372"/>
                    <a:gd name="connsiteX0" fmla="*/ 8299268 w 8299268"/>
                    <a:gd name="connsiteY0" fmla="*/ 209005 h 3328372"/>
                    <a:gd name="connsiteX1" fmla="*/ 0 w 8299268"/>
                    <a:gd name="connsiteY1" fmla="*/ 2211977 h 3328372"/>
                    <a:gd name="connsiteX2" fmla="*/ 8125097 w 8299268"/>
                    <a:gd name="connsiteY2" fmla="*/ 0 h 3328372"/>
                    <a:gd name="connsiteX3" fmla="*/ 8299268 w 8299268"/>
                    <a:gd name="connsiteY3" fmla="*/ 209005 h 3328372"/>
                    <a:gd name="connsiteX0" fmla="*/ 8299268 w 8299268"/>
                    <a:gd name="connsiteY0" fmla="*/ 209005 h 3278840"/>
                    <a:gd name="connsiteX1" fmla="*/ 0 w 8299268"/>
                    <a:gd name="connsiteY1" fmla="*/ 2211977 h 3278840"/>
                    <a:gd name="connsiteX2" fmla="*/ 8125097 w 8299268"/>
                    <a:gd name="connsiteY2" fmla="*/ 0 h 3278840"/>
                    <a:gd name="connsiteX3" fmla="*/ 8299268 w 8299268"/>
                    <a:gd name="connsiteY3" fmla="*/ 209005 h 3278840"/>
                    <a:gd name="connsiteX0" fmla="*/ 8299268 w 8299268"/>
                    <a:gd name="connsiteY0" fmla="*/ 209005 h 3221755"/>
                    <a:gd name="connsiteX1" fmla="*/ 0 w 8299268"/>
                    <a:gd name="connsiteY1" fmla="*/ 2211977 h 3221755"/>
                    <a:gd name="connsiteX2" fmla="*/ 8125097 w 8299268"/>
                    <a:gd name="connsiteY2" fmla="*/ 0 h 3221755"/>
                    <a:gd name="connsiteX3" fmla="*/ 8299268 w 8299268"/>
                    <a:gd name="connsiteY3" fmla="*/ 209005 h 3221755"/>
                    <a:gd name="connsiteX0" fmla="*/ 8299268 w 8299268"/>
                    <a:gd name="connsiteY0" fmla="*/ 209005 h 3289761"/>
                    <a:gd name="connsiteX1" fmla="*/ 0 w 8299268"/>
                    <a:gd name="connsiteY1" fmla="*/ 2211977 h 3289761"/>
                    <a:gd name="connsiteX2" fmla="*/ 8125097 w 8299268"/>
                    <a:gd name="connsiteY2" fmla="*/ 0 h 3289761"/>
                    <a:gd name="connsiteX3" fmla="*/ 8299268 w 8299268"/>
                    <a:gd name="connsiteY3" fmla="*/ 209005 h 3289761"/>
                    <a:gd name="connsiteX0" fmla="*/ 8377920 w 8377920"/>
                    <a:gd name="connsiteY0" fmla="*/ 209005 h 3122417"/>
                    <a:gd name="connsiteX1" fmla="*/ 3771086 w 8377920"/>
                    <a:gd name="connsiteY1" fmla="*/ 2969621 h 3122417"/>
                    <a:gd name="connsiteX2" fmla="*/ 78652 w 8377920"/>
                    <a:gd name="connsiteY2" fmla="*/ 2211977 h 3122417"/>
                    <a:gd name="connsiteX3" fmla="*/ 8203749 w 8377920"/>
                    <a:gd name="connsiteY3" fmla="*/ 0 h 3122417"/>
                    <a:gd name="connsiteX4" fmla="*/ 8377920 w 8377920"/>
                    <a:gd name="connsiteY4" fmla="*/ 209005 h 3122417"/>
                    <a:gd name="connsiteX0" fmla="*/ 8377920 w 8377920"/>
                    <a:gd name="connsiteY0" fmla="*/ 209005 h 3122417"/>
                    <a:gd name="connsiteX1" fmla="*/ 3771086 w 8377920"/>
                    <a:gd name="connsiteY1" fmla="*/ 2969621 h 3122417"/>
                    <a:gd name="connsiteX2" fmla="*/ 78652 w 8377920"/>
                    <a:gd name="connsiteY2" fmla="*/ 2211977 h 3122417"/>
                    <a:gd name="connsiteX3" fmla="*/ 8203749 w 8377920"/>
                    <a:gd name="connsiteY3" fmla="*/ 0 h 3122417"/>
                    <a:gd name="connsiteX4" fmla="*/ 8377920 w 8377920"/>
                    <a:gd name="connsiteY4" fmla="*/ 209005 h 3122417"/>
                    <a:gd name="connsiteX0" fmla="*/ 8377920 w 8377920"/>
                    <a:gd name="connsiteY0" fmla="*/ 209005 h 3122417"/>
                    <a:gd name="connsiteX1" fmla="*/ 3771086 w 8377920"/>
                    <a:gd name="connsiteY1" fmla="*/ 2969621 h 3122417"/>
                    <a:gd name="connsiteX2" fmla="*/ 78652 w 8377920"/>
                    <a:gd name="connsiteY2" fmla="*/ 2211977 h 3122417"/>
                    <a:gd name="connsiteX3" fmla="*/ 8203749 w 8377920"/>
                    <a:gd name="connsiteY3" fmla="*/ 0 h 3122417"/>
                    <a:gd name="connsiteX4" fmla="*/ 8377920 w 8377920"/>
                    <a:gd name="connsiteY4" fmla="*/ 209005 h 3122417"/>
                    <a:gd name="connsiteX0" fmla="*/ 8377920 w 8377920"/>
                    <a:gd name="connsiteY0" fmla="*/ 209005 h 3060621"/>
                    <a:gd name="connsiteX1" fmla="*/ 3771086 w 8377920"/>
                    <a:gd name="connsiteY1" fmla="*/ 2969621 h 3060621"/>
                    <a:gd name="connsiteX2" fmla="*/ 78652 w 8377920"/>
                    <a:gd name="connsiteY2" fmla="*/ 2211977 h 3060621"/>
                    <a:gd name="connsiteX3" fmla="*/ 3701417 w 8377920"/>
                    <a:gd name="connsiteY3" fmla="*/ 2760616 h 3060621"/>
                    <a:gd name="connsiteX4" fmla="*/ 8203749 w 8377920"/>
                    <a:gd name="connsiteY4" fmla="*/ 0 h 3060621"/>
                    <a:gd name="connsiteX5" fmla="*/ 8377920 w 8377920"/>
                    <a:gd name="connsiteY5" fmla="*/ 209005 h 3060621"/>
                    <a:gd name="connsiteX0" fmla="*/ 8377920 w 8377920"/>
                    <a:gd name="connsiteY0" fmla="*/ 209005 h 3060621"/>
                    <a:gd name="connsiteX1" fmla="*/ 3771086 w 8377920"/>
                    <a:gd name="connsiteY1" fmla="*/ 2969621 h 3060621"/>
                    <a:gd name="connsiteX2" fmla="*/ 78652 w 8377920"/>
                    <a:gd name="connsiteY2" fmla="*/ 2211977 h 3060621"/>
                    <a:gd name="connsiteX3" fmla="*/ 3701417 w 8377920"/>
                    <a:gd name="connsiteY3" fmla="*/ 2760616 h 3060621"/>
                    <a:gd name="connsiteX4" fmla="*/ 8203749 w 8377920"/>
                    <a:gd name="connsiteY4" fmla="*/ 0 h 3060621"/>
                    <a:gd name="connsiteX5" fmla="*/ 8377920 w 8377920"/>
                    <a:gd name="connsiteY5" fmla="*/ 209005 h 3060621"/>
                    <a:gd name="connsiteX0" fmla="*/ 8377920 w 8377920"/>
                    <a:gd name="connsiteY0" fmla="*/ 209005 h 3060621"/>
                    <a:gd name="connsiteX1" fmla="*/ 3771086 w 8377920"/>
                    <a:gd name="connsiteY1" fmla="*/ 2969621 h 3060621"/>
                    <a:gd name="connsiteX2" fmla="*/ 78652 w 8377920"/>
                    <a:gd name="connsiteY2" fmla="*/ 2211977 h 3060621"/>
                    <a:gd name="connsiteX3" fmla="*/ 3701417 w 8377920"/>
                    <a:gd name="connsiteY3" fmla="*/ 2760616 h 3060621"/>
                    <a:gd name="connsiteX4" fmla="*/ 8203749 w 8377920"/>
                    <a:gd name="connsiteY4" fmla="*/ 0 h 3060621"/>
                    <a:gd name="connsiteX5" fmla="*/ 8377920 w 8377920"/>
                    <a:gd name="connsiteY5" fmla="*/ 209005 h 3060621"/>
                    <a:gd name="connsiteX0" fmla="*/ 8399188 w 8399188"/>
                    <a:gd name="connsiteY0" fmla="*/ 209005 h 3156821"/>
                    <a:gd name="connsiteX1" fmla="*/ 3792354 w 8399188"/>
                    <a:gd name="connsiteY1" fmla="*/ 2969621 h 3156821"/>
                    <a:gd name="connsiteX2" fmla="*/ 99920 w 8399188"/>
                    <a:gd name="connsiteY2" fmla="*/ 2211977 h 3156821"/>
                    <a:gd name="connsiteX3" fmla="*/ 3722685 w 8399188"/>
                    <a:gd name="connsiteY3" fmla="*/ 2760616 h 3156821"/>
                    <a:gd name="connsiteX4" fmla="*/ 8225017 w 8399188"/>
                    <a:gd name="connsiteY4" fmla="*/ 0 h 3156821"/>
                    <a:gd name="connsiteX5" fmla="*/ 8399188 w 8399188"/>
                    <a:gd name="connsiteY5" fmla="*/ 209005 h 3156821"/>
                    <a:gd name="connsiteX0" fmla="*/ 8399188 w 8399188"/>
                    <a:gd name="connsiteY0" fmla="*/ 209005 h 3156821"/>
                    <a:gd name="connsiteX1" fmla="*/ 3792354 w 8399188"/>
                    <a:gd name="connsiteY1" fmla="*/ 2969621 h 3156821"/>
                    <a:gd name="connsiteX2" fmla="*/ 99920 w 8399188"/>
                    <a:gd name="connsiteY2" fmla="*/ 2211977 h 3156821"/>
                    <a:gd name="connsiteX3" fmla="*/ 3722685 w 8399188"/>
                    <a:gd name="connsiteY3" fmla="*/ 2760616 h 3156821"/>
                    <a:gd name="connsiteX4" fmla="*/ 8225017 w 8399188"/>
                    <a:gd name="connsiteY4" fmla="*/ 0 h 3156821"/>
                    <a:gd name="connsiteX5" fmla="*/ 8399188 w 8399188"/>
                    <a:gd name="connsiteY5" fmla="*/ 209005 h 3156821"/>
                    <a:gd name="connsiteX0" fmla="*/ 8299268 w 8299268"/>
                    <a:gd name="connsiteY0" fmla="*/ 209005 h 3257344"/>
                    <a:gd name="connsiteX1" fmla="*/ 3692434 w 8299268"/>
                    <a:gd name="connsiteY1" fmla="*/ 2969621 h 3257344"/>
                    <a:gd name="connsiteX2" fmla="*/ 0 w 8299268"/>
                    <a:gd name="connsiteY2" fmla="*/ 2211977 h 3257344"/>
                    <a:gd name="connsiteX3" fmla="*/ 3622765 w 8299268"/>
                    <a:gd name="connsiteY3" fmla="*/ 2760616 h 3257344"/>
                    <a:gd name="connsiteX4" fmla="*/ 8125097 w 8299268"/>
                    <a:gd name="connsiteY4" fmla="*/ 0 h 3257344"/>
                    <a:gd name="connsiteX5" fmla="*/ 8299268 w 8299268"/>
                    <a:gd name="connsiteY5" fmla="*/ 209005 h 3257344"/>
                    <a:gd name="connsiteX0" fmla="*/ 8299268 w 8299268"/>
                    <a:gd name="connsiteY0" fmla="*/ 209005 h 3257344"/>
                    <a:gd name="connsiteX1" fmla="*/ 3692434 w 8299268"/>
                    <a:gd name="connsiteY1" fmla="*/ 2969621 h 3257344"/>
                    <a:gd name="connsiteX2" fmla="*/ 0 w 8299268"/>
                    <a:gd name="connsiteY2" fmla="*/ 2211977 h 3257344"/>
                    <a:gd name="connsiteX3" fmla="*/ 3622765 w 8299268"/>
                    <a:gd name="connsiteY3" fmla="*/ 2760616 h 3257344"/>
                    <a:gd name="connsiteX4" fmla="*/ 8125097 w 8299268"/>
                    <a:gd name="connsiteY4" fmla="*/ 0 h 3257344"/>
                    <a:gd name="connsiteX5" fmla="*/ 8299268 w 8299268"/>
                    <a:gd name="connsiteY5" fmla="*/ 209005 h 3257344"/>
                    <a:gd name="connsiteX0" fmla="*/ 8299268 w 8299268"/>
                    <a:gd name="connsiteY0" fmla="*/ 209005 h 3257344"/>
                    <a:gd name="connsiteX1" fmla="*/ 3692434 w 8299268"/>
                    <a:gd name="connsiteY1" fmla="*/ 2969621 h 3257344"/>
                    <a:gd name="connsiteX2" fmla="*/ 0 w 8299268"/>
                    <a:gd name="connsiteY2" fmla="*/ 2211977 h 3257344"/>
                    <a:gd name="connsiteX3" fmla="*/ 3622765 w 8299268"/>
                    <a:gd name="connsiteY3" fmla="*/ 2760616 h 3257344"/>
                    <a:gd name="connsiteX4" fmla="*/ 8125097 w 8299268"/>
                    <a:gd name="connsiteY4" fmla="*/ 0 h 3257344"/>
                    <a:gd name="connsiteX5" fmla="*/ 8299268 w 8299268"/>
                    <a:gd name="connsiteY5" fmla="*/ 209005 h 3257344"/>
                    <a:gd name="connsiteX0" fmla="*/ 8299268 w 8299268"/>
                    <a:gd name="connsiteY0" fmla="*/ 209005 h 3229678"/>
                    <a:gd name="connsiteX1" fmla="*/ 3692434 w 8299268"/>
                    <a:gd name="connsiteY1" fmla="*/ 2969621 h 3229678"/>
                    <a:gd name="connsiteX2" fmla="*/ 0 w 8299268"/>
                    <a:gd name="connsiteY2" fmla="*/ 2211977 h 3229678"/>
                    <a:gd name="connsiteX3" fmla="*/ 3622765 w 8299268"/>
                    <a:gd name="connsiteY3" fmla="*/ 2760616 h 3229678"/>
                    <a:gd name="connsiteX4" fmla="*/ 8125097 w 8299268"/>
                    <a:gd name="connsiteY4" fmla="*/ 0 h 3229678"/>
                    <a:gd name="connsiteX5" fmla="*/ 8299268 w 8299268"/>
                    <a:gd name="connsiteY5" fmla="*/ 209005 h 3229678"/>
                    <a:gd name="connsiteX0" fmla="*/ 8299317 w 8299317"/>
                    <a:gd name="connsiteY0" fmla="*/ 209005 h 3118885"/>
                    <a:gd name="connsiteX1" fmla="*/ 3692483 w 8299317"/>
                    <a:gd name="connsiteY1" fmla="*/ 2969621 h 3118885"/>
                    <a:gd name="connsiteX2" fmla="*/ 49 w 8299317"/>
                    <a:gd name="connsiteY2" fmla="*/ 2211977 h 3118885"/>
                    <a:gd name="connsiteX3" fmla="*/ 3622814 w 8299317"/>
                    <a:gd name="connsiteY3" fmla="*/ 2760616 h 3118885"/>
                    <a:gd name="connsiteX4" fmla="*/ 8125146 w 8299317"/>
                    <a:gd name="connsiteY4" fmla="*/ 0 h 3118885"/>
                    <a:gd name="connsiteX5" fmla="*/ 8299317 w 8299317"/>
                    <a:gd name="connsiteY5" fmla="*/ 209005 h 3118885"/>
                    <a:gd name="connsiteX0" fmla="*/ 8313517 w 8313517"/>
                    <a:gd name="connsiteY0" fmla="*/ 209005 h 3229102"/>
                    <a:gd name="connsiteX1" fmla="*/ 3706683 w 8313517"/>
                    <a:gd name="connsiteY1" fmla="*/ 2969621 h 3229102"/>
                    <a:gd name="connsiteX2" fmla="*/ 14249 w 8313517"/>
                    <a:gd name="connsiteY2" fmla="*/ 2211977 h 3229102"/>
                    <a:gd name="connsiteX3" fmla="*/ 3637014 w 8313517"/>
                    <a:gd name="connsiteY3" fmla="*/ 2760616 h 3229102"/>
                    <a:gd name="connsiteX4" fmla="*/ 8139346 w 8313517"/>
                    <a:gd name="connsiteY4" fmla="*/ 0 h 3229102"/>
                    <a:gd name="connsiteX5" fmla="*/ 8313517 w 8313517"/>
                    <a:gd name="connsiteY5" fmla="*/ 209005 h 3229102"/>
                    <a:gd name="connsiteX0" fmla="*/ 8313517 w 8313517"/>
                    <a:gd name="connsiteY0" fmla="*/ 209005 h 3229102"/>
                    <a:gd name="connsiteX1" fmla="*/ 3706683 w 8313517"/>
                    <a:gd name="connsiteY1" fmla="*/ 2969621 h 3229102"/>
                    <a:gd name="connsiteX2" fmla="*/ 14249 w 8313517"/>
                    <a:gd name="connsiteY2" fmla="*/ 2211977 h 3229102"/>
                    <a:gd name="connsiteX3" fmla="*/ 3637014 w 8313517"/>
                    <a:gd name="connsiteY3" fmla="*/ 2760616 h 3229102"/>
                    <a:gd name="connsiteX4" fmla="*/ 8139346 w 8313517"/>
                    <a:gd name="connsiteY4" fmla="*/ 0 h 3229102"/>
                    <a:gd name="connsiteX5" fmla="*/ 8313517 w 8313517"/>
                    <a:gd name="connsiteY5" fmla="*/ 209005 h 3229102"/>
                    <a:gd name="connsiteX0" fmla="*/ 8299268 w 8299268"/>
                    <a:gd name="connsiteY0" fmla="*/ 209005 h 3229102"/>
                    <a:gd name="connsiteX1" fmla="*/ 3692434 w 8299268"/>
                    <a:gd name="connsiteY1" fmla="*/ 2969621 h 3229102"/>
                    <a:gd name="connsiteX2" fmla="*/ 0 w 8299268"/>
                    <a:gd name="connsiteY2" fmla="*/ 2211977 h 3229102"/>
                    <a:gd name="connsiteX3" fmla="*/ 3622765 w 8299268"/>
                    <a:gd name="connsiteY3" fmla="*/ 2760616 h 3229102"/>
                    <a:gd name="connsiteX4" fmla="*/ 8125097 w 8299268"/>
                    <a:gd name="connsiteY4" fmla="*/ 0 h 3229102"/>
                    <a:gd name="connsiteX5" fmla="*/ 8299268 w 8299268"/>
                    <a:gd name="connsiteY5" fmla="*/ 209005 h 3229102"/>
                    <a:gd name="connsiteX0" fmla="*/ 8299268 w 8299268"/>
                    <a:gd name="connsiteY0" fmla="*/ 209005 h 3229102"/>
                    <a:gd name="connsiteX1" fmla="*/ 3692434 w 8299268"/>
                    <a:gd name="connsiteY1" fmla="*/ 2969621 h 3229102"/>
                    <a:gd name="connsiteX2" fmla="*/ 0 w 8299268"/>
                    <a:gd name="connsiteY2" fmla="*/ 2211977 h 3229102"/>
                    <a:gd name="connsiteX3" fmla="*/ 3622765 w 8299268"/>
                    <a:gd name="connsiteY3" fmla="*/ 2760616 h 3229102"/>
                    <a:gd name="connsiteX4" fmla="*/ 8125097 w 8299268"/>
                    <a:gd name="connsiteY4" fmla="*/ 0 h 3229102"/>
                    <a:gd name="connsiteX5" fmla="*/ 8299268 w 8299268"/>
                    <a:gd name="connsiteY5" fmla="*/ 209005 h 3229102"/>
                    <a:gd name="connsiteX0" fmla="*/ 8299268 w 8299268"/>
                    <a:gd name="connsiteY0" fmla="*/ 209005 h 3229102"/>
                    <a:gd name="connsiteX1" fmla="*/ 3692434 w 8299268"/>
                    <a:gd name="connsiteY1" fmla="*/ 2969621 h 3229102"/>
                    <a:gd name="connsiteX2" fmla="*/ 0 w 8299268"/>
                    <a:gd name="connsiteY2" fmla="*/ 2211977 h 3229102"/>
                    <a:gd name="connsiteX3" fmla="*/ 3622765 w 8299268"/>
                    <a:gd name="connsiteY3" fmla="*/ 2760616 h 3229102"/>
                    <a:gd name="connsiteX4" fmla="*/ 8125097 w 8299268"/>
                    <a:gd name="connsiteY4" fmla="*/ 0 h 3229102"/>
                    <a:gd name="connsiteX5" fmla="*/ 8299268 w 8299268"/>
                    <a:gd name="connsiteY5" fmla="*/ 209005 h 3229102"/>
                    <a:gd name="connsiteX0" fmla="*/ 8299268 w 8299268"/>
                    <a:gd name="connsiteY0" fmla="*/ 209005 h 3247117"/>
                    <a:gd name="connsiteX1" fmla="*/ 3692434 w 8299268"/>
                    <a:gd name="connsiteY1" fmla="*/ 2969621 h 3247117"/>
                    <a:gd name="connsiteX2" fmla="*/ 0 w 8299268"/>
                    <a:gd name="connsiteY2" fmla="*/ 2211977 h 3247117"/>
                    <a:gd name="connsiteX3" fmla="*/ 3622765 w 8299268"/>
                    <a:gd name="connsiteY3" fmla="*/ 2760616 h 3247117"/>
                    <a:gd name="connsiteX4" fmla="*/ 8125097 w 8299268"/>
                    <a:gd name="connsiteY4" fmla="*/ 0 h 3247117"/>
                    <a:gd name="connsiteX5" fmla="*/ 8299268 w 8299268"/>
                    <a:gd name="connsiteY5" fmla="*/ 209005 h 3247117"/>
                    <a:gd name="connsiteX0" fmla="*/ 8299268 w 8299268"/>
                    <a:gd name="connsiteY0" fmla="*/ 209005 h 3239378"/>
                    <a:gd name="connsiteX1" fmla="*/ 3692434 w 8299268"/>
                    <a:gd name="connsiteY1" fmla="*/ 2969621 h 3239378"/>
                    <a:gd name="connsiteX2" fmla="*/ 0 w 8299268"/>
                    <a:gd name="connsiteY2" fmla="*/ 2211977 h 3239378"/>
                    <a:gd name="connsiteX3" fmla="*/ 3622765 w 8299268"/>
                    <a:gd name="connsiteY3" fmla="*/ 2760616 h 3239378"/>
                    <a:gd name="connsiteX4" fmla="*/ 8125097 w 8299268"/>
                    <a:gd name="connsiteY4" fmla="*/ 0 h 3239378"/>
                    <a:gd name="connsiteX5" fmla="*/ 8299268 w 8299268"/>
                    <a:gd name="connsiteY5" fmla="*/ 209005 h 3239378"/>
                    <a:gd name="connsiteX0" fmla="*/ 8299268 w 8299268"/>
                    <a:gd name="connsiteY0" fmla="*/ 209005 h 3239378"/>
                    <a:gd name="connsiteX1" fmla="*/ 3692434 w 8299268"/>
                    <a:gd name="connsiteY1" fmla="*/ 2969621 h 3239378"/>
                    <a:gd name="connsiteX2" fmla="*/ 0 w 8299268"/>
                    <a:gd name="connsiteY2" fmla="*/ 2211977 h 3239378"/>
                    <a:gd name="connsiteX3" fmla="*/ 3622765 w 8299268"/>
                    <a:gd name="connsiteY3" fmla="*/ 2760616 h 3239378"/>
                    <a:gd name="connsiteX4" fmla="*/ 8125097 w 8299268"/>
                    <a:gd name="connsiteY4" fmla="*/ 0 h 3239378"/>
                    <a:gd name="connsiteX5" fmla="*/ 8299268 w 8299268"/>
                    <a:gd name="connsiteY5" fmla="*/ 209005 h 3239378"/>
                    <a:gd name="connsiteX0" fmla="*/ 8299268 w 8299268"/>
                    <a:gd name="connsiteY0" fmla="*/ 209005 h 3239378"/>
                    <a:gd name="connsiteX1" fmla="*/ 3692434 w 8299268"/>
                    <a:gd name="connsiteY1" fmla="*/ 2969621 h 3239378"/>
                    <a:gd name="connsiteX2" fmla="*/ 0 w 8299268"/>
                    <a:gd name="connsiteY2" fmla="*/ 2211977 h 3239378"/>
                    <a:gd name="connsiteX3" fmla="*/ 3622765 w 8299268"/>
                    <a:gd name="connsiteY3" fmla="*/ 2760616 h 3239378"/>
                    <a:gd name="connsiteX4" fmla="*/ 8125097 w 8299268"/>
                    <a:gd name="connsiteY4" fmla="*/ 0 h 3239378"/>
                    <a:gd name="connsiteX5" fmla="*/ 8299268 w 8299268"/>
                    <a:gd name="connsiteY5" fmla="*/ 209005 h 3239378"/>
                    <a:gd name="connsiteX0" fmla="*/ 8299268 w 8299268"/>
                    <a:gd name="connsiteY0" fmla="*/ 209005 h 3254855"/>
                    <a:gd name="connsiteX1" fmla="*/ 3692434 w 8299268"/>
                    <a:gd name="connsiteY1" fmla="*/ 2969621 h 3254855"/>
                    <a:gd name="connsiteX2" fmla="*/ 0 w 8299268"/>
                    <a:gd name="connsiteY2" fmla="*/ 2211977 h 3254855"/>
                    <a:gd name="connsiteX3" fmla="*/ 3622765 w 8299268"/>
                    <a:gd name="connsiteY3" fmla="*/ 2760616 h 3254855"/>
                    <a:gd name="connsiteX4" fmla="*/ 8125097 w 8299268"/>
                    <a:gd name="connsiteY4" fmla="*/ 0 h 3254855"/>
                    <a:gd name="connsiteX5" fmla="*/ 8299268 w 8299268"/>
                    <a:gd name="connsiteY5" fmla="*/ 209005 h 3254855"/>
                    <a:gd name="connsiteX0" fmla="*/ 8299268 w 8299268"/>
                    <a:gd name="connsiteY0" fmla="*/ 209005 h 3254855"/>
                    <a:gd name="connsiteX1" fmla="*/ 3692434 w 8299268"/>
                    <a:gd name="connsiteY1" fmla="*/ 2969621 h 3254855"/>
                    <a:gd name="connsiteX2" fmla="*/ 0 w 8299268"/>
                    <a:gd name="connsiteY2" fmla="*/ 2211977 h 3254855"/>
                    <a:gd name="connsiteX3" fmla="*/ 3622765 w 8299268"/>
                    <a:gd name="connsiteY3" fmla="*/ 2760616 h 3254855"/>
                    <a:gd name="connsiteX4" fmla="*/ 8125097 w 8299268"/>
                    <a:gd name="connsiteY4" fmla="*/ 0 h 3254855"/>
                    <a:gd name="connsiteX5" fmla="*/ 8299268 w 8299268"/>
                    <a:gd name="connsiteY5" fmla="*/ 209005 h 3254855"/>
                    <a:gd name="connsiteX0" fmla="*/ 8299268 w 8299268"/>
                    <a:gd name="connsiteY0" fmla="*/ 209005 h 3254855"/>
                    <a:gd name="connsiteX1" fmla="*/ 3692434 w 8299268"/>
                    <a:gd name="connsiteY1" fmla="*/ 2969621 h 3254855"/>
                    <a:gd name="connsiteX2" fmla="*/ 0 w 8299268"/>
                    <a:gd name="connsiteY2" fmla="*/ 2211977 h 3254855"/>
                    <a:gd name="connsiteX3" fmla="*/ 3622765 w 8299268"/>
                    <a:gd name="connsiteY3" fmla="*/ 2760616 h 3254855"/>
                    <a:gd name="connsiteX4" fmla="*/ 8125097 w 8299268"/>
                    <a:gd name="connsiteY4" fmla="*/ 0 h 3254855"/>
                    <a:gd name="connsiteX5" fmla="*/ 8299268 w 8299268"/>
                    <a:gd name="connsiteY5" fmla="*/ 209005 h 3254855"/>
                    <a:gd name="connsiteX0" fmla="*/ 8299268 w 8299268"/>
                    <a:gd name="connsiteY0" fmla="*/ 209005 h 3254855"/>
                    <a:gd name="connsiteX1" fmla="*/ 3692434 w 8299268"/>
                    <a:gd name="connsiteY1" fmla="*/ 2969621 h 3254855"/>
                    <a:gd name="connsiteX2" fmla="*/ 0 w 8299268"/>
                    <a:gd name="connsiteY2" fmla="*/ 2211977 h 3254855"/>
                    <a:gd name="connsiteX3" fmla="*/ 3579222 w 8299268"/>
                    <a:gd name="connsiteY3" fmla="*/ 2786741 h 3254855"/>
                    <a:gd name="connsiteX4" fmla="*/ 8125097 w 8299268"/>
                    <a:gd name="connsiteY4" fmla="*/ 0 h 3254855"/>
                    <a:gd name="connsiteX5" fmla="*/ 8299268 w 8299268"/>
                    <a:gd name="connsiteY5" fmla="*/ 209005 h 3254855"/>
                    <a:gd name="connsiteX0" fmla="*/ 8332666 w 8332666"/>
                    <a:gd name="connsiteY0" fmla="*/ 209005 h 3190835"/>
                    <a:gd name="connsiteX1" fmla="*/ 3725832 w 8332666"/>
                    <a:gd name="connsiteY1" fmla="*/ 2969621 h 3190835"/>
                    <a:gd name="connsiteX2" fmla="*/ 0 w 8332666"/>
                    <a:gd name="connsiteY2" fmla="*/ 1898469 h 3190835"/>
                    <a:gd name="connsiteX3" fmla="*/ 3612620 w 8332666"/>
                    <a:gd name="connsiteY3" fmla="*/ 2786741 h 3190835"/>
                    <a:gd name="connsiteX4" fmla="*/ 8158495 w 8332666"/>
                    <a:gd name="connsiteY4" fmla="*/ 0 h 3190835"/>
                    <a:gd name="connsiteX5" fmla="*/ 8332666 w 8332666"/>
                    <a:gd name="connsiteY5" fmla="*/ 209005 h 3190835"/>
                    <a:gd name="connsiteX0" fmla="*/ 8332666 w 8332666"/>
                    <a:gd name="connsiteY0" fmla="*/ 209005 h 3190835"/>
                    <a:gd name="connsiteX1" fmla="*/ 3725832 w 8332666"/>
                    <a:gd name="connsiteY1" fmla="*/ 2969621 h 3190835"/>
                    <a:gd name="connsiteX2" fmla="*/ 0 w 8332666"/>
                    <a:gd name="connsiteY2" fmla="*/ 1898469 h 3190835"/>
                    <a:gd name="connsiteX3" fmla="*/ 3696116 w 8332666"/>
                    <a:gd name="connsiteY3" fmla="*/ 2708364 h 3190835"/>
                    <a:gd name="connsiteX4" fmla="*/ 8158495 w 8332666"/>
                    <a:gd name="connsiteY4" fmla="*/ 0 h 3190835"/>
                    <a:gd name="connsiteX5" fmla="*/ 8332666 w 8332666"/>
                    <a:gd name="connsiteY5" fmla="*/ 209005 h 3190835"/>
                    <a:gd name="connsiteX0" fmla="*/ 8332666 w 8332666"/>
                    <a:gd name="connsiteY0" fmla="*/ 209005 h 3111838"/>
                    <a:gd name="connsiteX1" fmla="*/ 3792629 w 8332666"/>
                    <a:gd name="connsiteY1" fmla="*/ 2873827 h 3111838"/>
                    <a:gd name="connsiteX2" fmla="*/ 0 w 8332666"/>
                    <a:gd name="connsiteY2" fmla="*/ 1898469 h 3111838"/>
                    <a:gd name="connsiteX3" fmla="*/ 3696116 w 8332666"/>
                    <a:gd name="connsiteY3" fmla="*/ 2708364 h 3111838"/>
                    <a:gd name="connsiteX4" fmla="*/ 8158495 w 8332666"/>
                    <a:gd name="connsiteY4" fmla="*/ 0 h 3111838"/>
                    <a:gd name="connsiteX5" fmla="*/ 8332666 w 8332666"/>
                    <a:gd name="connsiteY5" fmla="*/ 209005 h 3111838"/>
                    <a:gd name="connsiteX0" fmla="*/ 8332666 w 8332666"/>
                    <a:gd name="connsiteY0" fmla="*/ 209005 h 3111838"/>
                    <a:gd name="connsiteX1" fmla="*/ 3792629 w 8332666"/>
                    <a:gd name="connsiteY1" fmla="*/ 2873827 h 3111838"/>
                    <a:gd name="connsiteX2" fmla="*/ 0 w 8332666"/>
                    <a:gd name="connsiteY2" fmla="*/ 1898469 h 3111838"/>
                    <a:gd name="connsiteX3" fmla="*/ 3696116 w 8332666"/>
                    <a:gd name="connsiteY3" fmla="*/ 2708364 h 3111838"/>
                    <a:gd name="connsiteX4" fmla="*/ 8158495 w 8332666"/>
                    <a:gd name="connsiteY4" fmla="*/ 0 h 3111838"/>
                    <a:gd name="connsiteX5" fmla="*/ 8332666 w 8332666"/>
                    <a:gd name="connsiteY5" fmla="*/ 209005 h 3111838"/>
                    <a:gd name="connsiteX0" fmla="*/ 8332666 w 8332666"/>
                    <a:gd name="connsiteY0" fmla="*/ 209005 h 3111838"/>
                    <a:gd name="connsiteX1" fmla="*/ 3792629 w 8332666"/>
                    <a:gd name="connsiteY1" fmla="*/ 2873827 h 3111838"/>
                    <a:gd name="connsiteX2" fmla="*/ 0 w 8332666"/>
                    <a:gd name="connsiteY2" fmla="*/ 1898469 h 3111838"/>
                    <a:gd name="connsiteX3" fmla="*/ 3696116 w 8332666"/>
                    <a:gd name="connsiteY3" fmla="*/ 2708364 h 3111838"/>
                    <a:gd name="connsiteX4" fmla="*/ 8158495 w 8332666"/>
                    <a:gd name="connsiteY4" fmla="*/ 0 h 3111838"/>
                    <a:gd name="connsiteX5" fmla="*/ 8332666 w 8332666"/>
                    <a:gd name="connsiteY5" fmla="*/ 209005 h 3111838"/>
                    <a:gd name="connsiteX0" fmla="*/ 8332666 w 8332666"/>
                    <a:gd name="connsiteY0" fmla="*/ 209005 h 3133171"/>
                    <a:gd name="connsiteX1" fmla="*/ 3767580 w 8332666"/>
                    <a:gd name="connsiteY1" fmla="*/ 2899953 h 3133171"/>
                    <a:gd name="connsiteX2" fmla="*/ 0 w 8332666"/>
                    <a:gd name="connsiteY2" fmla="*/ 1898469 h 3133171"/>
                    <a:gd name="connsiteX3" fmla="*/ 3696116 w 8332666"/>
                    <a:gd name="connsiteY3" fmla="*/ 2708364 h 3133171"/>
                    <a:gd name="connsiteX4" fmla="*/ 8158495 w 8332666"/>
                    <a:gd name="connsiteY4" fmla="*/ 0 h 3133171"/>
                    <a:gd name="connsiteX5" fmla="*/ 8332666 w 8332666"/>
                    <a:gd name="connsiteY5" fmla="*/ 209005 h 3133171"/>
                    <a:gd name="connsiteX0" fmla="*/ 8332666 w 8332666"/>
                    <a:gd name="connsiteY0" fmla="*/ 209005 h 3133171"/>
                    <a:gd name="connsiteX1" fmla="*/ 3767580 w 8332666"/>
                    <a:gd name="connsiteY1" fmla="*/ 2899953 h 3133171"/>
                    <a:gd name="connsiteX2" fmla="*/ 0 w 8332666"/>
                    <a:gd name="connsiteY2" fmla="*/ 1898469 h 3133171"/>
                    <a:gd name="connsiteX3" fmla="*/ 3662717 w 8332666"/>
                    <a:gd name="connsiteY3" fmla="*/ 2699655 h 3133171"/>
                    <a:gd name="connsiteX4" fmla="*/ 8158495 w 8332666"/>
                    <a:gd name="connsiteY4" fmla="*/ 0 h 3133171"/>
                    <a:gd name="connsiteX5" fmla="*/ 8332666 w 8332666"/>
                    <a:gd name="connsiteY5" fmla="*/ 209005 h 3133171"/>
                    <a:gd name="connsiteX0" fmla="*/ 8299267 w 8299267"/>
                    <a:gd name="connsiteY0" fmla="*/ 235130 h 3133171"/>
                    <a:gd name="connsiteX1" fmla="*/ 3767580 w 8299267"/>
                    <a:gd name="connsiteY1" fmla="*/ 2899953 h 3133171"/>
                    <a:gd name="connsiteX2" fmla="*/ 0 w 8299267"/>
                    <a:gd name="connsiteY2" fmla="*/ 1898469 h 3133171"/>
                    <a:gd name="connsiteX3" fmla="*/ 3662717 w 8299267"/>
                    <a:gd name="connsiteY3" fmla="*/ 2699655 h 3133171"/>
                    <a:gd name="connsiteX4" fmla="*/ 8158495 w 8299267"/>
                    <a:gd name="connsiteY4" fmla="*/ 0 h 3133171"/>
                    <a:gd name="connsiteX5" fmla="*/ 8299267 w 8299267"/>
                    <a:gd name="connsiteY5" fmla="*/ 235130 h 3133171"/>
                    <a:gd name="connsiteX0" fmla="*/ 8299267 w 8299267"/>
                    <a:gd name="connsiteY0" fmla="*/ 235130 h 3133171"/>
                    <a:gd name="connsiteX1" fmla="*/ 3767580 w 8299267"/>
                    <a:gd name="connsiteY1" fmla="*/ 2899953 h 3133171"/>
                    <a:gd name="connsiteX2" fmla="*/ 0 w 8299267"/>
                    <a:gd name="connsiteY2" fmla="*/ 1898469 h 3133171"/>
                    <a:gd name="connsiteX3" fmla="*/ 3662717 w 8299267"/>
                    <a:gd name="connsiteY3" fmla="*/ 2699655 h 3133171"/>
                    <a:gd name="connsiteX4" fmla="*/ 8158495 w 8299267"/>
                    <a:gd name="connsiteY4" fmla="*/ 0 h 3133171"/>
                    <a:gd name="connsiteX5" fmla="*/ 8299267 w 8299267"/>
                    <a:gd name="connsiteY5" fmla="*/ 235130 h 3133171"/>
                    <a:gd name="connsiteX0" fmla="*/ 8299267 w 8299267"/>
                    <a:gd name="connsiteY0" fmla="*/ 235130 h 3133171"/>
                    <a:gd name="connsiteX1" fmla="*/ 3767580 w 8299267"/>
                    <a:gd name="connsiteY1" fmla="*/ 2899953 h 3133171"/>
                    <a:gd name="connsiteX2" fmla="*/ 0 w 8299267"/>
                    <a:gd name="connsiteY2" fmla="*/ 1898469 h 3133171"/>
                    <a:gd name="connsiteX3" fmla="*/ 3662717 w 8299267"/>
                    <a:gd name="connsiteY3" fmla="*/ 2699655 h 3133171"/>
                    <a:gd name="connsiteX4" fmla="*/ 8158495 w 8299267"/>
                    <a:gd name="connsiteY4" fmla="*/ 0 h 3133171"/>
                    <a:gd name="connsiteX5" fmla="*/ 8299267 w 8299267"/>
                    <a:gd name="connsiteY5" fmla="*/ 235130 h 3133171"/>
                    <a:gd name="connsiteX0" fmla="*/ 8299267 w 8299267"/>
                    <a:gd name="connsiteY0" fmla="*/ 235130 h 3121895"/>
                    <a:gd name="connsiteX1" fmla="*/ 3767580 w 8299267"/>
                    <a:gd name="connsiteY1" fmla="*/ 2899953 h 3121895"/>
                    <a:gd name="connsiteX2" fmla="*/ 0 w 8299267"/>
                    <a:gd name="connsiteY2" fmla="*/ 1898469 h 3121895"/>
                    <a:gd name="connsiteX3" fmla="*/ 3662717 w 8299267"/>
                    <a:gd name="connsiteY3" fmla="*/ 2699655 h 3121895"/>
                    <a:gd name="connsiteX4" fmla="*/ 8158495 w 8299267"/>
                    <a:gd name="connsiteY4" fmla="*/ 0 h 3121895"/>
                    <a:gd name="connsiteX5" fmla="*/ 8299267 w 8299267"/>
                    <a:gd name="connsiteY5" fmla="*/ 235130 h 3121895"/>
                    <a:gd name="connsiteX0" fmla="*/ 8299267 w 8299267"/>
                    <a:gd name="connsiteY0" fmla="*/ 235130 h 3128957"/>
                    <a:gd name="connsiteX1" fmla="*/ 3767580 w 8299267"/>
                    <a:gd name="connsiteY1" fmla="*/ 2899953 h 3128957"/>
                    <a:gd name="connsiteX2" fmla="*/ 0 w 8299267"/>
                    <a:gd name="connsiteY2" fmla="*/ 1898469 h 3128957"/>
                    <a:gd name="connsiteX3" fmla="*/ 3662717 w 8299267"/>
                    <a:gd name="connsiteY3" fmla="*/ 2699655 h 3128957"/>
                    <a:gd name="connsiteX4" fmla="*/ 8158495 w 8299267"/>
                    <a:gd name="connsiteY4" fmla="*/ 0 h 3128957"/>
                    <a:gd name="connsiteX5" fmla="*/ 8299267 w 8299267"/>
                    <a:gd name="connsiteY5" fmla="*/ 235130 h 3128957"/>
                    <a:gd name="connsiteX0" fmla="*/ 8299267 w 8299267"/>
                    <a:gd name="connsiteY0" fmla="*/ 235130 h 3128957"/>
                    <a:gd name="connsiteX1" fmla="*/ 3767580 w 8299267"/>
                    <a:gd name="connsiteY1" fmla="*/ 2899953 h 3128957"/>
                    <a:gd name="connsiteX2" fmla="*/ 0 w 8299267"/>
                    <a:gd name="connsiteY2" fmla="*/ 1898469 h 3128957"/>
                    <a:gd name="connsiteX3" fmla="*/ 3662717 w 8299267"/>
                    <a:gd name="connsiteY3" fmla="*/ 2699655 h 3128957"/>
                    <a:gd name="connsiteX4" fmla="*/ 8158495 w 8299267"/>
                    <a:gd name="connsiteY4" fmla="*/ 0 h 3128957"/>
                    <a:gd name="connsiteX5" fmla="*/ 8299267 w 8299267"/>
                    <a:gd name="connsiteY5" fmla="*/ 235130 h 3128957"/>
                    <a:gd name="connsiteX0" fmla="*/ 8299267 w 8299267"/>
                    <a:gd name="connsiteY0" fmla="*/ 235130 h 3121400"/>
                    <a:gd name="connsiteX1" fmla="*/ 3767580 w 8299267"/>
                    <a:gd name="connsiteY1" fmla="*/ 2899953 h 3121400"/>
                    <a:gd name="connsiteX2" fmla="*/ 0 w 8299267"/>
                    <a:gd name="connsiteY2" fmla="*/ 1898469 h 3121400"/>
                    <a:gd name="connsiteX3" fmla="*/ 3662717 w 8299267"/>
                    <a:gd name="connsiteY3" fmla="*/ 2699655 h 3121400"/>
                    <a:gd name="connsiteX4" fmla="*/ 8158495 w 8299267"/>
                    <a:gd name="connsiteY4" fmla="*/ 0 h 3121400"/>
                    <a:gd name="connsiteX5" fmla="*/ 8299267 w 8299267"/>
                    <a:gd name="connsiteY5" fmla="*/ 235130 h 312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99267" h="3121400">
                      <a:moveTo>
                        <a:pt x="8299267" y="235130"/>
                      </a:moveTo>
                      <a:cubicBezTo>
                        <a:pt x="7044692" y="1319346"/>
                        <a:pt x="5281420" y="2452912"/>
                        <a:pt x="3767580" y="2899953"/>
                      </a:cubicBezTo>
                      <a:cubicBezTo>
                        <a:pt x="1766154" y="3451495"/>
                        <a:pt x="260165" y="2918823"/>
                        <a:pt x="0" y="1898469"/>
                      </a:cubicBezTo>
                      <a:cubicBezTo>
                        <a:pt x="302210" y="2863669"/>
                        <a:pt x="1960192" y="3181529"/>
                        <a:pt x="3662717" y="2699655"/>
                      </a:cubicBezTo>
                      <a:cubicBezTo>
                        <a:pt x="5208489" y="2182946"/>
                        <a:pt x="7028803" y="989874"/>
                        <a:pt x="8158495" y="0"/>
                      </a:cubicBezTo>
                      <a:lnTo>
                        <a:pt x="8299267" y="2351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9F92997B-0ABF-4E3F-82F2-48DC634488F8}"/>
                </a:ext>
              </a:extLst>
            </p:cNvPr>
            <p:cNvGrpSpPr/>
            <p:nvPr/>
          </p:nvGrpSpPr>
          <p:grpSpPr>
            <a:xfrm>
              <a:off x="8697310" y="2843731"/>
              <a:ext cx="2456915" cy="2455655"/>
              <a:chOff x="4574848" y="1897856"/>
              <a:chExt cx="3028217" cy="3026664"/>
            </a:xfrm>
          </p:grpSpPr>
          <p:sp>
            <p:nvSpPr>
              <p:cNvPr id="80" name="Freeform: Shape 9">
                <a:extLst>
                  <a:ext uri="{FF2B5EF4-FFF2-40B4-BE49-F238E27FC236}">
                    <a16:creationId xmlns:a16="http://schemas.microsoft.com/office/drawing/2014/main" id="{B51CAD36-565F-46D6-B0A0-CDA32256F4EE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10">
                <a:extLst>
                  <a:ext uri="{FF2B5EF4-FFF2-40B4-BE49-F238E27FC236}">
                    <a16:creationId xmlns:a16="http://schemas.microsoft.com/office/drawing/2014/main" id="{7B88B509-BA3F-4F0E-ACFF-3750B066FB3F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6" name="Group 409">
              <a:extLst>
                <a:ext uri="{FF2B5EF4-FFF2-40B4-BE49-F238E27FC236}">
                  <a16:creationId xmlns:a16="http://schemas.microsoft.com/office/drawing/2014/main" id="{C083B368-03EA-4A98-9E36-DA0B20D618E9}"/>
                </a:ext>
              </a:extLst>
            </p:cNvPr>
            <p:cNvGrpSpPr/>
            <p:nvPr/>
          </p:nvGrpSpPr>
          <p:grpSpPr>
            <a:xfrm flipH="1">
              <a:off x="3921261" y="4634553"/>
              <a:ext cx="3749239" cy="1853250"/>
              <a:chOff x="7578165" y="3003464"/>
              <a:chExt cx="3791872" cy="1874324"/>
            </a:xfrm>
          </p:grpSpPr>
          <p:sp>
            <p:nvSpPr>
              <p:cNvPr id="66" name="Freeform: Shape 410">
                <a:extLst>
                  <a:ext uri="{FF2B5EF4-FFF2-40B4-BE49-F238E27FC236}">
                    <a16:creationId xmlns:a16="http://schemas.microsoft.com/office/drawing/2014/main" id="{F622002F-01A5-408D-BF72-F3CEFF037EEA}"/>
                  </a:ext>
                </a:extLst>
              </p:cNvPr>
              <p:cNvSpPr/>
              <p:nvPr/>
            </p:nvSpPr>
            <p:spPr>
              <a:xfrm>
                <a:off x="7578165" y="3003464"/>
                <a:ext cx="3791872" cy="1707676"/>
              </a:xfrm>
              <a:custGeom>
                <a:avLst/>
                <a:gdLst>
                  <a:gd name="connsiteX0" fmla="*/ 12191047 w 12182475"/>
                  <a:gd name="connsiteY0" fmla="*/ 5340813 h 5486400"/>
                  <a:gd name="connsiteX1" fmla="*/ 11958637 w 12182475"/>
                  <a:gd name="connsiteY1" fmla="*/ 5487498 h 5486400"/>
                  <a:gd name="connsiteX2" fmla="*/ 11426190 w 12182475"/>
                  <a:gd name="connsiteY2" fmla="*/ 5475116 h 5486400"/>
                  <a:gd name="connsiteX3" fmla="*/ 10988993 w 12182475"/>
                  <a:gd name="connsiteY3" fmla="*/ 4417841 h 5486400"/>
                  <a:gd name="connsiteX4" fmla="*/ 10042208 w 12182475"/>
                  <a:gd name="connsiteY4" fmla="*/ 4475943 h 5486400"/>
                  <a:gd name="connsiteX5" fmla="*/ 9699308 w 12182475"/>
                  <a:gd name="connsiteY5" fmla="*/ 5466544 h 5486400"/>
                  <a:gd name="connsiteX6" fmla="*/ 4673918 w 12182475"/>
                  <a:gd name="connsiteY6" fmla="*/ 5446541 h 5486400"/>
                  <a:gd name="connsiteX7" fmla="*/ 4697730 w 12182475"/>
                  <a:gd name="connsiteY7" fmla="*/ 5079828 h 5486400"/>
                  <a:gd name="connsiteX8" fmla="*/ 3293745 w 12182475"/>
                  <a:gd name="connsiteY8" fmla="*/ 4471181 h 5486400"/>
                  <a:gd name="connsiteX9" fmla="*/ 2934653 w 12182475"/>
                  <a:gd name="connsiteY9" fmla="*/ 5398916 h 5486400"/>
                  <a:gd name="connsiteX10" fmla="*/ 2901315 w 12182475"/>
                  <a:gd name="connsiteY10" fmla="*/ 5440826 h 5486400"/>
                  <a:gd name="connsiteX11" fmla="*/ 610553 w 12182475"/>
                  <a:gd name="connsiteY11" fmla="*/ 5432253 h 5486400"/>
                  <a:gd name="connsiteX12" fmla="*/ 238125 w 12182475"/>
                  <a:gd name="connsiteY12" fmla="*/ 5458923 h 5486400"/>
                  <a:gd name="connsiteX13" fmla="*/ 0 w 12182475"/>
                  <a:gd name="connsiteY13" fmla="*/ 5312238 h 5486400"/>
                  <a:gd name="connsiteX14" fmla="*/ 0 w 12182475"/>
                  <a:gd name="connsiteY14" fmla="*/ 4988388 h 5486400"/>
                  <a:gd name="connsiteX15" fmla="*/ 175260 w 12182475"/>
                  <a:gd name="connsiteY15" fmla="*/ 4843608 h 5486400"/>
                  <a:gd name="connsiteX16" fmla="*/ 198120 w 12182475"/>
                  <a:gd name="connsiteY16" fmla="*/ 4815033 h 5486400"/>
                  <a:gd name="connsiteX17" fmla="*/ 200025 w 12182475"/>
                  <a:gd name="connsiteY17" fmla="*/ 4615008 h 5486400"/>
                  <a:gd name="connsiteX18" fmla="*/ 158115 w 12182475"/>
                  <a:gd name="connsiteY18" fmla="*/ 4588338 h 5486400"/>
                  <a:gd name="connsiteX19" fmla="*/ 114300 w 12182475"/>
                  <a:gd name="connsiteY19" fmla="*/ 4544523 h 5486400"/>
                  <a:gd name="connsiteX20" fmla="*/ 114300 w 12182475"/>
                  <a:gd name="connsiteY20" fmla="*/ 4092086 h 5486400"/>
                  <a:gd name="connsiteX21" fmla="*/ 158115 w 12182475"/>
                  <a:gd name="connsiteY21" fmla="*/ 4047318 h 5486400"/>
                  <a:gd name="connsiteX22" fmla="*/ 203835 w 12182475"/>
                  <a:gd name="connsiteY22" fmla="*/ 4005408 h 5486400"/>
                  <a:gd name="connsiteX23" fmla="*/ 220980 w 12182475"/>
                  <a:gd name="connsiteY23" fmla="*/ 1315548 h 5486400"/>
                  <a:gd name="connsiteX24" fmla="*/ 212408 w 12182475"/>
                  <a:gd name="connsiteY24" fmla="*/ 1035513 h 5486400"/>
                  <a:gd name="connsiteX25" fmla="*/ 244793 w 12182475"/>
                  <a:gd name="connsiteY25" fmla="*/ 709758 h 5486400"/>
                  <a:gd name="connsiteX26" fmla="*/ 278130 w 12182475"/>
                  <a:gd name="connsiteY26" fmla="*/ 493541 h 5486400"/>
                  <a:gd name="connsiteX27" fmla="*/ 662940 w 12182475"/>
                  <a:gd name="connsiteY27" fmla="*/ 72536 h 5486400"/>
                  <a:gd name="connsiteX28" fmla="*/ 1245870 w 12182475"/>
                  <a:gd name="connsiteY28" fmla="*/ 23958 h 5486400"/>
                  <a:gd name="connsiteX29" fmla="*/ 3408045 w 12182475"/>
                  <a:gd name="connsiteY29" fmla="*/ 19196 h 5486400"/>
                  <a:gd name="connsiteX30" fmla="*/ 5926455 w 12182475"/>
                  <a:gd name="connsiteY30" fmla="*/ 76346 h 5486400"/>
                  <a:gd name="connsiteX31" fmla="*/ 8948737 w 12182475"/>
                  <a:gd name="connsiteY31" fmla="*/ 141116 h 5486400"/>
                  <a:gd name="connsiteX32" fmla="*/ 10033635 w 12182475"/>
                  <a:gd name="connsiteY32" fmla="*/ 164928 h 5486400"/>
                  <a:gd name="connsiteX33" fmla="*/ 10217468 w 12182475"/>
                  <a:gd name="connsiteY33" fmla="*/ 295421 h 5486400"/>
                  <a:gd name="connsiteX34" fmla="*/ 10264140 w 12182475"/>
                  <a:gd name="connsiteY34" fmla="*/ 580218 h 5486400"/>
                  <a:gd name="connsiteX35" fmla="*/ 10248900 w 12182475"/>
                  <a:gd name="connsiteY35" fmla="*/ 1026941 h 5486400"/>
                  <a:gd name="connsiteX36" fmla="*/ 10239375 w 12182475"/>
                  <a:gd name="connsiteY36" fmla="*/ 1305071 h 5486400"/>
                  <a:gd name="connsiteX37" fmla="*/ 10162222 w 12182475"/>
                  <a:gd name="connsiteY37" fmla="*/ 1386033 h 5486400"/>
                  <a:gd name="connsiteX38" fmla="*/ 10026015 w 12182475"/>
                  <a:gd name="connsiteY38" fmla="*/ 1404131 h 5486400"/>
                  <a:gd name="connsiteX39" fmla="*/ 9940290 w 12182475"/>
                  <a:gd name="connsiteY39" fmla="*/ 1543196 h 5486400"/>
                  <a:gd name="connsiteX40" fmla="*/ 10103168 w 12182475"/>
                  <a:gd name="connsiteY40" fmla="*/ 1861331 h 5486400"/>
                  <a:gd name="connsiteX41" fmla="*/ 10945177 w 12182475"/>
                  <a:gd name="connsiteY41" fmla="*/ 2682386 h 5486400"/>
                  <a:gd name="connsiteX42" fmla="*/ 11712893 w 12182475"/>
                  <a:gd name="connsiteY42" fmla="*/ 3307226 h 5486400"/>
                  <a:gd name="connsiteX43" fmla="*/ 11814810 w 12182475"/>
                  <a:gd name="connsiteY43" fmla="*/ 3400571 h 5486400"/>
                  <a:gd name="connsiteX44" fmla="*/ 11953875 w 12182475"/>
                  <a:gd name="connsiteY44" fmla="*/ 3726326 h 5486400"/>
                  <a:gd name="connsiteX45" fmla="*/ 11961495 w 12182475"/>
                  <a:gd name="connsiteY45" fmla="*/ 4007313 h 5486400"/>
                  <a:gd name="connsiteX46" fmla="*/ 11988165 w 12182475"/>
                  <a:gd name="connsiteY46" fmla="*/ 4057796 h 5486400"/>
                  <a:gd name="connsiteX47" fmla="*/ 12003405 w 12182475"/>
                  <a:gd name="connsiteY47" fmla="*/ 4557858 h 5486400"/>
                  <a:gd name="connsiteX48" fmla="*/ 11980545 w 12182475"/>
                  <a:gd name="connsiteY48" fmla="*/ 4610246 h 5486400"/>
                  <a:gd name="connsiteX49" fmla="*/ 11989118 w 12182475"/>
                  <a:gd name="connsiteY49" fmla="*/ 4838846 h 5486400"/>
                  <a:gd name="connsiteX50" fmla="*/ 12009120 w 12182475"/>
                  <a:gd name="connsiteY50" fmla="*/ 4873136 h 5486400"/>
                  <a:gd name="connsiteX51" fmla="*/ 12190095 w 12182475"/>
                  <a:gd name="connsiteY51" fmla="*/ 5016963 h 5486400"/>
                  <a:gd name="connsiteX52" fmla="*/ 12191047 w 12182475"/>
                  <a:gd name="connsiteY52" fmla="*/ 5340813 h 548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2182475" h="5486400">
                    <a:moveTo>
                      <a:pt x="12191047" y="5340813"/>
                    </a:moveTo>
                    <a:cubicBezTo>
                      <a:pt x="12151043" y="5448446"/>
                      <a:pt x="12073890" y="5488451"/>
                      <a:pt x="11958637" y="5487498"/>
                    </a:cubicBezTo>
                    <a:cubicBezTo>
                      <a:pt x="11781472" y="5486546"/>
                      <a:pt x="11604308" y="5461781"/>
                      <a:pt x="11426190" y="5475116"/>
                    </a:cubicBezTo>
                    <a:cubicBezTo>
                      <a:pt x="11524297" y="5018869"/>
                      <a:pt x="11400472" y="4650251"/>
                      <a:pt x="10988993" y="4417841"/>
                    </a:cubicBezTo>
                    <a:cubicBezTo>
                      <a:pt x="10669905" y="4237818"/>
                      <a:pt x="10339387" y="4260678"/>
                      <a:pt x="10042208" y="4475943"/>
                    </a:cubicBezTo>
                    <a:cubicBezTo>
                      <a:pt x="9705022" y="4719783"/>
                      <a:pt x="9606915" y="5060778"/>
                      <a:pt x="9699308" y="5466544"/>
                    </a:cubicBezTo>
                    <a:cubicBezTo>
                      <a:pt x="8025765" y="5459876"/>
                      <a:pt x="6351270" y="5453208"/>
                      <a:pt x="4673918" y="5446541"/>
                    </a:cubicBezTo>
                    <a:cubicBezTo>
                      <a:pt x="4705350" y="5322716"/>
                      <a:pt x="4713923" y="5202701"/>
                      <a:pt x="4697730" y="5079828"/>
                    </a:cubicBezTo>
                    <a:cubicBezTo>
                      <a:pt x="4610100" y="4418793"/>
                      <a:pt x="3831908" y="4078751"/>
                      <a:pt x="3293745" y="4471181"/>
                    </a:cubicBezTo>
                    <a:cubicBezTo>
                      <a:pt x="2978468" y="4700733"/>
                      <a:pt x="2861310" y="5015058"/>
                      <a:pt x="2934653" y="5398916"/>
                    </a:cubicBezTo>
                    <a:cubicBezTo>
                      <a:pt x="2941320" y="5433206"/>
                      <a:pt x="2937510" y="5440826"/>
                      <a:pt x="2901315" y="5440826"/>
                    </a:cubicBezTo>
                    <a:cubicBezTo>
                      <a:pt x="2137410" y="5437016"/>
                      <a:pt x="1374458" y="5433206"/>
                      <a:pt x="610553" y="5432253"/>
                    </a:cubicBezTo>
                    <a:cubicBezTo>
                      <a:pt x="486728" y="5432253"/>
                      <a:pt x="363855" y="5459876"/>
                      <a:pt x="238125" y="5458923"/>
                    </a:cubicBezTo>
                    <a:cubicBezTo>
                      <a:pt x="122873" y="5457971"/>
                      <a:pt x="41910" y="5422728"/>
                      <a:pt x="0" y="5312238"/>
                    </a:cubicBezTo>
                    <a:cubicBezTo>
                      <a:pt x="0" y="5204606"/>
                      <a:pt x="0" y="5096021"/>
                      <a:pt x="0" y="4988388"/>
                    </a:cubicBezTo>
                    <a:cubicBezTo>
                      <a:pt x="31433" y="4907426"/>
                      <a:pt x="82868" y="4851228"/>
                      <a:pt x="175260" y="4843608"/>
                    </a:cubicBezTo>
                    <a:cubicBezTo>
                      <a:pt x="195263" y="4841703"/>
                      <a:pt x="198120" y="4831226"/>
                      <a:pt x="198120" y="4815033"/>
                    </a:cubicBezTo>
                    <a:cubicBezTo>
                      <a:pt x="198120" y="4748358"/>
                      <a:pt x="197168" y="4681683"/>
                      <a:pt x="200025" y="4615008"/>
                    </a:cubicBezTo>
                    <a:cubicBezTo>
                      <a:pt x="200978" y="4578813"/>
                      <a:pt x="176213" y="4586433"/>
                      <a:pt x="158115" y="4588338"/>
                    </a:cubicBezTo>
                    <a:cubicBezTo>
                      <a:pt x="120968" y="4593101"/>
                      <a:pt x="113348" y="4578813"/>
                      <a:pt x="114300" y="4544523"/>
                    </a:cubicBezTo>
                    <a:cubicBezTo>
                      <a:pt x="116205" y="4394028"/>
                      <a:pt x="116205" y="4242581"/>
                      <a:pt x="114300" y="4092086"/>
                    </a:cubicBezTo>
                    <a:cubicBezTo>
                      <a:pt x="113348" y="4057796"/>
                      <a:pt x="120968" y="4040651"/>
                      <a:pt x="158115" y="4047318"/>
                    </a:cubicBezTo>
                    <a:cubicBezTo>
                      <a:pt x="191453" y="4053033"/>
                      <a:pt x="203835" y="4043508"/>
                      <a:pt x="203835" y="4005408"/>
                    </a:cubicBezTo>
                    <a:cubicBezTo>
                      <a:pt x="208598" y="3109106"/>
                      <a:pt x="215265" y="2211851"/>
                      <a:pt x="220980" y="1315548"/>
                    </a:cubicBezTo>
                    <a:cubicBezTo>
                      <a:pt x="221933" y="1222203"/>
                      <a:pt x="220980" y="1128858"/>
                      <a:pt x="212408" y="1035513"/>
                    </a:cubicBezTo>
                    <a:cubicBezTo>
                      <a:pt x="202883" y="925976"/>
                      <a:pt x="228600" y="817391"/>
                      <a:pt x="244793" y="709758"/>
                    </a:cubicBezTo>
                    <a:cubicBezTo>
                      <a:pt x="255270" y="637368"/>
                      <a:pt x="269558" y="565931"/>
                      <a:pt x="278130" y="493541"/>
                    </a:cubicBezTo>
                    <a:cubicBezTo>
                      <a:pt x="304800" y="244938"/>
                      <a:pt x="416243" y="121113"/>
                      <a:pt x="662940" y="72536"/>
                    </a:cubicBezTo>
                    <a:cubicBezTo>
                      <a:pt x="855345" y="35388"/>
                      <a:pt x="1050608" y="34436"/>
                      <a:pt x="1245870" y="23958"/>
                    </a:cubicBezTo>
                    <a:cubicBezTo>
                      <a:pt x="1964055" y="-14142"/>
                      <a:pt x="2686050" y="146"/>
                      <a:pt x="3408045" y="19196"/>
                    </a:cubicBezTo>
                    <a:cubicBezTo>
                      <a:pt x="4247198" y="42056"/>
                      <a:pt x="5086350" y="59201"/>
                      <a:pt x="5926455" y="76346"/>
                    </a:cubicBezTo>
                    <a:cubicBezTo>
                      <a:pt x="6934200" y="97301"/>
                      <a:pt x="7941945" y="119208"/>
                      <a:pt x="8948737" y="141116"/>
                    </a:cubicBezTo>
                    <a:cubicBezTo>
                      <a:pt x="9310687" y="148736"/>
                      <a:pt x="9672637" y="159213"/>
                      <a:pt x="10033635" y="164928"/>
                    </a:cubicBezTo>
                    <a:cubicBezTo>
                      <a:pt x="10128885" y="166833"/>
                      <a:pt x="10184130" y="213506"/>
                      <a:pt x="10217468" y="295421"/>
                    </a:cubicBezTo>
                    <a:cubicBezTo>
                      <a:pt x="10254615" y="386861"/>
                      <a:pt x="10261283" y="483063"/>
                      <a:pt x="10264140" y="580218"/>
                    </a:cubicBezTo>
                    <a:cubicBezTo>
                      <a:pt x="10268902" y="729761"/>
                      <a:pt x="10253662" y="878351"/>
                      <a:pt x="10248900" y="1026941"/>
                    </a:cubicBezTo>
                    <a:cubicBezTo>
                      <a:pt x="10246043" y="1119333"/>
                      <a:pt x="10231755" y="1211726"/>
                      <a:pt x="10239375" y="1305071"/>
                    </a:cubicBezTo>
                    <a:cubicBezTo>
                      <a:pt x="10244137" y="1365078"/>
                      <a:pt x="10225087" y="1384128"/>
                      <a:pt x="10162222" y="1386033"/>
                    </a:cubicBezTo>
                    <a:cubicBezTo>
                      <a:pt x="10115550" y="1386986"/>
                      <a:pt x="10070783" y="1390796"/>
                      <a:pt x="10026015" y="1404131"/>
                    </a:cubicBezTo>
                    <a:cubicBezTo>
                      <a:pt x="9950768" y="1426038"/>
                      <a:pt x="9926002" y="1466996"/>
                      <a:pt x="9940290" y="1543196"/>
                    </a:cubicBezTo>
                    <a:cubicBezTo>
                      <a:pt x="9963150" y="1666068"/>
                      <a:pt x="10031730" y="1764176"/>
                      <a:pt x="10103168" y="1861331"/>
                    </a:cubicBezTo>
                    <a:cubicBezTo>
                      <a:pt x="10338435" y="2181371"/>
                      <a:pt x="10633710" y="2439498"/>
                      <a:pt x="10945177" y="2682386"/>
                    </a:cubicBezTo>
                    <a:cubicBezTo>
                      <a:pt x="11205210" y="2885268"/>
                      <a:pt x="11465243" y="3089103"/>
                      <a:pt x="11712893" y="3307226"/>
                    </a:cubicBezTo>
                    <a:cubicBezTo>
                      <a:pt x="11747183" y="3337706"/>
                      <a:pt x="11781472" y="3368186"/>
                      <a:pt x="11814810" y="3400571"/>
                    </a:cubicBezTo>
                    <a:cubicBezTo>
                      <a:pt x="11906250" y="3490106"/>
                      <a:pt x="11959590" y="3593928"/>
                      <a:pt x="11953875" y="3726326"/>
                    </a:cubicBezTo>
                    <a:cubicBezTo>
                      <a:pt x="11950065" y="3819671"/>
                      <a:pt x="11959590" y="3913016"/>
                      <a:pt x="11961495" y="4007313"/>
                    </a:cubicBezTo>
                    <a:cubicBezTo>
                      <a:pt x="11961495" y="4030173"/>
                      <a:pt x="11970068" y="4043508"/>
                      <a:pt x="11988165" y="4057796"/>
                    </a:cubicBezTo>
                    <a:cubicBezTo>
                      <a:pt x="12154852" y="4186383"/>
                      <a:pt x="12161520" y="4417841"/>
                      <a:pt x="12003405" y="4557858"/>
                    </a:cubicBezTo>
                    <a:cubicBezTo>
                      <a:pt x="11986260" y="4573098"/>
                      <a:pt x="11979593" y="4587386"/>
                      <a:pt x="11980545" y="4610246"/>
                    </a:cubicBezTo>
                    <a:cubicBezTo>
                      <a:pt x="11984355" y="4686446"/>
                      <a:pt x="11986260" y="4762646"/>
                      <a:pt x="11989118" y="4838846"/>
                    </a:cubicBezTo>
                    <a:cubicBezTo>
                      <a:pt x="11990070" y="4853133"/>
                      <a:pt x="11983402" y="4872183"/>
                      <a:pt x="12009120" y="4873136"/>
                    </a:cubicBezTo>
                    <a:cubicBezTo>
                      <a:pt x="12104370" y="4876946"/>
                      <a:pt x="12155805" y="4936001"/>
                      <a:pt x="12190095" y="5016963"/>
                    </a:cubicBezTo>
                    <a:cubicBezTo>
                      <a:pt x="12191047" y="5125548"/>
                      <a:pt x="12191047" y="5233181"/>
                      <a:pt x="12191047" y="534081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411">
                <a:extLst>
                  <a:ext uri="{FF2B5EF4-FFF2-40B4-BE49-F238E27FC236}">
                    <a16:creationId xmlns:a16="http://schemas.microsoft.com/office/drawing/2014/main" id="{A5040D69-86E4-47E4-9922-1328EBCAE325}"/>
                  </a:ext>
                </a:extLst>
              </p:cNvPr>
              <p:cNvSpPr/>
              <p:nvPr/>
            </p:nvSpPr>
            <p:spPr>
              <a:xfrm>
                <a:off x="7646946" y="3011517"/>
                <a:ext cx="3655351" cy="1686623"/>
              </a:xfrm>
              <a:custGeom>
                <a:avLst/>
                <a:gdLst>
                  <a:gd name="connsiteX0" fmla="*/ 3626442 w 3655351"/>
                  <a:gd name="connsiteY0" fmla="*/ 1248735 h 1686623"/>
                  <a:gd name="connsiteX1" fmla="*/ 3647491 w 3655351"/>
                  <a:gd name="connsiteY1" fmla="*/ 1268006 h 1686623"/>
                  <a:gd name="connsiteX2" fmla="*/ 3651642 w 3655351"/>
                  <a:gd name="connsiteY2" fmla="*/ 1387780 h 1686623"/>
                  <a:gd name="connsiteX3" fmla="*/ 3655199 w 3655351"/>
                  <a:gd name="connsiteY3" fmla="*/ 1491545 h 1686623"/>
                  <a:gd name="connsiteX4" fmla="*/ 3638300 w 3655351"/>
                  <a:gd name="connsiteY4" fmla="*/ 1509630 h 1686623"/>
                  <a:gd name="connsiteX5" fmla="*/ 3592348 w 3655351"/>
                  <a:gd name="connsiteY5" fmla="*/ 1509333 h 1686623"/>
                  <a:gd name="connsiteX6" fmla="*/ 3536314 w 3655351"/>
                  <a:gd name="connsiteY6" fmla="*/ 1565960 h 1686623"/>
                  <a:gd name="connsiteX7" fmla="*/ 3536018 w 3655351"/>
                  <a:gd name="connsiteY7" fmla="*/ 1623772 h 1686623"/>
                  <a:gd name="connsiteX8" fmla="*/ 3555881 w 3655351"/>
                  <a:gd name="connsiteY8" fmla="*/ 1686623 h 1686623"/>
                  <a:gd name="connsiteX9" fmla="*/ 3496884 w 3655351"/>
                  <a:gd name="connsiteY9" fmla="*/ 1686623 h 1686623"/>
                  <a:gd name="connsiteX10" fmla="*/ 3497476 w 3655351"/>
                  <a:gd name="connsiteY10" fmla="*/ 1539574 h 1686623"/>
                  <a:gd name="connsiteX11" fmla="*/ 3265042 w 3655351"/>
                  <a:gd name="connsiteY11" fmla="*/ 1328190 h 1686623"/>
                  <a:gd name="connsiteX12" fmla="*/ 2935662 w 3655351"/>
                  <a:gd name="connsiteY12" fmla="*/ 1561809 h 1686623"/>
                  <a:gd name="connsiteX13" fmla="*/ 2936848 w 3655351"/>
                  <a:gd name="connsiteY13" fmla="*/ 1666167 h 1686623"/>
                  <a:gd name="connsiteX14" fmla="*/ 2922025 w 3655351"/>
                  <a:gd name="connsiteY14" fmla="*/ 1684845 h 1686623"/>
                  <a:gd name="connsiteX15" fmla="*/ 2597388 w 3655351"/>
                  <a:gd name="connsiteY15" fmla="*/ 1683955 h 1686623"/>
                  <a:gd name="connsiteX16" fmla="*/ 1411798 w 3655351"/>
                  <a:gd name="connsiteY16" fmla="*/ 1679508 h 1686623"/>
                  <a:gd name="connsiteX17" fmla="*/ 1399050 w 3655351"/>
                  <a:gd name="connsiteY17" fmla="*/ 1665278 h 1686623"/>
                  <a:gd name="connsiteX18" fmla="*/ 1153571 w 3655351"/>
                  <a:gd name="connsiteY18" fmla="*/ 1327004 h 1686623"/>
                  <a:gd name="connsiteX19" fmla="*/ 832196 w 3655351"/>
                  <a:gd name="connsiteY19" fmla="*/ 1571592 h 1686623"/>
                  <a:gd name="connsiteX20" fmla="*/ 834271 w 3655351"/>
                  <a:gd name="connsiteY20" fmla="*/ 1664092 h 1686623"/>
                  <a:gd name="connsiteX21" fmla="*/ 822412 w 3655351"/>
                  <a:gd name="connsiteY21" fmla="*/ 1677729 h 1686623"/>
                  <a:gd name="connsiteX22" fmla="*/ 359917 w 3655351"/>
                  <a:gd name="connsiteY22" fmla="*/ 1675358 h 1686623"/>
                  <a:gd name="connsiteX23" fmla="*/ 105841 w 3655351"/>
                  <a:gd name="connsiteY23" fmla="*/ 1675358 h 1686623"/>
                  <a:gd name="connsiteX24" fmla="*/ 120664 w 3655351"/>
                  <a:gd name="connsiteY24" fmla="*/ 1556473 h 1686623"/>
                  <a:gd name="connsiteX25" fmla="*/ 64631 w 3655351"/>
                  <a:gd name="connsiteY25" fmla="*/ 1500143 h 1686623"/>
                  <a:gd name="connsiteX26" fmla="*/ 11266 w 3655351"/>
                  <a:gd name="connsiteY26" fmla="*/ 1500143 h 1686623"/>
                  <a:gd name="connsiteX27" fmla="*/ 0 w 3655351"/>
                  <a:gd name="connsiteY27" fmla="*/ 1489767 h 1686623"/>
                  <a:gd name="connsiteX28" fmla="*/ 2075 w 3655351"/>
                  <a:gd name="connsiteY28" fmla="*/ 1258519 h 1686623"/>
                  <a:gd name="connsiteX29" fmla="*/ 11266 w 3655351"/>
                  <a:gd name="connsiteY29" fmla="*/ 1249032 h 1686623"/>
                  <a:gd name="connsiteX30" fmla="*/ 23125 w 3655351"/>
                  <a:gd name="connsiteY30" fmla="*/ 1249032 h 1686623"/>
                  <a:gd name="connsiteX31" fmla="*/ 3626442 w 3655351"/>
                  <a:gd name="connsiteY31" fmla="*/ 1248735 h 1686623"/>
                  <a:gd name="connsiteX32" fmla="*/ 2591755 w 3655351"/>
                  <a:gd name="connsiteY32" fmla="*/ 514671 h 1686623"/>
                  <a:gd name="connsiteX33" fmla="*/ 2530089 w 3655351"/>
                  <a:gd name="connsiteY33" fmla="*/ 577523 h 1686623"/>
                  <a:gd name="connsiteX34" fmla="*/ 2530089 w 3655351"/>
                  <a:gd name="connsiteY34" fmla="*/ 919651 h 1686623"/>
                  <a:gd name="connsiteX35" fmla="*/ 2593238 w 3655351"/>
                  <a:gd name="connsiteY35" fmla="*/ 982207 h 1686623"/>
                  <a:gd name="connsiteX36" fmla="*/ 2901271 w 3655351"/>
                  <a:gd name="connsiteY36" fmla="*/ 982207 h 1686623"/>
                  <a:gd name="connsiteX37" fmla="*/ 2901271 w 3655351"/>
                  <a:gd name="connsiteY37" fmla="*/ 983986 h 1686623"/>
                  <a:gd name="connsiteX38" fmla="*/ 3083602 w 3655351"/>
                  <a:gd name="connsiteY38" fmla="*/ 983986 h 1686623"/>
                  <a:gd name="connsiteX39" fmla="*/ 3234505 w 3655351"/>
                  <a:gd name="connsiteY39" fmla="*/ 982800 h 1686623"/>
                  <a:gd name="connsiteX40" fmla="*/ 3252294 w 3655351"/>
                  <a:gd name="connsiteY40" fmla="*/ 973609 h 1686623"/>
                  <a:gd name="connsiteX41" fmla="*/ 3249626 w 3655351"/>
                  <a:gd name="connsiteY41" fmla="*/ 946927 h 1686623"/>
                  <a:gd name="connsiteX42" fmla="*/ 3195075 w 3655351"/>
                  <a:gd name="connsiteY42" fmla="*/ 875181 h 1686623"/>
                  <a:gd name="connsiteX43" fmla="*/ 2989027 w 3655351"/>
                  <a:gd name="connsiteY43" fmla="*/ 568036 h 1686623"/>
                  <a:gd name="connsiteX44" fmla="*/ 2890895 w 3655351"/>
                  <a:gd name="connsiteY44" fmla="*/ 514671 h 1686623"/>
                  <a:gd name="connsiteX45" fmla="*/ 2591755 w 3655351"/>
                  <a:gd name="connsiteY45" fmla="*/ 514671 h 1686623"/>
                  <a:gd name="connsiteX46" fmla="*/ 2371180 w 3655351"/>
                  <a:gd name="connsiteY46" fmla="*/ 514375 h 1686623"/>
                  <a:gd name="connsiteX47" fmla="*/ 2123626 w 3655351"/>
                  <a:gd name="connsiteY47" fmla="*/ 514671 h 1686623"/>
                  <a:gd name="connsiteX48" fmla="*/ 2060774 w 3655351"/>
                  <a:gd name="connsiteY48" fmla="*/ 578116 h 1686623"/>
                  <a:gd name="connsiteX49" fmla="*/ 2060774 w 3655351"/>
                  <a:gd name="connsiteY49" fmla="*/ 920541 h 1686623"/>
                  <a:gd name="connsiteX50" fmla="*/ 2122144 w 3655351"/>
                  <a:gd name="connsiteY50" fmla="*/ 982207 h 1686623"/>
                  <a:gd name="connsiteX51" fmla="*/ 2387486 w 3655351"/>
                  <a:gd name="connsiteY51" fmla="*/ 982207 h 1686623"/>
                  <a:gd name="connsiteX52" fmla="*/ 2448263 w 3655351"/>
                  <a:gd name="connsiteY52" fmla="*/ 921727 h 1686623"/>
                  <a:gd name="connsiteX53" fmla="*/ 2448559 w 3655351"/>
                  <a:gd name="connsiteY53" fmla="*/ 748588 h 1686623"/>
                  <a:gd name="connsiteX54" fmla="*/ 2448559 w 3655351"/>
                  <a:gd name="connsiteY54" fmla="*/ 569222 h 1686623"/>
                  <a:gd name="connsiteX55" fmla="*/ 2402310 w 3655351"/>
                  <a:gd name="connsiteY55" fmla="*/ 515857 h 1686623"/>
                  <a:gd name="connsiteX56" fmla="*/ 2371180 w 3655351"/>
                  <a:gd name="connsiteY56" fmla="*/ 514375 h 1686623"/>
                  <a:gd name="connsiteX57" fmla="*/ 1630594 w 3655351"/>
                  <a:gd name="connsiteY57" fmla="*/ 514375 h 1686623"/>
                  <a:gd name="connsiteX58" fmla="*/ 1573078 w 3655351"/>
                  <a:gd name="connsiteY58" fmla="*/ 575152 h 1686623"/>
                  <a:gd name="connsiteX59" fmla="*/ 1573078 w 3655351"/>
                  <a:gd name="connsiteY59" fmla="*/ 747105 h 1686623"/>
                  <a:gd name="connsiteX60" fmla="*/ 1573078 w 3655351"/>
                  <a:gd name="connsiteY60" fmla="*/ 923506 h 1686623"/>
                  <a:gd name="connsiteX61" fmla="*/ 1631187 w 3655351"/>
                  <a:gd name="connsiteY61" fmla="*/ 981910 h 1686623"/>
                  <a:gd name="connsiteX62" fmla="*/ 1900976 w 3655351"/>
                  <a:gd name="connsiteY62" fmla="*/ 981910 h 1686623"/>
                  <a:gd name="connsiteX63" fmla="*/ 1960863 w 3655351"/>
                  <a:gd name="connsiteY63" fmla="*/ 924395 h 1686623"/>
                  <a:gd name="connsiteX64" fmla="*/ 1960863 w 3655351"/>
                  <a:gd name="connsiteY64" fmla="*/ 574855 h 1686623"/>
                  <a:gd name="connsiteX65" fmla="*/ 1901866 w 3655351"/>
                  <a:gd name="connsiteY65" fmla="*/ 514375 h 1686623"/>
                  <a:gd name="connsiteX66" fmla="*/ 1630594 w 3655351"/>
                  <a:gd name="connsiteY66" fmla="*/ 514375 h 1686623"/>
                  <a:gd name="connsiteX67" fmla="*/ 655203 w 3655351"/>
                  <a:gd name="connsiteY67" fmla="*/ 514375 h 1686623"/>
                  <a:gd name="connsiteX68" fmla="*/ 596798 w 3655351"/>
                  <a:gd name="connsiteY68" fmla="*/ 574559 h 1686623"/>
                  <a:gd name="connsiteX69" fmla="*/ 596798 w 3655351"/>
                  <a:gd name="connsiteY69" fmla="*/ 922913 h 1686623"/>
                  <a:gd name="connsiteX70" fmla="*/ 655796 w 3655351"/>
                  <a:gd name="connsiteY70" fmla="*/ 982207 h 1686623"/>
                  <a:gd name="connsiteX71" fmla="*/ 924102 w 3655351"/>
                  <a:gd name="connsiteY71" fmla="*/ 982207 h 1686623"/>
                  <a:gd name="connsiteX72" fmla="*/ 983990 w 3655351"/>
                  <a:gd name="connsiteY72" fmla="*/ 922320 h 1686623"/>
                  <a:gd name="connsiteX73" fmla="*/ 983990 w 3655351"/>
                  <a:gd name="connsiteY73" fmla="*/ 748884 h 1686623"/>
                  <a:gd name="connsiteX74" fmla="*/ 983990 w 3655351"/>
                  <a:gd name="connsiteY74" fmla="*/ 575448 h 1686623"/>
                  <a:gd name="connsiteX75" fmla="*/ 924992 w 3655351"/>
                  <a:gd name="connsiteY75" fmla="*/ 514375 h 1686623"/>
                  <a:gd name="connsiteX76" fmla="*/ 655203 w 3655351"/>
                  <a:gd name="connsiteY76" fmla="*/ 514375 h 1686623"/>
                  <a:gd name="connsiteX77" fmla="*/ 170175 w 3655351"/>
                  <a:gd name="connsiteY77" fmla="*/ 514375 h 1686623"/>
                  <a:gd name="connsiteX78" fmla="*/ 108806 w 3655351"/>
                  <a:gd name="connsiteY78" fmla="*/ 576337 h 1686623"/>
                  <a:gd name="connsiteX79" fmla="*/ 108806 w 3655351"/>
                  <a:gd name="connsiteY79" fmla="*/ 748291 h 1686623"/>
                  <a:gd name="connsiteX80" fmla="*/ 108806 w 3655351"/>
                  <a:gd name="connsiteY80" fmla="*/ 920244 h 1686623"/>
                  <a:gd name="connsiteX81" fmla="*/ 171065 w 3655351"/>
                  <a:gd name="connsiteY81" fmla="*/ 982207 h 1686623"/>
                  <a:gd name="connsiteX82" fmla="*/ 433442 w 3655351"/>
                  <a:gd name="connsiteY82" fmla="*/ 982207 h 1686623"/>
                  <a:gd name="connsiteX83" fmla="*/ 496887 w 3655351"/>
                  <a:gd name="connsiteY83" fmla="*/ 919059 h 1686623"/>
                  <a:gd name="connsiteX84" fmla="*/ 496887 w 3655351"/>
                  <a:gd name="connsiteY84" fmla="*/ 581081 h 1686623"/>
                  <a:gd name="connsiteX85" fmla="*/ 431070 w 3655351"/>
                  <a:gd name="connsiteY85" fmla="*/ 514375 h 1686623"/>
                  <a:gd name="connsiteX86" fmla="*/ 272458 w 3655351"/>
                  <a:gd name="connsiteY86" fmla="*/ 514375 h 1686623"/>
                  <a:gd name="connsiteX87" fmla="*/ 170175 w 3655351"/>
                  <a:gd name="connsiteY87" fmla="*/ 514375 h 1686623"/>
                  <a:gd name="connsiteX88" fmla="*/ 1143788 w 3655351"/>
                  <a:gd name="connsiteY88" fmla="*/ 514078 h 1686623"/>
                  <a:gd name="connsiteX89" fmla="*/ 1084493 w 3655351"/>
                  <a:gd name="connsiteY89" fmla="*/ 575152 h 1686623"/>
                  <a:gd name="connsiteX90" fmla="*/ 1084493 w 3655351"/>
                  <a:gd name="connsiteY90" fmla="*/ 748588 h 1686623"/>
                  <a:gd name="connsiteX91" fmla="*/ 1084493 w 3655351"/>
                  <a:gd name="connsiteY91" fmla="*/ 923506 h 1686623"/>
                  <a:gd name="connsiteX92" fmla="*/ 1143195 w 3655351"/>
                  <a:gd name="connsiteY92" fmla="*/ 981910 h 1686623"/>
                  <a:gd name="connsiteX93" fmla="*/ 1412984 w 3655351"/>
                  <a:gd name="connsiteY93" fmla="*/ 981910 h 1686623"/>
                  <a:gd name="connsiteX94" fmla="*/ 1472575 w 3655351"/>
                  <a:gd name="connsiteY94" fmla="*/ 921430 h 1686623"/>
                  <a:gd name="connsiteX95" fmla="*/ 1472575 w 3655351"/>
                  <a:gd name="connsiteY95" fmla="*/ 576041 h 1686623"/>
                  <a:gd name="connsiteX96" fmla="*/ 1412095 w 3655351"/>
                  <a:gd name="connsiteY96" fmla="*/ 514375 h 1686623"/>
                  <a:gd name="connsiteX97" fmla="*/ 1143788 w 3655351"/>
                  <a:gd name="connsiteY97" fmla="*/ 514078 h 1686623"/>
                  <a:gd name="connsiteX98" fmla="*/ 25497 w 3655351"/>
                  <a:gd name="connsiteY98" fmla="*/ 360506 h 1686623"/>
                  <a:gd name="connsiteX99" fmla="*/ 2238361 w 3655351"/>
                  <a:gd name="connsiteY99" fmla="*/ 361099 h 1686623"/>
                  <a:gd name="connsiteX100" fmla="*/ 3093682 w 3655351"/>
                  <a:gd name="connsiteY100" fmla="*/ 361099 h 1686623"/>
                  <a:gd name="connsiteX101" fmla="*/ 3109691 w 3655351"/>
                  <a:gd name="connsiteY101" fmla="*/ 375923 h 1686623"/>
                  <a:gd name="connsiteX102" fmla="*/ 3073225 w 3655351"/>
                  <a:gd name="connsiteY102" fmla="*/ 417429 h 1686623"/>
                  <a:gd name="connsiteX103" fmla="*/ 3022825 w 3655351"/>
                  <a:gd name="connsiteY103" fmla="*/ 495401 h 1686623"/>
                  <a:gd name="connsiteX104" fmla="*/ 3076782 w 3655351"/>
                  <a:gd name="connsiteY104" fmla="*/ 586417 h 1686623"/>
                  <a:gd name="connsiteX105" fmla="*/ 3357244 w 3655351"/>
                  <a:gd name="connsiteY105" fmla="*/ 852945 h 1686623"/>
                  <a:gd name="connsiteX106" fmla="*/ 3587306 w 3655351"/>
                  <a:gd name="connsiteY106" fmla="*/ 1041798 h 1686623"/>
                  <a:gd name="connsiteX107" fmla="*/ 3640968 w 3655351"/>
                  <a:gd name="connsiteY107" fmla="*/ 1119473 h 1686623"/>
                  <a:gd name="connsiteX108" fmla="*/ 3645415 w 3655351"/>
                  <a:gd name="connsiteY108" fmla="*/ 1208118 h 1686623"/>
                  <a:gd name="connsiteX109" fmla="*/ 3638003 w 3655351"/>
                  <a:gd name="connsiteY109" fmla="*/ 1214641 h 1686623"/>
                  <a:gd name="connsiteX110" fmla="*/ 3626144 w 3655351"/>
                  <a:gd name="connsiteY110" fmla="*/ 1214641 h 1686623"/>
                  <a:gd name="connsiteX111" fmla="*/ 1823894 w 3655351"/>
                  <a:gd name="connsiteY111" fmla="*/ 1214641 h 1686623"/>
                  <a:gd name="connsiteX112" fmla="*/ 20160 w 3655351"/>
                  <a:gd name="connsiteY112" fmla="*/ 1214937 h 1686623"/>
                  <a:gd name="connsiteX113" fmla="*/ 1779 w 3655351"/>
                  <a:gd name="connsiteY113" fmla="*/ 1196556 h 1686623"/>
                  <a:gd name="connsiteX114" fmla="*/ 7709 w 3655351"/>
                  <a:gd name="connsiteY114" fmla="*/ 378294 h 1686623"/>
                  <a:gd name="connsiteX115" fmla="*/ 25497 w 3655351"/>
                  <a:gd name="connsiteY115" fmla="*/ 360506 h 1686623"/>
                  <a:gd name="connsiteX116" fmla="*/ 687814 w 3655351"/>
                  <a:gd name="connsiteY116" fmla="*/ 293 h 1686623"/>
                  <a:gd name="connsiteX117" fmla="*/ 1172545 w 3655351"/>
                  <a:gd name="connsiteY117" fmla="*/ 10966 h 1686623"/>
                  <a:gd name="connsiteX118" fmla="*/ 1487991 w 3655351"/>
                  <a:gd name="connsiteY118" fmla="*/ 17785 h 1686623"/>
                  <a:gd name="connsiteX119" fmla="*/ 1978355 w 3655351"/>
                  <a:gd name="connsiteY119" fmla="*/ 28755 h 1686623"/>
                  <a:gd name="connsiteX120" fmla="*/ 2307142 w 3655351"/>
                  <a:gd name="connsiteY120" fmla="*/ 35574 h 1686623"/>
                  <a:gd name="connsiteX121" fmla="*/ 2810848 w 3655351"/>
                  <a:gd name="connsiteY121" fmla="*/ 46543 h 1686623"/>
                  <a:gd name="connsiteX122" fmla="*/ 3046542 w 3655351"/>
                  <a:gd name="connsiteY122" fmla="*/ 51286 h 1686623"/>
                  <a:gd name="connsiteX123" fmla="*/ 3107022 w 3655351"/>
                  <a:gd name="connsiteY123" fmla="*/ 95757 h 1686623"/>
                  <a:gd name="connsiteX124" fmla="*/ 3117992 w 3655351"/>
                  <a:gd name="connsiteY124" fmla="*/ 177583 h 1686623"/>
                  <a:gd name="connsiteX125" fmla="*/ 3112655 w 3655351"/>
                  <a:gd name="connsiteY125" fmla="*/ 318111 h 1686623"/>
                  <a:gd name="connsiteX126" fmla="*/ 3099907 w 3655351"/>
                  <a:gd name="connsiteY126" fmla="*/ 326412 h 1686623"/>
                  <a:gd name="connsiteX127" fmla="*/ 2914612 w 3655351"/>
                  <a:gd name="connsiteY127" fmla="*/ 326709 h 1686623"/>
                  <a:gd name="connsiteX128" fmla="*/ 1558551 w 3655351"/>
                  <a:gd name="connsiteY128" fmla="*/ 326709 h 1686623"/>
                  <a:gd name="connsiteX129" fmla="*/ 1558551 w 3655351"/>
                  <a:gd name="connsiteY129" fmla="*/ 326412 h 1686623"/>
                  <a:gd name="connsiteX130" fmla="*/ 458938 w 3655351"/>
                  <a:gd name="connsiteY130" fmla="*/ 326116 h 1686623"/>
                  <a:gd name="connsiteX131" fmla="*/ 18678 w 3655351"/>
                  <a:gd name="connsiteY131" fmla="*/ 322855 h 1686623"/>
                  <a:gd name="connsiteX132" fmla="*/ 4151 w 3655351"/>
                  <a:gd name="connsiteY132" fmla="*/ 307735 h 1686623"/>
                  <a:gd name="connsiteX133" fmla="*/ 21050 w 3655351"/>
                  <a:gd name="connsiteY133" fmla="*/ 174322 h 1686623"/>
                  <a:gd name="connsiteX134" fmla="*/ 27572 w 3655351"/>
                  <a:gd name="connsiteY134" fmla="*/ 128962 h 1686623"/>
                  <a:gd name="connsiteX135" fmla="*/ 122146 w 3655351"/>
                  <a:gd name="connsiteY135" fmla="*/ 26679 h 1686623"/>
                  <a:gd name="connsiteX136" fmla="*/ 234806 w 3655351"/>
                  <a:gd name="connsiteY136" fmla="*/ 12449 h 1686623"/>
                  <a:gd name="connsiteX137" fmla="*/ 687814 w 3655351"/>
                  <a:gd name="connsiteY137" fmla="*/ 293 h 168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3655351" h="1686623">
                    <a:moveTo>
                      <a:pt x="3626442" y="1248735"/>
                    </a:moveTo>
                    <a:cubicBezTo>
                      <a:pt x="3641858" y="1248735"/>
                      <a:pt x="3647491" y="1251403"/>
                      <a:pt x="3647491" y="1268006"/>
                    </a:cubicBezTo>
                    <a:cubicBezTo>
                      <a:pt x="3647491" y="1308030"/>
                      <a:pt x="3650456" y="1348053"/>
                      <a:pt x="3651642" y="1387780"/>
                    </a:cubicBezTo>
                    <a:cubicBezTo>
                      <a:pt x="3652828" y="1422467"/>
                      <a:pt x="3653124" y="1456858"/>
                      <a:pt x="3655199" y="1491545"/>
                    </a:cubicBezTo>
                    <a:cubicBezTo>
                      <a:pt x="3656089" y="1505183"/>
                      <a:pt x="3653420" y="1511113"/>
                      <a:pt x="3638300" y="1509630"/>
                    </a:cubicBezTo>
                    <a:cubicBezTo>
                      <a:pt x="3623180" y="1508148"/>
                      <a:pt x="3607764" y="1509037"/>
                      <a:pt x="3592348" y="1509333"/>
                    </a:cubicBezTo>
                    <a:cubicBezTo>
                      <a:pt x="3560625" y="1509927"/>
                      <a:pt x="3536610" y="1534237"/>
                      <a:pt x="3536314" y="1565960"/>
                    </a:cubicBezTo>
                    <a:cubicBezTo>
                      <a:pt x="3536314" y="1585230"/>
                      <a:pt x="3536907" y="1604501"/>
                      <a:pt x="3536018" y="1623772"/>
                    </a:cubicBezTo>
                    <a:cubicBezTo>
                      <a:pt x="3534832" y="1646600"/>
                      <a:pt x="3536314" y="1668242"/>
                      <a:pt x="3555881" y="1686623"/>
                    </a:cubicBezTo>
                    <a:cubicBezTo>
                      <a:pt x="3534239" y="1686623"/>
                      <a:pt x="3515858" y="1686623"/>
                      <a:pt x="3496884" y="1686623"/>
                    </a:cubicBezTo>
                    <a:cubicBezTo>
                      <a:pt x="3509335" y="1637113"/>
                      <a:pt x="3509335" y="1588491"/>
                      <a:pt x="3497476" y="1539574"/>
                    </a:cubicBezTo>
                    <a:cubicBezTo>
                      <a:pt x="3471387" y="1431955"/>
                      <a:pt x="3375034" y="1343903"/>
                      <a:pt x="3265042" y="1328190"/>
                    </a:cubicBezTo>
                    <a:cubicBezTo>
                      <a:pt x="3105541" y="1305361"/>
                      <a:pt x="2966792" y="1403493"/>
                      <a:pt x="2935662" y="1561809"/>
                    </a:cubicBezTo>
                    <a:cubicBezTo>
                      <a:pt x="2928844" y="1596496"/>
                      <a:pt x="2929140" y="1631480"/>
                      <a:pt x="2936848" y="1666167"/>
                    </a:cubicBezTo>
                    <a:cubicBezTo>
                      <a:pt x="2940999" y="1684845"/>
                      <a:pt x="2940703" y="1684845"/>
                      <a:pt x="2922025" y="1684845"/>
                    </a:cubicBezTo>
                    <a:cubicBezTo>
                      <a:pt x="2813813" y="1684548"/>
                      <a:pt x="2705600" y="1684252"/>
                      <a:pt x="2597388" y="1683955"/>
                    </a:cubicBezTo>
                    <a:cubicBezTo>
                      <a:pt x="2202192" y="1682473"/>
                      <a:pt x="1806995" y="1680694"/>
                      <a:pt x="1411798" y="1679508"/>
                    </a:cubicBezTo>
                    <a:cubicBezTo>
                      <a:pt x="1400236" y="1679508"/>
                      <a:pt x="1396974" y="1677433"/>
                      <a:pt x="1399050" y="1665278"/>
                    </a:cubicBezTo>
                    <a:cubicBezTo>
                      <a:pt x="1427808" y="1499550"/>
                      <a:pt x="1320485" y="1348350"/>
                      <a:pt x="1153571" y="1327004"/>
                    </a:cubicBezTo>
                    <a:cubicBezTo>
                      <a:pt x="981618" y="1304768"/>
                      <a:pt x="850874" y="1429879"/>
                      <a:pt x="832196" y="1571592"/>
                    </a:cubicBezTo>
                    <a:cubicBezTo>
                      <a:pt x="828046" y="1602722"/>
                      <a:pt x="827749" y="1633555"/>
                      <a:pt x="834271" y="1664092"/>
                    </a:cubicBezTo>
                    <a:cubicBezTo>
                      <a:pt x="836940" y="1675951"/>
                      <a:pt x="833678" y="1678026"/>
                      <a:pt x="822412" y="1677729"/>
                    </a:cubicBezTo>
                    <a:cubicBezTo>
                      <a:pt x="668247" y="1676544"/>
                      <a:pt x="514082" y="1675951"/>
                      <a:pt x="359917" y="1675358"/>
                    </a:cubicBezTo>
                    <a:cubicBezTo>
                      <a:pt x="276016" y="1675061"/>
                      <a:pt x="191818" y="1675358"/>
                      <a:pt x="105841" y="1675358"/>
                    </a:cubicBezTo>
                    <a:cubicBezTo>
                      <a:pt x="131337" y="1637113"/>
                      <a:pt x="118589" y="1595903"/>
                      <a:pt x="120664" y="1556473"/>
                    </a:cubicBezTo>
                    <a:cubicBezTo>
                      <a:pt x="122147" y="1524750"/>
                      <a:pt x="96354" y="1500439"/>
                      <a:pt x="64631" y="1500143"/>
                    </a:cubicBezTo>
                    <a:cubicBezTo>
                      <a:pt x="46843" y="1500143"/>
                      <a:pt x="29054" y="1499847"/>
                      <a:pt x="11266" y="1500143"/>
                    </a:cubicBezTo>
                    <a:cubicBezTo>
                      <a:pt x="3261" y="1500439"/>
                      <a:pt x="0" y="1498661"/>
                      <a:pt x="0" y="1489767"/>
                    </a:cubicBezTo>
                    <a:cubicBezTo>
                      <a:pt x="889" y="1412684"/>
                      <a:pt x="1779" y="1335602"/>
                      <a:pt x="2075" y="1258519"/>
                    </a:cubicBezTo>
                    <a:cubicBezTo>
                      <a:pt x="2075" y="1251700"/>
                      <a:pt x="3854" y="1248142"/>
                      <a:pt x="11266" y="1249032"/>
                    </a:cubicBezTo>
                    <a:cubicBezTo>
                      <a:pt x="15120" y="1249328"/>
                      <a:pt x="19271" y="1249032"/>
                      <a:pt x="23125" y="1249032"/>
                    </a:cubicBezTo>
                    <a:cubicBezTo>
                      <a:pt x="1224132" y="1249032"/>
                      <a:pt x="2425138" y="1249032"/>
                      <a:pt x="3626442" y="1248735"/>
                    </a:cubicBezTo>
                    <a:close/>
                    <a:moveTo>
                      <a:pt x="2591755" y="514671"/>
                    </a:moveTo>
                    <a:cubicBezTo>
                      <a:pt x="2551732" y="514671"/>
                      <a:pt x="2530089" y="537203"/>
                      <a:pt x="2530089" y="577523"/>
                    </a:cubicBezTo>
                    <a:cubicBezTo>
                      <a:pt x="2530089" y="691368"/>
                      <a:pt x="2530089" y="805510"/>
                      <a:pt x="2530089" y="919651"/>
                    </a:cubicBezTo>
                    <a:cubicBezTo>
                      <a:pt x="2530089" y="960861"/>
                      <a:pt x="2551732" y="982207"/>
                      <a:pt x="2593238" y="982207"/>
                    </a:cubicBezTo>
                    <a:cubicBezTo>
                      <a:pt x="2695816" y="982207"/>
                      <a:pt x="2798692" y="982207"/>
                      <a:pt x="2901271" y="982207"/>
                    </a:cubicBezTo>
                    <a:cubicBezTo>
                      <a:pt x="2901271" y="982800"/>
                      <a:pt x="2901271" y="983393"/>
                      <a:pt x="2901271" y="983986"/>
                    </a:cubicBezTo>
                    <a:cubicBezTo>
                      <a:pt x="2962048" y="983986"/>
                      <a:pt x="3022825" y="983986"/>
                      <a:pt x="3083602" y="983986"/>
                    </a:cubicBezTo>
                    <a:cubicBezTo>
                      <a:pt x="3133705" y="983986"/>
                      <a:pt x="3184105" y="986654"/>
                      <a:pt x="3234505" y="982800"/>
                    </a:cubicBezTo>
                    <a:cubicBezTo>
                      <a:pt x="3241324" y="982207"/>
                      <a:pt x="3249329" y="983986"/>
                      <a:pt x="3252294" y="973609"/>
                    </a:cubicBezTo>
                    <a:cubicBezTo>
                      <a:pt x="3254962" y="963826"/>
                      <a:pt x="3257926" y="955821"/>
                      <a:pt x="3249626" y="946927"/>
                    </a:cubicBezTo>
                    <a:cubicBezTo>
                      <a:pt x="3230058" y="924098"/>
                      <a:pt x="3211974" y="900084"/>
                      <a:pt x="3195075" y="875181"/>
                    </a:cubicBezTo>
                    <a:cubicBezTo>
                      <a:pt x="3126294" y="772898"/>
                      <a:pt x="3057512" y="670615"/>
                      <a:pt x="2989027" y="568036"/>
                    </a:cubicBezTo>
                    <a:cubicBezTo>
                      <a:pt x="2965606" y="532756"/>
                      <a:pt x="2932994" y="514671"/>
                      <a:pt x="2890895" y="514671"/>
                    </a:cubicBezTo>
                    <a:cubicBezTo>
                      <a:pt x="2791280" y="514375"/>
                      <a:pt x="2691370" y="514375"/>
                      <a:pt x="2591755" y="514671"/>
                    </a:cubicBezTo>
                    <a:close/>
                    <a:moveTo>
                      <a:pt x="2371180" y="514375"/>
                    </a:moveTo>
                    <a:cubicBezTo>
                      <a:pt x="2288761" y="514375"/>
                      <a:pt x="2206046" y="514078"/>
                      <a:pt x="2123626" y="514671"/>
                    </a:cubicBezTo>
                    <a:cubicBezTo>
                      <a:pt x="2081824" y="514968"/>
                      <a:pt x="2060774" y="536907"/>
                      <a:pt x="2060774" y="578116"/>
                    </a:cubicBezTo>
                    <a:cubicBezTo>
                      <a:pt x="2060774" y="692258"/>
                      <a:pt x="2060774" y="806399"/>
                      <a:pt x="2060774" y="920541"/>
                    </a:cubicBezTo>
                    <a:cubicBezTo>
                      <a:pt x="2060774" y="959972"/>
                      <a:pt x="2083306" y="982207"/>
                      <a:pt x="2122144" y="982207"/>
                    </a:cubicBezTo>
                    <a:cubicBezTo>
                      <a:pt x="2210492" y="982207"/>
                      <a:pt x="2299138" y="982207"/>
                      <a:pt x="2387486" y="982207"/>
                    </a:cubicBezTo>
                    <a:cubicBezTo>
                      <a:pt x="2425731" y="981910"/>
                      <a:pt x="2448263" y="959972"/>
                      <a:pt x="2448263" y="921727"/>
                    </a:cubicBezTo>
                    <a:cubicBezTo>
                      <a:pt x="2448263" y="863915"/>
                      <a:pt x="2448263" y="806103"/>
                      <a:pt x="2448559" y="748588"/>
                    </a:cubicBezTo>
                    <a:cubicBezTo>
                      <a:pt x="2448559" y="688700"/>
                      <a:pt x="2448856" y="629109"/>
                      <a:pt x="2448559" y="569222"/>
                    </a:cubicBezTo>
                    <a:cubicBezTo>
                      <a:pt x="2448263" y="542243"/>
                      <a:pt x="2428992" y="520601"/>
                      <a:pt x="2402310" y="515857"/>
                    </a:cubicBezTo>
                    <a:cubicBezTo>
                      <a:pt x="2391933" y="513782"/>
                      <a:pt x="2381557" y="514375"/>
                      <a:pt x="2371180" y="514375"/>
                    </a:cubicBezTo>
                    <a:close/>
                    <a:moveTo>
                      <a:pt x="1630594" y="514375"/>
                    </a:moveTo>
                    <a:cubicBezTo>
                      <a:pt x="1594128" y="514671"/>
                      <a:pt x="1573078" y="538389"/>
                      <a:pt x="1573078" y="575152"/>
                    </a:cubicBezTo>
                    <a:cubicBezTo>
                      <a:pt x="1573078" y="632371"/>
                      <a:pt x="1573078" y="689886"/>
                      <a:pt x="1573078" y="747105"/>
                    </a:cubicBezTo>
                    <a:cubicBezTo>
                      <a:pt x="1573078" y="805806"/>
                      <a:pt x="1573078" y="864804"/>
                      <a:pt x="1573078" y="923506"/>
                    </a:cubicBezTo>
                    <a:cubicBezTo>
                      <a:pt x="1573078" y="958786"/>
                      <a:pt x="1595907" y="981910"/>
                      <a:pt x="1631187" y="981910"/>
                    </a:cubicBezTo>
                    <a:cubicBezTo>
                      <a:pt x="1721018" y="982207"/>
                      <a:pt x="1811145" y="981910"/>
                      <a:pt x="1900976" y="981910"/>
                    </a:cubicBezTo>
                    <a:cubicBezTo>
                      <a:pt x="1935960" y="981910"/>
                      <a:pt x="1960567" y="959379"/>
                      <a:pt x="1960863" y="924395"/>
                    </a:cubicBezTo>
                    <a:cubicBezTo>
                      <a:pt x="1961456" y="807882"/>
                      <a:pt x="1961456" y="691368"/>
                      <a:pt x="1960863" y="574855"/>
                    </a:cubicBezTo>
                    <a:cubicBezTo>
                      <a:pt x="1960567" y="538092"/>
                      <a:pt x="1938035" y="514671"/>
                      <a:pt x="1901866" y="514375"/>
                    </a:cubicBezTo>
                    <a:cubicBezTo>
                      <a:pt x="1811442" y="513485"/>
                      <a:pt x="1721018" y="513485"/>
                      <a:pt x="1630594" y="514375"/>
                    </a:cubicBezTo>
                    <a:close/>
                    <a:moveTo>
                      <a:pt x="655203" y="514375"/>
                    </a:moveTo>
                    <a:cubicBezTo>
                      <a:pt x="618737" y="514671"/>
                      <a:pt x="596798" y="538092"/>
                      <a:pt x="596798" y="574559"/>
                    </a:cubicBezTo>
                    <a:cubicBezTo>
                      <a:pt x="596798" y="690775"/>
                      <a:pt x="596798" y="806696"/>
                      <a:pt x="596798" y="922913"/>
                    </a:cubicBezTo>
                    <a:cubicBezTo>
                      <a:pt x="596798" y="959675"/>
                      <a:pt x="619330" y="982207"/>
                      <a:pt x="655796" y="982207"/>
                    </a:cubicBezTo>
                    <a:cubicBezTo>
                      <a:pt x="745330" y="982207"/>
                      <a:pt x="834568" y="982207"/>
                      <a:pt x="924102" y="982207"/>
                    </a:cubicBezTo>
                    <a:cubicBezTo>
                      <a:pt x="961458" y="982207"/>
                      <a:pt x="983990" y="959675"/>
                      <a:pt x="983990" y="922320"/>
                    </a:cubicBezTo>
                    <a:cubicBezTo>
                      <a:pt x="984286" y="864508"/>
                      <a:pt x="983990" y="806696"/>
                      <a:pt x="983990" y="748884"/>
                    </a:cubicBezTo>
                    <a:cubicBezTo>
                      <a:pt x="983990" y="691072"/>
                      <a:pt x="983990" y="633260"/>
                      <a:pt x="983990" y="575448"/>
                    </a:cubicBezTo>
                    <a:cubicBezTo>
                      <a:pt x="983990" y="538092"/>
                      <a:pt x="962347" y="514671"/>
                      <a:pt x="924992" y="514375"/>
                    </a:cubicBezTo>
                    <a:cubicBezTo>
                      <a:pt x="834864" y="513782"/>
                      <a:pt x="745033" y="513782"/>
                      <a:pt x="655203" y="514375"/>
                    </a:cubicBezTo>
                    <a:close/>
                    <a:moveTo>
                      <a:pt x="170175" y="514375"/>
                    </a:moveTo>
                    <a:cubicBezTo>
                      <a:pt x="130448" y="514968"/>
                      <a:pt x="108806" y="537203"/>
                      <a:pt x="108806" y="576337"/>
                    </a:cubicBezTo>
                    <a:cubicBezTo>
                      <a:pt x="108806" y="633556"/>
                      <a:pt x="108806" y="691072"/>
                      <a:pt x="108806" y="748291"/>
                    </a:cubicBezTo>
                    <a:cubicBezTo>
                      <a:pt x="108806" y="805510"/>
                      <a:pt x="108806" y="863025"/>
                      <a:pt x="108806" y="920244"/>
                    </a:cubicBezTo>
                    <a:cubicBezTo>
                      <a:pt x="108806" y="960268"/>
                      <a:pt x="130745" y="982207"/>
                      <a:pt x="171065" y="982207"/>
                    </a:cubicBezTo>
                    <a:cubicBezTo>
                      <a:pt x="258524" y="982207"/>
                      <a:pt x="345983" y="982207"/>
                      <a:pt x="433442" y="982207"/>
                    </a:cubicBezTo>
                    <a:cubicBezTo>
                      <a:pt x="474059" y="982207"/>
                      <a:pt x="496590" y="959675"/>
                      <a:pt x="496887" y="919059"/>
                    </a:cubicBezTo>
                    <a:cubicBezTo>
                      <a:pt x="496887" y="806399"/>
                      <a:pt x="496887" y="693740"/>
                      <a:pt x="496887" y="581081"/>
                    </a:cubicBezTo>
                    <a:cubicBezTo>
                      <a:pt x="496887" y="536314"/>
                      <a:pt x="475837" y="514671"/>
                      <a:pt x="431070" y="514375"/>
                    </a:cubicBezTo>
                    <a:cubicBezTo>
                      <a:pt x="378298" y="514078"/>
                      <a:pt x="325230" y="514375"/>
                      <a:pt x="272458" y="514375"/>
                    </a:cubicBezTo>
                    <a:cubicBezTo>
                      <a:pt x="238364" y="514375"/>
                      <a:pt x="204270" y="513782"/>
                      <a:pt x="170175" y="514375"/>
                    </a:cubicBezTo>
                    <a:close/>
                    <a:moveTo>
                      <a:pt x="1143788" y="514078"/>
                    </a:moveTo>
                    <a:cubicBezTo>
                      <a:pt x="1107025" y="514375"/>
                      <a:pt x="1084493" y="538389"/>
                      <a:pt x="1084493" y="575152"/>
                    </a:cubicBezTo>
                    <a:cubicBezTo>
                      <a:pt x="1084493" y="632963"/>
                      <a:pt x="1084493" y="690775"/>
                      <a:pt x="1084493" y="748588"/>
                    </a:cubicBezTo>
                    <a:cubicBezTo>
                      <a:pt x="1084493" y="806992"/>
                      <a:pt x="1084493" y="865101"/>
                      <a:pt x="1084493" y="923506"/>
                    </a:cubicBezTo>
                    <a:cubicBezTo>
                      <a:pt x="1084790" y="958193"/>
                      <a:pt x="1108211" y="981910"/>
                      <a:pt x="1143195" y="981910"/>
                    </a:cubicBezTo>
                    <a:cubicBezTo>
                      <a:pt x="1233026" y="982207"/>
                      <a:pt x="1323153" y="982207"/>
                      <a:pt x="1412984" y="981910"/>
                    </a:cubicBezTo>
                    <a:cubicBezTo>
                      <a:pt x="1449746" y="981910"/>
                      <a:pt x="1472575" y="958489"/>
                      <a:pt x="1472575" y="921430"/>
                    </a:cubicBezTo>
                    <a:cubicBezTo>
                      <a:pt x="1472575" y="806399"/>
                      <a:pt x="1472575" y="691072"/>
                      <a:pt x="1472575" y="576041"/>
                    </a:cubicBezTo>
                    <a:cubicBezTo>
                      <a:pt x="1472278" y="538092"/>
                      <a:pt x="1450339" y="514671"/>
                      <a:pt x="1412095" y="514375"/>
                    </a:cubicBezTo>
                    <a:cubicBezTo>
                      <a:pt x="1322560" y="513782"/>
                      <a:pt x="1233322" y="513485"/>
                      <a:pt x="1143788" y="514078"/>
                    </a:cubicBezTo>
                    <a:close/>
                    <a:moveTo>
                      <a:pt x="25497" y="360506"/>
                    </a:moveTo>
                    <a:cubicBezTo>
                      <a:pt x="763118" y="361099"/>
                      <a:pt x="1500739" y="361099"/>
                      <a:pt x="2238361" y="361099"/>
                    </a:cubicBezTo>
                    <a:cubicBezTo>
                      <a:pt x="2523566" y="361395"/>
                      <a:pt x="2808476" y="361395"/>
                      <a:pt x="3093682" y="361099"/>
                    </a:cubicBezTo>
                    <a:cubicBezTo>
                      <a:pt x="3105244" y="361099"/>
                      <a:pt x="3109691" y="362878"/>
                      <a:pt x="3109691" y="375923"/>
                    </a:cubicBezTo>
                    <a:cubicBezTo>
                      <a:pt x="3109394" y="413574"/>
                      <a:pt x="3109987" y="413574"/>
                      <a:pt x="3073225" y="417429"/>
                    </a:cubicBezTo>
                    <a:cubicBezTo>
                      <a:pt x="3020156" y="423061"/>
                      <a:pt x="3006222" y="444704"/>
                      <a:pt x="3022825" y="495401"/>
                    </a:cubicBezTo>
                    <a:cubicBezTo>
                      <a:pt x="3034090" y="529791"/>
                      <a:pt x="3055733" y="557660"/>
                      <a:pt x="3076782" y="586417"/>
                    </a:cubicBezTo>
                    <a:cubicBezTo>
                      <a:pt x="3154162" y="692258"/>
                      <a:pt x="3255258" y="773195"/>
                      <a:pt x="3357244" y="852945"/>
                    </a:cubicBezTo>
                    <a:cubicBezTo>
                      <a:pt x="3435513" y="914019"/>
                      <a:pt x="3512892" y="976278"/>
                      <a:pt x="3587306" y="1041798"/>
                    </a:cubicBezTo>
                    <a:cubicBezTo>
                      <a:pt x="3611617" y="1063144"/>
                      <a:pt x="3635039" y="1086268"/>
                      <a:pt x="3640968" y="1119473"/>
                    </a:cubicBezTo>
                    <a:cubicBezTo>
                      <a:pt x="3646008" y="1148527"/>
                      <a:pt x="3644526" y="1178471"/>
                      <a:pt x="3645415" y="1208118"/>
                    </a:cubicBezTo>
                    <a:cubicBezTo>
                      <a:pt x="3645415" y="1213455"/>
                      <a:pt x="3642747" y="1214641"/>
                      <a:pt x="3638003" y="1214641"/>
                    </a:cubicBezTo>
                    <a:cubicBezTo>
                      <a:pt x="3634149" y="1214641"/>
                      <a:pt x="3629998" y="1214641"/>
                      <a:pt x="3626144" y="1214641"/>
                    </a:cubicBezTo>
                    <a:cubicBezTo>
                      <a:pt x="3025493" y="1214641"/>
                      <a:pt x="2424545" y="1214641"/>
                      <a:pt x="1823894" y="1214641"/>
                    </a:cubicBezTo>
                    <a:cubicBezTo>
                      <a:pt x="1222649" y="1214641"/>
                      <a:pt x="621405" y="1214641"/>
                      <a:pt x="20160" y="1214937"/>
                    </a:cubicBezTo>
                    <a:cubicBezTo>
                      <a:pt x="5337" y="1214937"/>
                      <a:pt x="1779" y="1211676"/>
                      <a:pt x="1779" y="1196556"/>
                    </a:cubicBezTo>
                    <a:cubicBezTo>
                      <a:pt x="4151" y="923802"/>
                      <a:pt x="6226" y="651048"/>
                      <a:pt x="7709" y="378294"/>
                    </a:cubicBezTo>
                    <a:cubicBezTo>
                      <a:pt x="7709" y="364064"/>
                      <a:pt x="10970" y="360506"/>
                      <a:pt x="25497" y="360506"/>
                    </a:cubicBezTo>
                    <a:close/>
                    <a:moveTo>
                      <a:pt x="687814" y="293"/>
                    </a:moveTo>
                    <a:cubicBezTo>
                      <a:pt x="849688" y="2072"/>
                      <a:pt x="1010968" y="6816"/>
                      <a:pt x="1172545" y="10966"/>
                    </a:cubicBezTo>
                    <a:cubicBezTo>
                      <a:pt x="1277792" y="13635"/>
                      <a:pt x="1383040" y="15710"/>
                      <a:pt x="1487991" y="17785"/>
                    </a:cubicBezTo>
                    <a:cubicBezTo>
                      <a:pt x="1651347" y="21343"/>
                      <a:pt x="1814999" y="25197"/>
                      <a:pt x="1978355" y="28755"/>
                    </a:cubicBezTo>
                    <a:cubicBezTo>
                      <a:pt x="2088050" y="31126"/>
                      <a:pt x="2197744" y="33202"/>
                      <a:pt x="2307142" y="35574"/>
                    </a:cubicBezTo>
                    <a:cubicBezTo>
                      <a:pt x="2474945" y="39131"/>
                      <a:pt x="2643044" y="42985"/>
                      <a:pt x="2810848" y="46543"/>
                    </a:cubicBezTo>
                    <a:cubicBezTo>
                      <a:pt x="2889412" y="48322"/>
                      <a:pt x="2967978" y="49804"/>
                      <a:pt x="3046542" y="51286"/>
                    </a:cubicBezTo>
                    <a:cubicBezTo>
                      <a:pt x="3082119" y="51879"/>
                      <a:pt x="3095756" y="61663"/>
                      <a:pt x="3107022" y="95757"/>
                    </a:cubicBezTo>
                    <a:cubicBezTo>
                      <a:pt x="3115916" y="122143"/>
                      <a:pt x="3117399" y="149715"/>
                      <a:pt x="3117992" y="177583"/>
                    </a:cubicBezTo>
                    <a:cubicBezTo>
                      <a:pt x="3118881" y="224426"/>
                      <a:pt x="3114434" y="271269"/>
                      <a:pt x="3112655" y="318111"/>
                    </a:cubicBezTo>
                    <a:cubicBezTo>
                      <a:pt x="3112359" y="329081"/>
                      <a:pt x="3105540" y="326412"/>
                      <a:pt x="3099907" y="326412"/>
                    </a:cubicBezTo>
                    <a:cubicBezTo>
                      <a:pt x="3038241" y="326709"/>
                      <a:pt x="2976278" y="326709"/>
                      <a:pt x="2914612" y="326709"/>
                    </a:cubicBezTo>
                    <a:cubicBezTo>
                      <a:pt x="2462493" y="326709"/>
                      <a:pt x="2010670" y="326709"/>
                      <a:pt x="1558551" y="326709"/>
                    </a:cubicBezTo>
                    <a:cubicBezTo>
                      <a:pt x="1558551" y="326709"/>
                      <a:pt x="1558551" y="326709"/>
                      <a:pt x="1558551" y="326412"/>
                    </a:cubicBezTo>
                    <a:cubicBezTo>
                      <a:pt x="1192112" y="326412"/>
                      <a:pt x="825377" y="326709"/>
                      <a:pt x="458938" y="326116"/>
                    </a:cubicBezTo>
                    <a:cubicBezTo>
                      <a:pt x="312185" y="325819"/>
                      <a:pt x="165431" y="323448"/>
                      <a:pt x="18678" y="322855"/>
                    </a:cubicBezTo>
                    <a:cubicBezTo>
                      <a:pt x="6522" y="322855"/>
                      <a:pt x="3854" y="318704"/>
                      <a:pt x="4151" y="307735"/>
                    </a:cubicBezTo>
                    <a:cubicBezTo>
                      <a:pt x="5040" y="262671"/>
                      <a:pt x="14527" y="218793"/>
                      <a:pt x="21050" y="174322"/>
                    </a:cubicBezTo>
                    <a:cubicBezTo>
                      <a:pt x="23125" y="159202"/>
                      <a:pt x="25793" y="144082"/>
                      <a:pt x="27572" y="128962"/>
                    </a:cubicBezTo>
                    <a:cubicBezTo>
                      <a:pt x="34391" y="72040"/>
                      <a:pt x="69671" y="41503"/>
                      <a:pt x="122146" y="26679"/>
                    </a:cubicBezTo>
                    <a:cubicBezTo>
                      <a:pt x="158909" y="16303"/>
                      <a:pt x="197154" y="14821"/>
                      <a:pt x="234806" y="12449"/>
                    </a:cubicBezTo>
                    <a:cubicBezTo>
                      <a:pt x="385710" y="2962"/>
                      <a:pt x="536614" y="-1189"/>
                      <a:pt x="687814" y="293"/>
                    </a:cubicBezTo>
                    <a:close/>
                  </a:path>
                </a:pathLst>
              </a:custGeom>
              <a:solidFill>
                <a:srgbClr val="FCD01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: Shape 412">
                <a:extLst>
                  <a:ext uri="{FF2B5EF4-FFF2-40B4-BE49-F238E27FC236}">
                    <a16:creationId xmlns:a16="http://schemas.microsoft.com/office/drawing/2014/main" id="{DD8B49E8-F88C-4AE5-BE3C-ECD4DE7CF97C}"/>
                  </a:ext>
                </a:extLst>
              </p:cNvPr>
              <p:cNvSpPr/>
              <p:nvPr/>
            </p:nvSpPr>
            <p:spPr>
              <a:xfrm>
                <a:off x="7766186" y="3539422"/>
                <a:ext cx="3121798" cy="441062"/>
              </a:xfrm>
              <a:custGeom>
                <a:avLst/>
                <a:gdLst>
                  <a:gd name="connsiteX0" fmla="*/ 1028200 w 3121798"/>
                  <a:gd name="connsiteY0" fmla="*/ 128 h 441062"/>
                  <a:gd name="connsiteX1" fmla="*/ 1290085 w 3121798"/>
                  <a:gd name="connsiteY1" fmla="*/ 128 h 441062"/>
                  <a:gd name="connsiteX2" fmla="*/ 1343046 w 3121798"/>
                  <a:gd name="connsiteY2" fmla="*/ 52971 h 441062"/>
                  <a:gd name="connsiteX3" fmla="*/ 1343046 w 3121798"/>
                  <a:gd name="connsiteY3" fmla="*/ 221606 h 441062"/>
                  <a:gd name="connsiteX4" fmla="*/ 1343046 w 3121798"/>
                  <a:gd name="connsiteY4" fmla="*/ 390529 h 441062"/>
                  <a:gd name="connsiteX5" fmla="*/ 1292133 w 3121798"/>
                  <a:gd name="connsiteY5" fmla="*/ 441062 h 441062"/>
                  <a:gd name="connsiteX6" fmla="*/ 1028785 w 3121798"/>
                  <a:gd name="connsiteY6" fmla="*/ 441062 h 441062"/>
                  <a:gd name="connsiteX7" fmla="*/ 976116 w 3121798"/>
                  <a:gd name="connsiteY7" fmla="*/ 389085 h 441062"/>
                  <a:gd name="connsiteX8" fmla="*/ 976116 w 3121798"/>
                  <a:gd name="connsiteY8" fmla="*/ 51239 h 441062"/>
                  <a:gd name="connsiteX9" fmla="*/ 1028200 w 3121798"/>
                  <a:gd name="connsiteY9" fmla="*/ 128 h 441062"/>
                  <a:gd name="connsiteX10" fmla="*/ 2474329 w 3121798"/>
                  <a:gd name="connsiteY10" fmla="*/ 1 h 441062"/>
                  <a:gd name="connsiteX11" fmla="*/ 2768008 w 3121798"/>
                  <a:gd name="connsiteY11" fmla="*/ 1 h 441062"/>
                  <a:gd name="connsiteX12" fmla="*/ 2856403 w 3121798"/>
                  <a:gd name="connsiteY12" fmla="*/ 46187 h 441062"/>
                  <a:gd name="connsiteX13" fmla="*/ 3057036 w 3121798"/>
                  <a:gd name="connsiteY13" fmla="*/ 340803 h 441062"/>
                  <a:gd name="connsiteX14" fmla="*/ 3112863 w 3121798"/>
                  <a:gd name="connsiteY14" fmla="*/ 421100 h 441062"/>
                  <a:gd name="connsiteX15" fmla="*/ 3116062 w 3121798"/>
                  <a:gd name="connsiteY15" fmla="*/ 436791 h 441062"/>
                  <a:gd name="connsiteX16" fmla="*/ 2860474 w 3121798"/>
                  <a:gd name="connsiteY16" fmla="*/ 438339 h 441062"/>
                  <a:gd name="connsiteX17" fmla="*/ 2784873 w 3121798"/>
                  <a:gd name="connsiteY17" fmla="*/ 438339 h 441062"/>
                  <a:gd name="connsiteX18" fmla="*/ 2784873 w 3121798"/>
                  <a:gd name="connsiteY18" fmla="*/ 438053 h 441062"/>
                  <a:gd name="connsiteX19" fmla="*/ 2475202 w 3121798"/>
                  <a:gd name="connsiteY19" fmla="*/ 438053 h 441062"/>
                  <a:gd name="connsiteX20" fmla="*/ 2421118 w 3121798"/>
                  <a:gd name="connsiteY20" fmla="*/ 385268 h 441062"/>
                  <a:gd name="connsiteX21" fmla="*/ 2421118 w 3121798"/>
                  <a:gd name="connsiteY21" fmla="*/ 52499 h 441062"/>
                  <a:gd name="connsiteX22" fmla="*/ 2474329 w 3121798"/>
                  <a:gd name="connsiteY22" fmla="*/ 1 h 441062"/>
                  <a:gd name="connsiteX23" fmla="*/ 2006229 w 3121798"/>
                  <a:gd name="connsiteY23" fmla="*/ 0 h 441062"/>
                  <a:gd name="connsiteX24" fmla="*/ 2265187 w 3121798"/>
                  <a:gd name="connsiteY24" fmla="*/ 0 h 441062"/>
                  <a:gd name="connsiteX25" fmla="*/ 2319612 w 3121798"/>
                  <a:gd name="connsiteY25" fmla="*/ 53420 h 441062"/>
                  <a:gd name="connsiteX26" fmla="*/ 2319612 w 3121798"/>
                  <a:gd name="connsiteY26" fmla="*/ 389823 h 441062"/>
                  <a:gd name="connsiteX27" fmla="*/ 2267235 w 3121798"/>
                  <a:gd name="connsiteY27" fmla="*/ 440934 h 441062"/>
                  <a:gd name="connsiteX28" fmla="*/ 2003888 w 3121798"/>
                  <a:gd name="connsiteY28" fmla="*/ 440934 h 441062"/>
                  <a:gd name="connsiteX29" fmla="*/ 1951804 w 3121798"/>
                  <a:gd name="connsiteY29" fmla="*/ 389823 h 441062"/>
                  <a:gd name="connsiteX30" fmla="*/ 1951804 w 3121798"/>
                  <a:gd name="connsiteY30" fmla="*/ 220900 h 441062"/>
                  <a:gd name="connsiteX31" fmla="*/ 1951804 w 3121798"/>
                  <a:gd name="connsiteY31" fmla="*/ 53420 h 441062"/>
                  <a:gd name="connsiteX32" fmla="*/ 2006229 w 3121798"/>
                  <a:gd name="connsiteY32" fmla="*/ 0 h 441062"/>
                  <a:gd name="connsiteX33" fmla="*/ 1516772 w 3121798"/>
                  <a:gd name="connsiteY33" fmla="*/ 0 h 441062"/>
                  <a:gd name="connsiteX34" fmla="*/ 1777193 w 3121798"/>
                  <a:gd name="connsiteY34" fmla="*/ 0 h 441062"/>
                  <a:gd name="connsiteX35" fmla="*/ 1831618 w 3121798"/>
                  <a:gd name="connsiteY35" fmla="*/ 53420 h 441062"/>
                  <a:gd name="connsiteX36" fmla="*/ 1831618 w 3121798"/>
                  <a:gd name="connsiteY36" fmla="*/ 220323 h 441062"/>
                  <a:gd name="connsiteX37" fmla="*/ 1831618 w 3121798"/>
                  <a:gd name="connsiteY37" fmla="*/ 387802 h 441062"/>
                  <a:gd name="connsiteX38" fmla="*/ 1778071 w 3121798"/>
                  <a:gd name="connsiteY38" fmla="*/ 440645 h 441062"/>
                  <a:gd name="connsiteX39" fmla="*/ 1520576 w 3121798"/>
                  <a:gd name="connsiteY39" fmla="*/ 440645 h 441062"/>
                  <a:gd name="connsiteX40" fmla="*/ 1463810 w 3121798"/>
                  <a:gd name="connsiteY40" fmla="*/ 385203 h 441062"/>
                  <a:gd name="connsiteX41" fmla="*/ 1463810 w 3121798"/>
                  <a:gd name="connsiteY41" fmla="*/ 128209 h 441062"/>
                  <a:gd name="connsiteX42" fmla="*/ 1463810 w 3121798"/>
                  <a:gd name="connsiteY42" fmla="*/ 51688 h 441062"/>
                  <a:gd name="connsiteX43" fmla="*/ 1516772 w 3121798"/>
                  <a:gd name="connsiteY43" fmla="*/ 0 h 441062"/>
                  <a:gd name="connsiteX44" fmla="*/ 543427 w 3121798"/>
                  <a:gd name="connsiteY44" fmla="*/ 0 h 441062"/>
                  <a:gd name="connsiteX45" fmla="*/ 800922 w 3121798"/>
                  <a:gd name="connsiteY45" fmla="*/ 0 h 441062"/>
                  <a:gd name="connsiteX46" fmla="*/ 855932 w 3121798"/>
                  <a:gd name="connsiteY46" fmla="*/ 54287 h 441062"/>
                  <a:gd name="connsiteX47" fmla="*/ 855640 w 3121798"/>
                  <a:gd name="connsiteY47" fmla="*/ 220323 h 441062"/>
                  <a:gd name="connsiteX48" fmla="*/ 855640 w 3121798"/>
                  <a:gd name="connsiteY48" fmla="*/ 387802 h 441062"/>
                  <a:gd name="connsiteX49" fmla="*/ 802678 w 3121798"/>
                  <a:gd name="connsiteY49" fmla="*/ 440934 h 441062"/>
                  <a:gd name="connsiteX50" fmla="*/ 540794 w 3121798"/>
                  <a:gd name="connsiteY50" fmla="*/ 440934 h 441062"/>
                  <a:gd name="connsiteX51" fmla="*/ 488124 w 3121798"/>
                  <a:gd name="connsiteY51" fmla="*/ 388668 h 441062"/>
                  <a:gd name="connsiteX52" fmla="*/ 488124 w 3121798"/>
                  <a:gd name="connsiteY52" fmla="*/ 53709 h 441062"/>
                  <a:gd name="connsiteX53" fmla="*/ 543427 w 3121798"/>
                  <a:gd name="connsiteY53" fmla="*/ 0 h 441062"/>
                  <a:gd name="connsiteX54" fmla="*/ 56896 w 3121798"/>
                  <a:gd name="connsiteY54" fmla="*/ 0 h 441062"/>
                  <a:gd name="connsiteX55" fmla="*/ 312928 w 3121798"/>
                  <a:gd name="connsiteY55" fmla="*/ 0 h 441062"/>
                  <a:gd name="connsiteX56" fmla="*/ 367061 w 3121798"/>
                  <a:gd name="connsiteY56" fmla="*/ 53132 h 441062"/>
                  <a:gd name="connsiteX57" fmla="*/ 367061 w 3121798"/>
                  <a:gd name="connsiteY57" fmla="*/ 389535 h 441062"/>
                  <a:gd name="connsiteX58" fmla="*/ 315562 w 3121798"/>
                  <a:gd name="connsiteY58" fmla="*/ 440934 h 441062"/>
                  <a:gd name="connsiteX59" fmla="*/ 52214 w 3121798"/>
                  <a:gd name="connsiteY59" fmla="*/ 440934 h 441062"/>
                  <a:gd name="connsiteX60" fmla="*/ 130 w 3121798"/>
                  <a:gd name="connsiteY60" fmla="*/ 390112 h 441062"/>
                  <a:gd name="connsiteX61" fmla="*/ 130 w 3121798"/>
                  <a:gd name="connsiteY61" fmla="*/ 219456 h 441062"/>
                  <a:gd name="connsiteX62" fmla="*/ 130 w 3121798"/>
                  <a:gd name="connsiteY62" fmla="*/ 56308 h 441062"/>
                  <a:gd name="connsiteX63" fmla="*/ 56896 w 3121798"/>
                  <a:gd name="connsiteY63" fmla="*/ 0 h 44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121798" h="441062">
                    <a:moveTo>
                      <a:pt x="1028200" y="128"/>
                    </a:moveTo>
                    <a:cubicBezTo>
                      <a:pt x="1115397" y="128"/>
                      <a:pt x="1202595" y="-160"/>
                      <a:pt x="1290085" y="128"/>
                    </a:cubicBezTo>
                    <a:cubicBezTo>
                      <a:pt x="1324027" y="128"/>
                      <a:pt x="1343046" y="19186"/>
                      <a:pt x="1343046" y="52971"/>
                    </a:cubicBezTo>
                    <a:cubicBezTo>
                      <a:pt x="1343046" y="108990"/>
                      <a:pt x="1343046" y="165298"/>
                      <a:pt x="1343046" y="221606"/>
                    </a:cubicBezTo>
                    <a:cubicBezTo>
                      <a:pt x="1343046" y="277913"/>
                      <a:pt x="1343046" y="334221"/>
                      <a:pt x="1343046" y="390529"/>
                    </a:cubicBezTo>
                    <a:cubicBezTo>
                      <a:pt x="1343046" y="421426"/>
                      <a:pt x="1323442" y="440773"/>
                      <a:pt x="1292133" y="441062"/>
                    </a:cubicBezTo>
                    <a:cubicBezTo>
                      <a:pt x="1204350" y="441062"/>
                      <a:pt x="1116568" y="441062"/>
                      <a:pt x="1028785" y="441062"/>
                    </a:cubicBezTo>
                    <a:cubicBezTo>
                      <a:pt x="995721" y="441062"/>
                      <a:pt x="976116" y="422004"/>
                      <a:pt x="976116" y="389085"/>
                    </a:cubicBezTo>
                    <a:cubicBezTo>
                      <a:pt x="976116" y="276470"/>
                      <a:pt x="976116" y="163854"/>
                      <a:pt x="976116" y="51239"/>
                    </a:cubicBezTo>
                    <a:cubicBezTo>
                      <a:pt x="976116" y="19186"/>
                      <a:pt x="995721" y="128"/>
                      <a:pt x="1028200" y="128"/>
                    </a:cubicBezTo>
                    <a:close/>
                    <a:moveTo>
                      <a:pt x="2474329" y="1"/>
                    </a:moveTo>
                    <a:lnTo>
                      <a:pt x="2768008" y="1"/>
                    </a:lnTo>
                    <a:cubicBezTo>
                      <a:pt x="2805518" y="1"/>
                      <a:pt x="2835177" y="15492"/>
                      <a:pt x="2856403" y="46187"/>
                    </a:cubicBezTo>
                    <a:lnTo>
                      <a:pt x="3057036" y="340803"/>
                    </a:lnTo>
                    <a:cubicBezTo>
                      <a:pt x="3074191" y="366335"/>
                      <a:pt x="3093091" y="397863"/>
                      <a:pt x="3112863" y="421100"/>
                    </a:cubicBezTo>
                    <a:cubicBezTo>
                      <a:pt x="3118098" y="427124"/>
                      <a:pt x="3128205" y="441526"/>
                      <a:pt x="3116062" y="436791"/>
                    </a:cubicBezTo>
                    <a:cubicBezTo>
                      <a:pt x="3073997" y="440855"/>
                      <a:pt x="2915672" y="437288"/>
                      <a:pt x="2860474" y="438339"/>
                    </a:cubicBezTo>
                    <a:lnTo>
                      <a:pt x="2784873" y="438339"/>
                    </a:lnTo>
                    <a:lnTo>
                      <a:pt x="2784873" y="438053"/>
                    </a:lnTo>
                    <a:lnTo>
                      <a:pt x="2475202" y="438053"/>
                    </a:lnTo>
                    <a:cubicBezTo>
                      <a:pt x="2440309" y="438053"/>
                      <a:pt x="2421118" y="419119"/>
                      <a:pt x="2421118" y="385268"/>
                    </a:cubicBezTo>
                    <a:lnTo>
                      <a:pt x="2421118" y="52499"/>
                    </a:lnTo>
                    <a:cubicBezTo>
                      <a:pt x="2421118" y="19221"/>
                      <a:pt x="2440309" y="1"/>
                      <a:pt x="2474329" y="1"/>
                    </a:cubicBezTo>
                    <a:close/>
                    <a:moveTo>
                      <a:pt x="2006229" y="0"/>
                    </a:moveTo>
                    <a:cubicBezTo>
                      <a:pt x="2092548" y="0"/>
                      <a:pt x="2178868" y="0"/>
                      <a:pt x="2265187" y="0"/>
                    </a:cubicBezTo>
                    <a:cubicBezTo>
                      <a:pt x="2300008" y="0"/>
                      <a:pt x="2319612" y="19058"/>
                      <a:pt x="2319612" y="53420"/>
                    </a:cubicBezTo>
                    <a:cubicBezTo>
                      <a:pt x="2319905" y="165459"/>
                      <a:pt x="2319612" y="277785"/>
                      <a:pt x="2319612" y="389823"/>
                    </a:cubicBezTo>
                    <a:cubicBezTo>
                      <a:pt x="2319612" y="421298"/>
                      <a:pt x="2299422" y="440934"/>
                      <a:pt x="2267235" y="440934"/>
                    </a:cubicBezTo>
                    <a:cubicBezTo>
                      <a:pt x="2179453" y="440934"/>
                      <a:pt x="2091671" y="440934"/>
                      <a:pt x="2003888" y="440934"/>
                    </a:cubicBezTo>
                    <a:cubicBezTo>
                      <a:pt x="1971701" y="440934"/>
                      <a:pt x="1951804" y="421298"/>
                      <a:pt x="1951804" y="389823"/>
                    </a:cubicBezTo>
                    <a:cubicBezTo>
                      <a:pt x="1951804" y="333515"/>
                      <a:pt x="1952096" y="277208"/>
                      <a:pt x="1951804" y="220900"/>
                    </a:cubicBezTo>
                    <a:cubicBezTo>
                      <a:pt x="1951804" y="165170"/>
                      <a:pt x="1951804" y="109151"/>
                      <a:pt x="1951804" y="53420"/>
                    </a:cubicBezTo>
                    <a:cubicBezTo>
                      <a:pt x="1951804" y="18770"/>
                      <a:pt x="1971116" y="0"/>
                      <a:pt x="2006229" y="0"/>
                    </a:cubicBezTo>
                    <a:close/>
                    <a:moveTo>
                      <a:pt x="1516772" y="0"/>
                    </a:moveTo>
                    <a:cubicBezTo>
                      <a:pt x="1603677" y="0"/>
                      <a:pt x="1690289" y="0"/>
                      <a:pt x="1777193" y="0"/>
                    </a:cubicBezTo>
                    <a:cubicBezTo>
                      <a:pt x="1812306" y="0"/>
                      <a:pt x="1831618" y="19058"/>
                      <a:pt x="1831618" y="53420"/>
                    </a:cubicBezTo>
                    <a:cubicBezTo>
                      <a:pt x="1831618" y="108862"/>
                      <a:pt x="1831618" y="164592"/>
                      <a:pt x="1831618" y="220323"/>
                    </a:cubicBezTo>
                    <a:cubicBezTo>
                      <a:pt x="1831618" y="276053"/>
                      <a:pt x="1831618" y="332072"/>
                      <a:pt x="1831618" y="387802"/>
                    </a:cubicBezTo>
                    <a:cubicBezTo>
                      <a:pt x="1831618" y="421009"/>
                      <a:pt x="1811721" y="440356"/>
                      <a:pt x="1778071" y="440645"/>
                    </a:cubicBezTo>
                    <a:cubicBezTo>
                      <a:pt x="1692337" y="440645"/>
                      <a:pt x="1606310" y="440645"/>
                      <a:pt x="1520576" y="440645"/>
                    </a:cubicBezTo>
                    <a:cubicBezTo>
                      <a:pt x="1482830" y="440645"/>
                      <a:pt x="1463810" y="422453"/>
                      <a:pt x="1463810" y="385203"/>
                    </a:cubicBezTo>
                    <a:cubicBezTo>
                      <a:pt x="1463517" y="299442"/>
                      <a:pt x="1463810" y="213970"/>
                      <a:pt x="1463810" y="128209"/>
                    </a:cubicBezTo>
                    <a:cubicBezTo>
                      <a:pt x="1463810" y="102798"/>
                      <a:pt x="1463517" y="77099"/>
                      <a:pt x="1463810" y="51688"/>
                    </a:cubicBezTo>
                    <a:cubicBezTo>
                      <a:pt x="1464103" y="19058"/>
                      <a:pt x="1484000" y="0"/>
                      <a:pt x="1516772" y="0"/>
                    </a:cubicBezTo>
                    <a:close/>
                    <a:moveTo>
                      <a:pt x="543427" y="0"/>
                    </a:moveTo>
                    <a:cubicBezTo>
                      <a:pt x="629161" y="0"/>
                      <a:pt x="715188" y="0"/>
                      <a:pt x="800922" y="0"/>
                    </a:cubicBezTo>
                    <a:cubicBezTo>
                      <a:pt x="836620" y="0"/>
                      <a:pt x="855932" y="19058"/>
                      <a:pt x="855932" y="54287"/>
                    </a:cubicBezTo>
                    <a:cubicBezTo>
                      <a:pt x="855640" y="109439"/>
                      <a:pt x="855640" y="164881"/>
                      <a:pt x="855640" y="220323"/>
                    </a:cubicBezTo>
                    <a:cubicBezTo>
                      <a:pt x="855640" y="276053"/>
                      <a:pt x="855640" y="332072"/>
                      <a:pt x="855640" y="387802"/>
                    </a:cubicBezTo>
                    <a:cubicBezTo>
                      <a:pt x="855640" y="421298"/>
                      <a:pt x="836035" y="440934"/>
                      <a:pt x="802678" y="440934"/>
                    </a:cubicBezTo>
                    <a:cubicBezTo>
                      <a:pt x="715481" y="440934"/>
                      <a:pt x="627991" y="440934"/>
                      <a:pt x="540794" y="440934"/>
                    </a:cubicBezTo>
                    <a:cubicBezTo>
                      <a:pt x="508022" y="440934"/>
                      <a:pt x="488124" y="421298"/>
                      <a:pt x="488124" y="388668"/>
                    </a:cubicBezTo>
                    <a:cubicBezTo>
                      <a:pt x="488124" y="276919"/>
                      <a:pt x="488124" y="165459"/>
                      <a:pt x="488124" y="53709"/>
                    </a:cubicBezTo>
                    <a:cubicBezTo>
                      <a:pt x="488124" y="18192"/>
                      <a:pt x="507144" y="0"/>
                      <a:pt x="543427" y="0"/>
                    </a:cubicBezTo>
                    <a:close/>
                    <a:moveTo>
                      <a:pt x="56896" y="0"/>
                    </a:moveTo>
                    <a:cubicBezTo>
                      <a:pt x="142338" y="0"/>
                      <a:pt x="227487" y="0"/>
                      <a:pt x="312928" y="0"/>
                    </a:cubicBezTo>
                    <a:cubicBezTo>
                      <a:pt x="348334" y="0"/>
                      <a:pt x="367061" y="18481"/>
                      <a:pt x="367061" y="53132"/>
                    </a:cubicBezTo>
                    <a:cubicBezTo>
                      <a:pt x="367061" y="165170"/>
                      <a:pt x="367061" y="277208"/>
                      <a:pt x="367061" y="389535"/>
                    </a:cubicBezTo>
                    <a:cubicBezTo>
                      <a:pt x="367061" y="421298"/>
                      <a:pt x="347456" y="440934"/>
                      <a:pt x="315562" y="440934"/>
                    </a:cubicBezTo>
                    <a:cubicBezTo>
                      <a:pt x="227779" y="440934"/>
                      <a:pt x="139997" y="440934"/>
                      <a:pt x="52214" y="440934"/>
                    </a:cubicBezTo>
                    <a:cubicBezTo>
                      <a:pt x="19735" y="440934"/>
                      <a:pt x="423" y="422164"/>
                      <a:pt x="130" y="390112"/>
                    </a:cubicBezTo>
                    <a:cubicBezTo>
                      <a:pt x="-163" y="333227"/>
                      <a:pt x="130" y="276342"/>
                      <a:pt x="130" y="219456"/>
                    </a:cubicBezTo>
                    <a:cubicBezTo>
                      <a:pt x="130" y="165170"/>
                      <a:pt x="130" y="110595"/>
                      <a:pt x="130" y="56308"/>
                    </a:cubicBezTo>
                    <a:cubicBezTo>
                      <a:pt x="130" y="17037"/>
                      <a:pt x="17394" y="0"/>
                      <a:pt x="5689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Freeform: Shape 413">
                <a:extLst>
                  <a:ext uri="{FF2B5EF4-FFF2-40B4-BE49-F238E27FC236}">
                    <a16:creationId xmlns:a16="http://schemas.microsoft.com/office/drawing/2014/main" id="{4DA2B8A2-0BD9-4DAE-BEBE-A0773B4E913A}"/>
                  </a:ext>
                </a:extLst>
              </p:cNvPr>
              <p:cNvSpPr/>
              <p:nvPr/>
            </p:nvSpPr>
            <p:spPr>
              <a:xfrm>
                <a:off x="11301839" y="4271021"/>
                <a:ext cx="41506" cy="148236"/>
              </a:xfrm>
              <a:custGeom>
                <a:avLst/>
                <a:gdLst>
                  <a:gd name="connsiteX0" fmla="*/ 16221 w 133350"/>
                  <a:gd name="connsiteY0" fmla="*/ 482610 h 476250"/>
                  <a:gd name="connsiteX1" fmla="*/ 8601 w 133350"/>
                  <a:gd name="connsiteY1" fmla="*/ 334020 h 476250"/>
                  <a:gd name="connsiteX2" fmla="*/ 28 w 133350"/>
                  <a:gd name="connsiteY2" fmla="*/ 30173 h 476250"/>
                  <a:gd name="connsiteX3" fmla="*/ 25746 w 133350"/>
                  <a:gd name="connsiteY3" fmla="*/ 8265 h 476250"/>
                  <a:gd name="connsiteX4" fmla="*/ 138140 w 133350"/>
                  <a:gd name="connsiteY4" fmla="*/ 238770 h 476250"/>
                  <a:gd name="connsiteX5" fmla="*/ 16221 w 133350"/>
                  <a:gd name="connsiteY5" fmla="*/ 48261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476250">
                    <a:moveTo>
                      <a:pt x="16221" y="482610"/>
                    </a:moveTo>
                    <a:cubicBezTo>
                      <a:pt x="13363" y="427365"/>
                      <a:pt x="9553" y="380693"/>
                      <a:pt x="8601" y="334020"/>
                    </a:cubicBezTo>
                    <a:cubicBezTo>
                      <a:pt x="4790" y="233055"/>
                      <a:pt x="2886" y="131137"/>
                      <a:pt x="28" y="30173"/>
                    </a:cubicBezTo>
                    <a:cubicBezTo>
                      <a:pt x="28" y="13027"/>
                      <a:pt x="-1877" y="-13642"/>
                      <a:pt x="25746" y="8265"/>
                    </a:cubicBezTo>
                    <a:cubicBezTo>
                      <a:pt x="100040" y="66367"/>
                      <a:pt x="138140" y="146377"/>
                      <a:pt x="138140" y="238770"/>
                    </a:cubicBezTo>
                    <a:cubicBezTo>
                      <a:pt x="138140" y="334973"/>
                      <a:pt x="101946" y="416887"/>
                      <a:pt x="16221" y="48261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414">
                <a:extLst>
                  <a:ext uri="{FF2B5EF4-FFF2-40B4-BE49-F238E27FC236}">
                    <a16:creationId xmlns:a16="http://schemas.microsoft.com/office/drawing/2014/main" id="{EEC72EE0-7B40-4A1F-ABEE-D9ED90EB663F}"/>
                  </a:ext>
                </a:extLst>
              </p:cNvPr>
              <p:cNvSpPr/>
              <p:nvPr/>
            </p:nvSpPr>
            <p:spPr>
              <a:xfrm>
                <a:off x="7618776" y="4268246"/>
                <a:ext cx="20753" cy="157130"/>
              </a:xfrm>
              <a:custGeom>
                <a:avLst/>
                <a:gdLst>
                  <a:gd name="connsiteX0" fmla="*/ 68596 w 66675"/>
                  <a:gd name="connsiteY0" fmla="*/ 253399 h 504825"/>
                  <a:gd name="connsiteX1" fmla="*/ 68596 w 66675"/>
                  <a:gd name="connsiteY1" fmla="*/ 461997 h 504825"/>
                  <a:gd name="connsiteX2" fmla="*/ 35259 w 66675"/>
                  <a:gd name="connsiteY2" fmla="*/ 508669 h 504825"/>
                  <a:gd name="connsiteX3" fmla="*/ 16 w 66675"/>
                  <a:gd name="connsiteY3" fmla="*/ 463902 h 504825"/>
                  <a:gd name="connsiteX4" fmla="*/ 16 w 66675"/>
                  <a:gd name="connsiteY4" fmla="*/ 41944 h 504825"/>
                  <a:gd name="connsiteX5" fmla="*/ 33354 w 66675"/>
                  <a:gd name="connsiteY5" fmla="*/ 34 h 504825"/>
                  <a:gd name="connsiteX6" fmla="*/ 69549 w 66675"/>
                  <a:gd name="connsiteY6" fmla="*/ 43849 h 504825"/>
                  <a:gd name="connsiteX7" fmla="*/ 69549 w 66675"/>
                  <a:gd name="connsiteY7" fmla="*/ 252447 h 504825"/>
                  <a:gd name="connsiteX8" fmla="*/ 68596 w 66675"/>
                  <a:gd name="connsiteY8" fmla="*/ 253399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04825">
                    <a:moveTo>
                      <a:pt x="68596" y="253399"/>
                    </a:moveTo>
                    <a:cubicBezTo>
                      <a:pt x="68596" y="322932"/>
                      <a:pt x="68596" y="392464"/>
                      <a:pt x="68596" y="461997"/>
                    </a:cubicBezTo>
                    <a:cubicBezTo>
                      <a:pt x="68596" y="484857"/>
                      <a:pt x="74311" y="508669"/>
                      <a:pt x="35259" y="508669"/>
                    </a:cubicBezTo>
                    <a:cubicBezTo>
                      <a:pt x="-1889" y="508669"/>
                      <a:pt x="16" y="489619"/>
                      <a:pt x="16" y="463902"/>
                    </a:cubicBezTo>
                    <a:cubicBezTo>
                      <a:pt x="969" y="322932"/>
                      <a:pt x="969" y="182914"/>
                      <a:pt x="16" y="41944"/>
                    </a:cubicBezTo>
                    <a:cubicBezTo>
                      <a:pt x="16" y="18132"/>
                      <a:pt x="-936" y="987"/>
                      <a:pt x="33354" y="34"/>
                    </a:cubicBezTo>
                    <a:cubicBezTo>
                      <a:pt x="70501" y="-918"/>
                      <a:pt x="69549" y="18132"/>
                      <a:pt x="69549" y="43849"/>
                    </a:cubicBezTo>
                    <a:cubicBezTo>
                      <a:pt x="68596" y="113382"/>
                      <a:pt x="69549" y="182914"/>
                      <a:pt x="69549" y="252447"/>
                    </a:cubicBezTo>
                    <a:cubicBezTo>
                      <a:pt x="69549" y="253399"/>
                      <a:pt x="69549" y="253399"/>
                      <a:pt x="68596" y="25339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415">
                <a:extLst>
                  <a:ext uri="{FF2B5EF4-FFF2-40B4-BE49-F238E27FC236}">
                    <a16:creationId xmlns:a16="http://schemas.microsoft.com/office/drawing/2014/main" id="{E79000E2-444D-4889-847A-9AC5ACCFF3A3}"/>
                  </a:ext>
                </a:extLst>
              </p:cNvPr>
              <p:cNvSpPr/>
              <p:nvPr/>
            </p:nvSpPr>
            <p:spPr>
              <a:xfrm flipH="1">
                <a:off x="8201340" y="4048976"/>
                <a:ext cx="2031845" cy="139653"/>
              </a:xfrm>
              <a:custGeom>
                <a:avLst/>
                <a:gdLst>
                  <a:gd name="connsiteX0" fmla="*/ 1474955 w 2031845"/>
                  <a:gd name="connsiteY0" fmla="*/ 75789 h 139653"/>
                  <a:gd name="connsiteX1" fmla="*/ 1466653 w 2031845"/>
                  <a:gd name="connsiteY1" fmla="*/ 92984 h 139653"/>
                  <a:gd name="connsiteX2" fmla="*/ 1475548 w 2031845"/>
                  <a:gd name="connsiteY2" fmla="*/ 113144 h 139653"/>
                  <a:gd name="connsiteX3" fmla="*/ 1495708 w 2031845"/>
                  <a:gd name="connsiteY3" fmla="*/ 94466 h 139653"/>
                  <a:gd name="connsiteX4" fmla="*/ 1474955 w 2031845"/>
                  <a:gd name="connsiteY4" fmla="*/ 75789 h 139653"/>
                  <a:gd name="connsiteX5" fmla="*/ 1476437 w 2031845"/>
                  <a:gd name="connsiteY5" fmla="*/ 25685 h 139653"/>
                  <a:gd name="connsiteX6" fmla="*/ 1466357 w 2031845"/>
                  <a:gd name="connsiteY6" fmla="*/ 40805 h 139653"/>
                  <a:gd name="connsiteX7" fmla="*/ 1476437 w 2031845"/>
                  <a:gd name="connsiteY7" fmla="*/ 55925 h 139653"/>
                  <a:gd name="connsiteX8" fmla="*/ 1496004 w 2031845"/>
                  <a:gd name="connsiteY8" fmla="*/ 39916 h 139653"/>
                  <a:gd name="connsiteX9" fmla="*/ 1476437 w 2031845"/>
                  <a:gd name="connsiteY9" fmla="*/ 25685 h 139653"/>
                  <a:gd name="connsiteX10" fmla="*/ 785954 w 2031845"/>
                  <a:gd name="connsiteY10" fmla="*/ 22127 h 139653"/>
                  <a:gd name="connsiteX11" fmla="*/ 772316 w 2031845"/>
                  <a:gd name="connsiteY11" fmla="*/ 37248 h 139653"/>
                  <a:gd name="connsiteX12" fmla="*/ 772316 w 2031845"/>
                  <a:gd name="connsiteY12" fmla="*/ 68081 h 139653"/>
                  <a:gd name="connsiteX13" fmla="*/ 772316 w 2031845"/>
                  <a:gd name="connsiteY13" fmla="*/ 103361 h 139653"/>
                  <a:gd name="connsiteX14" fmla="*/ 785361 w 2031845"/>
                  <a:gd name="connsiteY14" fmla="*/ 116702 h 139653"/>
                  <a:gd name="connsiteX15" fmla="*/ 799592 w 2031845"/>
                  <a:gd name="connsiteY15" fmla="*/ 102768 h 139653"/>
                  <a:gd name="connsiteX16" fmla="*/ 799888 w 2031845"/>
                  <a:gd name="connsiteY16" fmla="*/ 36655 h 139653"/>
                  <a:gd name="connsiteX17" fmla="*/ 785954 w 2031845"/>
                  <a:gd name="connsiteY17" fmla="*/ 22127 h 139653"/>
                  <a:gd name="connsiteX18" fmla="*/ 1016312 w 2031845"/>
                  <a:gd name="connsiteY18" fmla="*/ 21831 h 139653"/>
                  <a:gd name="connsiteX19" fmla="*/ 1001489 w 2031845"/>
                  <a:gd name="connsiteY19" fmla="*/ 32504 h 139653"/>
                  <a:gd name="connsiteX20" fmla="*/ 1001489 w 2031845"/>
                  <a:gd name="connsiteY20" fmla="*/ 106325 h 139653"/>
                  <a:gd name="connsiteX21" fmla="*/ 1016312 w 2031845"/>
                  <a:gd name="connsiteY21" fmla="*/ 116405 h 139653"/>
                  <a:gd name="connsiteX22" fmla="*/ 1028468 w 2031845"/>
                  <a:gd name="connsiteY22" fmla="*/ 105139 h 139653"/>
                  <a:gd name="connsiteX23" fmla="*/ 1028468 w 2031845"/>
                  <a:gd name="connsiteY23" fmla="*/ 69859 h 139653"/>
                  <a:gd name="connsiteX24" fmla="*/ 1028468 w 2031845"/>
                  <a:gd name="connsiteY24" fmla="*/ 34579 h 139653"/>
                  <a:gd name="connsiteX25" fmla="*/ 1016312 w 2031845"/>
                  <a:gd name="connsiteY25" fmla="*/ 21831 h 139653"/>
                  <a:gd name="connsiteX26" fmla="*/ 1623783 w 2031845"/>
                  <a:gd name="connsiteY26" fmla="*/ 3153 h 139653"/>
                  <a:gd name="connsiteX27" fmla="*/ 1684560 w 2031845"/>
                  <a:gd name="connsiteY27" fmla="*/ 3153 h 139653"/>
                  <a:gd name="connsiteX28" fmla="*/ 1697901 w 2031845"/>
                  <a:gd name="connsiteY28" fmla="*/ 15901 h 139653"/>
                  <a:gd name="connsiteX29" fmla="*/ 1697605 w 2031845"/>
                  <a:gd name="connsiteY29" fmla="*/ 100396 h 139653"/>
                  <a:gd name="connsiteX30" fmla="*/ 1710650 w 2031845"/>
                  <a:gd name="connsiteY30" fmla="*/ 116702 h 139653"/>
                  <a:gd name="connsiteX31" fmla="*/ 1722508 w 2031845"/>
                  <a:gd name="connsiteY31" fmla="*/ 100989 h 139653"/>
                  <a:gd name="connsiteX32" fmla="*/ 1722212 w 2031845"/>
                  <a:gd name="connsiteY32" fmla="*/ 58000 h 139653"/>
                  <a:gd name="connsiteX33" fmla="*/ 1722212 w 2031845"/>
                  <a:gd name="connsiteY33" fmla="*/ 13530 h 139653"/>
                  <a:gd name="connsiteX34" fmla="*/ 1731995 w 2031845"/>
                  <a:gd name="connsiteY34" fmla="*/ 3153 h 139653"/>
                  <a:gd name="connsiteX35" fmla="*/ 1798701 w 2031845"/>
                  <a:gd name="connsiteY35" fmla="*/ 3153 h 139653"/>
                  <a:gd name="connsiteX36" fmla="*/ 1808188 w 2031845"/>
                  <a:gd name="connsiteY36" fmla="*/ 13530 h 139653"/>
                  <a:gd name="connsiteX37" fmla="*/ 1808188 w 2031845"/>
                  <a:gd name="connsiteY37" fmla="*/ 99506 h 139653"/>
                  <a:gd name="connsiteX38" fmla="*/ 1792179 w 2031845"/>
                  <a:gd name="connsiteY38" fmla="*/ 125299 h 139653"/>
                  <a:gd name="connsiteX39" fmla="*/ 1733478 w 2031845"/>
                  <a:gd name="connsiteY39" fmla="*/ 138344 h 139653"/>
                  <a:gd name="connsiteX40" fmla="*/ 1639793 w 2031845"/>
                  <a:gd name="connsiteY40" fmla="*/ 129746 h 139653"/>
                  <a:gd name="connsiteX41" fmla="*/ 1612221 w 2031845"/>
                  <a:gd name="connsiteY41" fmla="*/ 92688 h 139653"/>
                  <a:gd name="connsiteX42" fmla="*/ 1611924 w 2031845"/>
                  <a:gd name="connsiteY42" fmla="*/ 15605 h 139653"/>
                  <a:gd name="connsiteX43" fmla="*/ 1623783 w 2031845"/>
                  <a:gd name="connsiteY43" fmla="*/ 3153 h 139653"/>
                  <a:gd name="connsiteX44" fmla="*/ 1156544 w 2031845"/>
                  <a:gd name="connsiteY44" fmla="*/ 3153 h 139653"/>
                  <a:gd name="connsiteX45" fmla="*/ 1221768 w 2031845"/>
                  <a:gd name="connsiteY45" fmla="*/ 3153 h 139653"/>
                  <a:gd name="connsiteX46" fmla="*/ 1232441 w 2031845"/>
                  <a:gd name="connsiteY46" fmla="*/ 13826 h 139653"/>
                  <a:gd name="connsiteX47" fmla="*/ 1232441 w 2031845"/>
                  <a:gd name="connsiteY47" fmla="*/ 96838 h 139653"/>
                  <a:gd name="connsiteX48" fmla="*/ 1245486 w 2031845"/>
                  <a:gd name="connsiteY48" fmla="*/ 110179 h 139653"/>
                  <a:gd name="connsiteX49" fmla="*/ 1270686 w 2031845"/>
                  <a:gd name="connsiteY49" fmla="*/ 109883 h 139653"/>
                  <a:gd name="connsiteX50" fmla="*/ 1285806 w 2031845"/>
                  <a:gd name="connsiteY50" fmla="*/ 131228 h 139653"/>
                  <a:gd name="connsiteX51" fmla="*/ 1275133 w 2031845"/>
                  <a:gd name="connsiteY51" fmla="*/ 135676 h 139653"/>
                  <a:gd name="connsiteX52" fmla="*/ 1217321 w 2031845"/>
                  <a:gd name="connsiteY52" fmla="*/ 136269 h 139653"/>
                  <a:gd name="connsiteX53" fmla="*/ 1158026 w 2031845"/>
                  <a:gd name="connsiteY53" fmla="*/ 136565 h 139653"/>
                  <a:gd name="connsiteX54" fmla="*/ 1146760 w 2031845"/>
                  <a:gd name="connsiteY54" fmla="*/ 126189 h 139653"/>
                  <a:gd name="connsiteX55" fmla="*/ 1146760 w 2031845"/>
                  <a:gd name="connsiteY55" fmla="*/ 13530 h 139653"/>
                  <a:gd name="connsiteX56" fmla="*/ 1156544 w 2031845"/>
                  <a:gd name="connsiteY56" fmla="*/ 3153 h 139653"/>
                  <a:gd name="connsiteX57" fmla="*/ 1460724 w 2031845"/>
                  <a:gd name="connsiteY57" fmla="*/ 2857 h 139653"/>
                  <a:gd name="connsiteX58" fmla="*/ 1532470 w 2031845"/>
                  <a:gd name="connsiteY58" fmla="*/ 6118 h 139653"/>
                  <a:gd name="connsiteX59" fmla="*/ 1559153 w 2031845"/>
                  <a:gd name="connsiteY59" fmla="*/ 13826 h 139653"/>
                  <a:gd name="connsiteX60" fmla="*/ 1574570 w 2031845"/>
                  <a:gd name="connsiteY60" fmla="*/ 43177 h 139653"/>
                  <a:gd name="connsiteX61" fmla="*/ 1553816 w 2031845"/>
                  <a:gd name="connsiteY61" fmla="*/ 60372 h 139653"/>
                  <a:gd name="connsiteX62" fmla="*/ 1536028 w 2031845"/>
                  <a:gd name="connsiteY62" fmla="*/ 63930 h 139653"/>
                  <a:gd name="connsiteX63" fmla="*/ 1557078 w 2031845"/>
                  <a:gd name="connsiteY63" fmla="*/ 68377 h 139653"/>
                  <a:gd name="connsiteX64" fmla="*/ 1581388 w 2031845"/>
                  <a:gd name="connsiteY64" fmla="*/ 96542 h 139653"/>
                  <a:gd name="connsiteX65" fmla="*/ 1547887 w 2031845"/>
                  <a:gd name="connsiteY65" fmla="*/ 133601 h 139653"/>
                  <a:gd name="connsiteX66" fmla="*/ 1419218 w 2031845"/>
                  <a:gd name="connsiteY66" fmla="*/ 135972 h 139653"/>
                  <a:gd name="connsiteX67" fmla="*/ 1383641 w 2031845"/>
                  <a:gd name="connsiteY67" fmla="*/ 133601 h 139653"/>
                  <a:gd name="connsiteX68" fmla="*/ 1381270 w 2031845"/>
                  <a:gd name="connsiteY68" fmla="*/ 98024 h 139653"/>
                  <a:gd name="connsiteX69" fmla="*/ 1380973 w 2031845"/>
                  <a:gd name="connsiteY69" fmla="*/ 13530 h 139653"/>
                  <a:gd name="connsiteX70" fmla="*/ 1388978 w 2031845"/>
                  <a:gd name="connsiteY70" fmla="*/ 3153 h 139653"/>
                  <a:gd name="connsiteX71" fmla="*/ 1460724 w 2031845"/>
                  <a:gd name="connsiteY71" fmla="*/ 2857 h 139653"/>
                  <a:gd name="connsiteX72" fmla="*/ 631233 w 2031845"/>
                  <a:gd name="connsiteY72" fmla="*/ 1485 h 139653"/>
                  <a:gd name="connsiteX73" fmla="*/ 651356 w 2031845"/>
                  <a:gd name="connsiteY73" fmla="*/ 6414 h 139653"/>
                  <a:gd name="connsiteX74" fmla="*/ 654024 w 2031845"/>
                  <a:gd name="connsiteY74" fmla="*/ 50588 h 139653"/>
                  <a:gd name="connsiteX75" fmla="*/ 654320 w 2031845"/>
                  <a:gd name="connsiteY75" fmla="*/ 123223 h 139653"/>
                  <a:gd name="connsiteX76" fmla="*/ 642462 w 2031845"/>
                  <a:gd name="connsiteY76" fmla="*/ 135972 h 139653"/>
                  <a:gd name="connsiteX77" fmla="*/ 580203 w 2031845"/>
                  <a:gd name="connsiteY77" fmla="*/ 135972 h 139653"/>
                  <a:gd name="connsiteX78" fmla="*/ 568344 w 2031845"/>
                  <a:gd name="connsiteY78" fmla="*/ 123223 h 139653"/>
                  <a:gd name="connsiteX79" fmla="*/ 568640 w 2031845"/>
                  <a:gd name="connsiteY79" fmla="*/ 93576 h 139653"/>
                  <a:gd name="connsiteX80" fmla="*/ 555299 w 2031845"/>
                  <a:gd name="connsiteY80" fmla="*/ 79346 h 139653"/>
                  <a:gd name="connsiteX81" fmla="*/ 541661 w 2031845"/>
                  <a:gd name="connsiteY81" fmla="*/ 93576 h 139653"/>
                  <a:gd name="connsiteX82" fmla="*/ 541958 w 2031845"/>
                  <a:gd name="connsiteY82" fmla="*/ 127671 h 139653"/>
                  <a:gd name="connsiteX83" fmla="*/ 533360 w 2031845"/>
                  <a:gd name="connsiteY83" fmla="*/ 136268 h 139653"/>
                  <a:gd name="connsiteX84" fmla="*/ 465172 w 2031845"/>
                  <a:gd name="connsiteY84" fmla="*/ 136268 h 139653"/>
                  <a:gd name="connsiteX85" fmla="*/ 455684 w 2031845"/>
                  <a:gd name="connsiteY85" fmla="*/ 125595 h 139653"/>
                  <a:gd name="connsiteX86" fmla="*/ 455684 w 2031845"/>
                  <a:gd name="connsiteY86" fmla="*/ 69266 h 139653"/>
                  <a:gd name="connsiteX87" fmla="*/ 455388 w 2031845"/>
                  <a:gd name="connsiteY87" fmla="*/ 12936 h 139653"/>
                  <a:gd name="connsiteX88" fmla="*/ 465468 w 2031845"/>
                  <a:gd name="connsiteY88" fmla="*/ 3153 h 139653"/>
                  <a:gd name="connsiteX89" fmla="*/ 532174 w 2031845"/>
                  <a:gd name="connsiteY89" fmla="*/ 3153 h 139653"/>
                  <a:gd name="connsiteX90" fmla="*/ 541661 w 2031845"/>
                  <a:gd name="connsiteY90" fmla="*/ 13529 h 139653"/>
                  <a:gd name="connsiteX91" fmla="*/ 541661 w 2031845"/>
                  <a:gd name="connsiteY91" fmla="*/ 37247 h 139653"/>
                  <a:gd name="connsiteX92" fmla="*/ 565379 w 2031845"/>
                  <a:gd name="connsiteY92" fmla="*/ 50588 h 139653"/>
                  <a:gd name="connsiteX93" fmla="*/ 568047 w 2031845"/>
                  <a:gd name="connsiteY93" fmla="*/ 45845 h 139653"/>
                  <a:gd name="connsiteX94" fmla="*/ 568047 w 2031845"/>
                  <a:gd name="connsiteY94" fmla="*/ 39915 h 139653"/>
                  <a:gd name="connsiteX95" fmla="*/ 571308 w 2031845"/>
                  <a:gd name="connsiteY95" fmla="*/ 4932 h 139653"/>
                  <a:gd name="connsiteX96" fmla="*/ 605996 w 2031845"/>
                  <a:gd name="connsiteY96" fmla="*/ 3449 h 139653"/>
                  <a:gd name="connsiteX97" fmla="*/ 631233 w 2031845"/>
                  <a:gd name="connsiteY97" fmla="*/ 1485 h 139653"/>
                  <a:gd name="connsiteX98" fmla="*/ 1907766 w 2031845"/>
                  <a:gd name="connsiteY98" fmla="*/ 1078 h 139653"/>
                  <a:gd name="connsiteX99" fmla="*/ 1957907 w 2031845"/>
                  <a:gd name="connsiteY99" fmla="*/ 1671 h 139653"/>
                  <a:gd name="connsiteX100" fmla="*/ 2005638 w 2031845"/>
                  <a:gd name="connsiteY100" fmla="*/ 9972 h 139653"/>
                  <a:gd name="connsiteX101" fmla="*/ 2021648 w 2031845"/>
                  <a:gd name="connsiteY101" fmla="*/ 22127 h 139653"/>
                  <a:gd name="connsiteX102" fmla="*/ 2009789 w 2031845"/>
                  <a:gd name="connsiteY102" fmla="*/ 42584 h 139653"/>
                  <a:gd name="connsiteX103" fmla="*/ 1956424 w 2031845"/>
                  <a:gd name="connsiteY103" fmla="*/ 42584 h 139653"/>
                  <a:gd name="connsiteX104" fmla="*/ 1945159 w 2031845"/>
                  <a:gd name="connsiteY104" fmla="*/ 33690 h 139653"/>
                  <a:gd name="connsiteX105" fmla="*/ 1931817 w 2031845"/>
                  <a:gd name="connsiteY105" fmla="*/ 22424 h 139653"/>
                  <a:gd name="connsiteX106" fmla="*/ 1916104 w 2031845"/>
                  <a:gd name="connsiteY106" fmla="*/ 32504 h 139653"/>
                  <a:gd name="connsiteX107" fmla="*/ 1927963 w 2031845"/>
                  <a:gd name="connsiteY107" fmla="*/ 47031 h 139653"/>
                  <a:gd name="connsiteX108" fmla="*/ 2005935 w 2031845"/>
                  <a:gd name="connsiteY108" fmla="*/ 68970 h 139653"/>
                  <a:gd name="connsiteX109" fmla="*/ 2030839 w 2031845"/>
                  <a:gd name="connsiteY109" fmla="*/ 93577 h 139653"/>
                  <a:gd name="connsiteX110" fmla="*/ 2010086 w 2031845"/>
                  <a:gd name="connsiteY110" fmla="*/ 130043 h 139653"/>
                  <a:gd name="connsiteX111" fmla="*/ 1913436 w 2031845"/>
                  <a:gd name="connsiteY111" fmla="*/ 138344 h 139653"/>
                  <a:gd name="connsiteX112" fmla="*/ 1859775 w 2031845"/>
                  <a:gd name="connsiteY112" fmla="*/ 128561 h 139653"/>
                  <a:gd name="connsiteX113" fmla="*/ 1843172 w 2031845"/>
                  <a:gd name="connsiteY113" fmla="*/ 116998 h 139653"/>
                  <a:gd name="connsiteX114" fmla="*/ 1838725 w 2031845"/>
                  <a:gd name="connsiteY114" fmla="*/ 91501 h 139653"/>
                  <a:gd name="connsiteX115" fmla="*/ 1856513 w 2031845"/>
                  <a:gd name="connsiteY115" fmla="*/ 89130 h 139653"/>
                  <a:gd name="connsiteX116" fmla="*/ 1877266 w 2031845"/>
                  <a:gd name="connsiteY116" fmla="*/ 89130 h 139653"/>
                  <a:gd name="connsiteX117" fmla="*/ 1895055 w 2031845"/>
                  <a:gd name="connsiteY117" fmla="*/ 89130 h 139653"/>
                  <a:gd name="connsiteX118" fmla="*/ 1917883 w 2031845"/>
                  <a:gd name="connsiteY118" fmla="*/ 107215 h 139653"/>
                  <a:gd name="connsiteX119" fmla="*/ 1933300 w 2031845"/>
                  <a:gd name="connsiteY119" fmla="*/ 116702 h 139653"/>
                  <a:gd name="connsiteX120" fmla="*/ 1949902 w 2031845"/>
                  <a:gd name="connsiteY120" fmla="*/ 107807 h 139653"/>
                  <a:gd name="connsiteX121" fmla="*/ 1940711 w 2031845"/>
                  <a:gd name="connsiteY121" fmla="*/ 89723 h 139653"/>
                  <a:gd name="connsiteX122" fmla="*/ 1899798 w 2031845"/>
                  <a:gd name="connsiteY122" fmla="*/ 77567 h 139653"/>
                  <a:gd name="connsiteX123" fmla="*/ 1856217 w 2031845"/>
                  <a:gd name="connsiteY123" fmla="*/ 63930 h 139653"/>
                  <a:gd name="connsiteX124" fmla="*/ 1835464 w 2031845"/>
                  <a:gd name="connsiteY124" fmla="*/ 35172 h 139653"/>
                  <a:gd name="connsiteX125" fmla="*/ 1858292 w 2031845"/>
                  <a:gd name="connsiteY125" fmla="*/ 9379 h 139653"/>
                  <a:gd name="connsiteX126" fmla="*/ 1907766 w 2031845"/>
                  <a:gd name="connsiteY126" fmla="*/ 1078 h 139653"/>
                  <a:gd name="connsiteX127" fmla="*/ 69975 w 2031845"/>
                  <a:gd name="connsiteY127" fmla="*/ 670 h 139653"/>
                  <a:gd name="connsiteX128" fmla="*/ 119486 w 2031845"/>
                  <a:gd name="connsiteY128" fmla="*/ 1078 h 139653"/>
                  <a:gd name="connsiteX129" fmla="*/ 167514 w 2031845"/>
                  <a:gd name="connsiteY129" fmla="*/ 8786 h 139653"/>
                  <a:gd name="connsiteX130" fmla="*/ 182041 w 2031845"/>
                  <a:gd name="connsiteY130" fmla="*/ 15901 h 139653"/>
                  <a:gd name="connsiteX131" fmla="*/ 188860 w 2031845"/>
                  <a:gd name="connsiteY131" fmla="*/ 38729 h 139653"/>
                  <a:gd name="connsiteX132" fmla="*/ 173147 w 2031845"/>
                  <a:gd name="connsiteY132" fmla="*/ 41990 h 139653"/>
                  <a:gd name="connsiteX133" fmla="*/ 148837 w 2031845"/>
                  <a:gd name="connsiteY133" fmla="*/ 42287 h 139653"/>
                  <a:gd name="connsiteX134" fmla="*/ 122154 w 2031845"/>
                  <a:gd name="connsiteY134" fmla="*/ 42287 h 139653"/>
                  <a:gd name="connsiteX135" fmla="*/ 108813 w 2031845"/>
                  <a:gd name="connsiteY135" fmla="*/ 31021 h 139653"/>
                  <a:gd name="connsiteX136" fmla="*/ 96361 w 2031845"/>
                  <a:gd name="connsiteY136" fmla="*/ 22127 h 139653"/>
                  <a:gd name="connsiteX137" fmla="*/ 80055 w 2031845"/>
                  <a:gd name="connsiteY137" fmla="*/ 31318 h 139653"/>
                  <a:gd name="connsiteX138" fmla="*/ 88653 w 2031845"/>
                  <a:gd name="connsiteY138" fmla="*/ 44955 h 139653"/>
                  <a:gd name="connsiteX139" fmla="*/ 149430 w 2031845"/>
                  <a:gd name="connsiteY139" fmla="*/ 62151 h 139653"/>
                  <a:gd name="connsiteX140" fmla="*/ 175815 w 2031845"/>
                  <a:gd name="connsiteY140" fmla="*/ 71341 h 139653"/>
                  <a:gd name="connsiteX141" fmla="*/ 195679 w 2031845"/>
                  <a:gd name="connsiteY141" fmla="*/ 104249 h 139653"/>
                  <a:gd name="connsiteX142" fmla="*/ 171961 w 2031845"/>
                  <a:gd name="connsiteY142" fmla="*/ 130339 h 139653"/>
                  <a:gd name="connsiteX143" fmla="*/ 28766 w 2031845"/>
                  <a:gd name="connsiteY143" fmla="*/ 130043 h 139653"/>
                  <a:gd name="connsiteX144" fmla="*/ 2083 w 2031845"/>
                  <a:gd name="connsiteY144" fmla="*/ 97727 h 139653"/>
                  <a:gd name="connsiteX145" fmla="*/ 10088 w 2031845"/>
                  <a:gd name="connsiteY145" fmla="*/ 88833 h 139653"/>
                  <a:gd name="connsiteX146" fmla="*/ 73829 w 2031845"/>
                  <a:gd name="connsiteY146" fmla="*/ 88833 h 139653"/>
                  <a:gd name="connsiteX147" fmla="*/ 82131 w 2031845"/>
                  <a:gd name="connsiteY147" fmla="*/ 100099 h 139653"/>
                  <a:gd name="connsiteX148" fmla="*/ 92211 w 2031845"/>
                  <a:gd name="connsiteY148" fmla="*/ 116108 h 139653"/>
                  <a:gd name="connsiteX149" fmla="*/ 114446 w 2031845"/>
                  <a:gd name="connsiteY149" fmla="*/ 107214 h 139653"/>
                  <a:gd name="connsiteX150" fmla="*/ 99622 w 2031845"/>
                  <a:gd name="connsiteY150" fmla="*/ 87351 h 139653"/>
                  <a:gd name="connsiteX151" fmla="*/ 34399 w 2031845"/>
                  <a:gd name="connsiteY151" fmla="*/ 68673 h 139653"/>
                  <a:gd name="connsiteX152" fmla="*/ 19279 w 2031845"/>
                  <a:gd name="connsiteY152" fmla="*/ 63040 h 139653"/>
                  <a:gd name="connsiteX153" fmla="*/ 8 w 2031845"/>
                  <a:gd name="connsiteY153" fmla="*/ 36061 h 139653"/>
                  <a:gd name="connsiteX154" fmla="*/ 21354 w 2031845"/>
                  <a:gd name="connsiteY154" fmla="*/ 9378 h 139653"/>
                  <a:gd name="connsiteX155" fmla="*/ 69975 w 2031845"/>
                  <a:gd name="connsiteY155" fmla="*/ 670 h 139653"/>
                  <a:gd name="connsiteX156" fmla="*/ 1031840 w 2031845"/>
                  <a:gd name="connsiteY156" fmla="*/ 633 h 139653"/>
                  <a:gd name="connsiteX157" fmla="*/ 1076496 w 2031845"/>
                  <a:gd name="connsiteY157" fmla="*/ 6711 h 139653"/>
                  <a:gd name="connsiteX158" fmla="*/ 1114148 w 2031845"/>
                  <a:gd name="connsiteY158" fmla="*/ 53554 h 139653"/>
                  <a:gd name="connsiteX159" fmla="*/ 1114148 w 2031845"/>
                  <a:gd name="connsiteY159" fmla="*/ 69563 h 139653"/>
                  <a:gd name="connsiteX160" fmla="*/ 1114148 w 2031845"/>
                  <a:gd name="connsiteY160" fmla="*/ 87351 h 139653"/>
                  <a:gd name="connsiteX161" fmla="*/ 1081833 w 2031845"/>
                  <a:gd name="connsiteY161" fmla="*/ 130636 h 139653"/>
                  <a:gd name="connsiteX162" fmla="*/ 946049 w 2031845"/>
                  <a:gd name="connsiteY162" fmla="*/ 130043 h 139653"/>
                  <a:gd name="connsiteX163" fmla="*/ 915809 w 2031845"/>
                  <a:gd name="connsiteY163" fmla="*/ 87944 h 139653"/>
                  <a:gd name="connsiteX164" fmla="*/ 915809 w 2031845"/>
                  <a:gd name="connsiteY164" fmla="*/ 46438 h 139653"/>
                  <a:gd name="connsiteX165" fmla="*/ 942195 w 2031845"/>
                  <a:gd name="connsiteY165" fmla="*/ 10268 h 139653"/>
                  <a:gd name="connsiteX166" fmla="*/ 986962 w 2031845"/>
                  <a:gd name="connsiteY166" fmla="*/ 1671 h 139653"/>
                  <a:gd name="connsiteX167" fmla="*/ 1031840 w 2031845"/>
                  <a:gd name="connsiteY167" fmla="*/ 633 h 139653"/>
                  <a:gd name="connsiteX168" fmla="*/ 344101 w 2031845"/>
                  <a:gd name="connsiteY168" fmla="*/ 522 h 139653"/>
                  <a:gd name="connsiteX169" fmla="*/ 394315 w 2031845"/>
                  <a:gd name="connsiteY169" fmla="*/ 8786 h 139653"/>
                  <a:gd name="connsiteX170" fmla="*/ 412993 w 2031845"/>
                  <a:gd name="connsiteY170" fmla="*/ 17384 h 139653"/>
                  <a:gd name="connsiteX171" fmla="*/ 423666 w 2031845"/>
                  <a:gd name="connsiteY171" fmla="*/ 55332 h 139653"/>
                  <a:gd name="connsiteX172" fmla="*/ 401134 w 2031845"/>
                  <a:gd name="connsiteY172" fmla="*/ 59483 h 139653"/>
                  <a:gd name="connsiteX173" fmla="*/ 380381 w 2031845"/>
                  <a:gd name="connsiteY173" fmla="*/ 60076 h 139653"/>
                  <a:gd name="connsiteX174" fmla="*/ 367040 w 2031845"/>
                  <a:gd name="connsiteY174" fmla="*/ 60076 h 139653"/>
                  <a:gd name="connsiteX175" fmla="*/ 342433 w 2031845"/>
                  <a:gd name="connsiteY175" fmla="*/ 59186 h 139653"/>
                  <a:gd name="connsiteX176" fmla="*/ 339172 w 2031845"/>
                  <a:gd name="connsiteY176" fmla="*/ 35765 h 139653"/>
                  <a:gd name="connsiteX177" fmla="*/ 322569 w 2031845"/>
                  <a:gd name="connsiteY177" fmla="*/ 21831 h 139653"/>
                  <a:gd name="connsiteX178" fmla="*/ 307153 w 2031845"/>
                  <a:gd name="connsiteY178" fmla="*/ 36951 h 139653"/>
                  <a:gd name="connsiteX179" fmla="*/ 307449 w 2031845"/>
                  <a:gd name="connsiteY179" fmla="*/ 103657 h 139653"/>
                  <a:gd name="connsiteX180" fmla="*/ 319901 w 2031845"/>
                  <a:gd name="connsiteY180" fmla="*/ 116406 h 139653"/>
                  <a:gd name="connsiteX181" fmla="*/ 338875 w 2031845"/>
                  <a:gd name="connsiteY181" fmla="*/ 105436 h 139653"/>
                  <a:gd name="connsiteX182" fmla="*/ 341543 w 2031845"/>
                  <a:gd name="connsiteY182" fmla="*/ 84683 h 139653"/>
                  <a:gd name="connsiteX183" fmla="*/ 366151 w 2031845"/>
                  <a:gd name="connsiteY183" fmla="*/ 83201 h 139653"/>
                  <a:gd name="connsiteX184" fmla="*/ 415068 w 2031845"/>
                  <a:gd name="connsiteY184" fmla="*/ 83201 h 139653"/>
                  <a:gd name="connsiteX185" fmla="*/ 424259 w 2031845"/>
                  <a:gd name="connsiteY185" fmla="*/ 92391 h 139653"/>
                  <a:gd name="connsiteX186" fmla="*/ 400838 w 2031845"/>
                  <a:gd name="connsiteY186" fmla="*/ 127079 h 139653"/>
                  <a:gd name="connsiteX187" fmla="*/ 246672 w 2031845"/>
                  <a:gd name="connsiteY187" fmla="*/ 128561 h 139653"/>
                  <a:gd name="connsiteX188" fmla="*/ 221769 w 2031845"/>
                  <a:gd name="connsiteY188" fmla="*/ 94170 h 139653"/>
                  <a:gd name="connsiteX189" fmla="*/ 221769 w 2031845"/>
                  <a:gd name="connsiteY189" fmla="*/ 40805 h 139653"/>
                  <a:gd name="connsiteX190" fmla="*/ 238964 w 2031845"/>
                  <a:gd name="connsiteY190" fmla="*/ 14122 h 139653"/>
                  <a:gd name="connsiteX191" fmla="*/ 293219 w 2031845"/>
                  <a:gd name="connsiteY191" fmla="*/ 1374 h 139653"/>
                  <a:gd name="connsiteX192" fmla="*/ 344101 w 2031845"/>
                  <a:gd name="connsiteY192" fmla="*/ 522 h 139653"/>
                  <a:gd name="connsiteX193" fmla="*/ 803668 w 2031845"/>
                  <a:gd name="connsiteY193" fmla="*/ 448 h 139653"/>
                  <a:gd name="connsiteX194" fmla="*/ 848213 w 2031845"/>
                  <a:gd name="connsiteY194" fmla="*/ 7007 h 139653"/>
                  <a:gd name="connsiteX195" fmla="*/ 885272 w 2031845"/>
                  <a:gd name="connsiteY195" fmla="*/ 54443 h 139653"/>
                  <a:gd name="connsiteX196" fmla="*/ 884975 w 2031845"/>
                  <a:gd name="connsiteY196" fmla="*/ 70749 h 139653"/>
                  <a:gd name="connsiteX197" fmla="*/ 828646 w 2031845"/>
                  <a:gd name="connsiteY197" fmla="*/ 136566 h 139653"/>
                  <a:gd name="connsiteX198" fmla="*/ 728735 w 2031845"/>
                  <a:gd name="connsiteY198" fmla="*/ 133898 h 139653"/>
                  <a:gd name="connsiteX199" fmla="*/ 686636 w 2031845"/>
                  <a:gd name="connsiteY199" fmla="*/ 82904 h 139653"/>
                  <a:gd name="connsiteX200" fmla="*/ 686636 w 2031845"/>
                  <a:gd name="connsiteY200" fmla="*/ 45845 h 139653"/>
                  <a:gd name="connsiteX201" fmla="*/ 708279 w 2031845"/>
                  <a:gd name="connsiteY201" fmla="*/ 12344 h 139653"/>
                  <a:gd name="connsiteX202" fmla="*/ 758679 w 2031845"/>
                  <a:gd name="connsiteY202" fmla="*/ 1671 h 139653"/>
                  <a:gd name="connsiteX203" fmla="*/ 803668 w 2031845"/>
                  <a:gd name="connsiteY203" fmla="*/ 448 h 139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2031845" h="139653">
                    <a:moveTo>
                      <a:pt x="1474955" y="75789"/>
                    </a:moveTo>
                    <a:cubicBezTo>
                      <a:pt x="1458649" y="75789"/>
                      <a:pt x="1470804" y="88537"/>
                      <a:pt x="1466653" y="92984"/>
                    </a:cubicBezTo>
                    <a:cubicBezTo>
                      <a:pt x="1466653" y="113144"/>
                      <a:pt x="1466653" y="113144"/>
                      <a:pt x="1475548" y="113144"/>
                    </a:cubicBezTo>
                    <a:cubicBezTo>
                      <a:pt x="1493040" y="113441"/>
                      <a:pt x="1496004" y="110773"/>
                      <a:pt x="1495708" y="94466"/>
                    </a:cubicBezTo>
                    <a:cubicBezTo>
                      <a:pt x="1495708" y="78457"/>
                      <a:pt x="1492743" y="75789"/>
                      <a:pt x="1474955" y="75789"/>
                    </a:cubicBezTo>
                    <a:close/>
                    <a:moveTo>
                      <a:pt x="1476437" y="25685"/>
                    </a:moveTo>
                    <a:cubicBezTo>
                      <a:pt x="1463392" y="24499"/>
                      <a:pt x="1466950" y="33393"/>
                      <a:pt x="1466357" y="40805"/>
                    </a:cubicBezTo>
                    <a:cubicBezTo>
                      <a:pt x="1468136" y="46438"/>
                      <a:pt x="1461910" y="57111"/>
                      <a:pt x="1476437" y="55925"/>
                    </a:cubicBezTo>
                    <a:cubicBezTo>
                      <a:pt x="1487110" y="55332"/>
                      <a:pt x="1496301" y="53850"/>
                      <a:pt x="1496004" y="39916"/>
                    </a:cubicBezTo>
                    <a:cubicBezTo>
                      <a:pt x="1495708" y="26278"/>
                      <a:pt x="1486221" y="26575"/>
                      <a:pt x="1476437" y="25685"/>
                    </a:cubicBezTo>
                    <a:close/>
                    <a:moveTo>
                      <a:pt x="785954" y="22127"/>
                    </a:moveTo>
                    <a:cubicBezTo>
                      <a:pt x="775874" y="22424"/>
                      <a:pt x="772020" y="27464"/>
                      <a:pt x="772316" y="37248"/>
                    </a:cubicBezTo>
                    <a:cubicBezTo>
                      <a:pt x="772613" y="47328"/>
                      <a:pt x="772316" y="57704"/>
                      <a:pt x="772316" y="68081"/>
                    </a:cubicBezTo>
                    <a:cubicBezTo>
                      <a:pt x="772316" y="79643"/>
                      <a:pt x="772613" y="91502"/>
                      <a:pt x="772316" y="103361"/>
                    </a:cubicBezTo>
                    <a:cubicBezTo>
                      <a:pt x="772020" y="112552"/>
                      <a:pt x="775874" y="116702"/>
                      <a:pt x="785361" y="116702"/>
                    </a:cubicBezTo>
                    <a:cubicBezTo>
                      <a:pt x="795145" y="116702"/>
                      <a:pt x="799592" y="112848"/>
                      <a:pt x="799592" y="102768"/>
                    </a:cubicBezTo>
                    <a:cubicBezTo>
                      <a:pt x="799295" y="80533"/>
                      <a:pt x="799295" y="58594"/>
                      <a:pt x="799888" y="36655"/>
                    </a:cubicBezTo>
                    <a:cubicBezTo>
                      <a:pt x="800185" y="26278"/>
                      <a:pt x="795738" y="22127"/>
                      <a:pt x="785954" y="22127"/>
                    </a:cubicBezTo>
                    <a:close/>
                    <a:moveTo>
                      <a:pt x="1016312" y="21831"/>
                    </a:moveTo>
                    <a:cubicBezTo>
                      <a:pt x="1008604" y="21534"/>
                      <a:pt x="1001786" y="23906"/>
                      <a:pt x="1001489" y="32504"/>
                    </a:cubicBezTo>
                    <a:cubicBezTo>
                      <a:pt x="1000896" y="57111"/>
                      <a:pt x="1001193" y="81718"/>
                      <a:pt x="1001489" y="106325"/>
                    </a:cubicBezTo>
                    <a:cubicBezTo>
                      <a:pt x="1001786" y="115219"/>
                      <a:pt x="1008604" y="116405"/>
                      <a:pt x="1016312" y="116405"/>
                    </a:cubicBezTo>
                    <a:cubicBezTo>
                      <a:pt x="1024021" y="116405"/>
                      <a:pt x="1028468" y="113441"/>
                      <a:pt x="1028468" y="105139"/>
                    </a:cubicBezTo>
                    <a:cubicBezTo>
                      <a:pt x="1028468" y="93577"/>
                      <a:pt x="1028468" y="81718"/>
                      <a:pt x="1028468" y="69859"/>
                    </a:cubicBezTo>
                    <a:cubicBezTo>
                      <a:pt x="1028468" y="58297"/>
                      <a:pt x="1028171" y="46438"/>
                      <a:pt x="1028468" y="34579"/>
                    </a:cubicBezTo>
                    <a:cubicBezTo>
                      <a:pt x="1029061" y="25389"/>
                      <a:pt x="1024317" y="22127"/>
                      <a:pt x="1016312" y="21831"/>
                    </a:cubicBezTo>
                    <a:close/>
                    <a:moveTo>
                      <a:pt x="1623783" y="3153"/>
                    </a:moveTo>
                    <a:cubicBezTo>
                      <a:pt x="1643943" y="4043"/>
                      <a:pt x="1664400" y="4043"/>
                      <a:pt x="1684560" y="3153"/>
                    </a:cubicBezTo>
                    <a:cubicBezTo>
                      <a:pt x="1694640" y="2857"/>
                      <a:pt x="1698198" y="5228"/>
                      <a:pt x="1697901" y="15901"/>
                    </a:cubicBezTo>
                    <a:cubicBezTo>
                      <a:pt x="1697012" y="44066"/>
                      <a:pt x="1697605" y="72231"/>
                      <a:pt x="1697605" y="100396"/>
                    </a:cubicBezTo>
                    <a:cubicBezTo>
                      <a:pt x="1697605" y="109586"/>
                      <a:pt x="1697901" y="116998"/>
                      <a:pt x="1710650" y="116702"/>
                    </a:cubicBezTo>
                    <a:cubicBezTo>
                      <a:pt x="1722508" y="116405"/>
                      <a:pt x="1722508" y="109290"/>
                      <a:pt x="1722508" y="100989"/>
                    </a:cubicBezTo>
                    <a:cubicBezTo>
                      <a:pt x="1721915" y="86461"/>
                      <a:pt x="1722212" y="72231"/>
                      <a:pt x="1722212" y="58000"/>
                    </a:cubicBezTo>
                    <a:cubicBezTo>
                      <a:pt x="1722212" y="43177"/>
                      <a:pt x="1722508" y="28353"/>
                      <a:pt x="1722212" y="13530"/>
                    </a:cubicBezTo>
                    <a:cubicBezTo>
                      <a:pt x="1721915" y="6118"/>
                      <a:pt x="1723991" y="3153"/>
                      <a:pt x="1731995" y="3153"/>
                    </a:cubicBezTo>
                    <a:cubicBezTo>
                      <a:pt x="1754231" y="3746"/>
                      <a:pt x="1776466" y="3746"/>
                      <a:pt x="1798701" y="3153"/>
                    </a:cubicBezTo>
                    <a:cubicBezTo>
                      <a:pt x="1807003" y="2857"/>
                      <a:pt x="1808188" y="6414"/>
                      <a:pt x="1808188" y="13530"/>
                    </a:cubicBezTo>
                    <a:cubicBezTo>
                      <a:pt x="1807892" y="42287"/>
                      <a:pt x="1807595" y="70749"/>
                      <a:pt x="1808188" y="99506"/>
                    </a:cubicBezTo>
                    <a:cubicBezTo>
                      <a:pt x="1808485" y="111958"/>
                      <a:pt x="1802852" y="119666"/>
                      <a:pt x="1792179" y="125299"/>
                    </a:cubicBezTo>
                    <a:cubicBezTo>
                      <a:pt x="1773798" y="135379"/>
                      <a:pt x="1753638" y="136862"/>
                      <a:pt x="1733478" y="138344"/>
                    </a:cubicBezTo>
                    <a:cubicBezTo>
                      <a:pt x="1701755" y="140716"/>
                      <a:pt x="1670329" y="138640"/>
                      <a:pt x="1639793" y="129746"/>
                    </a:cubicBezTo>
                    <a:cubicBezTo>
                      <a:pt x="1617261" y="123224"/>
                      <a:pt x="1612221" y="115516"/>
                      <a:pt x="1612221" y="92688"/>
                    </a:cubicBezTo>
                    <a:cubicBezTo>
                      <a:pt x="1612221" y="66894"/>
                      <a:pt x="1612517" y="41398"/>
                      <a:pt x="1611924" y="15605"/>
                    </a:cubicBezTo>
                    <a:cubicBezTo>
                      <a:pt x="1611628" y="6414"/>
                      <a:pt x="1613703" y="2560"/>
                      <a:pt x="1623783" y="3153"/>
                    </a:cubicBezTo>
                    <a:close/>
                    <a:moveTo>
                      <a:pt x="1156544" y="3153"/>
                    </a:moveTo>
                    <a:cubicBezTo>
                      <a:pt x="1178186" y="3746"/>
                      <a:pt x="1200125" y="3746"/>
                      <a:pt x="1221768" y="3153"/>
                    </a:cubicBezTo>
                    <a:cubicBezTo>
                      <a:pt x="1230365" y="2857"/>
                      <a:pt x="1232737" y="5525"/>
                      <a:pt x="1232441" y="13826"/>
                    </a:cubicBezTo>
                    <a:cubicBezTo>
                      <a:pt x="1232144" y="41398"/>
                      <a:pt x="1232737" y="69266"/>
                      <a:pt x="1232441" y="96838"/>
                    </a:cubicBezTo>
                    <a:cubicBezTo>
                      <a:pt x="1232144" y="106918"/>
                      <a:pt x="1234516" y="111365"/>
                      <a:pt x="1245486" y="110179"/>
                    </a:cubicBezTo>
                    <a:cubicBezTo>
                      <a:pt x="1253787" y="109290"/>
                      <a:pt x="1262384" y="109883"/>
                      <a:pt x="1270686" y="109883"/>
                    </a:cubicBezTo>
                    <a:cubicBezTo>
                      <a:pt x="1285213" y="110179"/>
                      <a:pt x="1289660" y="116702"/>
                      <a:pt x="1285806" y="131228"/>
                    </a:cubicBezTo>
                    <a:cubicBezTo>
                      <a:pt x="1284027" y="138047"/>
                      <a:pt x="1278987" y="135676"/>
                      <a:pt x="1275133" y="135676"/>
                    </a:cubicBezTo>
                    <a:cubicBezTo>
                      <a:pt x="1255862" y="135972"/>
                      <a:pt x="1236591" y="135972"/>
                      <a:pt x="1217321" y="136269"/>
                    </a:cubicBezTo>
                    <a:cubicBezTo>
                      <a:pt x="1197457" y="136269"/>
                      <a:pt x="1177890" y="135972"/>
                      <a:pt x="1158026" y="136565"/>
                    </a:cubicBezTo>
                    <a:cubicBezTo>
                      <a:pt x="1150021" y="136862"/>
                      <a:pt x="1146464" y="135083"/>
                      <a:pt x="1146760" y="126189"/>
                    </a:cubicBezTo>
                    <a:cubicBezTo>
                      <a:pt x="1147353" y="88537"/>
                      <a:pt x="1147057" y="51181"/>
                      <a:pt x="1146760" y="13530"/>
                    </a:cubicBezTo>
                    <a:cubicBezTo>
                      <a:pt x="1146760" y="5821"/>
                      <a:pt x="1148835" y="3153"/>
                      <a:pt x="1156544" y="3153"/>
                    </a:cubicBezTo>
                    <a:close/>
                    <a:moveTo>
                      <a:pt x="1460724" y="2857"/>
                    </a:moveTo>
                    <a:cubicBezTo>
                      <a:pt x="1484664" y="2709"/>
                      <a:pt x="1508604" y="3153"/>
                      <a:pt x="1532470" y="6118"/>
                    </a:cubicBezTo>
                    <a:cubicBezTo>
                      <a:pt x="1541661" y="7008"/>
                      <a:pt x="1550555" y="9676"/>
                      <a:pt x="1559153" y="13826"/>
                    </a:cubicBezTo>
                    <a:cubicBezTo>
                      <a:pt x="1571605" y="20052"/>
                      <a:pt x="1575459" y="30132"/>
                      <a:pt x="1574570" y="43177"/>
                    </a:cubicBezTo>
                    <a:cubicBezTo>
                      <a:pt x="1573680" y="56222"/>
                      <a:pt x="1563600" y="58001"/>
                      <a:pt x="1553816" y="60372"/>
                    </a:cubicBezTo>
                    <a:cubicBezTo>
                      <a:pt x="1549073" y="61558"/>
                      <a:pt x="1544033" y="62448"/>
                      <a:pt x="1536028" y="63930"/>
                    </a:cubicBezTo>
                    <a:cubicBezTo>
                      <a:pt x="1545515" y="66005"/>
                      <a:pt x="1551444" y="66895"/>
                      <a:pt x="1557078" y="68377"/>
                    </a:cubicBezTo>
                    <a:cubicBezTo>
                      <a:pt x="1575162" y="72824"/>
                      <a:pt x="1580499" y="79050"/>
                      <a:pt x="1581388" y="96542"/>
                    </a:cubicBezTo>
                    <a:cubicBezTo>
                      <a:pt x="1582871" y="120853"/>
                      <a:pt x="1573680" y="131229"/>
                      <a:pt x="1547887" y="133601"/>
                    </a:cubicBezTo>
                    <a:cubicBezTo>
                      <a:pt x="1505195" y="137455"/>
                      <a:pt x="1462206" y="135972"/>
                      <a:pt x="1419218" y="135972"/>
                    </a:cubicBezTo>
                    <a:cubicBezTo>
                      <a:pt x="1407063" y="135972"/>
                      <a:pt x="1391349" y="141309"/>
                      <a:pt x="1383641" y="133601"/>
                    </a:cubicBezTo>
                    <a:cubicBezTo>
                      <a:pt x="1375933" y="125892"/>
                      <a:pt x="1381566" y="110180"/>
                      <a:pt x="1381270" y="98024"/>
                    </a:cubicBezTo>
                    <a:cubicBezTo>
                      <a:pt x="1380676" y="69860"/>
                      <a:pt x="1380973" y="41695"/>
                      <a:pt x="1380973" y="13530"/>
                    </a:cubicBezTo>
                    <a:cubicBezTo>
                      <a:pt x="1380973" y="7897"/>
                      <a:pt x="1380380" y="2857"/>
                      <a:pt x="1388978" y="3153"/>
                    </a:cubicBezTo>
                    <a:cubicBezTo>
                      <a:pt x="1412844" y="3746"/>
                      <a:pt x="1436784" y="3005"/>
                      <a:pt x="1460724" y="2857"/>
                    </a:cubicBezTo>
                    <a:close/>
                    <a:moveTo>
                      <a:pt x="631233" y="1485"/>
                    </a:moveTo>
                    <a:cubicBezTo>
                      <a:pt x="639497" y="929"/>
                      <a:pt x="646909" y="1522"/>
                      <a:pt x="651356" y="6414"/>
                    </a:cubicBezTo>
                    <a:cubicBezTo>
                      <a:pt x="659064" y="15012"/>
                      <a:pt x="653727" y="35468"/>
                      <a:pt x="654024" y="50588"/>
                    </a:cubicBezTo>
                    <a:cubicBezTo>
                      <a:pt x="654320" y="74899"/>
                      <a:pt x="653727" y="98913"/>
                      <a:pt x="654320" y="123223"/>
                    </a:cubicBezTo>
                    <a:cubicBezTo>
                      <a:pt x="654617" y="132414"/>
                      <a:pt x="652542" y="136565"/>
                      <a:pt x="642462" y="135972"/>
                    </a:cubicBezTo>
                    <a:cubicBezTo>
                      <a:pt x="621709" y="135082"/>
                      <a:pt x="600956" y="135082"/>
                      <a:pt x="580203" y="135972"/>
                    </a:cubicBezTo>
                    <a:cubicBezTo>
                      <a:pt x="569530" y="136565"/>
                      <a:pt x="567751" y="132117"/>
                      <a:pt x="568344" y="123223"/>
                    </a:cubicBezTo>
                    <a:cubicBezTo>
                      <a:pt x="568937" y="113440"/>
                      <a:pt x="567751" y="103360"/>
                      <a:pt x="568640" y="93576"/>
                    </a:cubicBezTo>
                    <a:cubicBezTo>
                      <a:pt x="569530" y="82903"/>
                      <a:pt x="566861" y="79049"/>
                      <a:pt x="555299" y="79346"/>
                    </a:cubicBezTo>
                    <a:cubicBezTo>
                      <a:pt x="544033" y="79642"/>
                      <a:pt x="540772" y="82607"/>
                      <a:pt x="541661" y="93576"/>
                    </a:cubicBezTo>
                    <a:cubicBezTo>
                      <a:pt x="542551" y="104842"/>
                      <a:pt x="541661" y="116405"/>
                      <a:pt x="541958" y="127671"/>
                    </a:cubicBezTo>
                    <a:cubicBezTo>
                      <a:pt x="542254" y="134193"/>
                      <a:pt x="539882" y="136268"/>
                      <a:pt x="533360" y="136268"/>
                    </a:cubicBezTo>
                    <a:cubicBezTo>
                      <a:pt x="510532" y="135972"/>
                      <a:pt x="488000" y="135675"/>
                      <a:pt x="465172" y="136268"/>
                    </a:cubicBezTo>
                    <a:cubicBezTo>
                      <a:pt x="456574" y="136565"/>
                      <a:pt x="455388" y="132710"/>
                      <a:pt x="455684" y="125595"/>
                    </a:cubicBezTo>
                    <a:cubicBezTo>
                      <a:pt x="455981" y="106918"/>
                      <a:pt x="455684" y="88240"/>
                      <a:pt x="455684" y="69266"/>
                    </a:cubicBezTo>
                    <a:cubicBezTo>
                      <a:pt x="455684" y="50588"/>
                      <a:pt x="455981" y="31614"/>
                      <a:pt x="455388" y="12936"/>
                    </a:cubicBezTo>
                    <a:cubicBezTo>
                      <a:pt x="455091" y="4932"/>
                      <a:pt x="457760" y="2856"/>
                      <a:pt x="465468" y="3153"/>
                    </a:cubicBezTo>
                    <a:cubicBezTo>
                      <a:pt x="487703" y="3746"/>
                      <a:pt x="509939" y="3746"/>
                      <a:pt x="532174" y="3153"/>
                    </a:cubicBezTo>
                    <a:cubicBezTo>
                      <a:pt x="540475" y="2856"/>
                      <a:pt x="542254" y="6117"/>
                      <a:pt x="541661" y="13529"/>
                    </a:cubicBezTo>
                    <a:cubicBezTo>
                      <a:pt x="541068" y="21534"/>
                      <a:pt x="541365" y="29242"/>
                      <a:pt x="541661" y="37247"/>
                    </a:cubicBezTo>
                    <a:cubicBezTo>
                      <a:pt x="541661" y="49402"/>
                      <a:pt x="554410" y="56518"/>
                      <a:pt x="565379" y="50588"/>
                    </a:cubicBezTo>
                    <a:cubicBezTo>
                      <a:pt x="567454" y="49402"/>
                      <a:pt x="568047" y="47920"/>
                      <a:pt x="568047" y="45845"/>
                    </a:cubicBezTo>
                    <a:cubicBezTo>
                      <a:pt x="568047" y="43769"/>
                      <a:pt x="568047" y="41990"/>
                      <a:pt x="568047" y="39915"/>
                    </a:cubicBezTo>
                    <a:cubicBezTo>
                      <a:pt x="569233" y="27760"/>
                      <a:pt x="562414" y="11750"/>
                      <a:pt x="571308" y="4932"/>
                    </a:cubicBezTo>
                    <a:cubicBezTo>
                      <a:pt x="578720" y="-998"/>
                      <a:pt x="594137" y="2856"/>
                      <a:pt x="605996" y="3449"/>
                    </a:cubicBezTo>
                    <a:cubicBezTo>
                      <a:pt x="613853" y="3746"/>
                      <a:pt x="622969" y="2041"/>
                      <a:pt x="631233" y="1485"/>
                    </a:cubicBezTo>
                    <a:close/>
                    <a:moveTo>
                      <a:pt x="1907766" y="1078"/>
                    </a:moveTo>
                    <a:cubicBezTo>
                      <a:pt x="1924406" y="114"/>
                      <a:pt x="1941156" y="633"/>
                      <a:pt x="1957907" y="1671"/>
                    </a:cubicBezTo>
                    <a:cubicBezTo>
                      <a:pt x="1974213" y="2856"/>
                      <a:pt x="1990222" y="4339"/>
                      <a:pt x="2005638" y="9972"/>
                    </a:cubicBezTo>
                    <a:cubicBezTo>
                      <a:pt x="2012161" y="12344"/>
                      <a:pt x="2018387" y="15012"/>
                      <a:pt x="2021648" y="22127"/>
                    </a:cubicBezTo>
                    <a:cubicBezTo>
                      <a:pt x="2028763" y="36654"/>
                      <a:pt x="2025502" y="42584"/>
                      <a:pt x="2009789" y="42584"/>
                    </a:cubicBezTo>
                    <a:cubicBezTo>
                      <a:pt x="1992001" y="42584"/>
                      <a:pt x="1974213" y="42287"/>
                      <a:pt x="1956424" y="42584"/>
                    </a:cubicBezTo>
                    <a:cubicBezTo>
                      <a:pt x="1949902" y="42584"/>
                      <a:pt x="1944566" y="42287"/>
                      <a:pt x="1945159" y="33690"/>
                    </a:cubicBezTo>
                    <a:cubicBezTo>
                      <a:pt x="1945751" y="24202"/>
                      <a:pt x="1938932" y="22424"/>
                      <a:pt x="1931817" y="22424"/>
                    </a:cubicBezTo>
                    <a:cubicBezTo>
                      <a:pt x="1924702" y="22424"/>
                      <a:pt x="1916994" y="23906"/>
                      <a:pt x="1916104" y="32504"/>
                    </a:cubicBezTo>
                    <a:cubicBezTo>
                      <a:pt x="1915215" y="40508"/>
                      <a:pt x="1920848" y="44955"/>
                      <a:pt x="1927963" y="47031"/>
                    </a:cubicBezTo>
                    <a:cubicBezTo>
                      <a:pt x="1953756" y="54739"/>
                      <a:pt x="1980735" y="59483"/>
                      <a:pt x="2005935" y="68970"/>
                    </a:cubicBezTo>
                    <a:cubicBezTo>
                      <a:pt x="2017794" y="73417"/>
                      <a:pt x="2028170" y="79346"/>
                      <a:pt x="2030839" y="93577"/>
                    </a:cubicBezTo>
                    <a:cubicBezTo>
                      <a:pt x="2034396" y="112848"/>
                      <a:pt x="2028763" y="124707"/>
                      <a:pt x="2010086" y="130043"/>
                    </a:cubicBezTo>
                    <a:cubicBezTo>
                      <a:pt x="1978660" y="139233"/>
                      <a:pt x="1946048" y="141309"/>
                      <a:pt x="1913436" y="138344"/>
                    </a:cubicBezTo>
                    <a:cubicBezTo>
                      <a:pt x="1895351" y="136862"/>
                      <a:pt x="1876970" y="135379"/>
                      <a:pt x="1859775" y="128561"/>
                    </a:cubicBezTo>
                    <a:cubicBezTo>
                      <a:pt x="1853252" y="125892"/>
                      <a:pt x="1847026" y="123224"/>
                      <a:pt x="1843172" y="116998"/>
                    </a:cubicBezTo>
                    <a:cubicBezTo>
                      <a:pt x="1838429" y="108993"/>
                      <a:pt x="1835464" y="99506"/>
                      <a:pt x="1838725" y="91501"/>
                    </a:cubicBezTo>
                    <a:cubicBezTo>
                      <a:pt x="1841097" y="86165"/>
                      <a:pt x="1850288" y="89723"/>
                      <a:pt x="1856513" y="89130"/>
                    </a:cubicBezTo>
                    <a:cubicBezTo>
                      <a:pt x="1863332" y="88833"/>
                      <a:pt x="1870151" y="89130"/>
                      <a:pt x="1877266" y="89130"/>
                    </a:cubicBezTo>
                    <a:cubicBezTo>
                      <a:pt x="1883196" y="89130"/>
                      <a:pt x="1889125" y="89426"/>
                      <a:pt x="1895055" y="89130"/>
                    </a:cubicBezTo>
                    <a:cubicBezTo>
                      <a:pt x="1908396" y="88240"/>
                      <a:pt x="1920551" y="86758"/>
                      <a:pt x="1917883" y="107215"/>
                    </a:cubicBezTo>
                    <a:cubicBezTo>
                      <a:pt x="1916697" y="116109"/>
                      <a:pt x="1925888" y="116702"/>
                      <a:pt x="1933300" y="116702"/>
                    </a:cubicBezTo>
                    <a:cubicBezTo>
                      <a:pt x="1940415" y="116405"/>
                      <a:pt x="1948123" y="116702"/>
                      <a:pt x="1949902" y="107807"/>
                    </a:cubicBezTo>
                    <a:cubicBezTo>
                      <a:pt x="1951384" y="99803"/>
                      <a:pt x="1949012" y="92687"/>
                      <a:pt x="1940711" y="89723"/>
                    </a:cubicBezTo>
                    <a:cubicBezTo>
                      <a:pt x="1927074" y="85276"/>
                      <a:pt x="1913436" y="81422"/>
                      <a:pt x="1899798" y="77567"/>
                    </a:cubicBezTo>
                    <a:cubicBezTo>
                      <a:pt x="1885271" y="73120"/>
                      <a:pt x="1870448" y="68970"/>
                      <a:pt x="1856217" y="63930"/>
                    </a:cubicBezTo>
                    <a:cubicBezTo>
                      <a:pt x="1843172" y="59186"/>
                      <a:pt x="1834575" y="49995"/>
                      <a:pt x="1835464" y="35172"/>
                    </a:cubicBezTo>
                    <a:cubicBezTo>
                      <a:pt x="1836353" y="20941"/>
                      <a:pt x="1845248" y="13233"/>
                      <a:pt x="1858292" y="9379"/>
                    </a:cubicBezTo>
                    <a:cubicBezTo>
                      <a:pt x="1874598" y="4487"/>
                      <a:pt x="1891126" y="2041"/>
                      <a:pt x="1907766" y="1078"/>
                    </a:cubicBezTo>
                    <a:close/>
                    <a:moveTo>
                      <a:pt x="69975" y="670"/>
                    </a:moveTo>
                    <a:cubicBezTo>
                      <a:pt x="86355" y="-405"/>
                      <a:pt x="102884" y="40"/>
                      <a:pt x="119486" y="1078"/>
                    </a:cubicBezTo>
                    <a:cubicBezTo>
                      <a:pt x="135495" y="2263"/>
                      <a:pt x="152098" y="3153"/>
                      <a:pt x="167514" y="8786"/>
                    </a:cubicBezTo>
                    <a:cubicBezTo>
                      <a:pt x="172554" y="10565"/>
                      <a:pt x="177891" y="12343"/>
                      <a:pt x="182041" y="15901"/>
                    </a:cubicBezTo>
                    <a:cubicBezTo>
                      <a:pt x="188860" y="21831"/>
                      <a:pt x="191528" y="30725"/>
                      <a:pt x="188860" y="38729"/>
                    </a:cubicBezTo>
                    <a:cubicBezTo>
                      <a:pt x="186488" y="45548"/>
                      <a:pt x="178484" y="41398"/>
                      <a:pt x="173147" y="41990"/>
                    </a:cubicBezTo>
                    <a:cubicBezTo>
                      <a:pt x="164846" y="42880"/>
                      <a:pt x="156841" y="42287"/>
                      <a:pt x="148837" y="42287"/>
                    </a:cubicBezTo>
                    <a:cubicBezTo>
                      <a:pt x="139943" y="42287"/>
                      <a:pt x="131048" y="41990"/>
                      <a:pt x="122154" y="42287"/>
                    </a:cubicBezTo>
                    <a:cubicBezTo>
                      <a:pt x="113853" y="42584"/>
                      <a:pt x="107627" y="42287"/>
                      <a:pt x="108813" y="31021"/>
                    </a:cubicBezTo>
                    <a:cubicBezTo>
                      <a:pt x="109703" y="22720"/>
                      <a:pt x="101994" y="22127"/>
                      <a:pt x="96361" y="22127"/>
                    </a:cubicBezTo>
                    <a:cubicBezTo>
                      <a:pt x="89246" y="21831"/>
                      <a:pt x="81834" y="22720"/>
                      <a:pt x="80055" y="31318"/>
                    </a:cubicBezTo>
                    <a:cubicBezTo>
                      <a:pt x="78573" y="38136"/>
                      <a:pt x="82131" y="43177"/>
                      <a:pt x="88653" y="44955"/>
                    </a:cubicBezTo>
                    <a:cubicBezTo>
                      <a:pt x="108813" y="50885"/>
                      <a:pt x="129269" y="56221"/>
                      <a:pt x="149430" y="62151"/>
                    </a:cubicBezTo>
                    <a:cubicBezTo>
                      <a:pt x="158324" y="64819"/>
                      <a:pt x="167218" y="67784"/>
                      <a:pt x="175815" y="71341"/>
                    </a:cubicBezTo>
                    <a:cubicBezTo>
                      <a:pt x="190639" y="77271"/>
                      <a:pt x="195976" y="88833"/>
                      <a:pt x="195679" y="104249"/>
                    </a:cubicBezTo>
                    <a:cubicBezTo>
                      <a:pt x="195383" y="119963"/>
                      <a:pt x="185303" y="127078"/>
                      <a:pt x="171961" y="130339"/>
                    </a:cubicBezTo>
                    <a:cubicBezTo>
                      <a:pt x="124229" y="141902"/>
                      <a:pt x="76498" y="142494"/>
                      <a:pt x="28766" y="130043"/>
                    </a:cubicBezTo>
                    <a:cubicBezTo>
                      <a:pt x="9495" y="125002"/>
                      <a:pt x="2083" y="114330"/>
                      <a:pt x="2083" y="97727"/>
                    </a:cubicBezTo>
                    <a:cubicBezTo>
                      <a:pt x="2083" y="91798"/>
                      <a:pt x="2973" y="88833"/>
                      <a:pt x="10088" y="88833"/>
                    </a:cubicBezTo>
                    <a:cubicBezTo>
                      <a:pt x="31434" y="89130"/>
                      <a:pt x="52483" y="89426"/>
                      <a:pt x="73829" y="88833"/>
                    </a:cubicBezTo>
                    <a:cubicBezTo>
                      <a:pt x="83613" y="88537"/>
                      <a:pt x="82131" y="94466"/>
                      <a:pt x="82131" y="100099"/>
                    </a:cubicBezTo>
                    <a:cubicBezTo>
                      <a:pt x="82131" y="107511"/>
                      <a:pt x="80945" y="115812"/>
                      <a:pt x="92211" y="116108"/>
                    </a:cubicBezTo>
                    <a:cubicBezTo>
                      <a:pt x="100808" y="116405"/>
                      <a:pt x="111481" y="119073"/>
                      <a:pt x="114446" y="107214"/>
                    </a:cubicBezTo>
                    <a:cubicBezTo>
                      <a:pt x="117114" y="95949"/>
                      <a:pt x="109703" y="90019"/>
                      <a:pt x="99622" y="87351"/>
                    </a:cubicBezTo>
                    <a:cubicBezTo>
                      <a:pt x="77980" y="81125"/>
                      <a:pt x="56041" y="74899"/>
                      <a:pt x="34399" y="68673"/>
                    </a:cubicBezTo>
                    <a:cubicBezTo>
                      <a:pt x="29359" y="67191"/>
                      <a:pt x="24022" y="65412"/>
                      <a:pt x="19279" y="63040"/>
                    </a:cubicBezTo>
                    <a:cubicBezTo>
                      <a:pt x="7420" y="58000"/>
                      <a:pt x="-288" y="49402"/>
                      <a:pt x="8" y="36061"/>
                    </a:cubicBezTo>
                    <a:cubicBezTo>
                      <a:pt x="304" y="22127"/>
                      <a:pt x="8309" y="13233"/>
                      <a:pt x="21354" y="9378"/>
                    </a:cubicBezTo>
                    <a:cubicBezTo>
                      <a:pt x="37364" y="4339"/>
                      <a:pt x="53595" y="1745"/>
                      <a:pt x="69975" y="670"/>
                    </a:cubicBezTo>
                    <a:close/>
                    <a:moveTo>
                      <a:pt x="1031840" y="633"/>
                    </a:moveTo>
                    <a:cubicBezTo>
                      <a:pt x="1046775" y="1374"/>
                      <a:pt x="1061673" y="3301"/>
                      <a:pt x="1076496" y="6711"/>
                    </a:cubicBezTo>
                    <a:cubicBezTo>
                      <a:pt x="1106440" y="13530"/>
                      <a:pt x="1113555" y="22720"/>
                      <a:pt x="1114148" y="53554"/>
                    </a:cubicBezTo>
                    <a:cubicBezTo>
                      <a:pt x="1114148" y="58890"/>
                      <a:pt x="1114148" y="64226"/>
                      <a:pt x="1114148" y="69563"/>
                    </a:cubicBezTo>
                    <a:cubicBezTo>
                      <a:pt x="1114148" y="75492"/>
                      <a:pt x="1114148" y="81422"/>
                      <a:pt x="1114148" y="87351"/>
                    </a:cubicBezTo>
                    <a:cubicBezTo>
                      <a:pt x="1113852" y="115516"/>
                      <a:pt x="1108811" y="123521"/>
                      <a:pt x="1081833" y="130636"/>
                    </a:cubicBezTo>
                    <a:cubicBezTo>
                      <a:pt x="1036769" y="142791"/>
                      <a:pt x="991112" y="142495"/>
                      <a:pt x="946049" y="130043"/>
                    </a:cubicBezTo>
                    <a:cubicBezTo>
                      <a:pt x="922331" y="123521"/>
                      <a:pt x="916105" y="113441"/>
                      <a:pt x="915809" y="87944"/>
                    </a:cubicBezTo>
                    <a:cubicBezTo>
                      <a:pt x="915809" y="74010"/>
                      <a:pt x="916105" y="60372"/>
                      <a:pt x="915809" y="46438"/>
                    </a:cubicBezTo>
                    <a:cubicBezTo>
                      <a:pt x="915512" y="27760"/>
                      <a:pt x="924999" y="16198"/>
                      <a:pt x="942195" y="10268"/>
                    </a:cubicBezTo>
                    <a:cubicBezTo>
                      <a:pt x="956722" y="5229"/>
                      <a:pt x="971842" y="3153"/>
                      <a:pt x="986962" y="1671"/>
                    </a:cubicBezTo>
                    <a:cubicBezTo>
                      <a:pt x="1001934" y="336"/>
                      <a:pt x="1016905" y="-108"/>
                      <a:pt x="1031840" y="633"/>
                    </a:cubicBezTo>
                    <a:close/>
                    <a:moveTo>
                      <a:pt x="344101" y="522"/>
                    </a:moveTo>
                    <a:cubicBezTo>
                      <a:pt x="360963" y="1522"/>
                      <a:pt x="377713" y="4042"/>
                      <a:pt x="394315" y="8786"/>
                    </a:cubicBezTo>
                    <a:cubicBezTo>
                      <a:pt x="401134" y="10861"/>
                      <a:pt x="407360" y="13233"/>
                      <a:pt x="412993" y="17384"/>
                    </a:cubicBezTo>
                    <a:cubicBezTo>
                      <a:pt x="421591" y="24202"/>
                      <a:pt x="428410" y="45252"/>
                      <a:pt x="423666" y="55332"/>
                    </a:cubicBezTo>
                    <a:cubicBezTo>
                      <a:pt x="418923" y="65116"/>
                      <a:pt x="408843" y="58297"/>
                      <a:pt x="401134" y="59483"/>
                    </a:cubicBezTo>
                    <a:cubicBezTo>
                      <a:pt x="394612" y="60965"/>
                      <a:pt x="387497" y="60076"/>
                      <a:pt x="380381" y="60076"/>
                    </a:cubicBezTo>
                    <a:cubicBezTo>
                      <a:pt x="375934" y="60076"/>
                      <a:pt x="371487" y="60076"/>
                      <a:pt x="367040" y="60076"/>
                    </a:cubicBezTo>
                    <a:cubicBezTo>
                      <a:pt x="358739" y="60076"/>
                      <a:pt x="348659" y="62744"/>
                      <a:pt x="342433" y="59186"/>
                    </a:cubicBezTo>
                    <a:cubicBezTo>
                      <a:pt x="335021" y="54739"/>
                      <a:pt x="340061" y="43770"/>
                      <a:pt x="339172" y="35765"/>
                    </a:cubicBezTo>
                    <a:cubicBezTo>
                      <a:pt x="337986" y="25092"/>
                      <a:pt x="332649" y="21238"/>
                      <a:pt x="322569" y="21831"/>
                    </a:cubicBezTo>
                    <a:cubicBezTo>
                      <a:pt x="312786" y="22424"/>
                      <a:pt x="306856" y="25981"/>
                      <a:pt x="307153" y="36951"/>
                    </a:cubicBezTo>
                    <a:cubicBezTo>
                      <a:pt x="307746" y="59186"/>
                      <a:pt x="307449" y="81422"/>
                      <a:pt x="307449" y="103657"/>
                    </a:cubicBezTo>
                    <a:cubicBezTo>
                      <a:pt x="307449" y="112551"/>
                      <a:pt x="311303" y="116406"/>
                      <a:pt x="319901" y="116406"/>
                    </a:cubicBezTo>
                    <a:cubicBezTo>
                      <a:pt x="328202" y="116406"/>
                      <a:pt x="337096" y="117591"/>
                      <a:pt x="338875" y="105436"/>
                    </a:cubicBezTo>
                    <a:cubicBezTo>
                      <a:pt x="340061" y="98321"/>
                      <a:pt x="335614" y="87944"/>
                      <a:pt x="341543" y="84683"/>
                    </a:cubicBezTo>
                    <a:cubicBezTo>
                      <a:pt x="348066" y="81125"/>
                      <a:pt x="357850" y="83201"/>
                      <a:pt x="366151" y="83201"/>
                    </a:cubicBezTo>
                    <a:cubicBezTo>
                      <a:pt x="382457" y="83201"/>
                      <a:pt x="398763" y="83497"/>
                      <a:pt x="415068" y="83201"/>
                    </a:cubicBezTo>
                    <a:cubicBezTo>
                      <a:pt x="422184" y="82904"/>
                      <a:pt x="424259" y="84979"/>
                      <a:pt x="424259" y="92391"/>
                    </a:cubicBezTo>
                    <a:cubicBezTo>
                      <a:pt x="423963" y="111365"/>
                      <a:pt x="418923" y="121149"/>
                      <a:pt x="400838" y="127079"/>
                    </a:cubicBezTo>
                    <a:cubicBezTo>
                      <a:pt x="349845" y="143977"/>
                      <a:pt x="298258" y="143088"/>
                      <a:pt x="246672" y="128561"/>
                    </a:cubicBezTo>
                    <a:cubicBezTo>
                      <a:pt x="229477" y="123817"/>
                      <a:pt x="222065" y="111365"/>
                      <a:pt x="221769" y="94170"/>
                    </a:cubicBezTo>
                    <a:cubicBezTo>
                      <a:pt x="221472" y="76382"/>
                      <a:pt x="221769" y="58593"/>
                      <a:pt x="221769" y="40805"/>
                    </a:cubicBezTo>
                    <a:cubicBezTo>
                      <a:pt x="221769" y="28057"/>
                      <a:pt x="227995" y="19756"/>
                      <a:pt x="238964" y="14122"/>
                    </a:cubicBezTo>
                    <a:cubicBezTo>
                      <a:pt x="256159" y="5525"/>
                      <a:pt x="274541" y="2856"/>
                      <a:pt x="293219" y="1374"/>
                    </a:cubicBezTo>
                    <a:cubicBezTo>
                      <a:pt x="310266" y="40"/>
                      <a:pt x="327239" y="-479"/>
                      <a:pt x="344101" y="522"/>
                    </a:cubicBezTo>
                    <a:close/>
                    <a:moveTo>
                      <a:pt x="803668" y="448"/>
                    </a:moveTo>
                    <a:cubicBezTo>
                      <a:pt x="818640" y="1226"/>
                      <a:pt x="833538" y="3301"/>
                      <a:pt x="848213" y="7007"/>
                    </a:cubicBezTo>
                    <a:cubicBezTo>
                      <a:pt x="878453" y="14716"/>
                      <a:pt x="884975" y="23313"/>
                      <a:pt x="885272" y="54443"/>
                    </a:cubicBezTo>
                    <a:cubicBezTo>
                      <a:pt x="885569" y="59779"/>
                      <a:pt x="885272" y="65116"/>
                      <a:pt x="884975" y="70749"/>
                    </a:cubicBezTo>
                    <a:cubicBezTo>
                      <a:pt x="885272" y="120260"/>
                      <a:pt x="877267" y="129747"/>
                      <a:pt x="828646" y="136566"/>
                    </a:cubicBezTo>
                    <a:cubicBezTo>
                      <a:pt x="795441" y="141309"/>
                      <a:pt x="761940" y="140716"/>
                      <a:pt x="728735" y="133898"/>
                    </a:cubicBezTo>
                    <a:cubicBezTo>
                      <a:pt x="694641" y="126782"/>
                      <a:pt x="686636" y="116998"/>
                      <a:pt x="686636" y="82904"/>
                    </a:cubicBezTo>
                    <a:cubicBezTo>
                      <a:pt x="686636" y="70452"/>
                      <a:pt x="687229" y="58297"/>
                      <a:pt x="686636" y="45845"/>
                    </a:cubicBezTo>
                    <a:cubicBezTo>
                      <a:pt x="686043" y="29243"/>
                      <a:pt x="693455" y="18866"/>
                      <a:pt x="708279" y="12344"/>
                    </a:cubicBezTo>
                    <a:cubicBezTo>
                      <a:pt x="724584" y="5229"/>
                      <a:pt x="741483" y="3153"/>
                      <a:pt x="758679" y="1671"/>
                    </a:cubicBezTo>
                    <a:cubicBezTo>
                      <a:pt x="773651" y="188"/>
                      <a:pt x="788696" y="-331"/>
                      <a:pt x="803668" y="44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72" name="Group 416">
                <a:extLst>
                  <a:ext uri="{FF2B5EF4-FFF2-40B4-BE49-F238E27FC236}">
                    <a16:creationId xmlns:a16="http://schemas.microsoft.com/office/drawing/2014/main" id="{B51890B3-BFD1-41AB-85F7-455D7DEBB096}"/>
                  </a:ext>
                </a:extLst>
              </p:cNvPr>
              <p:cNvGrpSpPr/>
              <p:nvPr/>
            </p:nvGrpSpPr>
            <p:grpSpPr>
              <a:xfrm>
                <a:off x="8508195" y="4367574"/>
                <a:ext cx="509931" cy="509931"/>
                <a:chOff x="8508195" y="4367574"/>
                <a:chExt cx="509931" cy="509931"/>
              </a:xfrm>
            </p:grpSpPr>
            <p:sp>
              <p:nvSpPr>
                <p:cNvPr id="77" name="Freeform: Shape 421">
                  <a:extLst>
                    <a:ext uri="{FF2B5EF4-FFF2-40B4-BE49-F238E27FC236}">
                      <a16:creationId xmlns:a16="http://schemas.microsoft.com/office/drawing/2014/main" id="{26ECB6E7-FE6A-42AA-B157-01907AC8C760}"/>
                    </a:ext>
                  </a:extLst>
                </p:cNvPr>
                <p:cNvSpPr/>
                <p:nvPr/>
              </p:nvSpPr>
              <p:spPr>
                <a:xfrm>
                  <a:off x="8508195" y="4367574"/>
                  <a:ext cx="509931" cy="509931"/>
                </a:xfrm>
                <a:custGeom>
                  <a:avLst/>
                  <a:gdLst>
                    <a:gd name="connsiteX0" fmla="*/ 2 w 1638300"/>
                    <a:gd name="connsiteY0" fmla="*/ 822010 h 1638300"/>
                    <a:gd name="connsiteX1" fmla="*/ 822962 w 1638300"/>
                    <a:gd name="connsiteY1" fmla="*/ 2 h 1638300"/>
                    <a:gd name="connsiteX2" fmla="*/ 1641160 w 1638300"/>
                    <a:gd name="connsiteY2" fmla="*/ 822010 h 1638300"/>
                    <a:gd name="connsiteX3" fmla="*/ 817247 w 1638300"/>
                    <a:gd name="connsiteY3" fmla="*/ 1643064 h 1638300"/>
                    <a:gd name="connsiteX4" fmla="*/ 2 w 1638300"/>
                    <a:gd name="connsiteY4" fmla="*/ 822010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8300" h="1638300">
                      <a:moveTo>
                        <a:pt x="2" y="822010"/>
                      </a:moveTo>
                      <a:cubicBezTo>
                        <a:pt x="954" y="365762"/>
                        <a:pt x="365762" y="954"/>
                        <a:pt x="822962" y="2"/>
                      </a:cubicBezTo>
                      <a:cubicBezTo>
                        <a:pt x="1272542" y="-951"/>
                        <a:pt x="1642112" y="369572"/>
                        <a:pt x="1641160" y="822010"/>
                      </a:cubicBezTo>
                      <a:cubicBezTo>
                        <a:pt x="1640207" y="1277304"/>
                        <a:pt x="1273495" y="1644017"/>
                        <a:pt x="817247" y="1643064"/>
                      </a:cubicBezTo>
                      <a:cubicBezTo>
                        <a:pt x="364810" y="1643064"/>
                        <a:pt x="-950" y="1275399"/>
                        <a:pt x="2" y="82201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422">
                  <a:extLst>
                    <a:ext uri="{FF2B5EF4-FFF2-40B4-BE49-F238E27FC236}">
                      <a16:creationId xmlns:a16="http://schemas.microsoft.com/office/drawing/2014/main" id="{DF5FC391-85EB-4EC7-8113-2F6F9BB3AED1}"/>
                    </a:ext>
                  </a:extLst>
                </p:cNvPr>
                <p:cNvSpPr/>
                <p:nvPr/>
              </p:nvSpPr>
              <p:spPr>
                <a:xfrm>
                  <a:off x="8600101" y="4457998"/>
                  <a:ext cx="326119" cy="329083"/>
                </a:xfrm>
                <a:custGeom>
                  <a:avLst/>
                  <a:gdLst>
                    <a:gd name="connsiteX0" fmla="*/ 602 w 1047750"/>
                    <a:gd name="connsiteY0" fmla="*/ 531506 h 1057275"/>
                    <a:gd name="connsiteX1" fmla="*/ 520667 w 1047750"/>
                    <a:gd name="connsiteY1" fmla="*/ 11 h 1057275"/>
                    <a:gd name="connsiteX2" fmla="*/ 1052162 w 1047750"/>
                    <a:gd name="connsiteY2" fmla="*/ 533411 h 1057275"/>
                    <a:gd name="connsiteX3" fmla="*/ 521620 w 1047750"/>
                    <a:gd name="connsiteY3" fmla="*/ 1058238 h 1057275"/>
                    <a:gd name="connsiteX4" fmla="*/ 602 w 1047750"/>
                    <a:gd name="connsiteY4" fmla="*/ 531506 h 105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0" h="1057275">
                      <a:moveTo>
                        <a:pt x="602" y="531506"/>
                      </a:moveTo>
                      <a:cubicBezTo>
                        <a:pt x="-13685" y="243851"/>
                        <a:pt x="228250" y="963"/>
                        <a:pt x="520667" y="11"/>
                      </a:cubicBezTo>
                      <a:cubicBezTo>
                        <a:pt x="830230" y="-1894"/>
                        <a:pt x="1053115" y="249566"/>
                        <a:pt x="1052162" y="533411"/>
                      </a:cubicBezTo>
                      <a:cubicBezTo>
                        <a:pt x="1051210" y="821066"/>
                        <a:pt x="807370" y="1058238"/>
                        <a:pt x="521620" y="1058238"/>
                      </a:cubicBezTo>
                      <a:cubicBezTo>
                        <a:pt x="240632" y="1057286"/>
                        <a:pt x="-11780" y="816303"/>
                        <a:pt x="602" y="53150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423">
                  <a:extLst>
                    <a:ext uri="{FF2B5EF4-FFF2-40B4-BE49-F238E27FC236}">
                      <a16:creationId xmlns:a16="http://schemas.microsoft.com/office/drawing/2014/main" id="{71CB6F7A-A656-4DA9-BC3D-60B9AFAD3451}"/>
                    </a:ext>
                  </a:extLst>
                </p:cNvPr>
                <p:cNvSpPr/>
                <p:nvPr/>
              </p:nvSpPr>
              <p:spPr>
                <a:xfrm>
                  <a:off x="8631457" y="4489639"/>
                  <a:ext cx="264515" cy="266042"/>
                </a:xfrm>
                <a:custGeom>
                  <a:avLst/>
                  <a:gdLst>
                    <a:gd name="connsiteX0" fmla="*/ 131704 w 264515"/>
                    <a:gd name="connsiteY0" fmla="*/ 181497 h 266042"/>
                    <a:gd name="connsiteX1" fmla="*/ 108844 w 264515"/>
                    <a:gd name="connsiteY1" fmla="*/ 204357 h 266042"/>
                    <a:gd name="connsiteX2" fmla="*/ 131704 w 264515"/>
                    <a:gd name="connsiteY2" fmla="*/ 227217 h 266042"/>
                    <a:gd name="connsiteX3" fmla="*/ 154564 w 264515"/>
                    <a:gd name="connsiteY3" fmla="*/ 204357 h 266042"/>
                    <a:gd name="connsiteX4" fmla="*/ 131704 w 264515"/>
                    <a:gd name="connsiteY4" fmla="*/ 181497 h 266042"/>
                    <a:gd name="connsiteX5" fmla="*/ 203161 w 264515"/>
                    <a:gd name="connsiteY5" fmla="*/ 110321 h 266042"/>
                    <a:gd name="connsiteX6" fmla="*/ 180301 w 264515"/>
                    <a:gd name="connsiteY6" fmla="*/ 133181 h 266042"/>
                    <a:gd name="connsiteX7" fmla="*/ 203161 w 264515"/>
                    <a:gd name="connsiteY7" fmla="*/ 156041 h 266042"/>
                    <a:gd name="connsiteX8" fmla="*/ 226021 w 264515"/>
                    <a:gd name="connsiteY8" fmla="*/ 133181 h 266042"/>
                    <a:gd name="connsiteX9" fmla="*/ 203161 w 264515"/>
                    <a:gd name="connsiteY9" fmla="*/ 110321 h 266042"/>
                    <a:gd name="connsiteX10" fmla="*/ 60247 w 264515"/>
                    <a:gd name="connsiteY10" fmla="*/ 110321 h 266042"/>
                    <a:gd name="connsiteX11" fmla="*/ 37387 w 264515"/>
                    <a:gd name="connsiteY11" fmla="*/ 133181 h 266042"/>
                    <a:gd name="connsiteX12" fmla="*/ 60247 w 264515"/>
                    <a:gd name="connsiteY12" fmla="*/ 156041 h 266042"/>
                    <a:gd name="connsiteX13" fmla="*/ 83107 w 264515"/>
                    <a:gd name="connsiteY13" fmla="*/ 133181 h 266042"/>
                    <a:gd name="connsiteX14" fmla="*/ 60247 w 264515"/>
                    <a:gd name="connsiteY14" fmla="*/ 110321 h 266042"/>
                    <a:gd name="connsiteX15" fmla="*/ 131704 w 264515"/>
                    <a:gd name="connsiteY15" fmla="*/ 107030 h 266042"/>
                    <a:gd name="connsiteX16" fmla="*/ 105553 w 264515"/>
                    <a:gd name="connsiteY16" fmla="*/ 133181 h 266042"/>
                    <a:gd name="connsiteX17" fmla="*/ 131704 w 264515"/>
                    <a:gd name="connsiteY17" fmla="*/ 159332 h 266042"/>
                    <a:gd name="connsiteX18" fmla="*/ 157855 w 264515"/>
                    <a:gd name="connsiteY18" fmla="*/ 133181 h 266042"/>
                    <a:gd name="connsiteX19" fmla="*/ 131704 w 264515"/>
                    <a:gd name="connsiteY19" fmla="*/ 107030 h 266042"/>
                    <a:gd name="connsiteX20" fmla="*/ 131704 w 264515"/>
                    <a:gd name="connsiteY20" fmla="*/ 38583 h 266042"/>
                    <a:gd name="connsiteX21" fmla="*/ 108844 w 264515"/>
                    <a:gd name="connsiteY21" fmla="*/ 61443 h 266042"/>
                    <a:gd name="connsiteX22" fmla="*/ 131704 w 264515"/>
                    <a:gd name="connsiteY22" fmla="*/ 84303 h 266042"/>
                    <a:gd name="connsiteX23" fmla="*/ 154564 w 264515"/>
                    <a:gd name="connsiteY23" fmla="*/ 61443 h 266042"/>
                    <a:gd name="connsiteX24" fmla="*/ 131704 w 264515"/>
                    <a:gd name="connsiteY24" fmla="*/ 38583 h 266042"/>
                    <a:gd name="connsiteX25" fmla="*/ 130897 w 264515"/>
                    <a:gd name="connsiteY25" fmla="*/ 3 h 266042"/>
                    <a:gd name="connsiteX26" fmla="*/ 264515 w 264515"/>
                    <a:gd name="connsiteY26" fmla="*/ 134100 h 266042"/>
                    <a:gd name="connsiteX27" fmla="*/ 131136 w 264515"/>
                    <a:gd name="connsiteY27" fmla="*/ 266042 h 266042"/>
                    <a:gd name="connsiteX28" fmla="*/ 151 w 264515"/>
                    <a:gd name="connsiteY28" fmla="*/ 133621 h 266042"/>
                    <a:gd name="connsiteX29" fmla="*/ 130897 w 264515"/>
                    <a:gd name="connsiteY29" fmla="*/ 3 h 26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64515" h="266042">
                      <a:moveTo>
                        <a:pt x="131704" y="181497"/>
                      </a:moveTo>
                      <a:cubicBezTo>
                        <a:pt x="119079" y="181497"/>
                        <a:pt x="108844" y="191732"/>
                        <a:pt x="108844" y="204357"/>
                      </a:cubicBezTo>
                      <a:cubicBezTo>
                        <a:pt x="108844" y="216982"/>
                        <a:pt x="119079" y="227217"/>
                        <a:pt x="131704" y="227217"/>
                      </a:cubicBezTo>
                      <a:cubicBezTo>
                        <a:pt x="144329" y="227217"/>
                        <a:pt x="154564" y="216982"/>
                        <a:pt x="154564" y="204357"/>
                      </a:cubicBezTo>
                      <a:cubicBezTo>
                        <a:pt x="154564" y="191732"/>
                        <a:pt x="144329" y="181497"/>
                        <a:pt x="131704" y="181497"/>
                      </a:cubicBezTo>
                      <a:close/>
                      <a:moveTo>
                        <a:pt x="203161" y="110321"/>
                      </a:moveTo>
                      <a:cubicBezTo>
                        <a:pt x="190536" y="110321"/>
                        <a:pt x="180301" y="120556"/>
                        <a:pt x="180301" y="133181"/>
                      </a:cubicBezTo>
                      <a:cubicBezTo>
                        <a:pt x="180301" y="145806"/>
                        <a:pt x="190536" y="156041"/>
                        <a:pt x="203161" y="156041"/>
                      </a:cubicBezTo>
                      <a:cubicBezTo>
                        <a:pt x="215786" y="156041"/>
                        <a:pt x="226021" y="145806"/>
                        <a:pt x="226021" y="133181"/>
                      </a:cubicBezTo>
                      <a:cubicBezTo>
                        <a:pt x="226021" y="120556"/>
                        <a:pt x="215786" y="110321"/>
                        <a:pt x="203161" y="110321"/>
                      </a:cubicBezTo>
                      <a:close/>
                      <a:moveTo>
                        <a:pt x="60247" y="110321"/>
                      </a:moveTo>
                      <a:cubicBezTo>
                        <a:pt x="47622" y="110321"/>
                        <a:pt x="37387" y="120556"/>
                        <a:pt x="37387" y="133181"/>
                      </a:cubicBezTo>
                      <a:cubicBezTo>
                        <a:pt x="37387" y="145806"/>
                        <a:pt x="47622" y="156041"/>
                        <a:pt x="60247" y="156041"/>
                      </a:cubicBezTo>
                      <a:cubicBezTo>
                        <a:pt x="72872" y="156041"/>
                        <a:pt x="83107" y="145806"/>
                        <a:pt x="83107" y="133181"/>
                      </a:cubicBezTo>
                      <a:cubicBezTo>
                        <a:pt x="83107" y="120556"/>
                        <a:pt x="72872" y="110321"/>
                        <a:pt x="60247" y="110321"/>
                      </a:cubicBezTo>
                      <a:close/>
                      <a:moveTo>
                        <a:pt x="131704" y="107030"/>
                      </a:moveTo>
                      <a:cubicBezTo>
                        <a:pt x="117261" y="107030"/>
                        <a:pt x="105553" y="118738"/>
                        <a:pt x="105553" y="133181"/>
                      </a:cubicBezTo>
                      <a:cubicBezTo>
                        <a:pt x="105553" y="147624"/>
                        <a:pt x="117261" y="159332"/>
                        <a:pt x="131704" y="159332"/>
                      </a:cubicBezTo>
                      <a:cubicBezTo>
                        <a:pt x="146147" y="159332"/>
                        <a:pt x="157855" y="147624"/>
                        <a:pt x="157855" y="133181"/>
                      </a:cubicBezTo>
                      <a:cubicBezTo>
                        <a:pt x="157855" y="118738"/>
                        <a:pt x="146147" y="107030"/>
                        <a:pt x="131704" y="107030"/>
                      </a:cubicBezTo>
                      <a:close/>
                      <a:moveTo>
                        <a:pt x="131704" y="38583"/>
                      </a:moveTo>
                      <a:cubicBezTo>
                        <a:pt x="119079" y="38583"/>
                        <a:pt x="108844" y="48818"/>
                        <a:pt x="108844" y="61443"/>
                      </a:cubicBezTo>
                      <a:cubicBezTo>
                        <a:pt x="108844" y="74068"/>
                        <a:pt x="119079" y="84303"/>
                        <a:pt x="131704" y="84303"/>
                      </a:cubicBezTo>
                      <a:cubicBezTo>
                        <a:pt x="144329" y="84303"/>
                        <a:pt x="154564" y="74068"/>
                        <a:pt x="154564" y="61443"/>
                      </a:cubicBezTo>
                      <a:cubicBezTo>
                        <a:pt x="154564" y="48818"/>
                        <a:pt x="144329" y="38583"/>
                        <a:pt x="131704" y="38583"/>
                      </a:cubicBezTo>
                      <a:close/>
                      <a:moveTo>
                        <a:pt x="130897" y="3"/>
                      </a:moveTo>
                      <a:cubicBezTo>
                        <a:pt x="208721" y="-476"/>
                        <a:pt x="264755" y="62741"/>
                        <a:pt x="264515" y="134100"/>
                      </a:cubicBezTo>
                      <a:cubicBezTo>
                        <a:pt x="264276" y="206417"/>
                        <a:pt x="202974" y="266042"/>
                        <a:pt x="131136" y="266042"/>
                      </a:cubicBezTo>
                      <a:cubicBezTo>
                        <a:pt x="60495" y="265803"/>
                        <a:pt x="-2962" y="205220"/>
                        <a:pt x="151" y="133621"/>
                      </a:cubicBezTo>
                      <a:cubicBezTo>
                        <a:pt x="-3440" y="61305"/>
                        <a:pt x="57382" y="242"/>
                        <a:pt x="130897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417">
                <a:extLst>
                  <a:ext uri="{FF2B5EF4-FFF2-40B4-BE49-F238E27FC236}">
                    <a16:creationId xmlns:a16="http://schemas.microsoft.com/office/drawing/2014/main" id="{5803DEAC-D8E7-419C-9024-AB492AF1C3A8}"/>
                  </a:ext>
                </a:extLst>
              </p:cNvPr>
              <p:cNvGrpSpPr/>
              <p:nvPr/>
            </p:nvGrpSpPr>
            <p:grpSpPr>
              <a:xfrm>
                <a:off x="10610455" y="4367857"/>
                <a:ext cx="509931" cy="509931"/>
                <a:chOff x="10610455" y="4367857"/>
                <a:chExt cx="509931" cy="509931"/>
              </a:xfrm>
            </p:grpSpPr>
            <p:sp>
              <p:nvSpPr>
                <p:cNvPr id="74" name="Freeform: Shape 418">
                  <a:extLst>
                    <a:ext uri="{FF2B5EF4-FFF2-40B4-BE49-F238E27FC236}">
                      <a16:creationId xmlns:a16="http://schemas.microsoft.com/office/drawing/2014/main" id="{AA208624-DDEC-424F-B6E7-D4004BB9EFA4}"/>
                    </a:ext>
                  </a:extLst>
                </p:cNvPr>
                <p:cNvSpPr/>
                <p:nvPr/>
              </p:nvSpPr>
              <p:spPr>
                <a:xfrm>
                  <a:off x="10610455" y="4367857"/>
                  <a:ext cx="509931" cy="509931"/>
                </a:xfrm>
                <a:custGeom>
                  <a:avLst/>
                  <a:gdLst>
                    <a:gd name="connsiteX0" fmla="*/ 830647 w 1638300"/>
                    <a:gd name="connsiteY0" fmla="*/ 46 h 1638300"/>
                    <a:gd name="connsiteX1" fmla="*/ 1641224 w 1638300"/>
                    <a:gd name="connsiteY1" fmla="*/ 838246 h 1638300"/>
                    <a:gd name="connsiteX2" fmla="*/ 801120 w 1638300"/>
                    <a:gd name="connsiteY2" fmla="*/ 1642156 h 1638300"/>
                    <a:gd name="connsiteX3" fmla="*/ 67 w 1638300"/>
                    <a:gd name="connsiteY3" fmla="*/ 803956 h 1638300"/>
                    <a:gd name="connsiteX4" fmla="*/ 830647 w 1638300"/>
                    <a:gd name="connsiteY4" fmla="*/ 46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8300" h="1638300">
                      <a:moveTo>
                        <a:pt x="830647" y="46"/>
                      </a:moveTo>
                      <a:cubicBezTo>
                        <a:pt x="1286895" y="4809"/>
                        <a:pt x="1645987" y="376284"/>
                        <a:pt x="1641224" y="838246"/>
                      </a:cubicBezTo>
                      <a:cubicBezTo>
                        <a:pt x="1636462" y="1288779"/>
                        <a:pt x="1261178" y="1648824"/>
                        <a:pt x="801120" y="1642156"/>
                      </a:cubicBezTo>
                      <a:cubicBezTo>
                        <a:pt x="352492" y="1636441"/>
                        <a:pt x="-5648" y="1261156"/>
                        <a:pt x="67" y="803956"/>
                      </a:cubicBezTo>
                      <a:cubicBezTo>
                        <a:pt x="4830" y="357234"/>
                        <a:pt x="379162" y="-4716"/>
                        <a:pt x="830647" y="4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419">
                  <a:extLst>
                    <a:ext uri="{FF2B5EF4-FFF2-40B4-BE49-F238E27FC236}">
                      <a16:creationId xmlns:a16="http://schemas.microsoft.com/office/drawing/2014/main" id="{90317B17-3604-4DF7-9978-712CCC4BEED6}"/>
                    </a:ext>
                  </a:extLst>
                </p:cNvPr>
                <p:cNvSpPr/>
                <p:nvPr/>
              </p:nvSpPr>
              <p:spPr>
                <a:xfrm>
                  <a:off x="10702361" y="4459763"/>
                  <a:ext cx="326119" cy="326119"/>
                </a:xfrm>
                <a:custGeom>
                  <a:avLst/>
                  <a:gdLst>
                    <a:gd name="connsiteX0" fmla="*/ 524853 w 1047750"/>
                    <a:gd name="connsiteY0" fmla="*/ 1056348 h 1047750"/>
                    <a:gd name="connsiteX1" fmla="*/ 25 w 1047750"/>
                    <a:gd name="connsiteY1" fmla="*/ 527711 h 1047750"/>
                    <a:gd name="connsiteX2" fmla="*/ 526757 w 1047750"/>
                    <a:gd name="connsiteY2" fmla="*/ 26 h 1047750"/>
                    <a:gd name="connsiteX3" fmla="*/ 1055395 w 1047750"/>
                    <a:gd name="connsiteY3" fmla="*/ 526759 h 1047750"/>
                    <a:gd name="connsiteX4" fmla="*/ 524853 w 1047750"/>
                    <a:gd name="connsiteY4" fmla="*/ 1056348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0" h="1047750">
                      <a:moveTo>
                        <a:pt x="524853" y="1056348"/>
                      </a:moveTo>
                      <a:cubicBezTo>
                        <a:pt x="237197" y="1061111"/>
                        <a:pt x="-2833" y="815366"/>
                        <a:pt x="25" y="527711"/>
                      </a:cubicBezTo>
                      <a:cubicBezTo>
                        <a:pt x="2882" y="231484"/>
                        <a:pt x="232434" y="-2832"/>
                        <a:pt x="526757" y="26"/>
                      </a:cubicBezTo>
                      <a:cubicBezTo>
                        <a:pt x="835367" y="2884"/>
                        <a:pt x="1053490" y="225768"/>
                        <a:pt x="1055395" y="526759"/>
                      </a:cubicBezTo>
                      <a:cubicBezTo>
                        <a:pt x="1056347" y="824891"/>
                        <a:pt x="832509" y="1055396"/>
                        <a:pt x="524853" y="1056348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420">
                  <a:extLst>
                    <a:ext uri="{FF2B5EF4-FFF2-40B4-BE49-F238E27FC236}">
                      <a16:creationId xmlns:a16="http://schemas.microsoft.com/office/drawing/2014/main" id="{04C87582-B432-4869-B923-E72B14622501}"/>
                    </a:ext>
                  </a:extLst>
                </p:cNvPr>
                <p:cNvSpPr/>
                <p:nvPr/>
              </p:nvSpPr>
              <p:spPr>
                <a:xfrm>
                  <a:off x="10733163" y="4489801"/>
                  <a:ext cx="264515" cy="266042"/>
                </a:xfrm>
                <a:custGeom>
                  <a:avLst/>
                  <a:gdLst>
                    <a:gd name="connsiteX0" fmla="*/ 131704 w 264515"/>
                    <a:gd name="connsiteY0" fmla="*/ 181497 h 266042"/>
                    <a:gd name="connsiteX1" fmla="*/ 108844 w 264515"/>
                    <a:gd name="connsiteY1" fmla="*/ 204357 h 266042"/>
                    <a:gd name="connsiteX2" fmla="*/ 131704 w 264515"/>
                    <a:gd name="connsiteY2" fmla="*/ 227217 h 266042"/>
                    <a:gd name="connsiteX3" fmla="*/ 154564 w 264515"/>
                    <a:gd name="connsiteY3" fmla="*/ 204357 h 266042"/>
                    <a:gd name="connsiteX4" fmla="*/ 131704 w 264515"/>
                    <a:gd name="connsiteY4" fmla="*/ 181497 h 266042"/>
                    <a:gd name="connsiteX5" fmla="*/ 203161 w 264515"/>
                    <a:gd name="connsiteY5" fmla="*/ 110321 h 266042"/>
                    <a:gd name="connsiteX6" fmla="*/ 180301 w 264515"/>
                    <a:gd name="connsiteY6" fmla="*/ 133181 h 266042"/>
                    <a:gd name="connsiteX7" fmla="*/ 203161 w 264515"/>
                    <a:gd name="connsiteY7" fmla="*/ 156041 h 266042"/>
                    <a:gd name="connsiteX8" fmla="*/ 226021 w 264515"/>
                    <a:gd name="connsiteY8" fmla="*/ 133181 h 266042"/>
                    <a:gd name="connsiteX9" fmla="*/ 203161 w 264515"/>
                    <a:gd name="connsiteY9" fmla="*/ 110321 h 266042"/>
                    <a:gd name="connsiteX10" fmla="*/ 60247 w 264515"/>
                    <a:gd name="connsiteY10" fmla="*/ 110321 h 266042"/>
                    <a:gd name="connsiteX11" fmla="*/ 37387 w 264515"/>
                    <a:gd name="connsiteY11" fmla="*/ 133181 h 266042"/>
                    <a:gd name="connsiteX12" fmla="*/ 60247 w 264515"/>
                    <a:gd name="connsiteY12" fmla="*/ 156041 h 266042"/>
                    <a:gd name="connsiteX13" fmla="*/ 83107 w 264515"/>
                    <a:gd name="connsiteY13" fmla="*/ 133181 h 266042"/>
                    <a:gd name="connsiteX14" fmla="*/ 60247 w 264515"/>
                    <a:gd name="connsiteY14" fmla="*/ 110321 h 266042"/>
                    <a:gd name="connsiteX15" fmla="*/ 131704 w 264515"/>
                    <a:gd name="connsiteY15" fmla="*/ 107030 h 266042"/>
                    <a:gd name="connsiteX16" fmla="*/ 105553 w 264515"/>
                    <a:gd name="connsiteY16" fmla="*/ 133181 h 266042"/>
                    <a:gd name="connsiteX17" fmla="*/ 131704 w 264515"/>
                    <a:gd name="connsiteY17" fmla="*/ 159332 h 266042"/>
                    <a:gd name="connsiteX18" fmla="*/ 157855 w 264515"/>
                    <a:gd name="connsiteY18" fmla="*/ 133181 h 266042"/>
                    <a:gd name="connsiteX19" fmla="*/ 131704 w 264515"/>
                    <a:gd name="connsiteY19" fmla="*/ 107030 h 266042"/>
                    <a:gd name="connsiteX20" fmla="*/ 131704 w 264515"/>
                    <a:gd name="connsiteY20" fmla="*/ 38583 h 266042"/>
                    <a:gd name="connsiteX21" fmla="*/ 108844 w 264515"/>
                    <a:gd name="connsiteY21" fmla="*/ 61443 h 266042"/>
                    <a:gd name="connsiteX22" fmla="*/ 131704 w 264515"/>
                    <a:gd name="connsiteY22" fmla="*/ 84303 h 266042"/>
                    <a:gd name="connsiteX23" fmla="*/ 154564 w 264515"/>
                    <a:gd name="connsiteY23" fmla="*/ 61443 h 266042"/>
                    <a:gd name="connsiteX24" fmla="*/ 131704 w 264515"/>
                    <a:gd name="connsiteY24" fmla="*/ 38583 h 266042"/>
                    <a:gd name="connsiteX25" fmla="*/ 130897 w 264515"/>
                    <a:gd name="connsiteY25" fmla="*/ 3 h 266042"/>
                    <a:gd name="connsiteX26" fmla="*/ 264515 w 264515"/>
                    <a:gd name="connsiteY26" fmla="*/ 134100 h 266042"/>
                    <a:gd name="connsiteX27" fmla="*/ 131136 w 264515"/>
                    <a:gd name="connsiteY27" fmla="*/ 266042 h 266042"/>
                    <a:gd name="connsiteX28" fmla="*/ 151 w 264515"/>
                    <a:gd name="connsiteY28" fmla="*/ 133621 h 266042"/>
                    <a:gd name="connsiteX29" fmla="*/ 130897 w 264515"/>
                    <a:gd name="connsiteY29" fmla="*/ 3 h 26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64515" h="266042">
                      <a:moveTo>
                        <a:pt x="131704" y="181497"/>
                      </a:moveTo>
                      <a:cubicBezTo>
                        <a:pt x="119079" y="181497"/>
                        <a:pt x="108844" y="191732"/>
                        <a:pt x="108844" y="204357"/>
                      </a:cubicBezTo>
                      <a:cubicBezTo>
                        <a:pt x="108844" y="216982"/>
                        <a:pt x="119079" y="227217"/>
                        <a:pt x="131704" y="227217"/>
                      </a:cubicBezTo>
                      <a:cubicBezTo>
                        <a:pt x="144329" y="227217"/>
                        <a:pt x="154564" y="216982"/>
                        <a:pt x="154564" y="204357"/>
                      </a:cubicBezTo>
                      <a:cubicBezTo>
                        <a:pt x="154564" y="191732"/>
                        <a:pt x="144329" y="181497"/>
                        <a:pt x="131704" y="181497"/>
                      </a:cubicBezTo>
                      <a:close/>
                      <a:moveTo>
                        <a:pt x="203161" y="110321"/>
                      </a:moveTo>
                      <a:cubicBezTo>
                        <a:pt x="190536" y="110321"/>
                        <a:pt x="180301" y="120556"/>
                        <a:pt x="180301" y="133181"/>
                      </a:cubicBezTo>
                      <a:cubicBezTo>
                        <a:pt x="180301" y="145806"/>
                        <a:pt x="190536" y="156041"/>
                        <a:pt x="203161" y="156041"/>
                      </a:cubicBezTo>
                      <a:cubicBezTo>
                        <a:pt x="215786" y="156041"/>
                        <a:pt x="226021" y="145806"/>
                        <a:pt x="226021" y="133181"/>
                      </a:cubicBezTo>
                      <a:cubicBezTo>
                        <a:pt x="226021" y="120556"/>
                        <a:pt x="215786" y="110321"/>
                        <a:pt x="203161" y="110321"/>
                      </a:cubicBezTo>
                      <a:close/>
                      <a:moveTo>
                        <a:pt x="60247" y="110321"/>
                      </a:moveTo>
                      <a:cubicBezTo>
                        <a:pt x="47622" y="110321"/>
                        <a:pt x="37387" y="120556"/>
                        <a:pt x="37387" y="133181"/>
                      </a:cubicBezTo>
                      <a:cubicBezTo>
                        <a:pt x="37387" y="145806"/>
                        <a:pt x="47622" y="156041"/>
                        <a:pt x="60247" y="156041"/>
                      </a:cubicBezTo>
                      <a:cubicBezTo>
                        <a:pt x="72872" y="156041"/>
                        <a:pt x="83107" y="145806"/>
                        <a:pt x="83107" y="133181"/>
                      </a:cubicBezTo>
                      <a:cubicBezTo>
                        <a:pt x="83107" y="120556"/>
                        <a:pt x="72872" y="110321"/>
                        <a:pt x="60247" y="110321"/>
                      </a:cubicBezTo>
                      <a:close/>
                      <a:moveTo>
                        <a:pt x="131704" y="107030"/>
                      </a:moveTo>
                      <a:cubicBezTo>
                        <a:pt x="117261" y="107030"/>
                        <a:pt x="105553" y="118738"/>
                        <a:pt x="105553" y="133181"/>
                      </a:cubicBezTo>
                      <a:cubicBezTo>
                        <a:pt x="105553" y="147624"/>
                        <a:pt x="117261" y="159332"/>
                        <a:pt x="131704" y="159332"/>
                      </a:cubicBezTo>
                      <a:cubicBezTo>
                        <a:pt x="146147" y="159332"/>
                        <a:pt x="157855" y="147624"/>
                        <a:pt x="157855" y="133181"/>
                      </a:cubicBezTo>
                      <a:cubicBezTo>
                        <a:pt x="157855" y="118738"/>
                        <a:pt x="146147" y="107030"/>
                        <a:pt x="131704" y="107030"/>
                      </a:cubicBezTo>
                      <a:close/>
                      <a:moveTo>
                        <a:pt x="131704" y="38583"/>
                      </a:moveTo>
                      <a:cubicBezTo>
                        <a:pt x="119079" y="38583"/>
                        <a:pt x="108844" y="48818"/>
                        <a:pt x="108844" y="61443"/>
                      </a:cubicBezTo>
                      <a:cubicBezTo>
                        <a:pt x="108844" y="74068"/>
                        <a:pt x="119079" y="84303"/>
                        <a:pt x="131704" y="84303"/>
                      </a:cubicBezTo>
                      <a:cubicBezTo>
                        <a:pt x="144329" y="84303"/>
                        <a:pt x="154564" y="74068"/>
                        <a:pt x="154564" y="61443"/>
                      </a:cubicBezTo>
                      <a:cubicBezTo>
                        <a:pt x="154564" y="48818"/>
                        <a:pt x="144329" y="38583"/>
                        <a:pt x="131704" y="38583"/>
                      </a:cubicBezTo>
                      <a:close/>
                      <a:moveTo>
                        <a:pt x="130897" y="3"/>
                      </a:moveTo>
                      <a:cubicBezTo>
                        <a:pt x="208721" y="-476"/>
                        <a:pt x="264755" y="62741"/>
                        <a:pt x="264515" y="134100"/>
                      </a:cubicBezTo>
                      <a:cubicBezTo>
                        <a:pt x="264276" y="206417"/>
                        <a:pt x="202974" y="266042"/>
                        <a:pt x="131136" y="266042"/>
                      </a:cubicBezTo>
                      <a:cubicBezTo>
                        <a:pt x="60495" y="265803"/>
                        <a:pt x="-2962" y="205220"/>
                        <a:pt x="151" y="133621"/>
                      </a:cubicBezTo>
                      <a:cubicBezTo>
                        <a:pt x="-3440" y="61305"/>
                        <a:pt x="57382" y="242"/>
                        <a:pt x="130897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7" name="Graphic 67">
              <a:extLst>
                <a:ext uri="{FF2B5EF4-FFF2-40B4-BE49-F238E27FC236}">
                  <a16:creationId xmlns:a16="http://schemas.microsoft.com/office/drawing/2014/main" id="{3BAC127C-C4A0-4F1F-A71E-82606CF39FE5}"/>
                </a:ext>
              </a:extLst>
            </p:cNvPr>
            <p:cNvGrpSpPr/>
            <p:nvPr/>
          </p:nvGrpSpPr>
          <p:grpSpPr>
            <a:xfrm>
              <a:off x="9468624" y="3343423"/>
              <a:ext cx="914286" cy="1517970"/>
              <a:chOff x="6096000" y="3534767"/>
              <a:chExt cx="1947951" cy="3234141"/>
            </a:xfrm>
            <a:solidFill>
              <a:schemeClr val="accent5"/>
            </a:solidFill>
          </p:grpSpPr>
          <p:sp>
            <p:nvSpPr>
              <p:cNvPr id="58" name="Freeform: Shape 121">
                <a:extLst>
                  <a:ext uri="{FF2B5EF4-FFF2-40B4-BE49-F238E27FC236}">
                    <a16:creationId xmlns:a16="http://schemas.microsoft.com/office/drawing/2014/main" id="{87986DF0-8C74-4F5A-B67F-55DE129F2F4C}"/>
                  </a:ext>
                </a:extLst>
              </p:cNvPr>
              <p:cNvSpPr/>
              <p:nvPr/>
            </p:nvSpPr>
            <p:spPr>
              <a:xfrm>
                <a:off x="6567737" y="5962034"/>
                <a:ext cx="977303" cy="240139"/>
              </a:xfrm>
              <a:custGeom>
                <a:avLst/>
                <a:gdLst>
                  <a:gd name="connsiteX0" fmla="*/ 512486 w 977303"/>
                  <a:gd name="connsiteY0" fmla="*/ 240135 h 240139"/>
                  <a:gd name="connsiteX1" fmla="*/ 64186 w 977303"/>
                  <a:gd name="connsiteY1" fmla="*/ 136798 h 240139"/>
                  <a:gd name="connsiteX2" fmla="*/ 623 w 977303"/>
                  <a:gd name="connsiteY2" fmla="*/ 44118 h 240139"/>
                  <a:gd name="connsiteX3" fmla="*/ 52784 w 977303"/>
                  <a:gd name="connsiteY3" fmla="*/ 4141 h 240139"/>
                  <a:gd name="connsiteX4" fmla="*/ 161380 w 977303"/>
                  <a:gd name="connsiteY4" fmla="*/ 54265 h 240139"/>
                  <a:gd name="connsiteX5" fmla="*/ 518256 w 977303"/>
                  <a:gd name="connsiteY5" fmla="*/ 125599 h 240139"/>
                  <a:gd name="connsiteX6" fmla="*/ 876014 w 977303"/>
                  <a:gd name="connsiteY6" fmla="*/ 44525 h 240139"/>
                  <a:gd name="connsiteX7" fmla="*/ 917518 w 977303"/>
                  <a:gd name="connsiteY7" fmla="*/ 26267 h 240139"/>
                  <a:gd name="connsiteX8" fmla="*/ 937540 w 977303"/>
                  <a:gd name="connsiteY8" fmla="*/ 26811 h 240139"/>
                  <a:gd name="connsiteX9" fmla="*/ 948061 w 977303"/>
                  <a:gd name="connsiteY9" fmla="*/ 136561 h 240139"/>
                  <a:gd name="connsiteX10" fmla="*/ 916296 w 977303"/>
                  <a:gd name="connsiteY10" fmla="*/ 154445 h 240139"/>
                  <a:gd name="connsiteX11" fmla="*/ 633334 w 977303"/>
                  <a:gd name="connsiteY11" fmla="*/ 232397 h 240139"/>
                  <a:gd name="connsiteX12" fmla="*/ 512486 w 977303"/>
                  <a:gd name="connsiteY12" fmla="*/ 240135 h 24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7303" h="240139">
                    <a:moveTo>
                      <a:pt x="512486" y="240135"/>
                    </a:moveTo>
                    <a:cubicBezTo>
                      <a:pt x="355497" y="238642"/>
                      <a:pt x="206617" y="201006"/>
                      <a:pt x="64186" y="136798"/>
                    </a:cubicBezTo>
                    <a:cubicBezTo>
                      <a:pt x="25533" y="119355"/>
                      <a:pt x="6494" y="84706"/>
                      <a:pt x="623" y="44118"/>
                    </a:cubicBezTo>
                    <a:cubicBezTo>
                      <a:pt x="-4331" y="9910"/>
                      <a:pt x="20917" y="-8857"/>
                      <a:pt x="52784" y="4141"/>
                    </a:cubicBezTo>
                    <a:cubicBezTo>
                      <a:pt x="89706" y="19209"/>
                      <a:pt x="124389" y="39197"/>
                      <a:pt x="161380" y="54265"/>
                    </a:cubicBezTo>
                    <a:cubicBezTo>
                      <a:pt x="275814" y="100860"/>
                      <a:pt x="394014" y="128552"/>
                      <a:pt x="518256" y="125599"/>
                    </a:cubicBezTo>
                    <a:cubicBezTo>
                      <a:pt x="642904" y="122681"/>
                      <a:pt x="761614" y="92919"/>
                      <a:pt x="876014" y="44525"/>
                    </a:cubicBezTo>
                    <a:cubicBezTo>
                      <a:pt x="889927" y="38654"/>
                      <a:pt x="903909" y="32851"/>
                      <a:pt x="917518" y="26267"/>
                    </a:cubicBezTo>
                    <a:cubicBezTo>
                      <a:pt x="924712" y="22772"/>
                      <a:pt x="930380" y="23722"/>
                      <a:pt x="937540" y="26811"/>
                    </a:cubicBezTo>
                    <a:cubicBezTo>
                      <a:pt x="985594" y="47749"/>
                      <a:pt x="991295" y="101505"/>
                      <a:pt x="948061" y="136561"/>
                    </a:cubicBezTo>
                    <a:cubicBezTo>
                      <a:pt x="938558" y="144264"/>
                      <a:pt x="927427" y="149457"/>
                      <a:pt x="916296" y="154445"/>
                    </a:cubicBezTo>
                    <a:cubicBezTo>
                      <a:pt x="825957" y="194898"/>
                      <a:pt x="731478" y="220282"/>
                      <a:pt x="633334" y="232397"/>
                    </a:cubicBezTo>
                    <a:cubicBezTo>
                      <a:pt x="593153" y="237352"/>
                      <a:pt x="552973" y="240271"/>
                      <a:pt x="512486" y="240135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22">
                <a:extLst>
                  <a:ext uri="{FF2B5EF4-FFF2-40B4-BE49-F238E27FC236}">
                    <a16:creationId xmlns:a16="http://schemas.microsoft.com/office/drawing/2014/main" id="{44C680BD-B76B-458A-AEAC-3729EC1FB12A}"/>
                  </a:ext>
                </a:extLst>
              </p:cNvPr>
              <p:cNvSpPr/>
              <p:nvPr/>
            </p:nvSpPr>
            <p:spPr>
              <a:xfrm>
                <a:off x="6723880" y="6404824"/>
                <a:ext cx="651205" cy="364999"/>
              </a:xfrm>
              <a:custGeom>
                <a:avLst/>
                <a:gdLst>
                  <a:gd name="connsiteX0" fmla="*/ 313313 w 651205"/>
                  <a:gd name="connsiteY0" fmla="*/ 365000 h 364999"/>
                  <a:gd name="connsiteX1" fmla="*/ 242420 w 651205"/>
                  <a:gd name="connsiteY1" fmla="*/ 307478 h 364999"/>
                  <a:gd name="connsiteX2" fmla="*/ 216017 w 651205"/>
                  <a:gd name="connsiteY2" fmla="*/ 272014 h 364999"/>
                  <a:gd name="connsiteX3" fmla="*/ 13993 w 651205"/>
                  <a:gd name="connsiteY3" fmla="*/ 50681 h 364999"/>
                  <a:gd name="connsiteX4" fmla="*/ 521 w 651205"/>
                  <a:gd name="connsiteY4" fmla="*/ 15557 h 364999"/>
                  <a:gd name="connsiteX5" fmla="*/ 16640 w 651205"/>
                  <a:gd name="connsiteY5" fmla="*/ 1201 h 364999"/>
                  <a:gd name="connsiteX6" fmla="*/ 50170 w 651205"/>
                  <a:gd name="connsiteY6" fmla="*/ 15523 h 364999"/>
                  <a:gd name="connsiteX7" fmla="*/ 355971 w 651205"/>
                  <a:gd name="connsiteY7" fmla="*/ 82479 h 364999"/>
                  <a:gd name="connsiteX8" fmla="*/ 565155 w 651205"/>
                  <a:gd name="connsiteY8" fmla="*/ 35918 h 364999"/>
                  <a:gd name="connsiteX9" fmla="*/ 614499 w 651205"/>
                  <a:gd name="connsiteY9" fmla="*/ 16982 h 364999"/>
                  <a:gd name="connsiteX10" fmla="*/ 645075 w 651205"/>
                  <a:gd name="connsiteY10" fmla="*/ 20783 h 364999"/>
                  <a:gd name="connsiteX11" fmla="*/ 648639 w 651205"/>
                  <a:gd name="connsiteY11" fmla="*/ 49086 h 364999"/>
                  <a:gd name="connsiteX12" fmla="*/ 613005 w 651205"/>
                  <a:gd name="connsiteY12" fmla="*/ 112445 h 364999"/>
                  <a:gd name="connsiteX13" fmla="*/ 399613 w 651205"/>
                  <a:gd name="connsiteY13" fmla="*/ 284299 h 364999"/>
                  <a:gd name="connsiteX14" fmla="*/ 385394 w 651205"/>
                  <a:gd name="connsiteY14" fmla="*/ 300588 h 364999"/>
                  <a:gd name="connsiteX15" fmla="*/ 376197 w 651205"/>
                  <a:gd name="connsiteY15" fmla="*/ 327975 h 364999"/>
                  <a:gd name="connsiteX16" fmla="*/ 313313 w 651205"/>
                  <a:gd name="connsiteY16" fmla="*/ 365000 h 36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1205" h="364999">
                    <a:moveTo>
                      <a:pt x="313313" y="365000"/>
                    </a:moveTo>
                    <a:cubicBezTo>
                      <a:pt x="281073" y="364796"/>
                      <a:pt x="248257" y="338496"/>
                      <a:pt x="242420" y="307478"/>
                    </a:cubicBezTo>
                    <a:cubicBezTo>
                      <a:pt x="239128" y="289966"/>
                      <a:pt x="229558" y="280905"/>
                      <a:pt x="216017" y="272014"/>
                    </a:cubicBezTo>
                    <a:cubicBezTo>
                      <a:pt x="129920" y="215476"/>
                      <a:pt x="65305" y="139119"/>
                      <a:pt x="13993" y="50681"/>
                    </a:cubicBezTo>
                    <a:cubicBezTo>
                      <a:pt x="7681" y="39787"/>
                      <a:pt x="2693" y="28079"/>
                      <a:pt x="521" y="15557"/>
                    </a:cubicBezTo>
                    <a:cubicBezTo>
                      <a:pt x="-1787" y="2118"/>
                      <a:pt x="3575" y="-2430"/>
                      <a:pt x="16640" y="1201"/>
                    </a:cubicBezTo>
                    <a:cubicBezTo>
                      <a:pt x="28450" y="4493"/>
                      <a:pt x="39140" y="10432"/>
                      <a:pt x="50170" y="15523"/>
                    </a:cubicBezTo>
                    <a:cubicBezTo>
                      <a:pt x="147194" y="60319"/>
                      <a:pt x="248290" y="86348"/>
                      <a:pt x="355971" y="82479"/>
                    </a:cubicBezTo>
                    <a:cubicBezTo>
                      <a:pt x="428595" y="79866"/>
                      <a:pt x="497588" y="61167"/>
                      <a:pt x="565155" y="35918"/>
                    </a:cubicBezTo>
                    <a:cubicBezTo>
                      <a:pt x="581648" y="29742"/>
                      <a:pt x="598005" y="23192"/>
                      <a:pt x="614499" y="16982"/>
                    </a:cubicBezTo>
                    <a:cubicBezTo>
                      <a:pt x="625256" y="12944"/>
                      <a:pt x="635980" y="11891"/>
                      <a:pt x="645075" y="20783"/>
                    </a:cubicBezTo>
                    <a:cubicBezTo>
                      <a:pt x="653593" y="29097"/>
                      <a:pt x="651659" y="39244"/>
                      <a:pt x="648639" y="49086"/>
                    </a:cubicBezTo>
                    <a:cubicBezTo>
                      <a:pt x="641410" y="72773"/>
                      <a:pt x="628005" y="93203"/>
                      <a:pt x="613005" y="112445"/>
                    </a:cubicBezTo>
                    <a:cubicBezTo>
                      <a:pt x="555381" y="186460"/>
                      <a:pt x="487848" y="248293"/>
                      <a:pt x="399613" y="284299"/>
                    </a:cubicBezTo>
                    <a:cubicBezTo>
                      <a:pt x="391977" y="287421"/>
                      <a:pt x="387396" y="292546"/>
                      <a:pt x="385394" y="300588"/>
                    </a:cubicBezTo>
                    <a:cubicBezTo>
                      <a:pt x="383086" y="309955"/>
                      <a:pt x="380609" y="319287"/>
                      <a:pt x="376197" y="327975"/>
                    </a:cubicBezTo>
                    <a:cubicBezTo>
                      <a:pt x="362351" y="355430"/>
                      <a:pt x="337645" y="363371"/>
                      <a:pt x="313313" y="365000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23">
                <a:extLst>
                  <a:ext uri="{FF2B5EF4-FFF2-40B4-BE49-F238E27FC236}">
                    <a16:creationId xmlns:a16="http://schemas.microsoft.com/office/drawing/2014/main" id="{A9F4F242-EBDF-46EF-9293-58F0E44D7B08}"/>
                  </a:ext>
                </a:extLst>
              </p:cNvPr>
              <p:cNvSpPr/>
              <p:nvPr/>
            </p:nvSpPr>
            <p:spPr>
              <a:xfrm>
                <a:off x="6596475" y="6167312"/>
                <a:ext cx="911638" cy="241271"/>
              </a:xfrm>
              <a:custGeom>
                <a:avLst/>
                <a:gdLst>
                  <a:gd name="connsiteX0" fmla="*/ 480661 w 911638"/>
                  <a:gd name="connsiteY0" fmla="*/ 241258 h 241271"/>
                  <a:gd name="connsiteX1" fmla="*/ 56489 w 911638"/>
                  <a:gd name="connsiteY1" fmla="*/ 137175 h 241271"/>
                  <a:gd name="connsiteX2" fmla="*/ 664 w 911638"/>
                  <a:gd name="connsiteY2" fmla="*/ 27561 h 241271"/>
                  <a:gd name="connsiteX3" fmla="*/ 39046 w 911638"/>
                  <a:gd name="connsiteY3" fmla="*/ 1362 h 241271"/>
                  <a:gd name="connsiteX4" fmla="*/ 71150 w 911638"/>
                  <a:gd name="connsiteY4" fmla="*/ 15615 h 241271"/>
                  <a:gd name="connsiteX5" fmla="*/ 372811 w 911638"/>
                  <a:gd name="connsiteY5" fmla="*/ 119257 h 241271"/>
                  <a:gd name="connsiteX6" fmla="*/ 658691 w 911638"/>
                  <a:gd name="connsiteY6" fmla="*/ 100083 h 241271"/>
                  <a:gd name="connsiteX7" fmla="*/ 853011 w 911638"/>
                  <a:gd name="connsiteY7" fmla="*/ 28036 h 241271"/>
                  <a:gd name="connsiteX8" fmla="*/ 875375 w 911638"/>
                  <a:gd name="connsiteY8" fmla="*/ 28172 h 241271"/>
                  <a:gd name="connsiteX9" fmla="*/ 877174 w 911638"/>
                  <a:gd name="connsiteY9" fmla="*/ 140976 h 241271"/>
                  <a:gd name="connsiteX10" fmla="*/ 756360 w 911638"/>
                  <a:gd name="connsiteY10" fmla="*/ 193612 h 241271"/>
                  <a:gd name="connsiteX11" fmla="*/ 557425 w 911638"/>
                  <a:gd name="connsiteY11" fmla="*/ 237322 h 241271"/>
                  <a:gd name="connsiteX12" fmla="*/ 480661 w 911638"/>
                  <a:gd name="connsiteY12" fmla="*/ 241258 h 241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1638" h="241271">
                    <a:moveTo>
                      <a:pt x="480661" y="241258"/>
                    </a:moveTo>
                    <a:cubicBezTo>
                      <a:pt x="331137" y="239799"/>
                      <a:pt x="189995" y="203691"/>
                      <a:pt x="56489" y="137175"/>
                    </a:cubicBezTo>
                    <a:cubicBezTo>
                      <a:pt x="21365" y="119664"/>
                      <a:pt x="-4528" y="66418"/>
                      <a:pt x="664" y="27561"/>
                    </a:cubicBezTo>
                    <a:cubicBezTo>
                      <a:pt x="3514" y="6181"/>
                      <a:pt x="18379" y="-3864"/>
                      <a:pt x="39046" y="1362"/>
                    </a:cubicBezTo>
                    <a:cubicBezTo>
                      <a:pt x="50584" y="4280"/>
                      <a:pt x="60969" y="9812"/>
                      <a:pt x="71150" y="15615"/>
                    </a:cubicBezTo>
                    <a:cubicBezTo>
                      <a:pt x="165154" y="69269"/>
                      <a:pt x="265436" y="104393"/>
                      <a:pt x="372811" y="119257"/>
                    </a:cubicBezTo>
                    <a:cubicBezTo>
                      <a:pt x="469496" y="132662"/>
                      <a:pt x="564382" y="124008"/>
                      <a:pt x="658691" y="100083"/>
                    </a:cubicBezTo>
                    <a:cubicBezTo>
                      <a:pt x="726157" y="82945"/>
                      <a:pt x="790670" y="58545"/>
                      <a:pt x="853011" y="28036"/>
                    </a:cubicBezTo>
                    <a:cubicBezTo>
                      <a:pt x="861258" y="23997"/>
                      <a:pt x="867672" y="24235"/>
                      <a:pt x="875375" y="28172"/>
                    </a:cubicBezTo>
                    <a:cubicBezTo>
                      <a:pt x="922649" y="52300"/>
                      <a:pt x="924176" y="111112"/>
                      <a:pt x="877174" y="140976"/>
                    </a:cubicBezTo>
                    <a:cubicBezTo>
                      <a:pt x="839810" y="164732"/>
                      <a:pt x="798815" y="181225"/>
                      <a:pt x="756360" y="193612"/>
                    </a:cubicBezTo>
                    <a:cubicBezTo>
                      <a:pt x="691066" y="212650"/>
                      <a:pt x="624992" y="228634"/>
                      <a:pt x="557425" y="237322"/>
                    </a:cubicBezTo>
                    <a:cubicBezTo>
                      <a:pt x="532006" y="240546"/>
                      <a:pt x="506350" y="241394"/>
                      <a:pt x="480661" y="241258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124">
                <a:extLst>
                  <a:ext uri="{FF2B5EF4-FFF2-40B4-BE49-F238E27FC236}">
                    <a16:creationId xmlns:a16="http://schemas.microsoft.com/office/drawing/2014/main" id="{E62AC937-74BB-4303-8C46-6E641E19F822}"/>
                  </a:ext>
                </a:extLst>
              </p:cNvPr>
              <p:cNvSpPr/>
              <p:nvPr/>
            </p:nvSpPr>
            <p:spPr>
              <a:xfrm>
                <a:off x="6095993" y="3534768"/>
                <a:ext cx="1947818" cy="2449128"/>
              </a:xfrm>
              <a:custGeom>
                <a:avLst/>
                <a:gdLst>
                  <a:gd name="connsiteX0" fmla="*/ 1946566 w 1947818"/>
                  <a:gd name="connsiteY0" fmla="*/ 865173 h 2449128"/>
                  <a:gd name="connsiteX1" fmla="*/ 1798976 w 1947818"/>
                  <a:gd name="connsiteY1" fmla="*/ 420776 h 2449128"/>
                  <a:gd name="connsiteX2" fmla="*/ 1297056 w 1947818"/>
                  <a:gd name="connsiteY2" fmla="*/ 45846 h 2449128"/>
                  <a:gd name="connsiteX3" fmla="*/ 318262 w 1947818"/>
                  <a:gd name="connsiteY3" fmla="*/ 239895 h 2449128"/>
                  <a:gd name="connsiteX4" fmla="*/ 14870 w 1947818"/>
                  <a:gd name="connsiteY4" fmla="*/ 742290 h 2449128"/>
                  <a:gd name="connsiteX5" fmla="*/ 24644 w 1947818"/>
                  <a:gd name="connsiteY5" fmla="*/ 1114403 h 2449128"/>
                  <a:gd name="connsiteX6" fmla="*/ 364212 w 1947818"/>
                  <a:gd name="connsiteY6" fmla="*/ 1833040 h 2449128"/>
                  <a:gd name="connsiteX7" fmla="*/ 453770 w 1947818"/>
                  <a:gd name="connsiteY7" fmla="*/ 2016093 h 2449128"/>
                  <a:gd name="connsiteX8" fmla="*/ 471994 w 1947818"/>
                  <a:gd name="connsiteY8" fmla="*/ 2254565 h 2449128"/>
                  <a:gd name="connsiteX9" fmla="*/ 481802 w 1947818"/>
                  <a:gd name="connsiteY9" fmla="*/ 2284022 h 2449128"/>
                  <a:gd name="connsiteX10" fmla="*/ 742705 w 1947818"/>
                  <a:gd name="connsiteY10" fmla="*/ 2420005 h 2449128"/>
                  <a:gd name="connsiteX11" fmla="*/ 1050305 w 1947818"/>
                  <a:gd name="connsiteY11" fmla="*/ 2446814 h 2449128"/>
                  <a:gd name="connsiteX12" fmla="*/ 1265835 w 1947818"/>
                  <a:gd name="connsiteY12" fmla="*/ 2404564 h 2449128"/>
                  <a:gd name="connsiteX13" fmla="*/ 1414952 w 1947818"/>
                  <a:gd name="connsiteY13" fmla="*/ 2304451 h 2449128"/>
                  <a:gd name="connsiteX14" fmla="*/ 1420178 w 1947818"/>
                  <a:gd name="connsiteY14" fmla="*/ 2289112 h 2449128"/>
                  <a:gd name="connsiteX15" fmla="*/ 1429103 w 1947818"/>
                  <a:gd name="connsiteY15" fmla="*/ 2045957 h 2449128"/>
                  <a:gd name="connsiteX16" fmla="*/ 1519645 w 1947818"/>
                  <a:gd name="connsiteY16" fmla="*/ 1856490 h 2449128"/>
                  <a:gd name="connsiteX17" fmla="*/ 1681047 w 1947818"/>
                  <a:gd name="connsiteY17" fmla="*/ 1600610 h 2449128"/>
                  <a:gd name="connsiteX18" fmla="*/ 1912731 w 1947818"/>
                  <a:gd name="connsiteY18" fmla="*/ 1158215 h 2449128"/>
                  <a:gd name="connsiteX19" fmla="*/ 1946566 w 1947818"/>
                  <a:gd name="connsiteY19" fmla="*/ 865173 h 2449128"/>
                  <a:gd name="connsiteX20" fmla="*/ 1724214 w 1947818"/>
                  <a:gd name="connsiteY20" fmla="*/ 1291822 h 2449128"/>
                  <a:gd name="connsiteX21" fmla="*/ 1612292 w 1947818"/>
                  <a:gd name="connsiteY21" fmla="*/ 1474298 h 2449128"/>
                  <a:gd name="connsiteX22" fmla="*/ 1402802 w 1947818"/>
                  <a:gd name="connsiteY22" fmla="*/ 1817939 h 2449128"/>
                  <a:gd name="connsiteX23" fmla="*/ 1297090 w 1947818"/>
                  <a:gd name="connsiteY23" fmla="*/ 2110912 h 2449128"/>
                  <a:gd name="connsiteX24" fmla="*/ 1292034 w 1947818"/>
                  <a:gd name="connsiteY24" fmla="*/ 2163615 h 2449128"/>
                  <a:gd name="connsiteX25" fmla="*/ 1282667 w 1947818"/>
                  <a:gd name="connsiteY25" fmla="*/ 2176104 h 2449128"/>
                  <a:gd name="connsiteX26" fmla="*/ 1107352 w 1947818"/>
                  <a:gd name="connsiteY26" fmla="*/ 2226635 h 2449128"/>
                  <a:gd name="connsiteX27" fmla="*/ 1095406 w 1947818"/>
                  <a:gd name="connsiteY27" fmla="*/ 2227110 h 2449128"/>
                  <a:gd name="connsiteX28" fmla="*/ 1097341 w 1947818"/>
                  <a:gd name="connsiteY28" fmla="*/ 2215538 h 2449128"/>
                  <a:gd name="connsiteX29" fmla="*/ 1353153 w 1947818"/>
                  <a:gd name="connsiteY29" fmla="*/ 1465712 h 2449128"/>
                  <a:gd name="connsiteX30" fmla="*/ 1356377 w 1947818"/>
                  <a:gd name="connsiteY30" fmla="*/ 1454955 h 2449128"/>
                  <a:gd name="connsiteX31" fmla="*/ 1375450 w 1947818"/>
                  <a:gd name="connsiteY31" fmla="*/ 1432523 h 2449128"/>
                  <a:gd name="connsiteX32" fmla="*/ 1627054 w 1947818"/>
                  <a:gd name="connsiteY32" fmla="*/ 1374661 h 2449128"/>
                  <a:gd name="connsiteX33" fmla="*/ 1650844 w 1947818"/>
                  <a:gd name="connsiteY33" fmla="*/ 1372421 h 2449128"/>
                  <a:gd name="connsiteX34" fmla="*/ 1664045 w 1947818"/>
                  <a:gd name="connsiteY34" fmla="*/ 1357387 h 2449128"/>
                  <a:gd name="connsiteX35" fmla="*/ 1658717 w 1947818"/>
                  <a:gd name="connsiteY35" fmla="*/ 1141654 h 2449128"/>
                  <a:gd name="connsiteX36" fmla="*/ 1646228 w 1947818"/>
                  <a:gd name="connsiteY36" fmla="*/ 609259 h 2449128"/>
                  <a:gd name="connsiteX37" fmla="*/ 1625290 w 1947818"/>
                  <a:gd name="connsiteY37" fmla="*/ 590831 h 2449128"/>
                  <a:gd name="connsiteX38" fmla="*/ 1607710 w 1947818"/>
                  <a:gd name="connsiteY38" fmla="*/ 592291 h 2449128"/>
                  <a:gd name="connsiteX39" fmla="*/ 1592168 w 1947818"/>
                  <a:gd name="connsiteY39" fmla="*/ 609564 h 2449128"/>
                  <a:gd name="connsiteX40" fmla="*/ 1609102 w 1947818"/>
                  <a:gd name="connsiteY40" fmla="*/ 1319820 h 2449128"/>
                  <a:gd name="connsiteX41" fmla="*/ 1591014 w 1947818"/>
                  <a:gd name="connsiteY41" fmla="*/ 1339062 h 2449128"/>
                  <a:gd name="connsiteX42" fmla="*/ 1399850 w 1947818"/>
                  <a:gd name="connsiteY42" fmla="*/ 1370181 h 2449128"/>
                  <a:gd name="connsiteX43" fmla="*/ 1184116 w 1947818"/>
                  <a:gd name="connsiteY43" fmla="*/ 1466289 h 2449128"/>
                  <a:gd name="connsiteX44" fmla="*/ 1134874 w 1947818"/>
                  <a:gd name="connsiteY44" fmla="*/ 1524626 h 2449128"/>
                  <a:gd name="connsiteX45" fmla="*/ 1305031 w 1947818"/>
                  <a:gd name="connsiteY45" fmla="*/ 1460792 h 2449128"/>
                  <a:gd name="connsiteX46" fmla="*/ 1293934 w 1947818"/>
                  <a:gd name="connsiteY46" fmla="*/ 1493744 h 2449128"/>
                  <a:gd name="connsiteX47" fmla="*/ 1044467 w 1947818"/>
                  <a:gd name="connsiteY47" fmla="*/ 2225753 h 2449128"/>
                  <a:gd name="connsiteX48" fmla="*/ 1028144 w 1947818"/>
                  <a:gd name="connsiteY48" fmla="*/ 2238886 h 2449128"/>
                  <a:gd name="connsiteX49" fmla="*/ 912387 w 1947818"/>
                  <a:gd name="connsiteY49" fmla="*/ 2236985 h 2449128"/>
                  <a:gd name="connsiteX50" fmla="*/ 895792 w 1947818"/>
                  <a:gd name="connsiteY50" fmla="*/ 2223547 h 2449128"/>
                  <a:gd name="connsiteX51" fmla="*/ 685692 w 1947818"/>
                  <a:gd name="connsiteY51" fmla="*/ 1652600 h 2449128"/>
                  <a:gd name="connsiteX52" fmla="*/ 619176 w 1947818"/>
                  <a:gd name="connsiteY52" fmla="*/ 1471719 h 2449128"/>
                  <a:gd name="connsiteX53" fmla="*/ 615579 w 1947818"/>
                  <a:gd name="connsiteY53" fmla="*/ 1460927 h 2449128"/>
                  <a:gd name="connsiteX54" fmla="*/ 833892 w 1947818"/>
                  <a:gd name="connsiteY54" fmla="*/ 1531821 h 2449128"/>
                  <a:gd name="connsiteX55" fmla="*/ 773417 w 1947818"/>
                  <a:gd name="connsiteY55" fmla="*/ 1470565 h 2449128"/>
                  <a:gd name="connsiteX56" fmla="*/ 622366 w 1947818"/>
                  <a:gd name="connsiteY56" fmla="*/ 1407817 h 2449128"/>
                  <a:gd name="connsiteX57" fmla="*/ 440026 w 1947818"/>
                  <a:gd name="connsiteY57" fmla="*/ 1372489 h 2449128"/>
                  <a:gd name="connsiteX58" fmla="*/ 359529 w 1947818"/>
                  <a:gd name="connsiteY58" fmla="*/ 1367534 h 2449128"/>
                  <a:gd name="connsiteX59" fmla="*/ 350298 w 1947818"/>
                  <a:gd name="connsiteY59" fmla="*/ 1356437 h 2449128"/>
                  <a:gd name="connsiteX60" fmla="*/ 344970 w 1947818"/>
                  <a:gd name="connsiteY60" fmla="*/ 1123056 h 2449128"/>
                  <a:gd name="connsiteX61" fmla="*/ 333635 w 1947818"/>
                  <a:gd name="connsiteY61" fmla="*/ 636103 h 2449128"/>
                  <a:gd name="connsiteX62" fmla="*/ 319008 w 1947818"/>
                  <a:gd name="connsiteY62" fmla="*/ 622494 h 2449128"/>
                  <a:gd name="connsiteX63" fmla="*/ 290027 w 1947818"/>
                  <a:gd name="connsiteY63" fmla="*/ 622019 h 2449128"/>
                  <a:gd name="connsiteX64" fmla="*/ 279710 w 1947818"/>
                  <a:gd name="connsiteY64" fmla="*/ 632845 h 2449128"/>
                  <a:gd name="connsiteX65" fmla="*/ 282900 w 1947818"/>
                  <a:gd name="connsiteY65" fmla="*/ 765299 h 2449128"/>
                  <a:gd name="connsiteX66" fmla="*/ 292368 w 1947818"/>
                  <a:gd name="connsiteY66" fmla="*/ 1162694 h 2449128"/>
                  <a:gd name="connsiteX67" fmla="*/ 297425 w 1947818"/>
                  <a:gd name="connsiteY67" fmla="*/ 1391052 h 2449128"/>
                  <a:gd name="connsiteX68" fmla="*/ 311509 w 1947818"/>
                  <a:gd name="connsiteY68" fmla="*/ 1404491 h 2449128"/>
                  <a:gd name="connsiteX69" fmla="*/ 493204 w 1947818"/>
                  <a:gd name="connsiteY69" fmla="*/ 1422443 h 2449128"/>
                  <a:gd name="connsiteX70" fmla="*/ 498193 w 1947818"/>
                  <a:gd name="connsiteY70" fmla="*/ 1423258 h 2449128"/>
                  <a:gd name="connsiteX71" fmla="*/ 553407 w 1947818"/>
                  <a:gd name="connsiteY71" fmla="*/ 1439344 h 2449128"/>
                  <a:gd name="connsiteX72" fmla="*/ 575941 w 1947818"/>
                  <a:gd name="connsiteY72" fmla="*/ 1490520 h 2449128"/>
                  <a:gd name="connsiteX73" fmla="*/ 840951 w 1947818"/>
                  <a:gd name="connsiteY73" fmla="*/ 2209090 h 2449128"/>
                  <a:gd name="connsiteX74" fmla="*/ 843123 w 1947818"/>
                  <a:gd name="connsiteY74" fmla="*/ 2214995 h 2449128"/>
                  <a:gd name="connsiteX75" fmla="*/ 836777 w 1947818"/>
                  <a:gd name="connsiteY75" fmla="*/ 2222121 h 2449128"/>
                  <a:gd name="connsiteX76" fmla="*/ 773858 w 1947818"/>
                  <a:gd name="connsiteY76" fmla="*/ 2204067 h 2449128"/>
                  <a:gd name="connsiteX77" fmla="*/ 602785 w 1947818"/>
                  <a:gd name="connsiteY77" fmla="*/ 2140403 h 2449128"/>
                  <a:gd name="connsiteX78" fmla="*/ 592808 w 1947818"/>
                  <a:gd name="connsiteY78" fmla="*/ 2126285 h 2449128"/>
                  <a:gd name="connsiteX79" fmla="*/ 548453 w 1947818"/>
                  <a:gd name="connsiteY79" fmla="*/ 1946829 h 2449128"/>
                  <a:gd name="connsiteX80" fmla="*/ 487265 w 1947818"/>
                  <a:gd name="connsiteY80" fmla="*/ 1814307 h 2449128"/>
                  <a:gd name="connsiteX81" fmla="*/ 255174 w 1947818"/>
                  <a:gd name="connsiteY81" fmla="*/ 1393021 h 2449128"/>
                  <a:gd name="connsiteX82" fmla="*/ 118376 w 1947818"/>
                  <a:gd name="connsiteY82" fmla="*/ 922967 h 2449128"/>
                  <a:gd name="connsiteX83" fmla="*/ 287414 w 1947818"/>
                  <a:gd name="connsiteY83" fmla="*/ 446262 h 2449128"/>
                  <a:gd name="connsiteX84" fmla="*/ 426146 w 1947818"/>
                  <a:gd name="connsiteY84" fmla="*/ 307225 h 2449128"/>
                  <a:gd name="connsiteX85" fmla="*/ 594640 w 1947818"/>
                  <a:gd name="connsiteY85" fmla="*/ 203922 h 2449128"/>
                  <a:gd name="connsiteX86" fmla="*/ 1528639 w 1947818"/>
                  <a:gd name="connsiteY86" fmla="*/ 315302 h 2449128"/>
                  <a:gd name="connsiteX87" fmla="*/ 1792902 w 1947818"/>
                  <a:gd name="connsiteY87" fmla="*/ 1134764 h 2449128"/>
                  <a:gd name="connsiteX88" fmla="*/ 1724214 w 1947818"/>
                  <a:gd name="connsiteY88" fmla="*/ 1291822 h 244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947818" h="2449128">
                    <a:moveTo>
                      <a:pt x="1946566" y="865173"/>
                    </a:moveTo>
                    <a:cubicBezTo>
                      <a:pt x="1938251" y="707946"/>
                      <a:pt x="1888127" y="553501"/>
                      <a:pt x="1798976" y="420776"/>
                    </a:cubicBezTo>
                    <a:cubicBezTo>
                      <a:pt x="1682133" y="246818"/>
                      <a:pt x="1496704" y="109002"/>
                      <a:pt x="1297056" y="45846"/>
                    </a:cubicBezTo>
                    <a:cubicBezTo>
                      <a:pt x="965260" y="-59085"/>
                      <a:pt x="585885" y="20462"/>
                      <a:pt x="318262" y="239895"/>
                    </a:cubicBezTo>
                    <a:cubicBezTo>
                      <a:pt x="165073" y="365528"/>
                      <a:pt x="53931" y="546884"/>
                      <a:pt x="14870" y="742290"/>
                    </a:cubicBezTo>
                    <a:cubicBezTo>
                      <a:pt x="-9632" y="864936"/>
                      <a:pt x="-2098" y="992808"/>
                      <a:pt x="24644" y="1114403"/>
                    </a:cubicBezTo>
                    <a:cubicBezTo>
                      <a:pt x="82472" y="1377478"/>
                      <a:pt x="225378" y="1606311"/>
                      <a:pt x="364212" y="1833040"/>
                    </a:cubicBezTo>
                    <a:cubicBezTo>
                      <a:pt x="399947" y="1891377"/>
                      <a:pt x="429030" y="1952598"/>
                      <a:pt x="453770" y="2016093"/>
                    </a:cubicBezTo>
                    <a:cubicBezTo>
                      <a:pt x="484041" y="2093672"/>
                      <a:pt x="484652" y="2173728"/>
                      <a:pt x="471994" y="2254565"/>
                    </a:cubicBezTo>
                    <a:cubicBezTo>
                      <a:pt x="470026" y="2267121"/>
                      <a:pt x="472333" y="2275266"/>
                      <a:pt x="481802" y="2284022"/>
                    </a:cubicBezTo>
                    <a:cubicBezTo>
                      <a:pt x="556496" y="2353116"/>
                      <a:pt x="645036" y="2395401"/>
                      <a:pt x="742705" y="2420005"/>
                    </a:cubicBezTo>
                    <a:cubicBezTo>
                      <a:pt x="843768" y="2445457"/>
                      <a:pt x="946425" y="2453670"/>
                      <a:pt x="1050305" y="2446814"/>
                    </a:cubicBezTo>
                    <a:cubicBezTo>
                      <a:pt x="1123913" y="2441962"/>
                      <a:pt x="1196401" y="2430932"/>
                      <a:pt x="1265835" y="2404564"/>
                    </a:cubicBezTo>
                    <a:cubicBezTo>
                      <a:pt x="1323255" y="2382742"/>
                      <a:pt x="1374431" y="2351487"/>
                      <a:pt x="1414952" y="2304451"/>
                    </a:cubicBezTo>
                    <a:cubicBezTo>
                      <a:pt x="1418718" y="2300073"/>
                      <a:pt x="1422316" y="2296442"/>
                      <a:pt x="1420178" y="2289112"/>
                    </a:cubicBezTo>
                    <a:cubicBezTo>
                      <a:pt x="1396253" y="2207121"/>
                      <a:pt x="1404126" y="2126319"/>
                      <a:pt x="1429103" y="2045957"/>
                    </a:cubicBezTo>
                    <a:cubicBezTo>
                      <a:pt x="1450110" y="1978356"/>
                      <a:pt x="1484385" y="1917101"/>
                      <a:pt x="1519645" y="1856490"/>
                    </a:cubicBezTo>
                    <a:cubicBezTo>
                      <a:pt x="1570380" y="1769274"/>
                      <a:pt x="1628547" y="1686706"/>
                      <a:pt x="1681047" y="1600610"/>
                    </a:cubicBezTo>
                    <a:cubicBezTo>
                      <a:pt x="1767653" y="1458552"/>
                      <a:pt x="1865458" y="1319650"/>
                      <a:pt x="1912731" y="1158215"/>
                    </a:cubicBezTo>
                    <a:cubicBezTo>
                      <a:pt x="1940695" y="1062514"/>
                      <a:pt x="1951792" y="963284"/>
                      <a:pt x="1946566" y="865173"/>
                    </a:cubicBezTo>
                    <a:close/>
                    <a:moveTo>
                      <a:pt x="1724214" y="1291822"/>
                    </a:moveTo>
                    <a:cubicBezTo>
                      <a:pt x="1689938" y="1354401"/>
                      <a:pt x="1650335" y="1414401"/>
                      <a:pt x="1612292" y="1474298"/>
                    </a:cubicBezTo>
                    <a:cubicBezTo>
                      <a:pt x="1540381" y="1587544"/>
                      <a:pt x="1472474" y="1703301"/>
                      <a:pt x="1402802" y="1817939"/>
                    </a:cubicBezTo>
                    <a:cubicBezTo>
                      <a:pt x="1347724" y="1908583"/>
                      <a:pt x="1311615" y="2005811"/>
                      <a:pt x="1297090" y="2110912"/>
                    </a:cubicBezTo>
                    <a:cubicBezTo>
                      <a:pt x="1294681" y="2128389"/>
                      <a:pt x="1293255" y="2146002"/>
                      <a:pt x="1292034" y="2163615"/>
                    </a:cubicBezTo>
                    <a:cubicBezTo>
                      <a:pt x="1291559" y="2170402"/>
                      <a:pt x="1289523" y="2173830"/>
                      <a:pt x="1282667" y="2176104"/>
                    </a:cubicBezTo>
                    <a:cubicBezTo>
                      <a:pt x="1224840" y="2195108"/>
                      <a:pt x="1167012" y="2214011"/>
                      <a:pt x="1107352" y="2226635"/>
                    </a:cubicBezTo>
                    <a:cubicBezTo>
                      <a:pt x="1103347" y="2227483"/>
                      <a:pt x="1098460" y="2230266"/>
                      <a:pt x="1095406" y="2227110"/>
                    </a:cubicBezTo>
                    <a:cubicBezTo>
                      <a:pt x="1092080" y="2223682"/>
                      <a:pt x="1096085" y="2219237"/>
                      <a:pt x="1097341" y="2215538"/>
                    </a:cubicBezTo>
                    <a:cubicBezTo>
                      <a:pt x="1182521" y="1965562"/>
                      <a:pt x="1267837" y="1715654"/>
                      <a:pt x="1353153" y="1465712"/>
                    </a:cubicBezTo>
                    <a:cubicBezTo>
                      <a:pt x="1354375" y="1462149"/>
                      <a:pt x="1356852" y="1458314"/>
                      <a:pt x="1356377" y="1454955"/>
                    </a:cubicBezTo>
                    <a:cubicBezTo>
                      <a:pt x="1354205" y="1439785"/>
                      <a:pt x="1365201" y="1437342"/>
                      <a:pt x="1375450" y="1432523"/>
                    </a:cubicBezTo>
                    <a:cubicBezTo>
                      <a:pt x="1455166" y="1394887"/>
                      <a:pt x="1540991" y="1384333"/>
                      <a:pt x="1627054" y="1374661"/>
                    </a:cubicBezTo>
                    <a:cubicBezTo>
                      <a:pt x="1634995" y="1373779"/>
                      <a:pt x="1643004" y="1371980"/>
                      <a:pt x="1650844" y="1372421"/>
                    </a:cubicBezTo>
                    <a:cubicBezTo>
                      <a:pt x="1662687" y="1373100"/>
                      <a:pt x="1664350" y="1367772"/>
                      <a:pt x="1664045" y="1357387"/>
                    </a:cubicBezTo>
                    <a:cubicBezTo>
                      <a:pt x="1661941" y="1285476"/>
                      <a:pt x="1660414" y="1213565"/>
                      <a:pt x="1658717" y="1141654"/>
                    </a:cubicBezTo>
                    <a:cubicBezTo>
                      <a:pt x="1654543" y="964200"/>
                      <a:pt x="1650369" y="786746"/>
                      <a:pt x="1646228" y="609259"/>
                    </a:cubicBezTo>
                    <a:cubicBezTo>
                      <a:pt x="1645753" y="588626"/>
                      <a:pt x="1645787" y="588660"/>
                      <a:pt x="1625290" y="590831"/>
                    </a:cubicBezTo>
                    <a:cubicBezTo>
                      <a:pt x="1619453" y="591442"/>
                      <a:pt x="1613581" y="591951"/>
                      <a:pt x="1607710" y="592291"/>
                    </a:cubicBezTo>
                    <a:cubicBezTo>
                      <a:pt x="1591591" y="593173"/>
                      <a:pt x="1591760" y="593105"/>
                      <a:pt x="1592168" y="609564"/>
                    </a:cubicBezTo>
                    <a:cubicBezTo>
                      <a:pt x="1597869" y="846305"/>
                      <a:pt x="1603502" y="1083045"/>
                      <a:pt x="1609102" y="1319820"/>
                    </a:cubicBezTo>
                    <a:cubicBezTo>
                      <a:pt x="1609509" y="1337501"/>
                      <a:pt x="1609305" y="1337331"/>
                      <a:pt x="1591014" y="1339062"/>
                    </a:cubicBezTo>
                    <a:cubicBezTo>
                      <a:pt x="1526602" y="1345170"/>
                      <a:pt x="1461852" y="1351143"/>
                      <a:pt x="1399850" y="1370181"/>
                    </a:cubicBezTo>
                    <a:cubicBezTo>
                      <a:pt x="1324273" y="1393394"/>
                      <a:pt x="1252328" y="1425905"/>
                      <a:pt x="1184116" y="1466289"/>
                    </a:cubicBezTo>
                    <a:cubicBezTo>
                      <a:pt x="1161141" y="1479864"/>
                      <a:pt x="1149569" y="1503042"/>
                      <a:pt x="1134874" y="1524626"/>
                    </a:cubicBezTo>
                    <a:cubicBezTo>
                      <a:pt x="1190734" y="1503687"/>
                      <a:pt x="1246627" y="1482715"/>
                      <a:pt x="1305031" y="1460792"/>
                    </a:cubicBezTo>
                    <a:cubicBezTo>
                      <a:pt x="1300789" y="1473416"/>
                      <a:pt x="1297430" y="1483597"/>
                      <a:pt x="1293934" y="1493744"/>
                    </a:cubicBezTo>
                    <a:cubicBezTo>
                      <a:pt x="1210722" y="1737713"/>
                      <a:pt x="1127408" y="1981682"/>
                      <a:pt x="1044467" y="2225753"/>
                    </a:cubicBezTo>
                    <a:cubicBezTo>
                      <a:pt x="1041447" y="2234610"/>
                      <a:pt x="1037680" y="2238004"/>
                      <a:pt x="1028144" y="2238886"/>
                    </a:cubicBezTo>
                    <a:cubicBezTo>
                      <a:pt x="989457" y="2242381"/>
                      <a:pt x="950939" y="2241431"/>
                      <a:pt x="912387" y="2236985"/>
                    </a:cubicBezTo>
                    <a:cubicBezTo>
                      <a:pt x="903292" y="2235933"/>
                      <a:pt x="898982" y="2232302"/>
                      <a:pt x="895792" y="2223547"/>
                    </a:cubicBezTo>
                    <a:cubicBezTo>
                      <a:pt x="825985" y="2033163"/>
                      <a:pt x="755770" y="1842882"/>
                      <a:pt x="685692" y="1652600"/>
                    </a:cubicBezTo>
                    <a:cubicBezTo>
                      <a:pt x="663497" y="1592329"/>
                      <a:pt x="641337" y="1532024"/>
                      <a:pt x="619176" y="1471719"/>
                    </a:cubicBezTo>
                    <a:cubicBezTo>
                      <a:pt x="618056" y="1468665"/>
                      <a:pt x="617140" y="1465543"/>
                      <a:pt x="615579" y="1460927"/>
                    </a:cubicBezTo>
                    <a:cubicBezTo>
                      <a:pt x="689255" y="1484853"/>
                      <a:pt x="761573" y="1508337"/>
                      <a:pt x="833892" y="1531821"/>
                    </a:cubicBezTo>
                    <a:cubicBezTo>
                      <a:pt x="816856" y="1507556"/>
                      <a:pt x="800397" y="1484411"/>
                      <a:pt x="773417" y="1470565"/>
                    </a:cubicBezTo>
                    <a:cubicBezTo>
                      <a:pt x="724651" y="1445588"/>
                      <a:pt x="673169" y="1427636"/>
                      <a:pt x="622366" y="1407817"/>
                    </a:cubicBezTo>
                    <a:cubicBezTo>
                      <a:pt x="563656" y="1384910"/>
                      <a:pt x="501994" y="1377987"/>
                      <a:pt x="440026" y="1372489"/>
                    </a:cubicBezTo>
                    <a:cubicBezTo>
                      <a:pt x="413250" y="1370114"/>
                      <a:pt x="386372" y="1368586"/>
                      <a:pt x="359529" y="1367534"/>
                    </a:cubicBezTo>
                    <a:cubicBezTo>
                      <a:pt x="350875" y="1367195"/>
                      <a:pt x="350468" y="1362987"/>
                      <a:pt x="350298" y="1356437"/>
                    </a:cubicBezTo>
                    <a:cubicBezTo>
                      <a:pt x="348601" y="1278655"/>
                      <a:pt x="346802" y="1200839"/>
                      <a:pt x="344970" y="1123056"/>
                    </a:cubicBezTo>
                    <a:cubicBezTo>
                      <a:pt x="341135" y="960738"/>
                      <a:pt x="337097" y="798421"/>
                      <a:pt x="333635" y="636103"/>
                    </a:cubicBezTo>
                    <a:cubicBezTo>
                      <a:pt x="333398" y="624564"/>
                      <a:pt x="329529" y="621714"/>
                      <a:pt x="319008" y="622494"/>
                    </a:cubicBezTo>
                    <a:cubicBezTo>
                      <a:pt x="309404" y="623207"/>
                      <a:pt x="299631" y="622867"/>
                      <a:pt x="290027" y="622019"/>
                    </a:cubicBezTo>
                    <a:cubicBezTo>
                      <a:pt x="281305" y="621272"/>
                      <a:pt x="279473" y="624870"/>
                      <a:pt x="279710" y="632845"/>
                    </a:cubicBezTo>
                    <a:cubicBezTo>
                      <a:pt x="281000" y="676996"/>
                      <a:pt x="281848" y="721147"/>
                      <a:pt x="282900" y="765299"/>
                    </a:cubicBezTo>
                    <a:cubicBezTo>
                      <a:pt x="286056" y="897752"/>
                      <a:pt x="289212" y="1030206"/>
                      <a:pt x="292368" y="1162694"/>
                    </a:cubicBezTo>
                    <a:cubicBezTo>
                      <a:pt x="294167" y="1238814"/>
                      <a:pt x="296135" y="1314933"/>
                      <a:pt x="297425" y="1391052"/>
                    </a:cubicBezTo>
                    <a:cubicBezTo>
                      <a:pt x="297595" y="1402014"/>
                      <a:pt x="301871" y="1404220"/>
                      <a:pt x="311509" y="1404491"/>
                    </a:cubicBezTo>
                    <a:cubicBezTo>
                      <a:pt x="372458" y="1406256"/>
                      <a:pt x="433103" y="1411686"/>
                      <a:pt x="493204" y="1422443"/>
                    </a:cubicBezTo>
                    <a:cubicBezTo>
                      <a:pt x="494867" y="1422749"/>
                      <a:pt x="496530" y="1422885"/>
                      <a:pt x="498193" y="1423258"/>
                    </a:cubicBezTo>
                    <a:cubicBezTo>
                      <a:pt x="517061" y="1427364"/>
                      <a:pt x="538000" y="1428586"/>
                      <a:pt x="553407" y="1439344"/>
                    </a:cubicBezTo>
                    <a:cubicBezTo>
                      <a:pt x="569256" y="1450373"/>
                      <a:pt x="569425" y="1472941"/>
                      <a:pt x="575941" y="1490520"/>
                    </a:cubicBezTo>
                    <a:cubicBezTo>
                      <a:pt x="664583" y="1729907"/>
                      <a:pt x="752716" y="1969532"/>
                      <a:pt x="840951" y="2209090"/>
                    </a:cubicBezTo>
                    <a:cubicBezTo>
                      <a:pt x="841663" y="2211058"/>
                      <a:pt x="842240" y="2213094"/>
                      <a:pt x="843123" y="2214995"/>
                    </a:cubicBezTo>
                    <a:cubicBezTo>
                      <a:pt x="846584" y="2222427"/>
                      <a:pt x="843801" y="2224124"/>
                      <a:pt x="836777" y="2222121"/>
                    </a:cubicBezTo>
                    <a:cubicBezTo>
                      <a:pt x="815804" y="2216149"/>
                      <a:pt x="794628" y="2210685"/>
                      <a:pt x="773858" y="2204067"/>
                    </a:cubicBezTo>
                    <a:cubicBezTo>
                      <a:pt x="715827" y="2185572"/>
                      <a:pt x="659323" y="2162936"/>
                      <a:pt x="602785" y="2140403"/>
                    </a:cubicBezTo>
                    <a:cubicBezTo>
                      <a:pt x="595455" y="2137484"/>
                      <a:pt x="593656" y="2132767"/>
                      <a:pt x="592808" y="2126285"/>
                    </a:cubicBezTo>
                    <a:cubicBezTo>
                      <a:pt x="584968" y="2064758"/>
                      <a:pt x="569391" y="2004962"/>
                      <a:pt x="548453" y="1946829"/>
                    </a:cubicBezTo>
                    <a:cubicBezTo>
                      <a:pt x="531926" y="1901015"/>
                      <a:pt x="511598" y="1856389"/>
                      <a:pt x="487265" y="1814307"/>
                    </a:cubicBezTo>
                    <a:cubicBezTo>
                      <a:pt x="407006" y="1675541"/>
                      <a:pt x="324337" y="1537827"/>
                      <a:pt x="255174" y="1393021"/>
                    </a:cubicBezTo>
                    <a:cubicBezTo>
                      <a:pt x="185129" y="1246347"/>
                      <a:pt x="120141" y="1087830"/>
                      <a:pt x="118376" y="922967"/>
                    </a:cubicBezTo>
                    <a:cubicBezTo>
                      <a:pt x="116476" y="743647"/>
                      <a:pt x="173218" y="584655"/>
                      <a:pt x="287414" y="446262"/>
                    </a:cubicBezTo>
                    <a:cubicBezTo>
                      <a:pt x="329291" y="395527"/>
                      <a:pt x="373952" y="347202"/>
                      <a:pt x="426146" y="307225"/>
                    </a:cubicBezTo>
                    <a:cubicBezTo>
                      <a:pt x="478510" y="267078"/>
                      <a:pt x="536371" y="235110"/>
                      <a:pt x="594640" y="203922"/>
                    </a:cubicBezTo>
                    <a:cubicBezTo>
                      <a:pt x="882557" y="49919"/>
                      <a:pt x="1279579" y="114568"/>
                      <a:pt x="1528639" y="315302"/>
                    </a:cubicBezTo>
                    <a:cubicBezTo>
                      <a:pt x="1765583" y="506296"/>
                      <a:pt x="1884292" y="840332"/>
                      <a:pt x="1792902" y="1134764"/>
                    </a:cubicBezTo>
                    <a:cubicBezTo>
                      <a:pt x="1775798" y="1189708"/>
                      <a:pt x="1751737" y="1241596"/>
                      <a:pt x="1724214" y="1291822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25">
                <a:extLst>
                  <a:ext uri="{FF2B5EF4-FFF2-40B4-BE49-F238E27FC236}">
                    <a16:creationId xmlns:a16="http://schemas.microsoft.com/office/drawing/2014/main" id="{068760A9-5269-4E32-97AE-348F5F76767A}"/>
                  </a:ext>
                </a:extLst>
              </p:cNvPr>
              <p:cNvSpPr/>
              <p:nvPr/>
            </p:nvSpPr>
            <p:spPr>
              <a:xfrm>
                <a:off x="7096986" y="4006191"/>
                <a:ext cx="475101" cy="977515"/>
              </a:xfrm>
              <a:custGeom>
                <a:avLst/>
                <a:gdLst>
                  <a:gd name="connsiteX0" fmla="*/ 16020 w 475101"/>
                  <a:gd name="connsiteY0" fmla="*/ 977491 h 977515"/>
                  <a:gd name="connsiteX1" fmla="*/ 15952 w 475101"/>
                  <a:gd name="connsiteY1" fmla="*/ 896214 h 977515"/>
                  <a:gd name="connsiteX2" fmla="*/ 4618 w 475101"/>
                  <a:gd name="connsiteY2" fmla="*/ 393004 h 977515"/>
                  <a:gd name="connsiteX3" fmla="*/ 70 w 475101"/>
                  <a:gd name="connsiteY3" fmla="*/ 210155 h 977515"/>
                  <a:gd name="connsiteX4" fmla="*/ 4380 w 475101"/>
                  <a:gd name="connsiteY4" fmla="*/ 193865 h 977515"/>
                  <a:gd name="connsiteX5" fmla="*/ 148780 w 475101"/>
                  <a:gd name="connsiteY5" fmla="*/ 64568 h 977515"/>
                  <a:gd name="connsiteX6" fmla="*/ 272037 w 475101"/>
                  <a:gd name="connsiteY6" fmla="*/ 20145 h 977515"/>
                  <a:gd name="connsiteX7" fmla="*/ 444637 w 475101"/>
                  <a:gd name="connsiteY7" fmla="*/ 156 h 977515"/>
                  <a:gd name="connsiteX8" fmla="*/ 456956 w 475101"/>
                  <a:gd name="connsiteY8" fmla="*/ 11321 h 977515"/>
                  <a:gd name="connsiteX9" fmla="*/ 471888 w 475101"/>
                  <a:gd name="connsiteY9" fmla="*/ 652007 h 977515"/>
                  <a:gd name="connsiteX10" fmla="*/ 475078 w 475101"/>
                  <a:gd name="connsiteY10" fmla="*/ 770547 h 977515"/>
                  <a:gd name="connsiteX11" fmla="*/ 464117 w 475101"/>
                  <a:gd name="connsiteY11" fmla="*/ 782594 h 977515"/>
                  <a:gd name="connsiteX12" fmla="*/ 252014 w 475101"/>
                  <a:gd name="connsiteY12" fmla="*/ 817515 h 977515"/>
                  <a:gd name="connsiteX13" fmla="*/ 141280 w 475101"/>
                  <a:gd name="connsiteY13" fmla="*/ 878702 h 977515"/>
                  <a:gd name="connsiteX14" fmla="*/ 27423 w 475101"/>
                  <a:gd name="connsiteY14" fmla="*/ 972401 h 977515"/>
                  <a:gd name="connsiteX15" fmla="*/ 16020 w 475101"/>
                  <a:gd name="connsiteY15" fmla="*/ 977491 h 977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5101" h="977515">
                    <a:moveTo>
                      <a:pt x="16020" y="977491"/>
                    </a:moveTo>
                    <a:cubicBezTo>
                      <a:pt x="16020" y="950478"/>
                      <a:pt x="16529" y="923329"/>
                      <a:pt x="15952" y="896214"/>
                    </a:cubicBezTo>
                    <a:cubicBezTo>
                      <a:pt x="12321" y="728466"/>
                      <a:pt x="8486" y="560718"/>
                      <a:pt x="4618" y="393004"/>
                    </a:cubicBezTo>
                    <a:cubicBezTo>
                      <a:pt x="3226" y="332055"/>
                      <a:pt x="1563" y="271105"/>
                      <a:pt x="70" y="210155"/>
                    </a:cubicBezTo>
                    <a:cubicBezTo>
                      <a:pt x="-66" y="204352"/>
                      <a:pt x="-473" y="198888"/>
                      <a:pt x="4380" y="193865"/>
                    </a:cubicBezTo>
                    <a:cubicBezTo>
                      <a:pt x="49312" y="147169"/>
                      <a:pt x="95533" y="102067"/>
                      <a:pt x="148780" y="64568"/>
                    </a:cubicBezTo>
                    <a:cubicBezTo>
                      <a:pt x="186008" y="38335"/>
                      <a:pt x="228496" y="28086"/>
                      <a:pt x="272037" y="20145"/>
                    </a:cubicBezTo>
                    <a:cubicBezTo>
                      <a:pt x="329152" y="9760"/>
                      <a:pt x="386912" y="5179"/>
                      <a:pt x="444637" y="156"/>
                    </a:cubicBezTo>
                    <a:cubicBezTo>
                      <a:pt x="453902" y="-658"/>
                      <a:pt x="456753" y="1514"/>
                      <a:pt x="456956" y="11321"/>
                    </a:cubicBezTo>
                    <a:cubicBezTo>
                      <a:pt x="461708" y="224883"/>
                      <a:pt x="466798" y="438445"/>
                      <a:pt x="471888" y="652007"/>
                    </a:cubicBezTo>
                    <a:cubicBezTo>
                      <a:pt x="472839" y="691509"/>
                      <a:pt x="473687" y="731045"/>
                      <a:pt x="475078" y="770547"/>
                    </a:cubicBezTo>
                    <a:cubicBezTo>
                      <a:pt x="475384" y="779201"/>
                      <a:pt x="472771" y="781780"/>
                      <a:pt x="464117" y="782594"/>
                    </a:cubicBezTo>
                    <a:cubicBezTo>
                      <a:pt x="392647" y="789382"/>
                      <a:pt x="321380" y="797628"/>
                      <a:pt x="252014" y="817515"/>
                    </a:cubicBezTo>
                    <a:cubicBezTo>
                      <a:pt x="210374" y="829461"/>
                      <a:pt x="175589" y="853657"/>
                      <a:pt x="141280" y="878702"/>
                    </a:cubicBezTo>
                    <a:cubicBezTo>
                      <a:pt x="101540" y="907718"/>
                      <a:pt x="64074" y="939550"/>
                      <a:pt x="27423" y="972401"/>
                    </a:cubicBezTo>
                    <a:cubicBezTo>
                      <a:pt x="25115" y="974471"/>
                      <a:pt x="23418" y="977831"/>
                      <a:pt x="16020" y="977491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26">
                <a:extLst>
                  <a:ext uri="{FF2B5EF4-FFF2-40B4-BE49-F238E27FC236}">
                    <a16:creationId xmlns:a16="http://schemas.microsoft.com/office/drawing/2014/main" id="{F167BD3B-2CA3-4AC4-B182-7BBFACE92907}"/>
                  </a:ext>
                </a:extLst>
              </p:cNvPr>
              <p:cNvSpPr/>
              <p:nvPr/>
            </p:nvSpPr>
            <p:spPr>
              <a:xfrm>
                <a:off x="6557519" y="4029591"/>
                <a:ext cx="483979" cy="957654"/>
              </a:xfrm>
              <a:custGeom>
                <a:avLst/>
                <a:gdLst>
                  <a:gd name="connsiteX0" fmla="*/ 483950 w 483979"/>
                  <a:gd name="connsiteY0" fmla="*/ 957655 h 957654"/>
                  <a:gd name="connsiteX1" fmla="*/ 411427 w 483979"/>
                  <a:gd name="connsiteY1" fmla="*/ 901727 h 957654"/>
                  <a:gd name="connsiteX2" fmla="*/ 345455 w 483979"/>
                  <a:gd name="connsiteY2" fmla="*/ 855336 h 957654"/>
                  <a:gd name="connsiteX3" fmla="*/ 174246 w 483979"/>
                  <a:gd name="connsiteY3" fmla="*/ 793979 h 957654"/>
                  <a:gd name="connsiteX4" fmla="*/ 31102 w 483979"/>
                  <a:gd name="connsiteY4" fmla="*/ 782136 h 957654"/>
                  <a:gd name="connsiteX5" fmla="*/ 17731 w 483979"/>
                  <a:gd name="connsiteY5" fmla="*/ 768323 h 957654"/>
                  <a:gd name="connsiteX6" fmla="*/ 10197 w 483979"/>
                  <a:gd name="connsiteY6" fmla="*/ 436561 h 957654"/>
                  <a:gd name="connsiteX7" fmla="*/ 423 w 483979"/>
                  <a:gd name="connsiteY7" fmla="*/ 21552 h 957654"/>
                  <a:gd name="connsiteX8" fmla="*/ 21023 w 483979"/>
                  <a:gd name="connsiteY8" fmla="*/ 478 h 957654"/>
                  <a:gd name="connsiteX9" fmla="*/ 215580 w 483979"/>
                  <a:gd name="connsiteY9" fmla="*/ 15919 h 957654"/>
                  <a:gd name="connsiteX10" fmla="*/ 334154 w 483979"/>
                  <a:gd name="connsiteY10" fmla="*/ 65229 h 957654"/>
                  <a:gd name="connsiteX11" fmla="*/ 460398 w 483979"/>
                  <a:gd name="connsiteY11" fmla="*/ 171551 h 957654"/>
                  <a:gd name="connsiteX12" fmla="*/ 466303 w 483979"/>
                  <a:gd name="connsiteY12" fmla="*/ 185974 h 957654"/>
                  <a:gd name="connsiteX13" fmla="*/ 476721 w 483979"/>
                  <a:gd name="connsiteY13" fmla="*/ 640078 h 957654"/>
                  <a:gd name="connsiteX14" fmla="*/ 483950 w 483979"/>
                  <a:gd name="connsiteY14" fmla="*/ 944080 h 957654"/>
                  <a:gd name="connsiteX15" fmla="*/ 483950 w 483979"/>
                  <a:gd name="connsiteY15" fmla="*/ 957655 h 95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3979" h="957654">
                    <a:moveTo>
                      <a:pt x="483950" y="957655"/>
                    </a:moveTo>
                    <a:cubicBezTo>
                      <a:pt x="458531" y="937972"/>
                      <a:pt x="435319" y="919374"/>
                      <a:pt x="411427" y="901727"/>
                    </a:cubicBezTo>
                    <a:cubicBezTo>
                      <a:pt x="389810" y="885743"/>
                      <a:pt x="367378" y="870913"/>
                      <a:pt x="345455" y="855336"/>
                    </a:cubicBezTo>
                    <a:cubicBezTo>
                      <a:pt x="294109" y="818821"/>
                      <a:pt x="236112" y="801411"/>
                      <a:pt x="174246" y="793979"/>
                    </a:cubicBezTo>
                    <a:cubicBezTo>
                      <a:pt x="126667" y="788244"/>
                      <a:pt x="78952" y="784206"/>
                      <a:pt x="31102" y="782136"/>
                    </a:cubicBezTo>
                    <a:cubicBezTo>
                      <a:pt x="20683" y="781694"/>
                      <a:pt x="17934" y="778504"/>
                      <a:pt x="17731" y="768323"/>
                    </a:cubicBezTo>
                    <a:cubicBezTo>
                      <a:pt x="15491" y="657725"/>
                      <a:pt x="12776" y="547160"/>
                      <a:pt x="10197" y="436561"/>
                    </a:cubicBezTo>
                    <a:cubicBezTo>
                      <a:pt x="6939" y="298236"/>
                      <a:pt x="3613" y="159911"/>
                      <a:pt x="423" y="21552"/>
                    </a:cubicBezTo>
                    <a:cubicBezTo>
                      <a:pt x="-154" y="-3628"/>
                      <a:pt x="-3140" y="-65"/>
                      <a:pt x="21023" y="478"/>
                    </a:cubicBezTo>
                    <a:cubicBezTo>
                      <a:pt x="86181" y="1937"/>
                      <a:pt x="151067" y="5840"/>
                      <a:pt x="215580" y="15919"/>
                    </a:cubicBezTo>
                    <a:cubicBezTo>
                      <a:pt x="259358" y="22774"/>
                      <a:pt x="298283" y="39742"/>
                      <a:pt x="334154" y="65229"/>
                    </a:cubicBezTo>
                    <a:cubicBezTo>
                      <a:pt x="379188" y="97197"/>
                      <a:pt x="420421" y="133577"/>
                      <a:pt x="460398" y="171551"/>
                    </a:cubicBezTo>
                    <a:cubicBezTo>
                      <a:pt x="464742" y="175692"/>
                      <a:pt x="466201" y="180137"/>
                      <a:pt x="466303" y="185974"/>
                    </a:cubicBezTo>
                    <a:cubicBezTo>
                      <a:pt x="469662" y="337331"/>
                      <a:pt x="473192" y="488721"/>
                      <a:pt x="476721" y="640078"/>
                    </a:cubicBezTo>
                    <a:cubicBezTo>
                      <a:pt x="479097" y="741412"/>
                      <a:pt x="481540" y="842746"/>
                      <a:pt x="483950" y="944080"/>
                    </a:cubicBezTo>
                    <a:cubicBezTo>
                      <a:pt x="484017" y="947813"/>
                      <a:pt x="483950" y="951580"/>
                      <a:pt x="483950" y="957655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27">
                <a:extLst>
                  <a:ext uri="{FF2B5EF4-FFF2-40B4-BE49-F238E27FC236}">
                    <a16:creationId xmlns:a16="http://schemas.microsoft.com/office/drawing/2014/main" id="{C0706A94-CFEC-4809-9697-3454AB5C3F8F}"/>
                  </a:ext>
                </a:extLst>
              </p:cNvPr>
              <p:cNvSpPr/>
              <p:nvPr/>
            </p:nvSpPr>
            <p:spPr>
              <a:xfrm>
                <a:off x="6462144" y="4088986"/>
                <a:ext cx="545896" cy="957342"/>
              </a:xfrm>
              <a:custGeom>
                <a:avLst/>
                <a:gdLst>
                  <a:gd name="connsiteX0" fmla="*/ 545897 w 545896"/>
                  <a:gd name="connsiteY0" fmla="*/ 957343 h 957342"/>
                  <a:gd name="connsiteX1" fmla="*/ 449076 w 545896"/>
                  <a:gd name="connsiteY1" fmla="*/ 908983 h 957342"/>
                  <a:gd name="connsiteX2" fmla="*/ 116601 w 545896"/>
                  <a:gd name="connsiteY2" fmla="*/ 800285 h 957342"/>
                  <a:gd name="connsiteX3" fmla="*/ 29927 w 545896"/>
                  <a:gd name="connsiteY3" fmla="*/ 784267 h 957342"/>
                  <a:gd name="connsiteX4" fmla="*/ 18118 w 545896"/>
                  <a:gd name="connsiteY4" fmla="*/ 770557 h 957342"/>
                  <a:gd name="connsiteX5" fmla="*/ 12043 w 545896"/>
                  <a:gd name="connsiteY5" fmla="*/ 514472 h 957342"/>
                  <a:gd name="connsiteX6" fmla="*/ 29 w 545896"/>
                  <a:gd name="connsiteY6" fmla="*/ 16150 h 957342"/>
                  <a:gd name="connsiteX7" fmla="*/ 15403 w 545896"/>
                  <a:gd name="connsiteY7" fmla="*/ 268 h 957342"/>
                  <a:gd name="connsiteX8" fmla="*/ 59486 w 545896"/>
                  <a:gd name="connsiteY8" fmla="*/ 1897 h 957342"/>
                  <a:gd name="connsiteX9" fmla="*/ 71975 w 545896"/>
                  <a:gd name="connsiteY9" fmla="*/ 15301 h 957342"/>
                  <a:gd name="connsiteX10" fmla="*/ 77880 w 545896"/>
                  <a:gd name="connsiteY10" fmla="*/ 291612 h 957342"/>
                  <a:gd name="connsiteX11" fmla="*/ 88230 w 545896"/>
                  <a:gd name="connsiteY11" fmla="*/ 731903 h 957342"/>
                  <a:gd name="connsiteX12" fmla="*/ 109135 w 545896"/>
                  <a:gd name="connsiteY12" fmla="*/ 753724 h 957342"/>
                  <a:gd name="connsiteX13" fmla="*/ 310310 w 545896"/>
                  <a:gd name="connsiteY13" fmla="*/ 777547 h 957342"/>
                  <a:gd name="connsiteX14" fmla="*/ 394133 w 545896"/>
                  <a:gd name="connsiteY14" fmla="*/ 811416 h 957342"/>
                  <a:gd name="connsiteX15" fmla="*/ 512571 w 545896"/>
                  <a:gd name="connsiteY15" fmla="*/ 880816 h 957342"/>
                  <a:gd name="connsiteX16" fmla="*/ 526417 w 545896"/>
                  <a:gd name="connsiteY16" fmla="*/ 899345 h 957342"/>
                  <a:gd name="connsiteX17" fmla="*/ 545897 w 545896"/>
                  <a:gd name="connsiteY17" fmla="*/ 957343 h 957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5896" h="957342">
                    <a:moveTo>
                      <a:pt x="545897" y="957343"/>
                    </a:moveTo>
                    <a:cubicBezTo>
                      <a:pt x="511926" y="940442"/>
                      <a:pt x="480026" y="925612"/>
                      <a:pt x="449076" y="908983"/>
                    </a:cubicBezTo>
                    <a:cubicBezTo>
                      <a:pt x="344688" y="852852"/>
                      <a:pt x="232630" y="820613"/>
                      <a:pt x="116601" y="800285"/>
                    </a:cubicBezTo>
                    <a:cubicBezTo>
                      <a:pt x="87653" y="795228"/>
                      <a:pt x="58875" y="789256"/>
                      <a:pt x="29927" y="784267"/>
                    </a:cubicBezTo>
                    <a:cubicBezTo>
                      <a:pt x="21443" y="782808"/>
                      <a:pt x="18287" y="779618"/>
                      <a:pt x="18118" y="770557"/>
                    </a:cubicBezTo>
                    <a:cubicBezTo>
                      <a:pt x="16387" y="685172"/>
                      <a:pt x="14045" y="599822"/>
                      <a:pt x="12043" y="514472"/>
                    </a:cubicBezTo>
                    <a:cubicBezTo>
                      <a:pt x="8106" y="348353"/>
                      <a:pt x="4407" y="182269"/>
                      <a:pt x="29" y="16150"/>
                    </a:cubicBezTo>
                    <a:cubicBezTo>
                      <a:pt x="-310" y="3458"/>
                      <a:pt x="2133" y="-1226"/>
                      <a:pt x="15403" y="268"/>
                    </a:cubicBezTo>
                    <a:cubicBezTo>
                      <a:pt x="29995" y="1863"/>
                      <a:pt x="44792" y="2304"/>
                      <a:pt x="59486" y="1897"/>
                    </a:cubicBezTo>
                    <a:cubicBezTo>
                      <a:pt x="69938" y="1591"/>
                      <a:pt x="71805" y="6037"/>
                      <a:pt x="71975" y="15301"/>
                    </a:cubicBezTo>
                    <a:cubicBezTo>
                      <a:pt x="73705" y="107405"/>
                      <a:pt x="75742" y="199508"/>
                      <a:pt x="77880" y="291612"/>
                    </a:cubicBezTo>
                    <a:cubicBezTo>
                      <a:pt x="81273" y="438387"/>
                      <a:pt x="84735" y="585128"/>
                      <a:pt x="88230" y="731903"/>
                    </a:cubicBezTo>
                    <a:cubicBezTo>
                      <a:pt x="88705" y="752401"/>
                      <a:pt x="88841" y="752638"/>
                      <a:pt x="109135" y="753724"/>
                    </a:cubicBezTo>
                    <a:cubicBezTo>
                      <a:pt x="176702" y="757355"/>
                      <a:pt x="244100" y="762310"/>
                      <a:pt x="310310" y="777547"/>
                    </a:cubicBezTo>
                    <a:cubicBezTo>
                      <a:pt x="340106" y="784403"/>
                      <a:pt x="367256" y="797536"/>
                      <a:pt x="394133" y="811416"/>
                    </a:cubicBezTo>
                    <a:cubicBezTo>
                      <a:pt x="434857" y="832423"/>
                      <a:pt x="474529" y="855194"/>
                      <a:pt x="512571" y="880816"/>
                    </a:cubicBezTo>
                    <a:cubicBezTo>
                      <a:pt x="519630" y="885567"/>
                      <a:pt x="523872" y="891268"/>
                      <a:pt x="526417" y="899345"/>
                    </a:cubicBezTo>
                    <a:cubicBezTo>
                      <a:pt x="532221" y="918010"/>
                      <a:pt x="538804" y="936472"/>
                      <a:pt x="545897" y="957343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28">
                <a:extLst>
                  <a:ext uri="{FF2B5EF4-FFF2-40B4-BE49-F238E27FC236}">
                    <a16:creationId xmlns:a16="http://schemas.microsoft.com/office/drawing/2014/main" id="{F3F62B78-FF04-47A6-811A-02E7DCB4E413}"/>
                  </a:ext>
                </a:extLst>
              </p:cNvPr>
              <p:cNvSpPr/>
              <p:nvPr/>
            </p:nvSpPr>
            <p:spPr>
              <a:xfrm>
                <a:off x="7151796" y="4061393"/>
                <a:ext cx="518292" cy="981711"/>
              </a:xfrm>
              <a:custGeom>
                <a:avLst/>
                <a:gdLst>
                  <a:gd name="connsiteX0" fmla="*/ 0 w 518292"/>
                  <a:gd name="connsiteY0" fmla="*/ 981712 h 981711"/>
                  <a:gd name="connsiteX1" fmla="*/ 18597 w 518292"/>
                  <a:gd name="connsiteY1" fmla="*/ 916893 h 981711"/>
                  <a:gd name="connsiteX2" fmla="*/ 27794 w 518292"/>
                  <a:gd name="connsiteY2" fmla="*/ 905355 h 981711"/>
                  <a:gd name="connsiteX3" fmla="*/ 192623 w 518292"/>
                  <a:gd name="connsiteY3" fmla="*/ 803613 h 981711"/>
                  <a:gd name="connsiteX4" fmla="*/ 321480 w 518292"/>
                  <a:gd name="connsiteY4" fmla="*/ 770593 h 981711"/>
                  <a:gd name="connsiteX5" fmla="*/ 434013 w 518292"/>
                  <a:gd name="connsiteY5" fmla="*/ 757188 h 981711"/>
                  <a:gd name="connsiteX6" fmla="*/ 447079 w 518292"/>
                  <a:gd name="connsiteY6" fmla="*/ 741883 h 981711"/>
                  <a:gd name="connsiteX7" fmla="*/ 429364 w 518292"/>
                  <a:gd name="connsiteY7" fmla="*/ 21786 h 981711"/>
                  <a:gd name="connsiteX8" fmla="*/ 444839 w 518292"/>
                  <a:gd name="connsiteY8" fmla="*/ 3630 h 981711"/>
                  <a:gd name="connsiteX9" fmla="*/ 487497 w 518292"/>
                  <a:gd name="connsiteY9" fmla="*/ 236 h 981711"/>
                  <a:gd name="connsiteX10" fmla="*/ 500562 w 518292"/>
                  <a:gd name="connsiteY10" fmla="*/ 12148 h 981711"/>
                  <a:gd name="connsiteX11" fmla="*/ 504431 w 518292"/>
                  <a:gd name="connsiteY11" fmla="*/ 169783 h 981711"/>
                  <a:gd name="connsiteX12" fmla="*/ 518277 w 518292"/>
                  <a:gd name="connsiteY12" fmla="*/ 767607 h 981711"/>
                  <a:gd name="connsiteX13" fmla="*/ 504804 w 518292"/>
                  <a:gd name="connsiteY13" fmla="*/ 784880 h 981711"/>
                  <a:gd name="connsiteX14" fmla="*/ 249738 w 518292"/>
                  <a:gd name="connsiteY14" fmla="*/ 853500 h 981711"/>
                  <a:gd name="connsiteX15" fmla="*/ 78258 w 518292"/>
                  <a:gd name="connsiteY15" fmla="*/ 938001 h 981711"/>
                  <a:gd name="connsiteX16" fmla="*/ 0 w 518292"/>
                  <a:gd name="connsiteY16" fmla="*/ 981712 h 981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8292" h="981711">
                    <a:moveTo>
                      <a:pt x="0" y="981712"/>
                    </a:moveTo>
                    <a:cubicBezTo>
                      <a:pt x="6855" y="957922"/>
                      <a:pt x="12862" y="937459"/>
                      <a:pt x="18597" y="916893"/>
                    </a:cubicBezTo>
                    <a:cubicBezTo>
                      <a:pt x="20090" y="911565"/>
                      <a:pt x="23722" y="908409"/>
                      <a:pt x="27794" y="905355"/>
                    </a:cubicBezTo>
                    <a:cubicBezTo>
                      <a:pt x="79717" y="866531"/>
                      <a:pt x="134015" y="831373"/>
                      <a:pt x="192623" y="803613"/>
                    </a:cubicBezTo>
                    <a:cubicBezTo>
                      <a:pt x="233177" y="784405"/>
                      <a:pt x="277566" y="777788"/>
                      <a:pt x="321480" y="770593"/>
                    </a:cubicBezTo>
                    <a:cubicBezTo>
                      <a:pt x="358776" y="764485"/>
                      <a:pt x="396242" y="759428"/>
                      <a:pt x="434013" y="757188"/>
                    </a:cubicBezTo>
                    <a:cubicBezTo>
                      <a:pt x="445212" y="756543"/>
                      <a:pt x="447350" y="752471"/>
                      <a:pt x="447079" y="741883"/>
                    </a:cubicBezTo>
                    <a:cubicBezTo>
                      <a:pt x="441004" y="501851"/>
                      <a:pt x="435438" y="261818"/>
                      <a:pt x="429364" y="21786"/>
                    </a:cubicBezTo>
                    <a:cubicBezTo>
                      <a:pt x="429058" y="9603"/>
                      <a:pt x="431027" y="3494"/>
                      <a:pt x="444839" y="3630"/>
                    </a:cubicBezTo>
                    <a:cubicBezTo>
                      <a:pt x="459058" y="3800"/>
                      <a:pt x="473345" y="1899"/>
                      <a:pt x="487497" y="236"/>
                    </a:cubicBezTo>
                    <a:cubicBezTo>
                      <a:pt x="497101" y="-884"/>
                      <a:pt x="500393" y="1797"/>
                      <a:pt x="500562" y="12148"/>
                    </a:cubicBezTo>
                    <a:cubicBezTo>
                      <a:pt x="501377" y="64716"/>
                      <a:pt x="503209" y="117249"/>
                      <a:pt x="504431" y="169783"/>
                    </a:cubicBezTo>
                    <a:cubicBezTo>
                      <a:pt x="509013" y="369057"/>
                      <a:pt x="513390" y="568332"/>
                      <a:pt x="518277" y="767607"/>
                    </a:cubicBezTo>
                    <a:cubicBezTo>
                      <a:pt x="518549" y="778670"/>
                      <a:pt x="515257" y="782505"/>
                      <a:pt x="504804" y="784880"/>
                    </a:cubicBezTo>
                    <a:cubicBezTo>
                      <a:pt x="418911" y="804496"/>
                      <a:pt x="332984" y="824247"/>
                      <a:pt x="249738" y="853500"/>
                    </a:cubicBezTo>
                    <a:cubicBezTo>
                      <a:pt x="189298" y="874744"/>
                      <a:pt x="134388" y="907730"/>
                      <a:pt x="78258" y="938001"/>
                    </a:cubicBezTo>
                    <a:cubicBezTo>
                      <a:pt x="52805" y="951780"/>
                      <a:pt x="27760" y="966203"/>
                      <a:pt x="0" y="981712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E3E29705-7186-4C5D-B80B-8C193254AEE1}"/>
              </a:ext>
            </a:extLst>
          </p:cNvPr>
          <p:cNvGrpSpPr/>
          <p:nvPr/>
        </p:nvGrpSpPr>
        <p:grpSpPr>
          <a:xfrm>
            <a:off x="285462" y="4491955"/>
            <a:ext cx="3297267" cy="2098028"/>
            <a:chOff x="323529" y="2005502"/>
            <a:chExt cx="6524024" cy="4151191"/>
          </a:xfrm>
        </p:grpSpPr>
        <p:grpSp>
          <p:nvGrpSpPr>
            <p:cNvPr id="87" name="Group 30">
              <a:extLst>
                <a:ext uri="{FF2B5EF4-FFF2-40B4-BE49-F238E27FC236}">
                  <a16:creationId xmlns:a16="http://schemas.microsoft.com/office/drawing/2014/main" id="{F2B0E828-5AE4-4D05-AC59-578886C9DF27}"/>
                </a:ext>
              </a:extLst>
            </p:cNvPr>
            <p:cNvGrpSpPr/>
            <p:nvPr/>
          </p:nvGrpSpPr>
          <p:grpSpPr>
            <a:xfrm>
              <a:off x="2439602" y="2005502"/>
              <a:ext cx="2182754" cy="2846995"/>
              <a:chOff x="5053297" y="3418731"/>
              <a:chExt cx="2085136" cy="2719675"/>
            </a:xfrm>
          </p:grpSpPr>
          <p:sp>
            <p:nvSpPr>
              <p:cNvPr id="106" name="Oval 12">
                <a:extLst>
                  <a:ext uri="{FF2B5EF4-FFF2-40B4-BE49-F238E27FC236}">
                    <a16:creationId xmlns:a16="http://schemas.microsoft.com/office/drawing/2014/main" id="{3345DBD9-9558-4ADA-89AF-3139915406B1}"/>
                  </a:ext>
                </a:extLst>
              </p:cNvPr>
              <p:cNvSpPr/>
              <p:nvPr/>
            </p:nvSpPr>
            <p:spPr>
              <a:xfrm>
                <a:off x="5116695" y="3487260"/>
                <a:ext cx="1950793" cy="1950793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07" name="Group 13">
                <a:extLst>
                  <a:ext uri="{FF2B5EF4-FFF2-40B4-BE49-F238E27FC236}">
                    <a16:creationId xmlns:a16="http://schemas.microsoft.com/office/drawing/2014/main" id="{A3BE4F93-9A1D-4919-B91D-388F1A98C8F1}"/>
                  </a:ext>
                </a:extLst>
              </p:cNvPr>
              <p:cNvGrpSpPr/>
              <p:nvPr/>
            </p:nvGrpSpPr>
            <p:grpSpPr>
              <a:xfrm>
                <a:off x="5295030" y="3665394"/>
                <a:ext cx="1605194" cy="2473012"/>
                <a:chOff x="3145556" y="2276871"/>
                <a:chExt cx="2025750" cy="3120934"/>
              </a:xfrm>
            </p:grpSpPr>
            <p:sp>
              <p:nvSpPr>
                <p:cNvPr id="113" name="Freeform 14">
                  <a:extLst>
                    <a:ext uri="{FF2B5EF4-FFF2-40B4-BE49-F238E27FC236}">
                      <a16:creationId xmlns:a16="http://schemas.microsoft.com/office/drawing/2014/main" id="{66EE7F0A-969E-427D-A91F-59DB488A4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556" y="2276871"/>
                  <a:ext cx="2025750" cy="2266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750" h="2266157">
                      <a:moveTo>
                        <a:pt x="1012875" y="0"/>
                      </a:moveTo>
                      <a:cubicBezTo>
                        <a:pt x="1572270" y="0"/>
                        <a:pt x="2025750" y="453480"/>
                        <a:pt x="2025750" y="1012875"/>
                      </a:cubicBezTo>
                      <a:cubicBezTo>
                        <a:pt x="2025750" y="1274432"/>
                        <a:pt x="1926609" y="1512834"/>
                        <a:pt x="1762997" y="1691774"/>
                      </a:cubicBezTo>
                      <a:lnTo>
                        <a:pt x="1766653" y="1695096"/>
                      </a:lnTo>
                      <a:cubicBezTo>
                        <a:pt x="1710416" y="1764649"/>
                        <a:pt x="1639182" y="1837862"/>
                        <a:pt x="1549203" y="1911074"/>
                      </a:cubicBezTo>
                      <a:cubicBezTo>
                        <a:pt x="1549203" y="1911074"/>
                        <a:pt x="1417983" y="2035536"/>
                        <a:pt x="1414234" y="2266157"/>
                      </a:cubicBezTo>
                      <a:cubicBezTo>
                        <a:pt x="1414234" y="2266157"/>
                        <a:pt x="1414234" y="2266157"/>
                        <a:pt x="630665" y="2266157"/>
                      </a:cubicBezTo>
                      <a:cubicBezTo>
                        <a:pt x="630665" y="2266157"/>
                        <a:pt x="596922" y="1991609"/>
                        <a:pt x="446957" y="1867147"/>
                      </a:cubicBezTo>
                      <a:cubicBezTo>
                        <a:pt x="446957" y="1867147"/>
                        <a:pt x="417262" y="1843655"/>
                        <a:pt x="374226" y="1798671"/>
                      </a:cubicBezTo>
                      <a:cubicBezTo>
                        <a:pt x="145796" y="1613193"/>
                        <a:pt x="0" y="1330060"/>
                        <a:pt x="0" y="1012875"/>
                      </a:cubicBezTo>
                      <a:cubicBezTo>
                        <a:pt x="0" y="453480"/>
                        <a:pt x="453480" y="0"/>
                        <a:pt x="10128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dirty="0"/>
                </a:p>
              </p:txBody>
            </p:sp>
            <p:sp>
              <p:nvSpPr>
                <p:cNvPr id="114" name="Rounded Rectangle 10">
                  <a:extLst>
                    <a:ext uri="{FF2B5EF4-FFF2-40B4-BE49-F238E27FC236}">
                      <a16:creationId xmlns:a16="http://schemas.microsoft.com/office/drawing/2014/main" id="{D85D1695-BABE-425B-B9C6-6A7954526539}"/>
                    </a:ext>
                  </a:extLst>
                </p:cNvPr>
                <p:cNvSpPr/>
                <p:nvPr/>
              </p:nvSpPr>
              <p:spPr>
                <a:xfrm>
                  <a:off x="3770387" y="4576913"/>
                  <a:ext cx="792088" cy="66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088" h="661813">
                      <a:moveTo>
                        <a:pt x="792088" y="492738"/>
                      </a:moveTo>
                      <a:lnTo>
                        <a:pt x="792088" y="512957"/>
                      </a:lnTo>
                      <a:cubicBezTo>
                        <a:pt x="792088" y="567032"/>
                        <a:pt x="778568" y="617950"/>
                        <a:pt x="753416" y="661813"/>
                      </a:cubicBezTo>
                      <a:lnTo>
                        <a:pt x="38672" y="661813"/>
                      </a:lnTo>
                      <a:cubicBezTo>
                        <a:pt x="20436" y="630010"/>
                        <a:pt x="8314" y="594499"/>
                        <a:pt x="5500" y="556418"/>
                      </a:cubicBezTo>
                      <a:close/>
                      <a:moveTo>
                        <a:pt x="792088" y="331237"/>
                      </a:moveTo>
                      <a:lnTo>
                        <a:pt x="792088" y="456620"/>
                      </a:lnTo>
                      <a:lnTo>
                        <a:pt x="976" y="520666"/>
                      </a:lnTo>
                      <a:cubicBezTo>
                        <a:pt x="31" y="518118"/>
                        <a:pt x="0" y="515541"/>
                        <a:pt x="0" y="512957"/>
                      </a:cubicBezTo>
                      <a:lnTo>
                        <a:pt x="0" y="395362"/>
                      </a:lnTo>
                      <a:close/>
                      <a:moveTo>
                        <a:pt x="792088" y="161569"/>
                      </a:moveTo>
                      <a:lnTo>
                        <a:pt x="792088" y="295119"/>
                      </a:lnTo>
                      <a:lnTo>
                        <a:pt x="0" y="359244"/>
                      </a:lnTo>
                      <a:lnTo>
                        <a:pt x="0" y="225694"/>
                      </a:lnTo>
                      <a:close/>
                      <a:moveTo>
                        <a:pt x="0" y="0"/>
                      </a:moveTo>
                      <a:lnTo>
                        <a:pt x="792088" y="0"/>
                      </a:lnTo>
                      <a:lnTo>
                        <a:pt x="792088" y="125451"/>
                      </a:lnTo>
                      <a:lnTo>
                        <a:pt x="0" y="189577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5" name="Rounded Rectangle 10">
                  <a:extLst>
                    <a:ext uri="{FF2B5EF4-FFF2-40B4-BE49-F238E27FC236}">
                      <a16:creationId xmlns:a16="http://schemas.microsoft.com/office/drawing/2014/main" id="{08432AB2-2BF4-4864-B3A3-EE5C43FD06F9}"/>
                    </a:ext>
                  </a:extLst>
                </p:cNvPr>
                <p:cNvSpPr/>
                <p:nvPr/>
              </p:nvSpPr>
              <p:spPr>
                <a:xfrm>
                  <a:off x="3824430" y="5267325"/>
                  <a:ext cx="668001" cy="13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001" h="130480">
                      <a:moveTo>
                        <a:pt x="0" y="0"/>
                      </a:moveTo>
                      <a:lnTo>
                        <a:pt x="668001" y="0"/>
                      </a:lnTo>
                      <a:cubicBezTo>
                        <a:pt x="610989" y="79333"/>
                        <a:pt x="517759" y="130480"/>
                        <a:pt x="412583" y="130480"/>
                      </a:cubicBezTo>
                      <a:lnTo>
                        <a:pt x="255417" y="130480"/>
                      </a:lnTo>
                      <a:cubicBezTo>
                        <a:pt x="150241" y="130480"/>
                        <a:pt x="57011" y="79333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cxnSp>
              <p:nvCxnSpPr>
                <p:cNvPr id="116" name="Straight Connector 17">
                  <a:extLst>
                    <a:ext uri="{FF2B5EF4-FFF2-40B4-BE49-F238E27FC236}">
                      <a16:creationId xmlns:a16="http://schemas.microsoft.com/office/drawing/2014/main" id="{28767C18-825B-46DF-BD42-0B02BEEDA426}"/>
                    </a:ext>
                  </a:extLst>
                </p:cNvPr>
                <p:cNvCxnSpPr/>
                <p:nvPr/>
              </p:nvCxnSpPr>
              <p:spPr>
                <a:xfrm>
                  <a:off x="3824430" y="3417379"/>
                  <a:ext cx="202983" cy="1125649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8">
                  <a:extLst>
                    <a:ext uri="{FF2B5EF4-FFF2-40B4-BE49-F238E27FC236}">
                      <a16:creationId xmlns:a16="http://schemas.microsoft.com/office/drawing/2014/main" id="{A5E21C8B-A183-4FF7-B03F-E39E5508EE91}"/>
                    </a:ext>
                  </a:extLst>
                </p:cNvPr>
                <p:cNvCxnSpPr/>
                <p:nvPr/>
              </p:nvCxnSpPr>
              <p:spPr>
                <a:xfrm flipH="1">
                  <a:off x="4283969" y="3417379"/>
                  <a:ext cx="191536" cy="1135151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9">
                  <a:extLst>
                    <a:ext uri="{FF2B5EF4-FFF2-40B4-BE49-F238E27FC236}">
                      <a16:creationId xmlns:a16="http://schemas.microsoft.com/office/drawing/2014/main" id="{DA28851C-0817-45B9-B9F7-5C34D5F47752}"/>
                    </a:ext>
                  </a:extLst>
                </p:cNvPr>
                <p:cNvCxnSpPr/>
                <p:nvPr/>
              </p:nvCxnSpPr>
              <p:spPr>
                <a:xfrm>
                  <a:off x="3824430" y="3417379"/>
                  <a:ext cx="651075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9" name="Group 20">
                  <a:extLst>
                    <a:ext uri="{FF2B5EF4-FFF2-40B4-BE49-F238E27FC236}">
                      <a16:creationId xmlns:a16="http://schemas.microsoft.com/office/drawing/2014/main" id="{77F81078-2E63-4C9B-BBD9-278669DE9218}"/>
                    </a:ext>
                  </a:extLst>
                </p:cNvPr>
                <p:cNvGrpSpPr/>
                <p:nvPr/>
              </p:nvGrpSpPr>
              <p:grpSpPr>
                <a:xfrm>
                  <a:off x="3962028" y="3275459"/>
                  <a:ext cx="397074" cy="288031"/>
                  <a:chOff x="3981078" y="3284984"/>
                  <a:chExt cx="397074" cy="288031"/>
                </a:xfrm>
              </p:grpSpPr>
              <p:sp>
                <p:nvSpPr>
                  <p:cNvPr id="120" name="Rounded Rectangle 65">
                    <a:extLst>
                      <a:ext uri="{FF2B5EF4-FFF2-40B4-BE49-F238E27FC236}">
                        <a16:creationId xmlns:a16="http://schemas.microsoft.com/office/drawing/2014/main" id="{FC0E90A6-4AE4-4E07-8A5A-86F3AB0573CF}"/>
                      </a:ext>
                    </a:extLst>
                  </p:cNvPr>
                  <p:cNvSpPr/>
                  <p:nvPr/>
                </p:nvSpPr>
                <p:spPr>
                  <a:xfrm>
                    <a:off x="3981078" y="3284984"/>
                    <a:ext cx="92274" cy="28803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/>
                  </a:p>
                </p:txBody>
              </p:sp>
              <p:sp>
                <p:nvSpPr>
                  <p:cNvPr id="121" name="Rounded Rectangle 66">
                    <a:extLst>
                      <a:ext uri="{FF2B5EF4-FFF2-40B4-BE49-F238E27FC236}">
                        <a16:creationId xmlns:a16="http://schemas.microsoft.com/office/drawing/2014/main" id="{4841AE8C-FBBE-4203-9B30-0334CE9DFCBF}"/>
                      </a:ext>
                    </a:extLst>
                  </p:cNvPr>
                  <p:cNvSpPr/>
                  <p:nvPr/>
                </p:nvSpPr>
                <p:spPr>
                  <a:xfrm>
                    <a:off x="4133478" y="3284984"/>
                    <a:ext cx="92274" cy="28803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/>
                  </a:p>
                </p:txBody>
              </p:sp>
              <p:sp>
                <p:nvSpPr>
                  <p:cNvPr id="122" name="Rounded Rectangle 67">
                    <a:extLst>
                      <a:ext uri="{FF2B5EF4-FFF2-40B4-BE49-F238E27FC236}">
                        <a16:creationId xmlns:a16="http://schemas.microsoft.com/office/drawing/2014/main" id="{2791FB66-6214-4182-8281-3B289D92489F}"/>
                      </a:ext>
                    </a:extLst>
                  </p:cNvPr>
                  <p:cNvSpPr/>
                  <p:nvPr/>
                </p:nvSpPr>
                <p:spPr>
                  <a:xfrm>
                    <a:off x="4285878" y="3284984"/>
                    <a:ext cx="92274" cy="28803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/>
                  </a:p>
                </p:txBody>
              </p:sp>
            </p:grpSp>
          </p:grpSp>
          <p:sp>
            <p:nvSpPr>
              <p:cNvPr id="108" name="Oval 24">
                <a:extLst>
                  <a:ext uri="{FF2B5EF4-FFF2-40B4-BE49-F238E27FC236}">
                    <a16:creationId xmlns:a16="http://schemas.microsoft.com/office/drawing/2014/main" id="{B78B664D-9810-4E68-8474-29C371849B99}"/>
                  </a:ext>
                </a:extLst>
              </p:cNvPr>
              <p:cNvSpPr/>
              <p:nvPr/>
            </p:nvSpPr>
            <p:spPr>
              <a:xfrm>
                <a:off x="6026680" y="3418731"/>
                <a:ext cx="141891" cy="14189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Oval 25">
                <a:extLst>
                  <a:ext uri="{FF2B5EF4-FFF2-40B4-BE49-F238E27FC236}">
                    <a16:creationId xmlns:a16="http://schemas.microsoft.com/office/drawing/2014/main" id="{2C1A90AC-F5F3-4A9C-8F59-9A61FA8F3E54}"/>
                  </a:ext>
                </a:extLst>
              </p:cNvPr>
              <p:cNvSpPr/>
              <p:nvPr/>
            </p:nvSpPr>
            <p:spPr>
              <a:xfrm>
                <a:off x="6996542" y="4386332"/>
                <a:ext cx="141891" cy="14189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0" name="Oval 26">
                <a:extLst>
                  <a:ext uri="{FF2B5EF4-FFF2-40B4-BE49-F238E27FC236}">
                    <a16:creationId xmlns:a16="http://schemas.microsoft.com/office/drawing/2014/main" id="{B8F3B05B-601E-469B-826A-BEC19F39A6AA}"/>
                  </a:ext>
                </a:extLst>
              </p:cNvPr>
              <p:cNvSpPr/>
              <p:nvPr/>
            </p:nvSpPr>
            <p:spPr>
              <a:xfrm>
                <a:off x="5053297" y="4386332"/>
                <a:ext cx="141891" cy="14189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1" name="Oval 27">
                <a:extLst>
                  <a:ext uri="{FF2B5EF4-FFF2-40B4-BE49-F238E27FC236}">
                    <a16:creationId xmlns:a16="http://schemas.microsoft.com/office/drawing/2014/main" id="{07B1F65F-76F8-439E-8E16-97C0C4E9CA72}"/>
                  </a:ext>
                </a:extLst>
              </p:cNvPr>
              <p:cNvSpPr/>
              <p:nvPr/>
            </p:nvSpPr>
            <p:spPr>
              <a:xfrm>
                <a:off x="6770105" y="3739954"/>
                <a:ext cx="141891" cy="14189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Oval 28">
                <a:extLst>
                  <a:ext uri="{FF2B5EF4-FFF2-40B4-BE49-F238E27FC236}">
                    <a16:creationId xmlns:a16="http://schemas.microsoft.com/office/drawing/2014/main" id="{9D08D836-2BA6-48E2-BD6B-7CD84E23604D}"/>
                  </a:ext>
                </a:extLst>
              </p:cNvPr>
              <p:cNvSpPr/>
              <p:nvPr/>
            </p:nvSpPr>
            <p:spPr>
              <a:xfrm>
                <a:off x="5299560" y="3739954"/>
                <a:ext cx="141891" cy="14189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8" name="Group 164">
              <a:extLst>
                <a:ext uri="{FF2B5EF4-FFF2-40B4-BE49-F238E27FC236}">
                  <a16:creationId xmlns:a16="http://schemas.microsoft.com/office/drawing/2014/main" id="{F210CEBB-7E61-4BDF-AB12-50254209DD36}"/>
                </a:ext>
              </a:extLst>
            </p:cNvPr>
            <p:cNvGrpSpPr/>
            <p:nvPr/>
          </p:nvGrpSpPr>
          <p:grpSpPr>
            <a:xfrm>
              <a:off x="323529" y="2920125"/>
              <a:ext cx="6524024" cy="3236568"/>
              <a:chOff x="834933" y="1320837"/>
              <a:chExt cx="10775481" cy="5345718"/>
            </a:xfrm>
          </p:grpSpPr>
          <p:grpSp>
            <p:nvGrpSpPr>
              <p:cNvPr id="89" name="Group 147">
                <a:extLst>
                  <a:ext uri="{FF2B5EF4-FFF2-40B4-BE49-F238E27FC236}">
                    <a16:creationId xmlns:a16="http://schemas.microsoft.com/office/drawing/2014/main" id="{587C2A3B-B761-4284-9D27-BEF1E23A68AA}"/>
                  </a:ext>
                </a:extLst>
              </p:cNvPr>
              <p:cNvGrpSpPr/>
              <p:nvPr/>
            </p:nvGrpSpPr>
            <p:grpSpPr>
              <a:xfrm>
                <a:off x="1989325" y="4498722"/>
                <a:ext cx="8213350" cy="2167833"/>
                <a:chOff x="3960971" y="2777942"/>
                <a:chExt cx="4267200" cy="1310664"/>
              </a:xfrm>
            </p:grpSpPr>
            <p:sp>
              <p:nvSpPr>
                <p:cNvPr id="102" name="Freeform: Shape 148">
                  <a:extLst>
                    <a:ext uri="{FF2B5EF4-FFF2-40B4-BE49-F238E27FC236}">
                      <a16:creationId xmlns:a16="http://schemas.microsoft.com/office/drawing/2014/main" id="{C5806F0C-6957-43FF-99B6-0C0E24C0840C}"/>
                    </a:ext>
                  </a:extLst>
                </p:cNvPr>
                <p:cNvSpPr/>
                <p:nvPr/>
              </p:nvSpPr>
              <p:spPr>
                <a:xfrm>
                  <a:off x="4033932" y="3469638"/>
                  <a:ext cx="4104504" cy="543410"/>
                </a:xfrm>
                <a:custGeom>
                  <a:avLst/>
                  <a:gdLst>
                    <a:gd name="connsiteX0" fmla="*/ 3881914 w 4086225"/>
                    <a:gd name="connsiteY0" fmla="*/ 86622 h 657225"/>
                    <a:gd name="connsiteX1" fmla="*/ 2049304 w 4086225"/>
                    <a:gd name="connsiteY1" fmla="*/ 319032 h 657225"/>
                    <a:gd name="connsiteX2" fmla="*/ 2049304 w 4086225"/>
                    <a:gd name="connsiteY2" fmla="*/ 313317 h 657225"/>
                    <a:gd name="connsiteX3" fmla="*/ 210979 w 4086225"/>
                    <a:gd name="connsiteY3" fmla="*/ 78050 h 657225"/>
                    <a:gd name="connsiteX4" fmla="*/ 7144 w 4086225"/>
                    <a:gd name="connsiteY4" fmla="*/ 603830 h 657225"/>
                    <a:gd name="connsiteX5" fmla="*/ 1779746 w 4086225"/>
                    <a:gd name="connsiteY5" fmla="*/ 375230 h 657225"/>
                    <a:gd name="connsiteX6" fmla="*/ 2043589 w 4086225"/>
                    <a:gd name="connsiteY6" fmla="*/ 643835 h 657225"/>
                    <a:gd name="connsiteX7" fmla="*/ 2043589 w 4086225"/>
                    <a:gd name="connsiteY7" fmla="*/ 652407 h 657225"/>
                    <a:gd name="connsiteX8" fmla="*/ 2312194 w 4086225"/>
                    <a:gd name="connsiteY8" fmla="*/ 383802 h 657225"/>
                    <a:gd name="connsiteX9" fmla="*/ 4084796 w 4086225"/>
                    <a:gd name="connsiteY9" fmla="*/ 612402 h 657225"/>
                    <a:gd name="connsiteX10" fmla="*/ 3881914 w 4086225"/>
                    <a:gd name="connsiteY10" fmla="*/ 86622 h 657225"/>
                    <a:gd name="connsiteX0" fmla="*/ 3874770 w 4077652"/>
                    <a:gd name="connsiteY0" fmla="*/ 165396 h 731180"/>
                    <a:gd name="connsiteX1" fmla="*/ 2042160 w 4077652"/>
                    <a:gd name="connsiteY1" fmla="*/ 397806 h 731180"/>
                    <a:gd name="connsiteX2" fmla="*/ 2042160 w 4077652"/>
                    <a:gd name="connsiteY2" fmla="*/ 392091 h 731180"/>
                    <a:gd name="connsiteX3" fmla="*/ 203835 w 4077652"/>
                    <a:gd name="connsiteY3" fmla="*/ 156824 h 731180"/>
                    <a:gd name="connsiteX4" fmla="*/ 0 w 4077652"/>
                    <a:gd name="connsiteY4" fmla="*/ 682604 h 731180"/>
                    <a:gd name="connsiteX5" fmla="*/ 1772602 w 4077652"/>
                    <a:gd name="connsiteY5" fmla="*/ 454004 h 731180"/>
                    <a:gd name="connsiteX6" fmla="*/ 2036445 w 4077652"/>
                    <a:gd name="connsiteY6" fmla="*/ 722609 h 731180"/>
                    <a:gd name="connsiteX7" fmla="*/ 2036445 w 4077652"/>
                    <a:gd name="connsiteY7" fmla="*/ 731181 h 731180"/>
                    <a:gd name="connsiteX8" fmla="*/ 2305050 w 4077652"/>
                    <a:gd name="connsiteY8" fmla="*/ 462576 h 731180"/>
                    <a:gd name="connsiteX9" fmla="*/ 4077652 w 4077652"/>
                    <a:gd name="connsiteY9" fmla="*/ 691176 h 731180"/>
                    <a:gd name="connsiteX10" fmla="*/ 3874770 w 4077652"/>
                    <a:gd name="connsiteY10" fmla="*/ 165396 h 731180"/>
                    <a:gd name="connsiteX0" fmla="*/ 3874770 w 4077652"/>
                    <a:gd name="connsiteY0" fmla="*/ 153654 h 719439"/>
                    <a:gd name="connsiteX1" fmla="*/ 2042160 w 4077652"/>
                    <a:gd name="connsiteY1" fmla="*/ 386064 h 719439"/>
                    <a:gd name="connsiteX2" fmla="*/ 2042160 w 4077652"/>
                    <a:gd name="connsiteY2" fmla="*/ 380349 h 719439"/>
                    <a:gd name="connsiteX3" fmla="*/ 203835 w 4077652"/>
                    <a:gd name="connsiteY3" fmla="*/ 145082 h 719439"/>
                    <a:gd name="connsiteX4" fmla="*/ 0 w 4077652"/>
                    <a:gd name="connsiteY4" fmla="*/ 670862 h 719439"/>
                    <a:gd name="connsiteX5" fmla="*/ 1772602 w 4077652"/>
                    <a:gd name="connsiteY5" fmla="*/ 442262 h 719439"/>
                    <a:gd name="connsiteX6" fmla="*/ 2036445 w 4077652"/>
                    <a:gd name="connsiteY6" fmla="*/ 710867 h 719439"/>
                    <a:gd name="connsiteX7" fmla="*/ 2036445 w 4077652"/>
                    <a:gd name="connsiteY7" fmla="*/ 719439 h 719439"/>
                    <a:gd name="connsiteX8" fmla="*/ 2305050 w 4077652"/>
                    <a:gd name="connsiteY8" fmla="*/ 450834 h 719439"/>
                    <a:gd name="connsiteX9" fmla="*/ 4077652 w 4077652"/>
                    <a:gd name="connsiteY9" fmla="*/ 679434 h 719439"/>
                    <a:gd name="connsiteX10" fmla="*/ 3874770 w 4077652"/>
                    <a:gd name="connsiteY10" fmla="*/ 153654 h 719439"/>
                    <a:gd name="connsiteX0" fmla="*/ 3897535 w 4100417"/>
                    <a:gd name="connsiteY0" fmla="*/ 139748 h 705533"/>
                    <a:gd name="connsiteX1" fmla="*/ 2064925 w 4100417"/>
                    <a:gd name="connsiteY1" fmla="*/ 372158 h 705533"/>
                    <a:gd name="connsiteX2" fmla="*/ 2064925 w 4100417"/>
                    <a:gd name="connsiteY2" fmla="*/ 366443 h 705533"/>
                    <a:gd name="connsiteX3" fmla="*/ 226600 w 4100417"/>
                    <a:gd name="connsiteY3" fmla="*/ 131176 h 705533"/>
                    <a:gd name="connsiteX4" fmla="*/ 22765 w 4100417"/>
                    <a:gd name="connsiteY4" fmla="*/ 656956 h 705533"/>
                    <a:gd name="connsiteX5" fmla="*/ 1795367 w 4100417"/>
                    <a:gd name="connsiteY5" fmla="*/ 428356 h 705533"/>
                    <a:gd name="connsiteX6" fmla="*/ 2059210 w 4100417"/>
                    <a:gd name="connsiteY6" fmla="*/ 696961 h 705533"/>
                    <a:gd name="connsiteX7" fmla="*/ 2059210 w 4100417"/>
                    <a:gd name="connsiteY7" fmla="*/ 705533 h 705533"/>
                    <a:gd name="connsiteX8" fmla="*/ 2327815 w 4100417"/>
                    <a:gd name="connsiteY8" fmla="*/ 436928 h 705533"/>
                    <a:gd name="connsiteX9" fmla="*/ 4100417 w 4100417"/>
                    <a:gd name="connsiteY9" fmla="*/ 665528 h 705533"/>
                    <a:gd name="connsiteX10" fmla="*/ 3897535 w 4100417"/>
                    <a:gd name="connsiteY10" fmla="*/ 139748 h 705533"/>
                    <a:gd name="connsiteX0" fmla="*/ 3897535 w 4100417"/>
                    <a:gd name="connsiteY0" fmla="*/ 139748 h 705533"/>
                    <a:gd name="connsiteX1" fmla="*/ 2064925 w 4100417"/>
                    <a:gd name="connsiteY1" fmla="*/ 372158 h 705533"/>
                    <a:gd name="connsiteX2" fmla="*/ 2064925 w 4100417"/>
                    <a:gd name="connsiteY2" fmla="*/ 366443 h 705533"/>
                    <a:gd name="connsiteX3" fmla="*/ 226600 w 4100417"/>
                    <a:gd name="connsiteY3" fmla="*/ 131176 h 705533"/>
                    <a:gd name="connsiteX4" fmla="*/ 22765 w 4100417"/>
                    <a:gd name="connsiteY4" fmla="*/ 656956 h 705533"/>
                    <a:gd name="connsiteX5" fmla="*/ 1795367 w 4100417"/>
                    <a:gd name="connsiteY5" fmla="*/ 428356 h 705533"/>
                    <a:gd name="connsiteX6" fmla="*/ 2059210 w 4100417"/>
                    <a:gd name="connsiteY6" fmla="*/ 696961 h 705533"/>
                    <a:gd name="connsiteX7" fmla="*/ 2059210 w 4100417"/>
                    <a:gd name="connsiteY7" fmla="*/ 705533 h 705533"/>
                    <a:gd name="connsiteX8" fmla="*/ 2327815 w 4100417"/>
                    <a:gd name="connsiteY8" fmla="*/ 436928 h 705533"/>
                    <a:gd name="connsiteX9" fmla="*/ 4100417 w 4100417"/>
                    <a:gd name="connsiteY9" fmla="*/ 665528 h 705533"/>
                    <a:gd name="connsiteX10" fmla="*/ 3897535 w 4100417"/>
                    <a:gd name="connsiteY10" fmla="*/ 139748 h 705533"/>
                    <a:gd name="connsiteX0" fmla="*/ 3897535 w 4100417"/>
                    <a:gd name="connsiteY0" fmla="*/ 139748 h 705533"/>
                    <a:gd name="connsiteX1" fmla="*/ 2064925 w 4100417"/>
                    <a:gd name="connsiteY1" fmla="*/ 372158 h 705533"/>
                    <a:gd name="connsiteX2" fmla="*/ 2064925 w 4100417"/>
                    <a:gd name="connsiteY2" fmla="*/ 366443 h 705533"/>
                    <a:gd name="connsiteX3" fmla="*/ 226600 w 4100417"/>
                    <a:gd name="connsiteY3" fmla="*/ 131176 h 705533"/>
                    <a:gd name="connsiteX4" fmla="*/ 22765 w 4100417"/>
                    <a:gd name="connsiteY4" fmla="*/ 656956 h 705533"/>
                    <a:gd name="connsiteX5" fmla="*/ 1795367 w 4100417"/>
                    <a:gd name="connsiteY5" fmla="*/ 428356 h 705533"/>
                    <a:gd name="connsiteX6" fmla="*/ 2059210 w 4100417"/>
                    <a:gd name="connsiteY6" fmla="*/ 696961 h 705533"/>
                    <a:gd name="connsiteX7" fmla="*/ 2059210 w 4100417"/>
                    <a:gd name="connsiteY7" fmla="*/ 705533 h 705533"/>
                    <a:gd name="connsiteX8" fmla="*/ 2327815 w 4100417"/>
                    <a:gd name="connsiteY8" fmla="*/ 436928 h 705533"/>
                    <a:gd name="connsiteX9" fmla="*/ 4100417 w 4100417"/>
                    <a:gd name="connsiteY9" fmla="*/ 665528 h 705533"/>
                    <a:gd name="connsiteX10" fmla="*/ 3897535 w 4100417"/>
                    <a:gd name="connsiteY10" fmla="*/ 139748 h 705533"/>
                    <a:gd name="connsiteX0" fmla="*/ 3897535 w 4100417"/>
                    <a:gd name="connsiteY0" fmla="*/ 139748 h 705533"/>
                    <a:gd name="connsiteX1" fmla="*/ 2064925 w 4100417"/>
                    <a:gd name="connsiteY1" fmla="*/ 372158 h 705533"/>
                    <a:gd name="connsiteX2" fmla="*/ 2064925 w 4100417"/>
                    <a:gd name="connsiteY2" fmla="*/ 366443 h 705533"/>
                    <a:gd name="connsiteX3" fmla="*/ 226600 w 4100417"/>
                    <a:gd name="connsiteY3" fmla="*/ 131176 h 705533"/>
                    <a:gd name="connsiteX4" fmla="*/ 22765 w 4100417"/>
                    <a:gd name="connsiteY4" fmla="*/ 656956 h 705533"/>
                    <a:gd name="connsiteX5" fmla="*/ 1795367 w 4100417"/>
                    <a:gd name="connsiteY5" fmla="*/ 428356 h 705533"/>
                    <a:gd name="connsiteX6" fmla="*/ 2059210 w 4100417"/>
                    <a:gd name="connsiteY6" fmla="*/ 696961 h 705533"/>
                    <a:gd name="connsiteX7" fmla="*/ 2059210 w 4100417"/>
                    <a:gd name="connsiteY7" fmla="*/ 705533 h 705533"/>
                    <a:gd name="connsiteX8" fmla="*/ 2327815 w 4100417"/>
                    <a:gd name="connsiteY8" fmla="*/ 436928 h 705533"/>
                    <a:gd name="connsiteX9" fmla="*/ 4100417 w 4100417"/>
                    <a:gd name="connsiteY9" fmla="*/ 665528 h 705533"/>
                    <a:gd name="connsiteX10" fmla="*/ 3897535 w 4100417"/>
                    <a:gd name="connsiteY10" fmla="*/ 139748 h 705533"/>
                    <a:gd name="connsiteX0" fmla="*/ 3897535 w 4100417"/>
                    <a:gd name="connsiteY0" fmla="*/ 254978 h 820763"/>
                    <a:gd name="connsiteX1" fmla="*/ 2064925 w 4100417"/>
                    <a:gd name="connsiteY1" fmla="*/ 487388 h 820763"/>
                    <a:gd name="connsiteX2" fmla="*/ 2064925 w 4100417"/>
                    <a:gd name="connsiteY2" fmla="*/ 309195 h 820763"/>
                    <a:gd name="connsiteX3" fmla="*/ 226600 w 4100417"/>
                    <a:gd name="connsiteY3" fmla="*/ 246406 h 820763"/>
                    <a:gd name="connsiteX4" fmla="*/ 22765 w 4100417"/>
                    <a:gd name="connsiteY4" fmla="*/ 772186 h 820763"/>
                    <a:gd name="connsiteX5" fmla="*/ 1795367 w 4100417"/>
                    <a:gd name="connsiteY5" fmla="*/ 543586 h 820763"/>
                    <a:gd name="connsiteX6" fmla="*/ 2059210 w 4100417"/>
                    <a:gd name="connsiteY6" fmla="*/ 812191 h 820763"/>
                    <a:gd name="connsiteX7" fmla="*/ 2059210 w 4100417"/>
                    <a:gd name="connsiteY7" fmla="*/ 820763 h 820763"/>
                    <a:gd name="connsiteX8" fmla="*/ 2327815 w 4100417"/>
                    <a:gd name="connsiteY8" fmla="*/ 552158 h 820763"/>
                    <a:gd name="connsiteX9" fmla="*/ 4100417 w 4100417"/>
                    <a:gd name="connsiteY9" fmla="*/ 780758 h 820763"/>
                    <a:gd name="connsiteX10" fmla="*/ 3897535 w 4100417"/>
                    <a:gd name="connsiteY10" fmla="*/ 254978 h 820763"/>
                    <a:gd name="connsiteX0" fmla="*/ 3897535 w 4100417"/>
                    <a:gd name="connsiteY0" fmla="*/ 254978 h 820763"/>
                    <a:gd name="connsiteX1" fmla="*/ 2064925 w 4100417"/>
                    <a:gd name="connsiteY1" fmla="*/ 487388 h 820763"/>
                    <a:gd name="connsiteX2" fmla="*/ 2064925 w 4100417"/>
                    <a:gd name="connsiteY2" fmla="*/ 309195 h 820763"/>
                    <a:gd name="connsiteX3" fmla="*/ 226600 w 4100417"/>
                    <a:gd name="connsiteY3" fmla="*/ 246406 h 820763"/>
                    <a:gd name="connsiteX4" fmla="*/ 22765 w 4100417"/>
                    <a:gd name="connsiteY4" fmla="*/ 772186 h 820763"/>
                    <a:gd name="connsiteX5" fmla="*/ 1795367 w 4100417"/>
                    <a:gd name="connsiteY5" fmla="*/ 543586 h 820763"/>
                    <a:gd name="connsiteX6" fmla="*/ 2059210 w 4100417"/>
                    <a:gd name="connsiteY6" fmla="*/ 812191 h 820763"/>
                    <a:gd name="connsiteX7" fmla="*/ 2059210 w 4100417"/>
                    <a:gd name="connsiteY7" fmla="*/ 820763 h 820763"/>
                    <a:gd name="connsiteX8" fmla="*/ 2327815 w 4100417"/>
                    <a:gd name="connsiteY8" fmla="*/ 552158 h 820763"/>
                    <a:gd name="connsiteX9" fmla="*/ 4100417 w 4100417"/>
                    <a:gd name="connsiteY9" fmla="*/ 780758 h 820763"/>
                    <a:gd name="connsiteX10" fmla="*/ 3897535 w 4100417"/>
                    <a:gd name="connsiteY10" fmla="*/ 254978 h 820763"/>
                    <a:gd name="connsiteX0" fmla="*/ 3897535 w 4100417"/>
                    <a:gd name="connsiteY0" fmla="*/ 148746 h 714531"/>
                    <a:gd name="connsiteX1" fmla="*/ 2064925 w 4100417"/>
                    <a:gd name="connsiteY1" fmla="*/ 381156 h 714531"/>
                    <a:gd name="connsiteX2" fmla="*/ 2064925 w 4100417"/>
                    <a:gd name="connsiteY2" fmla="*/ 390440 h 714531"/>
                    <a:gd name="connsiteX3" fmla="*/ 226600 w 4100417"/>
                    <a:gd name="connsiteY3" fmla="*/ 140174 h 714531"/>
                    <a:gd name="connsiteX4" fmla="*/ 22765 w 4100417"/>
                    <a:gd name="connsiteY4" fmla="*/ 665954 h 714531"/>
                    <a:gd name="connsiteX5" fmla="*/ 1795367 w 4100417"/>
                    <a:gd name="connsiteY5" fmla="*/ 437354 h 714531"/>
                    <a:gd name="connsiteX6" fmla="*/ 2059210 w 4100417"/>
                    <a:gd name="connsiteY6" fmla="*/ 705959 h 714531"/>
                    <a:gd name="connsiteX7" fmla="*/ 2059210 w 4100417"/>
                    <a:gd name="connsiteY7" fmla="*/ 714531 h 714531"/>
                    <a:gd name="connsiteX8" fmla="*/ 2327815 w 4100417"/>
                    <a:gd name="connsiteY8" fmla="*/ 445926 h 714531"/>
                    <a:gd name="connsiteX9" fmla="*/ 4100417 w 4100417"/>
                    <a:gd name="connsiteY9" fmla="*/ 674526 h 714531"/>
                    <a:gd name="connsiteX10" fmla="*/ 3897535 w 4100417"/>
                    <a:gd name="connsiteY10" fmla="*/ 148746 h 714531"/>
                    <a:gd name="connsiteX0" fmla="*/ 3897535 w 4100417"/>
                    <a:gd name="connsiteY0" fmla="*/ 148746 h 714531"/>
                    <a:gd name="connsiteX1" fmla="*/ 2064925 w 4100417"/>
                    <a:gd name="connsiteY1" fmla="*/ 381156 h 714531"/>
                    <a:gd name="connsiteX2" fmla="*/ 2064925 w 4100417"/>
                    <a:gd name="connsiteY2" fmla="*/ 382941 h 714531"/>
                    <a:gd name="connsiteX3" fmla="*/ 226600 w 4100417"/>
                    <a:gd name="connsiteY3" fmla="*/ 140174 h 714531"/>
                    <a:gd name="connsiteX4" fmla="*/ 22765 w 4100417"/>
                    <a:gd name="connsiteY4" fmla="*/ 665954 h 714531"/>
                    <a:gd name="connsiteX5" fmla="*/ 1795367 w 4100417"/>
                    <a:gd name="connsiteY5" fmla="*/ 437354 h 714531"/>
                    <a:gd name="connsiteX6" fmla="*/ 2059210 w 4100417"/>
                    <a:gd name="connsiteY6" fmla="*/ 705959 h 714531"/>
                    <a:gd name="connsiteX7" fmla="*/ 2059210 w 4100417"/>
                    <a:gd name="connsiteY7" fmla="*/ 714531 h 714531"/>
                    <a:gd name="connsiteX8" fmla="*/ 2327815 w 4100417"/>
                    <a:gd name="connsiteY8" fmla="*/ 445926 h 714531"/>
                    <a:gd name="connsiteX9" fmla="*/ 4100417 w 4100417"/>
                    <a:gd name="connsiteY9" fmla="*/ 674526 h 714531"/>
                    <a:gd name="connsiteX10" fmla="*/ 3897535 w 4100417"/>
                    <a:gd name="connsiteY10" fmla="*/ 148746 h 714531"/>
                    <a:gd name="connsiteX0" fmla="*/ 3976713 w 4100417"/>
                    <a:gd name="connsiteY0" fmla="*/ 156842 h 707629"/>
                    <a:gd name="connsiteX1" fmla="*/ 2064925 w 4100417"/>
                    <a:gd name="connsiteY1" fmla="*/ 374254 h 707629"/>
                    <a:gd name="connsiteX2" fmla="*/ 2064925 w 4100417"/>
                    <a:gd name="connsiteY2" fmla="*/ 376039 h 707629"/>
                    <a:gd name="connsiteX3" fmla="*/ 226600 w 4100417"/>
                    <a:gd name="connsiteY3" fmla="*/ 133272 h 707629"/>
                    <a:gd name="connsiteX4" fmla="*/ 22765 w 4100417"/>
                    <a:gd name="connsiteY4" fmla="*/ 659052 h 707629"/>
                    <a:gd name="connsiteX5" fmla="*/ 1795367 w 4100417"/>
                    <a:gd name="connsiteY5" fmla="*/ 430452 h 707629"/>
                    <a:gd name="connsiteX6" fmla="*/ 2059210 w 4100417"/>
                    <a:gd name="connsiteY6" fmla="*/ 699057 h 707629"/>
                    <a:gd name="connsiteX7" fmla="*/ 2059210 w 4100417"/>
                    <a:gd name="connsiteY7" fmla="*/ 707629 h 707629"/>
                    <a:gd name="connsiteX8" fmla="*/ 2327815 w 4100417"/>
                    <a:gd name="connsiteY8" fmla="*/ 439024 h 707629"/>
                    <a:gd name="connsiteX9" fmla="*/ 4100417 w 4100417"/>
                    <a:gd name="connsiteY9" fmla="*/ 667624 h 707629"/>
                    <a:gd name="connsiteX10" fmla="*/ 3976713 w 4100417"/>
                    <a:gd name="connsiteY10" fmla="*/ 156842 h 707629"/>
                    <a:gd name="connsiteX0" fmla="*/ 3961867 w 4100417"/>
                    <a:gd name="connsiteY0" fmla="*/ 156842 h 707629"/>
                    <a:gd name="connsiteX1" fmla="*/ 2064925 w 4100417"/>
                    <a:gd name="connsiteY1" fmla="*/ 374254 h 707629"/>
                    <a:gd name="connsiteX2" fmla="*/ 2064925 w 4100417"/>
                    <a:gd name="connsiteY2" fmla="*/ 376039 h 707629"/>
                    <a:gd name="connsiteX3" fmla="*/ 226600 w 4100417"/>
                    <a:gd name="connsiteY3" fmla="*/ 133272 h 707629"/>
                    <a:gd name="connsiteX4" fmla="*/ 22765 w 4100417"/>
                    <a:gd name="connsiteY4" fmla="*/ 659052 h 707629"/>
                    <a:gd name="connsiteX5" fmla="*/ 1795367 w 4100417"/>
                    <a:gd name="connsiteY5" fmla="*/ 430452 h 707629"/>
                    <a:gd name="connsiteX6" fmla="*/ 2059210 w 4100417"/>
                    <a:gd name="connsiteY6" fmla="*/ 699057 h 707629"/>
                    <a:gd name="connsiteX7" fmla="*/ 2059210 w 4100417"/>
                    <a:gd name="connsiteY7" fmla="*/ 707629 h 707629"/>
                    <a:gd name="connsiteX8" fmla="*/ 2327815 w 4100417"/>
                    <a:gd name="connsiteY8" fmla="*/ 439024 h 707629"/>
                    <a:gd name="connsiteX9" fmla="*/ 4100417 w 4100417"/>
                    <a:gd name="connsiteY9" fmla="*/ 667624 h 707629"/>
                    <a:gd name="connsiteX10" fmla="*/ 3961867 w 4100417"/>
                    <a:gd name="connsiteY10" fmla="*/ 156842 h 707629"/>
                    <a:gd name="connsiteX0" fmla="*/ 4045994 w 4100417"/>
                    <a:gd name="connsiteY0" fmla="*/ 202705 h 700998"/>
                    <a:gd name="connsiteX1" fmla="*/ 2064925 w 4100417"/>
                    <a:gd name="connsiteY1" fmla="*/ 367623 h 700998"/>
                    <a:gd name="connsiteX2" fmla="*/ 2064925 w 4100417"/>
                    <a:gd name="connsiteY2" fmla="*/ 369408 h 700998"/>
                    <a:gd name="connsiteX3" fmla="*/ 226600 w 4100417"/>
                    <a:gd name="connsiteY3" fmla="*/ 126641 h 700998"/>
                    <a:gd name="connsiteX4" fmla="*/ 22765 w 4100417"/>
                    <a:gd name="connsiteY4" fmla="*/ 652421 h 700998"/>
                    <a:gd name="connsiteX5" fmla="*/ 1795367 w 4100417"/>
                    <a:gd name="connsiteY5" fmla="*/ 423821 h 700998"/>
                    <a:gd name="connsiteX6" fmla="*/ 2059210 w 4100417"/>
                    <a:gd name="connsiteY6" fmla="*/ 692426 h 700998"/>
                    <a:gd name="connsiteX7" fmla="*/ 2059210 w 4100417"/>
                    <a:gd name="connsiteY7" fmla="*/ 700998 h 700998"/>
                    <a:gd name="connsiteX8" fmla="*/ 2327815 w 4100417"/>
                    <a:gd name="connsiteY8" fmla="*/ 432393 h 700998"/>
                    <a:gd name="connsiteX9" fmla="*/ 4100417 w 4100417"/>
                    <a:gd name="connsiteY9" fmla="*/ 660993 h 700998"/>
                    <a:gd name="connsiteX10" fmla="*/ 4045994 w 4100417"/>
                    <a:gd name="connsiteY10" fmla="*/ 202705 h 700998"/>
                    <a:gd name="connsiteX0" fmla="*/ 4045994 w 4178399"/>
                    <a:gd name="connsiteY0" fmla="*/ 202705 h 700998"/>
                    <a:gd name="connsiteX1" fmla="*/ 2064925 w 4178399"/>
                    <a:gd name="connsiteY1" fmla="*/ 367623 h 700998"/>
                    <a:gd name="connsiteX2" fmla="*/ 2064925 w 4178399"/>
                    <a:gd name="connsiteY2" fmla="*/ 369408 h 700998"/>
                    <a:gd name="connsiteX3" fmla="*/ 226600 w 4178399"/>
                    <a:gd name="connsiteY3" fmla="*/ 126641 h 700998"/>
                    <a:gd name="connsiteX4" fmla="*/ 22765 w 4178399"/>
                    <a:gd name="connsiteY4" fmla="*/ 652421 h 700998"/>
                    <a:gd name="connsiteX5" fmla="*/ 1795367 w 4178399"/>
                    <a:gd name="connsiteY5" fmla="*/ 423821 h 700998"/>
                    <a:gd name="connsiteX6" fmla="*/ 2059210 w 4178399"/>
                    <a:gd name="connsiteY6" fmla="*/ 692426 h 700998"/>
                    <a:gd name="connsiteX7" fmla="*/ 2059210 w 4178399"/>
                    <a:gd name="connsiteY7" fmla="*/ 700998 h 700998"/>
                    <a:gd name="connsiteX8" fmla="*/ 2327815 w 4178399"/>
                    <a:gd name="connsiteY8" fmla="*/ 432393 h 700998"/>
                    <a:gd name="connsiteX9" fmla="*/ 4100417 w 4178399"/>
                    <a:gd name="connsiteY9" fmla="*/ 660993 h 700998"/>
                    <a:gd name="connsiteX10" fmla="*/ 4045994 w 4178399"/>
                    <a:gd name="connsiteY10" fmla="*/ 202705 h 700998"/>
                    <a:gd name="connsiteX0" fmla="*/ 3867842 w 4100417"/>
                    <a:gd name="connsiteY0" fmla="*/ 156841 h 707628"/>
                    <a:gd name="connsiteX1" fmla="*/ 2064925 w 4100417"/>
                    <a:gd name="connsiteY1" fmla="*/ 374253 h 707628"/>
                    <a:gd name="connsiteX2" fmla="*/ 2064925 w 4100417"/>
                    <a:gd name="connsiteY2" fmla="*/ 376038 h 707628"/>
                    <a:gd name="connsiteX3" fmla="*/ 226600 w 4100417"/>
                    <a:gd name="connsiteY3" fmla="*/ 133271 h 707628"/>
                    <a:gd name="connsiteX4" fmla="*/ 22765 w 4100417"/>
                    <a:gd name="connsiteY4" fmla="*/ 659051 h 707628"/>
                    <a:gd name="connsiteX5" fmla="*/ 1795367 w 4100417"/>
                    <a:gd name="connsiteY5" fmla="*/ 430451 h 707628"/>
                    <a:gd name="connsiteX6" fmla="*/ 2059210 w 4100417"/>
                    <a:gd name="connsiteY6" fmla="*/ 699056 h 707628"/>
                    <a:gd name="connsiteX7" fmla="*/ 2059210 w 4100417"/>
                    <a:gd name="connsiteY7" fmla="*/ 707628 h 707628"/>
                    <a:gd name="connsiteX8" fmla="*/ 2327815 w 4100417"/>
                    <a:gd name="connsiteY8" fmla="*/ 439023 h 707628"/>
                    <a:gd name="connsiteX9" fmla="*/ 4100417 w 4100417"/>
                    <a:gd name="connsiteY9" fmla="*/ 667623 h 707628"/>
                    <a:gd name="connsiteX10" fmla="*/ 3867842 w 4100417"/>
                    <a:gd name="connsiteY10" fmla="*/ 156841 h 707628"/>
                    <a:gd name="connsiteX0" fmla="*/ 3867842 w 4104504"/>
                    <a:gd name="connsiteY0" fmla="*/ 156841 h 707628"/>
                    <a:gd name="connsiteX1" fmla="*/ 2064925 w 4104504"/>
                    <a:gd name="connsiteY1" fmla="*/ 374253 h 707628"/>
                    <a:gd name="connsiteX2" fmla="*/ 2064925 w 4104504"/>
                    <a:gd name="connsiteY2" fmla="*/ 376038 h 707628"/>
                    <a:gd name="connsiteX3" fmla="*/ 226600 w 4104504"/>
                    <a:gd name="connsiteY3" fmla="*/ 133271 h 707628"/>
                    <a:gd name="connsiteX4" fmla="*/ 22765 w 4104504"/>
                    <a:gd name="connsiteY4" fmla="*/ 659051 h 707628"/>
                    <a:gd name="connsiteX5" fmla="*/ 1795367 w 4104504"/>
                    <a:gd name="connsiteY5" fmla="*/ 430451 h 707628"/>
                    <a:gd name="connsiteX6" fmla="*/ 2059210 w 4104504"/>
                    <a:gd name="connsiteY6" fmla="*/ 699056 h 707628"/>
                    <a:gd name="connsiteX7" fmla="*/ 2059210 w 4104504"/>
                    <a:gd name="connsiteY7" fmla="*/ 707628 h 707628"/>
                    <a:gd name="connsiteX8" fmla="*/ 2327815 w 4104504"/>
                    <a:gd name="connsiteY8" fmla="*/ 439023 h 707628"/>
                    <a:gd name="connsiteX9" fmla="*/ 4100417 w 4104504"/>
                    <a:gd name="connsiteY9" fmla="*/ 667623 h 707628"/>
                    <a:gd name="connsiteX10" fmla="*/ 3867842 w 4104504"/>
                    <a:gd name="connsiteY10" fmla="*/ 156841 h 707628"/>
                    <a:gd name="connsiteX0" fmla="*/ 3867842 w 4104504"/>
                    <a:gd name="connsiteY0" fmla="*/ 156841 h 707628"/>
                    <a:gd name="connsiteX1" fmla="*/ 2064925 w 4104504"/>
                    <a:gd name="connsiteY1" fmla="*/ 374253 h 707628"/>
                    <a:gd name="connsiteX2" fmla="*/ 2064925 w 4104504"/>
                    <a:gd name="connsiteY2" fmla="*/ 376038 h 707628"/>
                    <a:gd name="connsiteX3" fmla="*/ 226600 w 4104504"/>
                    <a:gd name="connsiteY3" fmla="*/ 133271 h 707628"/>
                    <a:gd name="connsiteX4" fmla="*/ 22765 w 4104504"/>
                    <a:gd name="connsiteY4" fmla="*/ 659051 h 707628"/>
                    <a:gd name="connsiteX5" fmla="*/ 1795367 w 4104504"/>
                    <a:gd name="connsiteY5" fmla="*/ 430451 h 707628"/>
                    <a:gd name="connsiteX6" fmla="*/ 2059210 w 4104504"/>
                    <a:gd name="connsiteY6" fmla="*/ 699056 h 707628"/>
                    <a:gd name="connsiteX7" fmla="*/ 2059210 w 4104504"/>
                    <a:gd name="connsiteY7" fmla="*/ 707628 h 707628"/>
                    <a:gd name="connsiteX8" fmla="*/ 2327815 w 4104504"/>
                    <a:gd name="connsiteY8" fmla="*/ 439023 h 707628"/>
                    <a:gd name="connsiteX9" fmla="*/ 4100417 w 4104504"/>
                    <a:gd name="connsiteY9" fmla="*/ 667623 h 707628"/>
                    <a:gd name="connsiteX10" fmla="*/ 3867842 w 4104504"/>
                    <a:gd name="connsiteY10" fmla="*/ 156841 h 707628"/>
                    <a:gd name="connsiteX0" fmla="*/ 3867842 w 4104504"/>
                    <a:gd name="connsiteY0" fmla="*/ 156841 h 707628"/>
                    <a:gd name="connsiteX1" fmla="*/ 2064925 w 4104504"/>
                    <a:gd name="connsiteY1" fmla="*/ 374253 h 707628"/>
                    <a:gd name="connsiteX2" fmla="*/ 2064925 w 4104504"/>
                    <a:gd name="connsiteY2" fmla="*/ 376038 h 707628"/>
                    <a:gd name="connsiteX3" fmla="*/ 226600 w 4104504"/>
                    <a:gd name="connsiteY3" fmla="*/ 133271 h 707628"/>
                    <a:gd name="connsiteX4" fmla="*/ 22765 w 4104504"/>
                    <a:gd name="connsiteY4" fmla="*/ 659051 h 707628"/>
                    <a:gd name="connsiteX5" fmla="*/ 1795367 w 4104504"/>
                    <a:gd name="connsiteY5" fmla="*/ 430451 h 707628"/>
                    <a:gd name="connsiteX6" fmla="*/ 2059210 w 4104504"/>
                    <a:gd name="connsiteY6" fmla="*/ 699056 h 707628"/>
                    <a:gd name="connsiteX7" fmla="*/ 2059210 w 4104504"/>
                    <a:gd name="connsiteY7" fmla="*/ 707628 h 707628"/>
                    <a:gd name="connsiteX8" fmla="*/ 2327815 w 4104504"/>
                    <a:gd name="connsiteY8" fmla="*/ 439023 h 707628"/>
                    <a:gd name="connsiteX9" fmla="*/ 4100417 w 4104504"/>
                    <a:gd name="connsiteY9" fmla="*/ 667623 h 707628"/>
                    <a:gd name="connsiteX10" fmla="*/ 3867842 w 4104504"/>
                    <a:gd name="connsiteY10" fmla="*/ 156841 h 707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04504" h="707628">
                      <a:moveTo>
                        <a:pt x="3867842" y="156841"/>
                      </a:moveTo>
                      <a:cubicBezTo>
                        <a:pt x="3541134" y="68259"/>
                        <a:pt x="2355762" y="-242317"/>
                        <a:pt x="2064925" y="374253"/>
                      </a:cubicBezTo>
                      <a:cubicBezTo>
                        <a:pt x="2064925" y="372348"/>
                        <a:pt x="2104515" y="370444"/>
                        <a:pt x="2064925" y="376038"/>
                      </a:cubicBezTo>
                      <a:cubicBezTo>
                        <a:pt x="1787027" y="-235891"/>
                        <a:pt x="566960" y="86102"/>
                        <a:pt x="226600" y="133271"/>
                      </a:cubicBezTo>
                      <a:cubicBezTo>
                        <a:pt x="-113760" y="180440"/>
                        <a:pt x="33242" y="349488"/>
                        <a:pt x="22765" y="659051"/>
                      </a:cubicBezTo>
                      <a:lnTo>
                        <a:pt x="1795367" y="430451"/>
                      </a:lnTo>
                      <a:cubicBezTo>
                        <a:pt x="1795367" y="577136"/>
                        <a:pt x="1913477" y="696198"/>
                        <a:pt x="2059210" y="699056"/>
                      </a:cubicBezTo>
                      <a:lnTo>
                        <a:pt x="2059210" y="707628"/>
                      </a:lnTo>
                      <a:cubicBezTo>
                        <a:pt x="2207800" y="707628"/>
                        <a:pt x="2327815" y="587613"/>
                        <a:pt x="2327815" y="439023"/>
                      </a:cubicBezTo>
                      <a:lnTo>
                        <a:pt x="4100417" y="667623"/>
                      </a:lnTo>
                      <a:cubicBezTo>
                        <a:pt x="4091845" y="358061"/>
                        <a:pt x="4174659" y="239330"/>
                        <a:pt x="3867842" y="1568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200" dirty="0"/>
                </a:p>
              </p:txBody>
            </p:sp>
            <p:sp>
              <p:nvSpPr>
                <p:cNvPr id="103" name="Freeform: Shape 149">
                  <a:extLst>
                    <a:ext uri="{FF2B5EF4-FFF2-40B4-BE49-F238E27FC236}">
                      <a16:creationId xmlns:a16="http://schemas.microsoft.com/office/drawing/2014/main" id="{E0D4C23D-24A3-4B33-9512-02A67748F99D}"/>
                    </a:ext>
                  </a:extLst>
                </p:cNvPr>
                <p:cNvSpPr/>
                <p:nvPr/>
              </p:nvSpPr>
              <p:spPr>
                <a:xfrm>
                  <a:off x="3960971" y="3698081"/>
                  <a:ext cx="4267200" cy="390525"/>
                </a:xfrm>
                <a:custGeom>
                  <a:avLst/>
                  <a:gdLst>
                    <a:gd name="connsiteX0" fmla="*/ 2127409 w 4267200"/>
                    <a:gd name="connsiteY0" fmla="*/ 389096 h 390525"/>
                    <a:gd name="connsiteX1" fmla="*/ 1806416 w 4267200"/>
                    <a:gd name="connsiteY1" fmla="*/ 120491 h 390525"/>
                    <a:gd name="connsiteX2" fmla="*/ 51911 w 4267200"/>
                    <a:gd name="connsiteY2" fmla="*/ 330041 h 390525"/>
                    <a:gd name="connsiteX3" fmla="*/ 7144 w 4267200"/>
                    <a:gd name="connsiteY3" fmla="*/ 294799 h 390525"/>
                    <a:gd name="connsiteX4" fmla="*/ 7144 w 4267200"/>
                    <a:gd name="connsiteY4" fmla="*/ 251936 h 390525"/>
                    <a:gd name="connsiteX5" fmla="*/ 51911 w 4267200"/>
                    <a:gd name="connsiteY5" fmla="*/ 216694 h 390525"/>
                    <a:gd name="connsiteX6" fmla="*/ 1859756 w 4267200"/>
                    <a:gd name="connsiteY6" fmla="*/ 7144 h 390525"/>
                    <a:gd name="connsiteX7" fmla="*/ 1915954 w 4267200"/>
                    <a:gd name="connsiteY7" fmla="*/ 65246 h 390525"/>
                    <a:gd name="connsiteX8" fmla="*/ 2127409 w 4267200"/>
                    <a:gd name="connsiteY8" fmla="*/ 275749 h 390525"/>
                    <a:gd name="connsiteX9" fmla="*/ 2338864 w 4267200"/>
                    <a:gd name="connsiteY9" fmla="*/ 65246 h 390525"/>
                    <a:gd name="connsiteX10" fmla="*/ 2395061 w 4267200"/>
                    <a:gd name="connsiteY10" fmla="*/ 7144 h 390525"/>
                    <a:gd name="connsiteX11" fmla="*/ 4231482 w 4267200"/>
                    <a:gd name="connsiteY11" fmla="*/ 216694 h 390525"/>
                    <a:gd name="connsiteX12" fmla="*/ 4266724 w 4267200"/>
                    <a:gd name="connsiteY12" fmla="*/ 251936 h 390525"/>
                    <a:gd name="connsiteX13" fmla="*/ 4266724 w 4267200"/>
                    <a:gd name="connsiteY13" fmla="*/ 294799 h 390525"/>
                    <a:gd name="connsiteX14" fmla="*/ 4231482 w 4267200"/>
                    <a:gd name="connsiteY14" fmla="*/ 330041 h 390525"/>
                    <a:gd name="connsiteX15" fmla="*/ 2448401 w 4267200"/>
                    <a:gd name="connsiteY15" fmla="*/ 120491 h 390525"/>
                    <a:gd name="connsiteX16" fmla="*/ 2127409 w 4267200"/>
                    <a:gd name="connsiteY16" fmla="*/ 389096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267200" h="390525">
                      <a:moveTo>
                        <a:pt x="2127409" y="389096"/>
                      </a:moveTo>
                      <a:cubicBezTo>
                        <a:pt x="1967389" y="389096"/>
                        <a:pt x="1834039" y="272891"/>
                        <a:pt x="1806416" y="120491"/>
                      </a:cubicBezTo>
                      <a:lnTo>
                        <a:pt x="51911" y="330041"/>
                      </a:lnTo>
                      <a:cubicBezTo>
                        <a:pt x="31909" y="330041"/>
                        <a:pt x="7144" y="313849"/>
                        <a:pt x="7144" y="294799"/>
                      </a:cubicBezTo>
                      <a:lnTo>
                        <a:pt x="7144" y="251936"/>
                      </a:lnTo>
                      <a:cubicBezTo>
                        <a:pt x="7144" y="231934"/>
                        <a:pt x="32861" y="216694"/>
                        <a:pt x="51911" y="216694"/>
                      </a:cubicBezTo>
                      <a:lnTo>
                        <a:pt x="1859756" y="7144"/>
                      </a:lnTo>
                      <a:cubicBezTo>
                        <a:pt x="1891189" y="7144"/>
                        <a:pt x="1915954" y="32861"/>
                        <a:pt x="1915954" y="65246"/>
                      </a:cubicBezTo>
                      <a:cubicBezTo>
                        <a:pt x="1915954" y="181451"/>
                        <a:pt x="2011204" y="275749"/>
                        <a:pt x="2127409" y="275749"/>
                      </a:cubicBezTo>
                      <a:cubicBezTo>
                        <a:pt x="2243614" y="275749"/>
                        <a:pt x="2338864" y="181451"/>
                        <a:pt x="2338864" y="65246"/>
                      </a:cubicBezTo>
                      <a:cubicBezTo>
                        <a:pt x="2338864" y="33814"/>
                        <a:pt x="2363629" y="7144"/>
                        <a:pt x="2395061" y="7144"/>
                      </a:cubicBezTo>
                      <a:lnTo>
                        <a:pt x="4231482" y="216694"/>
                      </a:lnTo>
                      <a:cubicBezTo>
                        <a:pt x="4251484" y="216694"/>
                        <a:pt x="4266724" y="232886"/>
                        <a:pt x="4266724" y="251936"/>
                      </a:cubicBezTo>
                      <a:lnTo>
                        <a:pt x="4266724" y="294799"/>
                      </a:lnTo>
                      <a:cubicBezTo>
                        <a:pt x="4266724" y="314801"/>
                        <a:pt x="4250532" y="330041"/>
                        <a:pt x="4231482" y="330041"/>
                      </a:cubicBezTo>
                      <a:lnTo>
                        <a:pt x="2448401" y="120491"/>
                      </a:lnTo>
                      <a:cubicBezTo>
                        <a:pt x="2420779" y="272891"/>
                        <a:pt x="2287429" y="389096"/>
                        <a:pt x="2127409" y="389096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200" dirty="0"/>
                </a:p>
              </p:txBody>
            </p:sp>
            <p:sp>
              <p:nvSpPr>
                <p:cNvPr id="104" name="Freeform: Shape 150">
                  <a:extLst>
                    <a:ext uri="{FF2B5EF4-FFF2-40B4-BE49-F238E27FC236}">
                      <a16:creationId xmlns:a16="http://schemas.microsoft.com/office/drawing/2014/main" id="{03A8B774-32BA-43C2-8C62-43033618B2F0}"/>
                    </a:ext>
                  </a:extLst>
                </p:cNvPr>
                <p:cNvSpPr/>
                <p:nvPr/>
              </p:nvSpPr>
              <p:spPr>
                <a:xfrm rot="21335567">
                  <a:off x="4052794" y="2777942"/>
                  <a:ext cx="2032905" cy="1059250"/>
                </a:xfrm>
                <a:custGeom>
                  <a:avLst/>
                  <a:gdLst>
                    <a:gd name="connsiteX0" fmla="*/ 1811179 w 1809750"/>
                    <a:gd name="connsiteY0" fmla="*/ 915250 h 942975"/>
                    <a:gd name="connsiteX1" fmla="*/ 1796891 w 1809750"/>
                    <a:gd name="connsiteY1" fmla="*/ 903820 h 942975"/>
                    <a:gd name="connsiteX2" fmla="*/ 1809274 w 1809750"/>
                    <a:gd name="connsiteY2" fmla="*/ 890485 h 942975"/>
                    <a:gd name="connsiteX3" fmla="*/ 1779746 w 1809750"/>
                    <a:gd name="connsiteY3" fmla="*/ 865720 h 942975"/>
                    <a:gd name="connsiteX4" fmla="*/ 451009 w 1809750"/>
                    <a:gd name="connsiteY4" fmla="*/ 7517 h 942975"/>
                    <a:gd name="connsiteX5" fmla="*/ 444341 w 1809750"/>
                    <a:gd name="connsiteY5" fmla="*/ 9422 h 942975"/>
                    <a:gd name="connsiteX6" fmla="*/ 446246 w 1809750"/>
                    <a:gd name="connsiteY6" fmla="*/ 16090 h 942975"/>
                    <a:gd name="connsiteX7" fmla="*/ 1745456 w 1809750"/>
                    <a:gd name="connsiteY7" fmla="*/ 839050 h 942975"/>
                    <a:gd name="connsiteX8" fmla="*/ 1381601 w 1809750"/>
                    <a:gd name="connsiteY8" fmla="*/ 621880 h 942975"/>
                    <a:gd name="connsiteX9" fmla="*/ 168116 w 1809750"/>
                    <a:gd name="connsiteY9" fmla="*/ 304697 h 942975"/>
                    <a:gd name="connsiteX10" fmla="*/ 147161 w 1809750"/>
                    <a:gd name="connsiteY10" fmla="*/ 322795 h 942975"/>
                    <a:gd name="connsiteX11" fmla="*/ 164306 w 1809750"/>
                    <a:gd name="connsiteY11" fmla="*/ 342797 h 942975"/>
                    <a:gd name="connsiteX12" fmla="*/ 1363504 w 1809750"/>
                    <a:gd name="connsiteY12" fmla="*/ 657122 h 942975"/>
                    <a:gd name="connsiteX13" fmla="*/ 1436846 w 1809750"/>
                    <a:gd name="connsiteY13" fmla="*/ 694270 h 942975"/>
                    <a:gd name="connsiteX14" fmla="*/ 97631 w 1809750"/>
                    <a:gd name="connsiteY14" fmla="*/ 385660 h 942975"/>
                    <a:gd name="connsiteX15" fmla="*/ 92869 w 1809750"/>
                    <a:gd name="connsiteY15" fmla="*/ 390422 h 942975"/>
                    <a:gd name="connsiteX16" fmla="*/ 97631 w 1809750"/>
                    <a:gd name="connsiteY16" fmla="*/ 395185 h 942975"/>
                    <a:gd name="connsiteX17" fmla="*/ 1475899 w 1809750"/>
                    <a:gd name="connsiteY17" fmla="*/ 720940 h 942975"/>
                    <a:gd name="connsiteX18" fmla="*/ 1397794 w 1809750"/>
                    <a:gd name="connsiteY18" fmla="*/ 687602 h 942975"/>
                    <a:gd name="connsiteX19" fmla="*/ 70009 w 1809750"/>
                    <a:gd name="connsiteY19" fmla="*/ 446620 h 942975"/>
                    <a:gd name="connsiteX20" fmla="*/ 50006 w 1809750"/>
                    <a:gd name="connsiteY20" fmla="*/ 464717 h 942975"/>
                    <a:gd name="connsiteX21" fmla="*/ 68104 w 1809750"/>
                    <a:gd name="connsiteY21" fmla="*/ 484720 h 942975"/>
                    <a:gd name="connsiteX22" fmla="*/ 1381601 w 1809750"/>
                    <a:gd name="connsiteY22" fmla="*/ 721892 h 942975"/>
                    <a:gd name="connsiteX23" fmla="*/ 1395889 w 1809750"/>
                    <a:gd name="connsiteY23" fmla="*/ 727607 h 942975"/>
                    <a:gd name="connsiteX24" fmla="*/ 11906 w 1809750"/>
                    <a:gd name="connsiteY24" fmla="*/ 554252 h 942975"/>
                    <a:gd name="connsiteX25" fmla="*/ 7144 w 1809750"/>
                    <a:gd name="connsiteY25" fmla="*/ 559015 h 942975"/>
                    <a:gd name="connsiteX26" fmla="*/ 11906 w 1809750"/>
                    <a:gd name="connsiteY26" fmla="*/ 563777 h 942975"/>
                    <a:gd name="connsiteX27" fmla="*/ 1484471 w 1809750"/>
                    <a:gd name="connsiteY27" fmla="*/ 773327 h 942975"/>
                    <a:gd name="connsiteX28" fmla="*/ 1486376 w 1809750"/>
                    <a:gd name="connsiteY28" fmla="*/ 773327 h 942975"/>
                    <a:gd name="connsiteX29" fmla="*/ 1490186 w 1809750"/>
                    <a:gd name="connsiteY29" fmla="*/ 770470 h 942975"/>
                    <a:gd name="connsiteX30" fmla="*/ 1785461 w 1809750"/>
                    <a:gd name="connsiteY30" fmla="*/ 943825 h 942975"/>
                    <a:gd name="connsiteX31" fmla="*/ 1811179 w 1809750"/>
                    <a:gd name="connsiteY31" fmla="*/ 915250 h 942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9750" h="942975">
                      <a:moveTo>
                        <a:pt x="1811179" y="915250"/>
                      </a:moveTo>
                      <a:cubicBezTo>
                        <a:pt x="1810226" y="914297"/>
                        <a:pt x="1805464" y="910487"/>
                        <a:pt x="1796891" y="903820"/>
                      </a:cubicBezTo>
                      <a:lnTo>
                        <a:pt x="1809274" y="890485"/>
                      </a:lnTo>
                      <a:cubicBezTo>
                        <a:pt x="1807369" y="889532"/>
                        <a:pt x="1797844" y="880007"/>
                        <a:pt x="1779746" y="865720"/>
                      </a:cubicBezTo>
                      <a:cubicBezTo>
                        <a:pt x="1303496" y="268502"/>
                        <a:pt x="459581" y="12280"/>
                        <a:pt x="451009" y="7517"/>
                      </a:cubicBezTo>
                      <a:cubicBezTo>
                        <a:pt x="448151" y="6565"/>
                        <a:pt x="446246" y="7517"/>
                        <a:pt x="444341" y="9422"/>
                      </a:cubicBezTo>
                      <a:cubicBezTo>
                        <a:pt x="443389" y="11327"/>
                        <a:pt x="444341" y="14185"/>
                        <a:pt x="446246" y="16090"/>
                      </a:cubicBezTo>
                      <a:cubicBezTo>
                        <a:pt x="453866" y="19900"/>
                        <a:pt x="1267301" y="266597"/>
                        <a:pt x="1745456" y="839050"/>
                      </a:cubicBezTo>
                      <a:cubicBezTo>
                        <a:pt x="1678781" y="789520"/>
                        <a:pt x="1558766" y="707605"/>
                        <a:pt x="1381601" y="621880"/>
                      </a:cubicBezTo>
                      <a:cubicBezTo>
                        <a:pt x="1126331" y="498055"/>
                        <a:pt x="754856" y="350417"/>
                        <a:pt x="168116" y="304697"/>
                      </a:cubicBezTo>
                      <a:cubicBezTo>
                        <a:pt x="157639" y="303745"/>
                        <a:pt x="148114" y="311365"/>
                        <a:pt x="147161" y="322795"/>
                      </a:cubicBezTo>
                      <a:cubicBezTo>
                        <a:pt x="146209" y="333272"/>
                        <a:pt x="153829" y="341845"/>
                        <a:pt x="164306" y="342797"/>
                      </a:cubicBezTo>
                      <a:cubicBezTo>
                        <a:pt x="744379" y="388517"/>
                        <a:pt x="1110139" y="534250"/>
                        <a:pt x="1363504" y="657122"/>
                      </a:cubicBezTo>
                      <a:cubicBezTo>
                        <a:pt x="1389221" y="669505"/>
                        <a:pt x="1413986" y="681887"/>
                        <a:pt x="1436846" y="694270"/>
                      </a:cubicBezTo>
                      <a:cubicBezTo>
                        <a:pt x="791051" y="396137"/>
                        <a:pt x="105251" y="385660"/>
                        <a:pt x="97631" y="385660"/>
                      </a:cubicBezTo>
                      <a:cubicBezTo>
                        <a:pt x="94774" y="385660"/>
                        <a:pt x="92869" y="387565"/>
                        <a:pt x="92869" y="390422"/>
                      </a:cubicBezTo>
                      <a:cubicBezTo>
                        <a:pt x="92869" y="393280"/>
                        <a:pt x="94774" y="395185"/>
                        <a:pt x="97631" y="395185"/>
                      </a:cubicBezTo>
                      <a:cubicBezTo>
                        <a:pt x="106204" y="395185"/>
                        <a:pt x="819626" y="405662"/>
                        <a:pt x="1475899" y="720940"/>
                      </a:cubicBezTo>
                      <a:cubicBezTo>
                        <a:pt x="1451134" y="710462"/>
                        <a:pt x="1425416" y="699032"/>
                        <a:pt x="1397794" y="687602"/>
                      </a:cubicBezTo>
                      <a:cubicBezTo>
                        <a:pt x="1141571" y="582827"/>
                        <a:pt x="704374" y="473290"/>
                        <a:pt x="70009" y="446620"/>
                      </a:cubicBezTo>
                      <a:cubicBezTo>
                        <a:pt x="59531" y="446620"/>
                        <a:pt x="50959" y="454240"/>
                        <a:pt x="50006" y="464717"/>
                      </a:cubicBezTo>
                      <a:cubicBezTo>
                        <a:pt x="50006" y="475195"/>
                        <a:pt x="57626" y="483767"/>
                        <a:pt x="68104" y="484720"/>
                      </a:cubicBezTo>
                      <a:cubicBezTo>
                        <a:pt x="695801" y="511390"/>
                        <a:pt x="1128236" y="619975"/>
                        <a:pt x="1381601" y="721892"/>
                      </a:cubicBezTo>
                      <a:cubicBezTo>
                        <a:pt x="1386364" y="723797"/>
                        <a:pt x="1391126" y="725702"/>
                        <a:pt x="1395889" y="727607"/>
                      </a:cubicBezTo>
                      <a:cubicBezTo>
                        <a:pt x="758666" y="501865"/>
                        <a:pt x="19526" y="554252"/>
                        <a:pt x="11906" y="554252"/>
                      </a:cubicBezTo>
                      <a:cubicBezTo>
                        <a:pt x="9049" y="554252"/>
                        <a:pt x="7144" y="556157"/>
                        <a:pt x="7144" y="559015"/>
                      </a:cubicBezTo>
                      <a:cubicBezTo>
                        <a:pt x="7144" y="561872"/>
                        <a:pt x="9049" y="563777"/>
                        <a:pt x="11906" y="563777"/>
                      </a:cubicBezTo>
                      <a:cubicBezTo>
                        <a:pt x="20479" y="563777"/>
                        <a:pt x="831056" y="505675"/>
                        <a:pt x="1484471" y="773327"/>
                      </a:cubicBezTo>
                      <a:cubicBezTo>
                        <a:pt x="1485424" y="773327"/>
                        <a:pt x="1486376" y="773327"/>
                        <a:pt x="1486376" y="773327"/>
                      </a:cubicBezTo>
                      <a:cubicBezTo>
                        <a:pt x="1488281" y="773327"/>
                        <a:pt x="1489234" y="772375"/>
                        <a:pt x="1490186" y="770470"/>
                      </a:cubicBezTo>
                      <a:cubicBezTo>
                        <a:pt x="1690211" y="863815"/>
                        <a:pt x="1783556" y="942872"/>
                        <a:pt x="1785461" y="943825"/>
                      </a:cubicBezTo>
                      <a:lnTo>
                        <a:pt x="1811179" y="9152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200"/>
                </a:p>
              </p:txBody>
            </p:sp>
            <p:sp>
              <p:nvSpPr>
                <p:cNvPr id="105" name="Freeform: Shape 151">
                  <a:extLst>
                    <a:ext uri="{FF2B5EF4-FFF2-40B4-BE49-F238E27FC236}">
                      <a16:creationId xmlns:a16="http://schemas.microsoft.com/office/drawing/2014/main" id="{AADC3E42-822F-435C-83B0-27295FAE05CF}"/>
                    </a:ext>
                  </a:extLst>
                </p:cNvPr>
                <p:cNvSpPr/>
                <p:nvPr/>
              </p:nvSpPr>
              <p:spPr>
                <a:xfrm rot="264433" flipH="1">
                  <a:off x="6090750" y="2795219"/>
                  <a:ext cx="2032905" cy="1059250"/>
                </a:xfrm>
                <a:custGeom>
                  <a:avLst/>
                  <a:gdLst>
                    <a:gd name="connsiteX0" fmla="*/ 1811179 w 1809750"/>
                    <a:gd name="connsiteY0" fmla="*/ 915250 h 942975"/>
                    <a:gd name="connsiteX1" fmla="*/ 1796891 w 1809750"/>
                    <a:gd name="connsiteY1" fmla="*/ 903820 h 942975"/>
                    <a:gd name="connsiteX2" fmla="*/ 1809274 w 1809750"/>
                    <a:gd name="connsiteY2" fmla="*/ 890485 h 942975"/>
                    <a:gd name="connsiteX3" fmla="*/ 1779746 w 1809750"/>
                    <a:gd name="connsiteY3" fmla="*/ 865720 h 942975"/>
                    <a:gd name="connsiteX4" fmla="*/ 451009 w 1809750"/>
                    <a:gd name="connsiteY4" fmla="*/ 7517 h 942975"/>
                    <a:gd name="connsiteX5" fmla="*/ 444341 w 1809750"/>
                    <a:gd name="connsiteY5" fmla="*/ 9422 h 942975"/>
                    <a:gd name="connsiteX6" fmla="*/ 446246 w 1809750"/>
                    <a:gd name="connsiteY6" fmla="*/ 16090 h 942975"/>
                    <a:gd name="connsiteX7" fmla="*/ 1745456 w 1809750"/>
                    <a:gd name="connsiteY7" fmla="*/ 839050 h 942975"/>
                    <a:gd name="connsiteX8" fmla="*/ 1381601 w 1809750"/>
                    <a:gd name="connsiteY8" fmla="*/ 621880 h 942975"/>
                    <a:gd name="connsiteX9" fmla="*/ 168116 w 1809750"/>
                    <a:gd name="connsiteY9" fmla="*/ 304697 h 942975"/>
                    <a:gd name="connsiteX10" fmla="*/ 147161 w 1809750"/>
                    <a:gd name="connsiteY10" fmla="*/ 322795 h 942975"/>
                    <a:gd name="connsiteX11" fmla="*/ 164306 w 1809750"/>
                    <a:gd name="connsiteY11" fmla="*/ 342797 h 942975"/>
                    <a:gd name="connsiteX12" fmla="*/ 1363504 w 1809750"/>
                    <a:gd name="connsiteY12" fmla="*/ 657122 h 942975"/>
                    <a:gd name="connsiteX13" fmla="*/ 1436846 w 1809750"/>
                    <a:gd name="connsiteY13" fmla="*/ 694270 h 942975"/>
                    <a:gd name="connsiteX14" fmla="*/ 97631 w 1809750"/>
                    <a:gd name="connsiteY14" fmla="*/ 385660 h 942975"/>
                    <a:gd name="connsiteX15" fmla="*/ 92869 w 1809750"/>
                    <a:gd name="connsiteY15" fmla="*/ 390422 h 942975"/>
                    <a:gd name="connsiteX16" fmla="*/ 97631 w 1809750"/>
                    <a:gd name="connsiteY16" fmla="*/ 395185 h 942975"/>
                    <a:gd name="connsiteX17" fmla="*/ 1475899 w 1809750"/>
                    <a:gd name="connsiteY17" fmla="*/ 720940 h 942975"/>
                    <a:gd name="connsiteX18" fmla="*/ 1397794 w 1809750"/>
                    <a:gd name="connsiteY18" fmla="*/ 687602 h 942975"/>
                    <a:gd name="connsiteX19" fmla="*/ 70009 w 1809750"/>
                    <a:gd name="connsiteY19" fmla="*/ 446620 h 942975"/>
                    <a:gd name="connsiteX20" fmla="*/ 50006 w 1809750"/>
                    <a:gd name="connsiteY20" fmla="*/ 464717 h 942975"/>
                    <a:gd name="connsiteX21" fmla="*/ 68104 w 1809750"/>
                    <a:gd name="connsiteY21" fmla="*/ 484720 h 942975"/>
                    <a:gd name="connsiteX22" fmla="*/ 1381601 w 1809750"/>
                    <a:gd name="connsiteY22" fmla="*/ 721892 h 942975"/>
                    <a:gd name="connsiteX23" fmla="*/ 1395889 w 1809750"/>
                    <a:gd name="connsiteY23" fmla="*/ 727607 h 942975"/>
                    <a:gd name="connsiteX24" fmla="*/ 11906 w 1809750"/>
                    <a:gd name="connsiteY24" fmla="*/ 554252 h 942975"/>
                    <a:gd name="connsiteX25" fmla="*/ 7144 w 1809750"/>
                    <a:gd name="connsiteY25" fmla="*/ 559015 h 942975"/>
                    <a:gd name="connsiteX26" fmla="*/ 11906 w 1809750"/>
                    <a:gd name="connsiteY26" fmla="*/ 563777 h 942975"/>
                    <a:gd name="connsiteX27" fmla="*/ 1484471 w 1809750"/>
                    <a:gd name="connsiteY27" fmla="*/ 773327 h 942975"/>
                    <a:gd name="connsiteX28" fmla="*/ 1486376 w 1809750"/>
                    <a:gd name="connsiteY28" fmla="*/ 773327 h 942975"/>
                    <a:gd name="connsiteX29" fmla="*/ 1490186 w 1809750"/>
                    <a:gd name="connsiteY29" fmla="*/ 770470 h 942975"/>
                    <a:gd name="connsiteX30" fmla="*/ 1785461 w 1809750"/>
                    <a:gd name="connsiteY30" fmla="*/ 943825 h 942975"/>
                    <a:gd name="connsiteX31" fmla="*/ 1811179 w 1809750"/>
                    <a:gd name="connsiteY31" fmla="*/ 915250 h 942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9750" h="942975">
                      <a:moveTo>
                        <a:pt x="1811179" y="915250"/>
                      </a:moveTo>
                      <a:cubicBezTo>
                        <a:pt x="1810226" y="914297"/>
                        <a:pt x="1805464" y="910487"/>
                        <a:pt x="1796891" y="903820"/>
                      </a:cubicBezTo>
                      <a:lnTo>
                        <a:pt x="1809274" y="890485"/>
                      </a:lnTo>
                      <a:cubicBezTo>
                        <a:pt x="1807369" y="889532"/>
                        <a:pt x="1797844" y="880007"/>
                        <a:pt x="1779746" y="865720"/>
                      </a:cubicBezTo>
                      <a:cubicBezTo>
                        <a:pt x="1303496" y="268502"/>
                        <a:pt x="459581" y="12280"/>
                        <a:pt x="451009" y="7517"/>
                      </a:cubicBezTo>
                      <a:cubicBezTo>
                        <a:pt x="448151" y="6565"/>
                        <a:pt x="446246" y="7517"/>
                        <a:pt x="444341" y="9422"/>
                      </a:cubicBezTo>
                      <a:cubicBezTo>
                        <a:pt x="443389" y="11327"/>
                        <a:pt x="444341" y="14185"/>
                        <a:pt x="446246" y="16090"/>
                      </a:cubicBezTo>
                      <a:cubicBezTo>
                        <a:pt x="453866" y="19900"/>
                        <a:pt x="1267301" y="266597"/>
                        <a:pt x="1745456" y="839050"/>
                      </a:cubicBezTo>
                      <a:cubicBezTo>
                        <a:pt x="1678781" y="789520"/>
                        <a:pt x="1558766" y="707605"/>
                        <a:pt x="1381601" y="621880"/>
                      </a:cubicBezTo>
                      <a:cubicBezTo>
                        <a:pt x="1126331" y="498055"/>
                        <a:pt x="754856" y="350417"/>
                        <a:pt x="168116" y="304697"/>
                      </a:cubicBezTo>
                      <a:cubicBezTo>
                        <a:pt x="157639" y="303745"/>
                        <a:pt x="148114" y="311365"/>
                        <a:pt x="147161" y="322795"/>
                      </a:cubicBezTo>
                      <a:cubicBezTo>
                        <a:pt x="146209" y="333272"/>
                        <a:pt x="153829" y="341845"/>
                        <a:pt x="164306" y="342797"/>
                      </a:cubicBezTo>
                      <a:cubicBezTo>
                        <a:pt x="744379" y="388517"/>
                        <a:pt x="1110139" y="534250"/>
                        <a:pt x="1363504" y="657122"/>
                      </a:cubicBezTo>
                      <a:cubicBezTo>
                        <a:pt x="1389221" y="669505"/>
                        <a:pt x="1413986" y="681887"/>
                        <a:pt x="1436846" y="694270"/>
                      </a:cubicBezTo>
                      <a:cubicBezTo>
                        <a:pt x="791051" y="396137"/>
                        <a:pt x="105251" y="385660"/>
                        <a:pt x="97631" y="385660"/>
                      </a:cubicBezTo>
                      <a:cubicBezTo>
                        <a:pt x="94774" y="385660"/>
                        <a:pt x="92869" y="387565"/>
                        <a:pt x="92869" y="390422"/>
                      </a:cubicBezTo>
                      <a:cubicBezTo>
                        <a:pt x="92869" y="393280"/>
                        <a:pt x="94774" y="395185"/>
                        <a:pt x="97631" y="395185"/>
                      </a:cubicBezTo>
                      <a:cubicBezTo>
                        <a:pt x="106204" y="395185"/>
                        <a:pt x="819626" y="405662"/>
                        <a:pt x="1475899" y="720940"/>
                      </a:cubicBezTo>
                      <a:cubicBezTo>
                        <a:pt x="1451134" y="710462"/>
                        <a:pt x="1425416" y="699032"/>
                        <a:pt x="1397794" y="687602"/>
                      </a:cubicBezTo>
                      <a:cubicBezTo>
                        <a:pt x="1141571" y="582827"/>
                        <a:pt x="704374" y="473290"/>
                        <a:pt x="70009" y="446620"/>
                      </a:cubicBezTo>
                      <a:cubicBezTo>
                        <a:pt x="59531" y="446620"/>
                        <a:pt x="50959" y="454240"/>
                        <a:pt x="50006" y="464717"/>
                      </a:cubicBezTo>
                      <a:cubicBezTo>
                        <a:pt x="50006" y="475195"/>
                        <a:pt x="57626" y="483767"/>
                        <a:pt x="68104" y="484720"/>
                      </a:cubicBezTo>
                      <a:cubicBezTo>
                        <a:pt x="695801" y="511390"/>
                        <a:pt x="1128236" y="619975"/>
                        <a:pt x="1381601" y="721892"/>
                      </a:cubicBezTo>
                      <a:cubicBezTo>
                        <a:pt x="1386364" y="723797"/>
                        <a:pt x="1391126" y="725702"/>
                        <a:pt x="1395889" y="727607"/>
                      </a:cubicBezTo>
                      <a:cubicBezTo>
                        <a:pt x="758666" y="501865"/>
                        <a:pt x="19526" y="554252"/>
                        <a:pt x="11906" y="554252"/>
                      </a:cubicBezTo>
                      <a:cubicBezTo>
                        <a:pt x="9049" y="554252"/>
                        <a:pt x="7144" y="556157"/>
                        <a:pt x="7144" y="559015"/>
                      </a:cubicBezTo>
                      <a:cubicBezTo>
                        <a:pt x="7144" y="561872"/>
                        <a:pt x="9049" y="563777"/>
                        <a:pt x="11906" y="563777"/>
                      </a:cubicBezTo>
                      <a:cubicBezTo>
                        <a:pt x="20479" y="563777"/>
                        <a:pt x="831056" y="505675"/>
                        <a:pt x="1484471" y="773327"/>
                      </a:cubicBezTo>
                      <a:cubicBezTo>
                        <a:pt x="1485424" y="773327"/>
                        <a:pt x="1486376" y="773327"/>
                        <a:pt x="1486376" y="773327"/>
                      </a:cubicBezTo>
                      <a:cubicBezTo>
                        <a:pt x="1488281" y="773327"/>
                        <a:pt x="1489234" y="772375"/>
                        <a:pt x="1490186" y="770470"/>
                      </a:cubicBezTo>
                      <a:cubicBezTo>
                        <a:pt x="1690211" y="863815"/>
                        <a:pt x="1783556" y="942872"/>
                        <a:pt x="1785461" y="943825"/>
                      </a:cubicBezTo>
                      <a:lnTo>
                        <a:pt x="1811179" y="9152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200"/>
                </a:p>
              </p:txBody>
            </p:sp>
          </p:grpSp>
          <p:sp>
            <p:nvSpPr>
              <p:cNvPr id="90" name="Freeform: Shape 152">
                <a:extLst>
                  <a:ext uri="{FF2B5EF4-FFF2-40B4-BE49-F238E27FC236}">
                    <a16:creationId xmlns:a16="http://schemas.microsoft.com/office/drawing/2014/main" id="{49C22A20-3F03-499F-B94C-491E5F2309D0}"/>
                  </a:ext>
                </a:extLst>
              </p:cNvPr>
              <p:cNvSpPr/>
              <p:nvPr/>
            </p:nvSpPr>
            <p:spPr>
              <a:xfrm>
                <a:off x="834933" y="2310183"/>
                <a:ext cx="2709253" cy="3925632"/>
              </a:xfrm>
              <a:custGeom>
                <a:avLst/>
                <a:gdLst>
                  <a:gd name="connsiteX0" fmla="*/ 504825 w 3600450"/>
                  <a:gd name="connsiteY0" fmla="*/ 3324225 h 3324225"/>
                  <a:gd name="connsiteX1" fmla="*/ 0 w 3600450"/>
                  <a:gd name="connsiteY1" fmla="*/ 2886075 h 3324225"/>
                  <a:gd name="connsiteX2" fmla="*/ 1028700 w 3600450"/>
                  <a:gd name="connsiteY2" fmla="*/ 1533525 h 3324225"/>
                  <a:gd name="connsiteX3" fmla="*/ 2743200 w 3600450"/>
                  <a:gd name="connsiteY3" fmla="*/ 1543050 h 3324225"/>
                  <a:gd name="connsiteX4" fmla="*/ 3238500 w 3600450"/>
                  <a:gd name="connsiteY4" fmla="*/ 257175 h 3324225"/>
                  <a:gd name="connsiteX5" fmla="*/ 3600450 w 3600450"/>
                  <a:gd name="connsiteY5" fmla="*/ 0 h 3324225"/>
                  <a:gd name="connsiteX0" fmla="*/ 504825 w 3600450"/>
                  <a:gd name="connsiteY0" fmla="*/ 3324225 h 3324225"/>
                  <a:gd name="connsiteX1" fmla="*/ 0 w 3600450"/>
                  <a:gd name="connsiteY1" fmla="*/ 2886075 h 3324225"/>
                  <a:gd name="connsiteX2" fmla="*/ 638175 w 3600450"/>
                  <a:gd name="connsiteY2" fmla="*/ 2114550 h 3324225"/>
                  <a:gd name="connsiteX3" fmla="*/ 2743200 w 3600450"/>
                  <a:gd name="connsiteY3" fmla="*/ 1543050 h 3324225"/>
                  <a:gd name="connsiteX4" fmla="*/ 3238500 w 3600450"/>
                  <a:gd name="connsiteY4" fmla="*/ 257175 h 3324225"/>
                  <a:gd name="connsiteX5" fmla="*/ 3600450 w 3600450"/>
                  <a:gd name="connsiteY5" fmla="*/ 0 h 3324225"/>
                  <a:gd name="connsiteX0" fmla="*/ 504825 w 3600450"/>
                  <a:gd name="connsiteY0" fmla="*/ 3324225 h 3324225"/>
                  <a:gd name="connsiteX1" fmla="*/ 0 w 3600450"/>
                  <a:gd name="connsiteY1" fmla="*/ 2886075 h 3324225"/>
                  <a:gd name="connsiteX2" fmla="*/ 638175 w 3600450"/>
                  <a:gd name="connsiteY2" fmla="*/ 2114550 h 3324225"/>
                  <a:gd name="connsiteX3" fmla="*/ 2295525 w 3600450"/>
                  <a:gd name="connsiteY3" fmla="*/ 1905000 h 3324225"/>
                  <a:gd name="connsiteX4" fmla="*/ 3238500 w 3600450"/>
                  <a:gd name="connsiteY4" fmla="*/ 257175 h 3324225"/>
                  <a:gd name="connsiteX5" fmla="*/ 3600450 w 3600450"/>
                  <a:gd name="connsiteY5" fmla="*/ 0 h 3324225"/>
                  <a:gd name="connsiteX0" fmla="*/ 504825 w 3600450"/>
                  <a:gd name="connsiteY0" fmla="*/ 3324225 h 3324225"/>
                  <a:gd name="connsiteX1" fmla="*/ 0 w 3600450"/>
                  <a:gd name="connsiteY1" fmla="*/ 2886075 h 3324225"/>
                  <a:gd name="connsiteX2" fmla="*/ 638175 w 3600450"/>
                  <a:gd name="connsiteY2" fmla="*/ 2114550 h 3324225"/>
                  <a:gd name="connsiteX3" fmla="*/ 1657350 w 3600450"/>
                  <a:gd name="connsiteY3" fmla="*/ 1895475 h 3324225"/>
                  <a:gd name="connsiteX4" fmla="*/ 3238500 w 3600450"/>
                  <a:gd name="connsiteY4" fmla="*/ 257175 h 3324225"/>
                  <a:gd name="connsiteX5" fmla="*/ 3600450 w 3600450"/>
                  <a:gd name="connsiteY5" fmla="*/ 0 h 3324225"/>
                  <a:gd name="connsiteX0" fmla="*/ 1409700 w 4505325"/>
                  <a:gd name="connsiteY0" fmla="*/ 3324225 h 3324225"/>
                  <a:gd name="connsiteX1" fmla="*/ 0 w 4505325"/>
                  <a:gd name="connsiteY1" fmla="*/ 3048000 h 3324225"/>
                  <a:gd name="connsiteX2" fmla="*/ 1543050 w 4505325"/>
                  <a:gd name="connsiteY2" fmla="*/ 2114550 h 3324225"/>
                  <a:gd name="connsiteX3" fmla="*/ 2562225 w 4505325"/>
                  <a:gd name="connsiteY3" fmla="*/ 1895475 h 3324225"/>
                  <a:gd name="connsiteX4" fmla="*/ 4143375 w 4505325"/>
                  <a:gd name="connsiteY4" fmla="*/ 257175 h 3324225"/>
                  <a:gd name="connsiteX5" fmla="*/ 4505325 w 4505325"/>
                  <a:gd name="connsiteY5" fmla="*/ 0 h 3324225"/>
                  <a:gd name="connsiteX0" fmla="*/ 1409700 w 4505325"/>
                  <a:gd name="connsiteY0" fmla="*/ 3324225 h 3324225"/>
                  <a:gd name="connsiteX1" fmla="*/ 0 w 4505325"/>
                  <a:gd name="connsiteY1" fmla="*/ 3048000 h 3324225"/>
                  <a:gd name="connsiteX2" fmla="*/ 571500 w 4505325"/>
                  <a:gd name="connsiteY2" fmla="*/ 2000250 h 3324225"/>
                  <a:gd name="connsiteX3" fmla="*/ 2562225 w 4505325"/>
                  <a:gd name="connsiteY3" fmla="*/ 1895475 h 3324225"/>
                  <a:gd name="connsiteX4" fmla="*/ 4143375 w 4505325"/>
                  <a:gd name="connsiteY4" fmla="*/ 257175 h 3324225"/>
                  <a:gd name="connsiteX5" fmla="*/ 4505325 w 4505325"/>
                  <a:gd name="connsiteY5" fmla="*/ 0 h 3324225"/>
                  <a:gd name="connsiteX0" fmla="*/ 1409700 w 4505325"/>
                  <a:gd name="connsiteY0" fmla="*/ 3324225 h 3324225"/>
                  <a:gd name="connsiteX1" fmla="*/ 0 w 4505325"/>
                  <a:gd name="connsiteY1" fmla="*/ 3048000 h 3324225"/>
                  <a:gd name="connsiteX2" fmla="*/ 571500 w 4505325"/>
                  <a:gd name="connsiteY2" fmla="*/ 2000250 h 3324225"/>
                  <a:gd name="connsiteX3" fmla="*/ 2028825 w 4505325"/>
                  <a:gd name="connsiteY3" fmla="*/ 1638300 h 3324225"/>
                  <a:gd name="connsiteX4" fmla="*/ 4143375 w 4505325"/>
                  <a:gd name="connsiteY4" fmla="*/ 257175 h 3324225"/>
                  <a:gd name="connsiteX5" fmla="*/ 4505325 w 4505325"/>
                  <a:gd name="connsiteY5" fmla="*/ 0 h 3324225"/>
                  <a:gd name="connsiteX0" fmla="*/ 1409700 w 4505325"/>
                  <a:gd name="connsiteY0" fmla="*/ 3324225 h 3324225"/>
                  <a:gd name="connsiteX1" fmla="*/ 0 w 4505325"/>
                  <a:gd name="connsiteY1" fmla="*/ 3048000 h 3324225"/>
                  <a:gd name="connsiteX2" fmla="*/ 571500 w 4505325"/>
                  <a:gd name="connsiteY2" fmla="*/ 2000250 h 3324225"/>
                  <a:gd name="connsiteX3" fmla="*/ 2028825 w 4505325"/>
                  <a:gd name="connsiteY3" fmla="*/ 1638300 h 3324225"/>
                  <a:gd name="connsiteX4" fmla="*/ 2495550 w 4505325"/>
                  <a:gd name="connsiteY4" fmla="*/ 866775 h 3324225"/>
                  <a:gd name="connsiteX5" fmla="*/ 4505325 w 4505325"/>
                  <a:gd name="connsiteY5" fmla="*/ 0 h 3324225"/>
                  <a:gd name="connsiteX0" fmla="*/ 1409700 w 3971925"/>
                  <a:gd name="connsiteY0" fmla="*/ 3228975 h 3228975"/>
                  <a:gd name="connsiteX1" fmla="*/ 0 w 3971925"/>
                  <a:gd name="connsiteY1" fmla="*/ 2952750 h 3228975"/>
                  <a:gd name="connsiteX2" fmla="*/ 571500 w 3971925"/>
                  <a:gd name="connsiteY2" fmla="*/ 1905000 h 3228975"/>
                  <a:gd name="connsiteX3" fmla="*/ 2028825 w 3971925"/>
                  <a:gd name="connsiteY3" fmla="*/ 1543050 h 3228975"/>
                  <a:gd name="connsiteX4" fmla="*/ 2495550 w 3971925"/>
                  <a:gd name="connsiteY4" fmla="*/ 771525 h 3228975"/>
                  <a:gd name="connsiteX5" fmla="*/ 3971925 w 3971925"/>
                  <a:gd name="connsiteY5" fmla="*/ 0 h 3228975"/>
                  <a:gd name="connsiteX0" fmla="*/ 1409700 w 3971925"/>
                  <a:gd name="connsiteY0" fmla="*/ 3228975 h 3228975"/>
                  <a:gd name="connsiteX1" fmla="*/ 0 w 3971925"/>
                  <a:gd name="connsiteY1" fmla="*/ 2952750 h 3228975"/>
                  <a:gd name="connsiteX2" fmla="*/ 571500 w 3971925"/>
                  <a:gd name="connsiteY2" fmla="*/ 1905000 h 3228975"/>
                  <a:gd name="connsiteX3" fmla="*/ 1724025 w 3971925"/>
                  <a:gd name="connsiteY3" fmla="*/ 1562100 h 3228975"/>
                  <a:gd name="connsiteX4" fmla="*/ 2495550 w 3971925"/>
                  <a:gd name="connsiteY4" fmla="*/ 771525 h 3228975"/>
                  <a:gd name="connsiteX5" fmla="*/ 3971925 w 3971925"/>
                  <a:gd name="connsiteY5" fmla="*/ 0 h 3228975"/>
                  <a:gd name="connsiteX0" fmla="*/ 1409700 w 3162300"/>
                  <a:gd name="connsiteY0" fmla="*/ 3276600 h 3276600"/>
                  <a:gd name="connsiteX1" fmla="*/ 0 w 3162300"/>
                  <a:gd name="connsiteY1" fmla="*/ 3000375 h 3276600"/>
                  <a:gd name="connsiteX2" fmla="*/ 571500 w 3162300"/>
                  <a:gd name="connsiteY2" fmla="*/ 1952625 h 3276600"/>
                  <a:gd name="connsiteX3" fmla="*/ 1724025 w 3162300"/>
                  <a:gd name="connsiteY3" fmla="*/ 1609725 h 3276600"/>
                  <a:gd name="connsiteX4" fmla="*/ 2495550 w 3162300"/>
                  <a:gd name="connsiteY4" fmla="*/ 819150 h 3276600"/>
                  <a:gd name="connsiteX5" fmla="*/ 3162300 w 3162300"/>
                  <a:gd name="connsiteY5" fmla="*/ 0 h 3276600"/>
                  <a:gd name="connsiteX0" fmla="*/ 1409700 w 3162300"/>
                  <a:gd name="connsiteY0" fmla="*/ 3276600 h 3276600"/>
                  <a:gd name="connsiteX1" fmla="*/ 0 w 3162300"/>
                  <a:gd name="connsiteY1" fmla="*/ 3000375 h 3276600"/>
                  <a:gd name="connsiteX2" fmla="*/ 571500 w 3162300"/>
                  <a:gd name="connsiteY2" fmla="*/ 1952625 h 3276600"/>
                  <a:gd name="connsiteX3" fmla="*/ 1724025 w 3162300"/>
                  <a:gd name="connsiteY3" fmla="*/ 1609725 h 3276600"/>
                  <a:gd name="connsiteX4" fmla="*/ 2247900 w 3162300"/>
                  <a:gd name="connsiteY4" fmla="*/ 781050 h 3276600"/>
                  <a:gd name="connsiteX5" fmla="*/ 3162300 w 3162300"/>
                  <a:gd name="connsiteY5" fmla="*/ 0 h 3276600"/>
                  <a:gd name="connsiteX0" fmla="*/ 1409700 w 3324225"/>
                  <a:gd name="connsiteY0" fmla="*/ 3114675 h 3114675"/>
                  <a:gd name="connsiteX1" fmla="*/ 0 w 3324225"/>
                  <a:gd name="connsiteY1" fmla="*/ 2838450 h 3114675"/>
                  <a:gd name="connsiteX2" fmla="*/ 571500 w 3324225"/>
                  <a:gd name="connsiteY2" fmla="*/ 1790700 h 3114675"/>
                  <a:gd name="connsiteX3" fmla="*/ 1724025 w 3324225"/>
                  <a:gd name="connsiteY3" fmla="*/ 1447800 h 3114675"/>
                  <a:gd name="connsiteX4" fmla="*/ 2247900 w 3324225"/>
                  <a:gd name="connsiteY4" fmla="*/ 619125 h 3114675"/>
                  <a:gd name="connsiteX5" fmla="*/ 3324225 w 3324225"/>
                  <a:gd name="connsiteY5" fmla="*/ 0 h 3114675"/>
                  <a:gd name="connsiteX0" fmla="*/ 1409700 w 3324225"/>
                  <a:gd name="connsiteY0" fmla="*/ 3114675 h 3116337"/>
                  <a:gd name="connsiteX1" fmla="*/ 0 w 3324225"/>
                  <a:gd name="connsiteY1" fmla="*/ 2838450 h 3116337"/>
                  <a:gd name="connsiteX2" fmla="*/ 571500 w 3324225"/>
                  <a:gd name="connsiteY2" fmla="*/ 1790700 h 3116337"/>
                  <a:gd name="connsiteX3" fmla="*/ 1724025 w 3324225"/>
                  <a:gd name="connsiteY3" fmla="*/ 1447800 h 3116337"/>
                  <a:gd name="connsiteX4" fmla="*/ 2247900 w 3324225"/>
                  <a:gd name="connsiteY4" fmla="*/ 619125 h 3116337"/>
                  <a:gd name="connsiteX5" fmla="*/ 3324225 w 3324225"/>
                  <a:gd name="connsiteY5" fmla="*/ 0 h 3116337"/>
                  <a:gd name="connsiteX0" fmla="*/ 1463442 w 3377967"/>
                  <a:gd name="connsiteY0" fmla="*/ 3114675 h 3116337"/>
                  <a:gd name="connsiteX1" fmla="*/ 53742 w 3377967"/>
                  <a:gd name="connsiteY1" fmla="*/ 2838450 h 3116337"/>
                  <a:gd name="connsiteX2" fmla="*/ 625242 w 3377967"/>
                  <a:gd name="connsiteY2" fmla="*/ 1790700 h 3116337"/>
                  <a:gd name="connsiteX3" fmla="*/ 1777767 w 3377967"/>
                  <a:gd name="connsiteY3" fmla="*/ 1447800 h 3116337"/>
                  <a:gd name="connsiteX4" fmla="*/ 2301642 w 3377967"/>
                  <a:gd name="connsiteY4" fmla="*/ 619125 h 3116337"/>
                  <a:gd name="connsiteX5" fmla="*/ 3377967 w 3377967"/>
                  <a:gd name="connsiteY5" fmla="*/ 0 h 3116337"/>
                  <a:gd name="connsiteX0" fmla="*/ 1463442 w 3377967"/>
                  <a:gd name="connsiteY0" fmla="*/ 3114675 h 3118177"/>
                  <a:gd name="connsiteX1" fmla="*/ 53742 w 3377967"/>
                  <a:gd name="connsiteY1" fmla="*/ 2838450 h 3118177"/>
                  <a:gd name="connsiteX2" fmla="*/ 625242 w 3377967"/>
                  <a:gd name="connsiteY2" fmla="*/ 1790700 h 3118177"/>
                  <a:gd name="connsiteX3" fmla="*/ 1777767 w 3377967"/>
                  <a:gd name="connsiteY3" fmla="*/ 1447800 h 3118177"/>
                  <a:gd name="connsiteX4" fmla="*/ 2301642 w 3377967"/>
                  <a:gd name="connsiteY4" fmla="*/ 619125 h 3118177"/>
                  <a:gd name="connsiteX5" fmla="*/ 3377967 w 3377967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35256"/>
                  <a:gd name="connsiteY0" fmla="*/ 3187504 h 3191006"/>
                  <a:gd name="connsiteX1" fmla="*/ 67675 w 3335256"/>
                  <a:gd name="connsiteY1" fmla="*/ 2911279 h 3191006"/>
                  <a:gd name="connsiteX2" fmla="*/ 639175 w 3335256"/>
                  <a:gd name="connsiteY2" fmla="*/ 1863529 h 3191006"/>
                  <a:gd name="connsiteX3" fmla="*/ 1791700 w 3335256"/>
                  <a:gd name="connsiteY3" fmla="*/ 1520629 h 3191006"/>
                  <a:gd name="connsiteX4" fmla="*/ 2315575 w 3335256"/>
                  <a:gd name="connsiteY4" fmla="*/ 691954 h 3191006"/>
                  <a:gd name="connsiteX5" fmla="*/ 3335256 w 3335256"/>
                  <a:gd name="connsiteY5" fmla="*/ 0 h 3191006"/>
                  <a:gd name="connsiteX0" fmla="*/ 1477375 w 3335256"/>
                  <a:gd name="connsiteY0" fmla="*/ 3187504 h 3191006"/>
                  <a:gd name="connsiteX1" fmla="*/ 67675 w 3335256"/>
                  <a:gd name="connsiteY1" fmla="*/ 2911279 h 3191006"/>
                  <a:gd name="connsiteX2" fmla="*/ 639175 w 3335256"/>
                  <a:gd name="connsiteY2" fmla="*/ 1863529 h 3191006"/>
                  <a:gd name="connsiteX3" fmla="*/ 1791700 w 3335256"/>
                  <a:gd name="connsiteY3" fmla="*/ 1520629 h 3191006"/>
                  <a:gd name="connsiteX4" fmla="*/ 2315575 w 3335256"/>
                  <a:gd name="connsiteY4" fmla="*/ 691954 h 3191006"/>
                  <a:gd name="connsiteX5" fmla="*/ 3335256 w 3335256"/>
                  <a:gd name="connsiteY5" fmla="*/ 0 h 3191006"/>
                  <a:gd name="connsiteX0" fmla="*/ 1477375 w 3335256"/>
                  <a:gd name="connsiteY0" fmla="*/ 3187504 h 3191006"/>
                  <a:gd name="connsiteX1" fmla="*/ 67675 w 3335256"/>
                  <a:gd name="connsiteY1" fmla="*/ 2911279 h 3191006"/>
                  <a:gd name="connsiteX2" fmla="*/ 639175 w 3335256"/>
                  <a:gd name="connsiteY2" fmla="*/ 1863529 h 3191006"/>
                  <a:gd name="connsiteX3" fmla="*/ 1791700 w 3335256"/>
                  <a:gd name="connsiteY3" fmla="*/ 1520629 h 3191006"/>
                  <a:gd name="connsiteX4" fmla="*/ 2315575 w 3335256"/>
                  <a:gd name="connsiteY4" fmla="*/ 691954 h 3191006"/>
                  <a:gd name="connsiteX5" fmla="*/ 3335256 w 3335256"/>
                  <a:gd name="connsiteY5" fmla="*/ 0 h 3191006"/>
                  <a:gd name="connsiteX0" fmla="*/ 1477375 w 3335256"/>
                  <a:gd name="connsiteY0" fmla="*/ 3187504 h 3191006"/>
                  <a:gd name="connsiteX1" fmla="*/ 67675 w 3335256"/>
                  <a:gd name="connsiteY1" fmla="*/ 2911279 h 3191006"/>
                  <a:gd name="connsiteX2" fmla="*/ 639175 w 3335256"/>
                  <a:gd name="connsiteY2" fmla="*/ 1863529 h 3191006"/>
                  <a:gd name="connsiteX3" fmla="*/ 1791700 w 3335256"/>
                  <a:gd name="connsiteY3" fmla="*/ 1520629 h 3191006"/>
                  <a:gd name="connsiteX4" fmla="*/ 2315575 w 3335256"/>
                  <a:gd name="connsiteY4" fmla="*/ 691954 h 3191006"/>
                  <a:gd name="connsiteX5" fmla="*/ 3335256 w 3335256"/>
                  <a:gd name="connsiteY5" fmla="*/ 0 h 3191006"/>
                  <a:gd name="connsiteX0" fmla="*/ 1477375 w 3335256"/>
                  <a:gd name="connsiteY0" fmla="*/ 3187504 h 3191006"/>
                  <a:gd name="connsiteX1" fmla="*/ 67675 w 3335256"/>
                  <a:gd name="connsiteY1" fmla="*/ 2911279 h 3191006"/>
                  <a:gd name="connsiteX2" fmla="*/ 639175 w 3335256"/>
                  <a:gd name="connsiteY2" fmla="*/ 1863529 h 3191006"/>
                  <a:gd name="connsiteX3" fmla="*/ 1791700 w 3335256"/>
                  <a:gd name="connsiteY3" fmla="*/ 1520629 h 3191006"/>
                  <a:gd name="connsiteX4" fmla="*/ 2315575 w 3335256"/>
                  <a:gd name="connsiteY4" fmla="*/ 691954 h 3191006"/>
                  <a:gd name="connsiteX5" fmla="*/ 3335256 w 3335256"/>
                  <a:gd name="connsiteY5" fmla="*/ 0 h 3191006"/>
                  <a:gd name="connsiteX0" fmla="*/ 1477375 w 3335256"/>
                  <a:gd name="connsiteY0" fmla="*/ 3187504 h 3191006"/>
                  <a:gd name="connsiteX1" fmla="*/ 67675 w 3335256"/>
                  <a:gd name="connsiteY1" fmla="*/ 2911279 h 3191006"/>
                  <a:gd name="connsiteX2" fmla="*/ 639175 w 3335256"/>
                  <a:gd name="connsiteY2" fmla="*/ 1863529 h 3191006"/>
                  <a:gd name="connsiteX3" fmla="*/ 1791700 w 3335256"/>
                  <a:gd name="connsiteY3" fmla="*/ 1520629 h 3191006"/>
                  <a:gd name="connsiteX4" fmla="*/ 2315575 w 3335256"/>
                  <a:gd name="connsiteY4" fmla="*/ 691954 h 3191006"/>
                  <a:gd name="connsiteX5" fmla="*/ 3335256 w 3335256"/>
                  <a:gd name="connsiteY5" fmla="*/ 0 h 3191006"/>
                  <a:gd name="connsiteX0" fmla="*/ 1838604 w 3335256"/>
                  <a:gd name="connsiteY0" fmla="*/ 3213292 h 3216143"/>
                  <a:gd name="connsiteX1" fmla="*/ 67675 w 3335256"/>
                  <a:gd name="connsiteY1" fmla="*/ 2911279 h 3216143"/>
                  <a:gd name="connsiteX2" fmla="*/ 639175 w 3335256"/>
                  <a:gd name="connsiteY2" fmla="*/ 1863529 h 3216143"/>
                  <a:gd name="connsiteX3" fmla="*/ 1791700 w 3335256"/>
                  <a:gd name="connsiteY3" fmla="*/ 1520629 h 3216143"/>
                  <a:gd name="connsiteX4" fmla="*/ 2315575 w 3335256"/>
                  <a:gd name="connsiteY4" fmla="*/ 691954 h 3216143"/>
                  <a:gd name="connsiteX5" fmla="*/ 3335256 w 3335256"/>
                  <a:gd name="connsiteY5" fmla="*/ 0 h 3216143"/>
                  <a:gd name="connsiteX0" fmla="*/ 1838604 w 3335256"/>
                  <a:gd name="connsiteY0" fmla="*/ 3213292 h 3218057"/>
                  <a:gd name="connsiteX1" fmla="*/ 67675 w 3335256"/>
                  <a:gd name="connsiteY1" fmla="*/ 2911279 h 3218057"/>
                  <a:gd name="connsiteX2" fmla="*/ 639175 w 3335256"/>
                  <a:gd name="connsiteY2" fmla="*/ 1863529 h 3218057"/>
                  <a:gd name="connsiteX3" fmla="*/ 1791700 w 3335256"/>
                  <a:gd name="connsiteY3" fmla="*/ 1520629 h 3218057"/>
                  <a:gd name="connsiteX4" fmla="*/ 2315575 w 3335256"/>
                  <a:gd name="connsiteY4" fmla="*/ 691954 h 3218057"/>
                  <a:gd name="connsiteX5" fmla="*/ 3335256 w 3335256"/>
                  <a:gd name="connsiteY5" fmla="*/ 0 h 3218057"/>
                  <a:gd name="connsiteX0" fmla="*/ 1850218 w 3346870"/>
                  <a:gd name="connsiteY0" fmla="*/ 3213292 h 3218057"/>
                  <a:gd name="connsiteX1" fmla="*/ 79289 w 3346870"/>
                  <a:gd name="connsiteY1" fmla="*/ 2911279 h 3218057"/>
                  <a:gd name="connsiteX2" fmla="*/ 650789 w 3346870"/>
                  <a:gd name="connsiteY2" fmla="*/ 1863529 h 3218057"/>
                  <a:gd name="connsiteX3" fmla="*/ 1803314 w 3346870"/>
                  <a:gd name="connsiteY3" fmla="*/ 1520629 h 3218057"/>
                  <a:gd name="connsiteX4" fmla="*/ 2327189 w 3346870"/>
                  <a:gd name="connsiteY4" fmla="*/ 691954 h 3218057"/>
                  <a:gd name="connsiteX5" fmla="*/ 3346870 w 3346870"/>
                  <a:gd name="connsiteY5" fmla="*/ 0 h 3218057"/>
                  <a:gd name="connsiteX0" fmla="*/ 1850218 w 3346870"/>
                  <a:gd name="connsiteY0" fmla="*/ 3213292 h 3218057"/>
                  <a:gd name="connsiteX1" fmla="*/ 79289 w 3346870"/>
                  <a:gd name="connsiteY1" fmla="*/ 2911279 h 3218057"/>
                  <a:gd name="connsiteX2" fmla="*/ 650789 w 3346870"/>
                  <a:gd name="connsiteY2" fmla="*/ 1863529 h 3218057"/>
                  <a:gd name="connsiteX3" fmla="*/ 1803314 w 3346870"/>
                  <a:gd name="connsiteY3" fmla="*/ 1520629 h 3218057"/>
                  <a:gd name="connsiteX4" fmla="*/ 2327189 w 3346870"/>
                  <a:gd name="connsiteY4" fmla="*/ 691954 h 3218057"/>
                  <a:gd name="connsiteX5" fmla="*/ 3346870 w 3346870"/>
                  <a:gd name="connsiteY5" fmla="*/ 0 h 3218057"/>
                  <a:gd name="connsiteX0" fmla="*/ 1862820 w 3359472"/>
                  <a:gd name="connsiteY0" fmla="*/ 3213292 h 3218057"/>
                  <a:gd name="connsiteX1" fmla="*/ 91891 w 3359472"/>
                  <a:gd name="connsiteY1" fmla="*/ 2911279 h 3218057"/>
                  <a:gd name="connsiteX2" fmla="*/ 663391 w 3359472"/>
                  <a:gd name="connsiteY2" fmla="*/ 1863529 h 3218057"/>
                  <a:gd name="connsiteX3" fmla="*/ 1815916 w 3359472"/>
                  <a:gd name="connsiteY3" fmla="*/ 1520629 h 3218057"/>
                  <a:gd name="connsiteX4" fmla="*/ 2339791 w 3359472"/>
                  <a:gd name="connsiteY4" fmla="*/ 691954 h 3218057"/>
                  <a:gd name="connsiteX5" fmla="*/ 3359472 w 3359472"/>
                  <a:gd name="connsiteY5" fmla="*/ 0 h 3218057"/>
                  <a:gd name="connsiteX0" fmla="*/ 1862820 w 3359472"/>
                  <a:gd name="connsiteY0" fmla="*/ 3213292 h 3218057"/>
                  <a:gd name="connsiteX1" fmla="*/ 91891 w 3359472"/>
                  <a:gd name="connsiteY1" fmla="*/ 2911279 h 3218057"/>
                  <a:gd name="connsiteX2" fmla="*/ 663391 w 3359472"/>
                  <a:gd name="connsiteY2" fmla="*/ 1863529 h 3218057"/>
                  <a:gd name="connsiteX3" fmla="*/ 1815916 w 3359472"/>
                  <a:gd name="connsiteY3" fmla="*/ 1520629 h 3218057"/>
                  <a:gd name="connsiteX4" fmla="*/ 2339791 w 3359472"/>
                  <a:gd name="connsiteY4" fmla="*/ 691954 h 3218057"/>
                  <a:gd name="connsiteX5" fmla="*/ 3359472 w 3359472"/>
                  <a:gd name="connsiteY5" fmla="*/ 0 h 3218057"/>
                  <a:gd name="connsiteX0" fmla="*/ 1862820 w 3359472"/>
                  <a:gd name="connsiteY0" fmla="*/ 3213292 h 3218057"/>
                  <a:gd name="connsiteX1" fmla="*/ 91891 w 3359472"/>
                  <a:gd name="connsiteY1" fmla="*/ 2911279 h 3218057"/>
                  <a:gd name="connsiteX2" fmla="*/ 663391 w 3359472"/>
                  <a:gd name="connsiteY2" fmla="*/ 1863529 h 3218057"/>
                  <a:gd name="connsiteX3" fmla="*/ 1815916 w 3359472"/>
                  <a:gd name="connsiteY3" fmla="*/ 1520629 h 3218057"/>
                  <a:gd name="connsiteX4" fmla="*/ 2339791 w 3359472"/>
                  <a:gd name="connsiteY4" fmla="*/ 691954 h 3218057"/>
                  <a:gd name="connsiteX5" fmla="*/ 3359472 w 3359472"/>
                  <a:gd name="connsiteY5" fmla="*/ 0 h 3218057"/>
                  <a:gd name="connsiteX0" fmla="*/ 1862820 w 3359472"/>
                  <a:gd name="connsiteY0" fmla="*/ 3213292 h 3218057"/>
                  <a:gd name="connsiteX1" fmla="*/ 91891 w 3359472"/>
                  <a:gd name="connsiteY1" fmla="*/ 2911279 h 3218057"/>
                  <a:gd name="connsiteX2" fmla="*/ 663391 w 3359472"/>
                  <a:gd name="connsiteY2" fmla="*/ 1863529 h 3218057"/>
                  <a:gd name="connsiteX3" fmla="*/ 1815916 w 3359472"/>
                  <a:gd name="connsiteY3" fmla="*/ 1520629 h 3218057"/>
                  <a:gd name="connsiteX4" fmla="*/ 2339791 w 3359472"/>
                  <a:gd name="connsiteY4" fmla="*/ 691954 h 3218057"/>
                  <a:gd name="connsiteX5" fmla="*/ 3359472 w 3359472"/>
                  <a:gd name="connsiteY5" fmla="*/ 0 h 3218057"/>
                  <a:gd name="connsiteX0" fmla="*/ 1862820 w 3359472"/>
                  <a:gd name="connsiteY0" fmla="*/ 3213292 h 3218057"/>
                  <a:gd name="connsiteX1" fmla="*/ 91891 w 3359472"/>
                  <a:gd name="connsiteY1" fmla="*/ 2911279 h 3218057"/>
                  <a:gd name="connsiteX2" fmla="*/ 663391 w 3359472"/>
                  <a:gd name="connsiteY2" fmla="*/ 1863529 h 3218057"/>
                  <a:gd name="connsiteX3" fmla="*/ 1815916 w 3359472"/>
                  <a:gd name="connsiteY3" fmla="*/ 1520629 h 3218057"/>
                  <a:gd name="connsiteX4" fmla="*/ 2339791 w 3359472"/>
                  <a:gd name="connsiteY4" fmla="*/ 691954 h 3218057"/>
                  <a:gd name="connsiteX5" fmla="*/ 3359472 w 3359472"/>
                  <a:gd name="connsiteY5" fmla="*/ 0 h 3218057"/>
                  <a:gd name="connsiteX0" fmla="*/ 1862820 w 3359472"/>
                  <a:gd name="connsiteY0" fmla="*/ 3213292 h 3218057"/>
                  <a:gd name="connsiteX1" fmla="*/ 91891 w 3359472"/>
                  <a:gd name="connsiteY1" fmla="*/ 2911279 h 3218057"/>
                  <a:gd name="connsiteX2" fmla="*/ 663391 w 3359472"/>
                  <a:gd name="connsiteY2" fmla="*/ 1863529 h 3218057"/>
                  <a:gd name="connsiteX3" fmla="*/ 1815916 w 3359472"/>
                  <a:gd name="connsiteY3" fmla="*/ 1520629 h 3218057"/>
                  <a:gd name="connsiteX4" fmla="*/ 2339791 w 3359472"/>
                  <a:gd name="connsiteY4" fmla="*/ 691954 h 3218057"/>
                  <a:gd name="connsiteX5" fmla="*/ 3359472 w 3359472"/>
                  <a:gd name="connsiteY5" fmla="*/ 0 h 3218057"/>
                  <a:gd name="connsiteX0" fmla="*/ 1626600 w 3359472"/>
                  <a:gd name="connsiteY0" fmla="*/ 3987254 h 3987696"/>
                  <a:gd name="connsiteX1" fmla="*/ 91891 w 3359472"/>
                  <a:gd name="connsiteY1" fmla="*/ 2911279 h 3987696"/>
                  <a:gd name="connsiteX2" fmla="*/ 663391 w 3359472"/>
                  <a:gd name="connsiteY2" fmla="*/ 1863529 h 3987696"/>
                  <a:gd name="connsiteX3" fmla="*/ 1815916 w 3359472"/>
                  <a:gd name="connsiteY3" fmla="*/ 1520629 h 3987696"/>
                  <a:gd name="connsiteX4" fmla="*/ 2339791 w 3359472"/>
                  <a:gd name="connsiteY4" fmla="*/ 691954 h 3987696"/>
                  <a:gd name="connsiteX5" fmla="*/ 3359472 w 3359472"/>
                  <a:gd name="connsiteY5" fmla="*/ 0 h 3987696"/>
                  <a:gd name="connsiteX0" fmla="*/ 1626600 w 3359472"/>
                  <a:gd name="connsiteY0" fmla="*/ 3987254 h 3987254"/>
                  <a:gd name="connsiteX1" fmla="*/ 91891 w 3359472"/>
                  <a:gd name="connsiteY1" fmla="*/ 2911279 h 3987254"/>
                  <a:gd name="connsiteX2" fmla="*/ 663391 w 3359472"/>
                  <a:gd name="connsiteY2" fmla="*/ 1863529 h 3987254"/>
                  <a:gd name="connsiteX3" fmla="*/ 1815916 w 3359472"/>
                  <a:gd name="connsiteY3" fmla="*/ 1520629 h 3987254"/>
                  <a:gd name="connsiteX4" fmla="*/ 2339791 w 3359472"/>
                  <a:gd name="connsiteY4" fmla="*/ 691954 h 3987254"/>
                  <a:gd name="connsiteX5" fmla="*/ 3359472 w 3359472"/>
                  <a:gd name="connsiteY5" fmla="*/ 0 h 3987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59472" h="3987254">
                    <a:moveTo>
                      <a:pt x="1626600" y="3987254"/>
                    </a:moveTo>
                    <a:cubicBezTo>
                      <a:pt x="1154033" y="3864361"/>
                      <a:pt x="346280" y="3187352"/>
                      <a:pt x="91891" y="2911279"/>
                    </a:cubicBezTo>
                    <a:cubicBezTo>
                      <a:pt x="-176337" y="2557148"/>
                      <a:pt x="181541" y="2144247"/>
                      <a:pt x="663391" y="1863529"/>
                    </a:cubicBezTo>
                    <a:cubicBezTo>
                      <a:pt x="973908" y="1698101"/>
                      <a:pt x="1568147" y="1689986"/>
                      <a:pt x="1815916" y="1520629"/>
                    </a:cubicBezTo>
                    <a:cubicBezTo>
                      <a:pt x="2173553" y="1291100"/>
                      <a:pt x="2050358" y="987229"/>
                      <a:pt x="2339791" y="691954"/>
                    </a:cubicBezTo>
                    <a:cubicBezTo>
                      <a:pt x="2545835" y="490883"/>
                      <a:pt x="3165825" y="478638"/>
                      <a:pt x="3359472" y="0"/>
                    </a:cubicBezTo>
                  </a:path>
                </a:pathLst>
              </a:cu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Freeform: Shape 153">
                <a:extLst>
                  <a:ext uri="{FF2B5EF4-FFF2-40B4-BE49-F238E27FC236}">
                    <a16:creationId xmlns:a16="http://schemas.microsoft.com/office/drawing/2014/main" id="{BD5D3F59-A8FE-4388-B10B-52637DA01873}"/>
                  </a:ext>
                </a:extLst>
              </p:cNvPr>
              <p:cNvSpPr/>
              <p:nvPr/>
            </p:nvSpPr>
            <p:spPr>
              <a:xfrm flipH="1">
                <a:off x="8756700" y="2173317"/>
                <a:ext cx="2853714" cy="4056953"/>
              </a:xfrm>
              <a:custGeom>
                <a:avLst/>
                <a:gdLst>
                  <a:gd name="connsiteX0" fmla="*/ 504825 w 3600450"/>
                  <a:gd name="connsiteY0" fmla="*/ 3324225 h 3324225"/>
                  <a:gd name="connsiteX1" fmla="*/ 0 w 3600450"/>
                  <a:gd name="connsiteY1" fmla="*/ 2886075 h 3324225"/>
                  <a:gd name="connsiteX2" fmla="*/ 1028700 w 3600450"/>
                  <a:gd name="connsiteY2" fmla="*/ 1533525 h 3324225"/>
                  <a:gd name="connsiteX3" fmla="*/ 2743200 w 3600450"/>
                  <a:gd name="connsiteY3" fmla="*/ 1543050 h 3324225"/>
                  <a:gd name="connsiteX4" fmla="*/ 3238500 w 3600450"/>
                  <a:gd name="connsiteY4" fmla="*/ 257175 h 3324225"/>
                  <a:gd name="connsiteX5" fmla="*/ 3600450 w 3600450"/>
                  <a:gd name="connsiteY5" fmla="*/ 0 h 3324225"/>
                  <a:gd name="connsiteX0" fmla="*/ 504825 w 3600450"/>
                  <a:gd name="connsiteY0" fmla="*/ 3324225 h 3324225"/>
                  <a:gd name="connsiteX1" fmla="*/ 0 w 3600450"/>
                  <a:gd name="connsiteY1" fmla="*/ 2886075 h 3324225"/>
                  <a:gd name="connsiteX2" fmla="*/ 638175 w 3600450"/>
                  <a:gd name="connsiteY2" fmla="*/ 2114550 h 3324225"/>
                  <a:gd name="connsiteX3" fmla="*/ 2743200 w 3600450"/>
                  <a:gd name="connsiteY3" fmla="*/ 1543050 h 3324225"/>
                  <a:gd name="connsiteX4" fmla="*/ 3238500 w 3600450"/>
                  <a:gd name="connsiteY4" fmla="*/ 257175 h 3324225"/>
                  <a:gd name="connsiteX5" fmla="*/ 3600450 w 3600450"/>
                  <a:gd name="connsiteY5" fmla="*/ 0 h 3324225"/>
                  <a:gd name="connsiteX0" fmla="*/ 504825 w 3600450"/>
                  <a:gd name="connsiteY0" fmla="*/ 3324225 h 3324225"/>
                  <a:gd name="connsiteX1" fmla="*/ 0 w 3600450"/>
                  <a:gd name="connsiteY1" fmla="*/ 2886075 h 3324225"/>
                  <a:gd name="connsiteX2" fmla="*/ 638175 w 3600450"/>
                  <a:gd name="connsiteY2" fmla="*/ 2114550 h 3324225"/>
                  <a:gd name="connsiteX3" fmla="*/ 2295525 w 3600450"/>
                  <a:gd name="connsiteY3" fmla="*/ 1905000 h 3324225"/>
                  <a:gd name="connsiteX4" fmla="*/ 3238500 w 3600450"/>
                  <a:gd name="connsiteY4" fmla="*/ 257175 h 3324225"/>
                  <a:gd name="connsiteX5" fmla="*/ 3600450 w 3600450"/>
                  <a:gd name="connsiteY5" fmla="*/ 0 h 3324225"/>
                  <a:gd name="connsiteX0" fmla="*/ 504825 w 3600450"/>
                  <a:gd name="connsiteY0" fmla="*/ 3324225 h 3324225"/>
                  <a:gd name="connsiteX1" fmla="*/ 0 w 3600450"/>
                  <a:gd name="connsiteY1" fmla="*/ 2886075 h 3324225"/>
                  <a:gd name="connsiteX2" fmla="*/ 638175 w 3600450"/>
                  <a:gd name="connsiteY2" fmla="*/ 2114550 h 3324225"/>
                  <a:gd name="connsiteX3" fmla="*/ 1657350 w 3600450"/>
                  <a:gd name="connsiteY3" fmla="*/ 1895475 h 3324225"/>
                  <a:gd name="connsiteX4" fmla="*/ 3238500 w 3600450"/>
                  <a:gd name="connsiteY4" fmla="*/ 257175 h 3324225"/>
                  <a:gd name="connsiteX5" fmla="*/ 3600450 w 3600450"/>
                  <a:gd name="connsiteY5" fmla="*/ 0 h 3324225"/>
                  <a:gd name="connsiteX0" fmla="*/ 1409700 w 4505325"/>
                  <a:gd name="connsiteY0" fmla="*/ 3324225 h 3324225"/>
                  <a:gd name="connsiteX1" fmla="*/ 0 w 4505325"/>
                  <a:gd name="connsiteY1" fmla="*/ 3048000 h 3324225"/>
                  <a:gd name="connsiteX2" fmla="*/ 1543050 w 4505325"/>
                  <a:gd name="connsiteY2" fmla="*/ 2114550 h 3324225"/>
                  <a:gd name="connsiteX3" fmla="*/ 2562225 w 4505325"/>
                  <a:gd name="connsiteY3" fmla="*/ 1895475 h 3324225"/>
                  <a:gd name="connsiteX4" fmla="*/ 4143375 w 4505325"/>
                  <a:gd name="connsiteY4" fmla="*/ 257175 h 3324225"/>
                  <a:gd name="connsiteX5" fmla="*/ 4505325 w 4505325"/>
                  <a:gd name="connsiteY5" fmla="*/ 0 h 3324225"/>
                  <a:gd name="connsiteX0" fmla="*/ 1409700 w 4505325"/>
                  <a:gd name="connsiteY0" fmla="*/ 3324225 h 3324225"/>
                  <a:gd name="connsiteX1" fmla="*/ 0 w 4505325"/>
                  <a:gd name="connsiteY1" fmla="*/ 3048000 h 3324225"/>
                  <a:gd name="connsiteX2" fmla="*/ 571500 w 4505325"/>
                  <a:gd name="connsiteY2" fmla="*/ 2000250 h 3324225"/>
                  <a:gd name="connsiteX3" fmla="*/ 2562225 w 4505325"/>
                  <a:gd name="connsiteY3" fmla="*/ 1895475 h 3324225"/>
                  <a:gd name="connsiteX4" fmla="*/ 4143375 w 4505325"/>
                  <a:gd name="connsiteY4" fmla="*/ 257175 h 3324225"/>
                  <a:gd name="connsiteX5" fmla="*/ 4505325 w 4505325"/>
                  <a:gd name="connsiteY5" fmla="*/ 0 h 3324225"/>
                  <a:gd name="connsiteX0" fmla="*/ 1409700 w 4505325"/>
                  <a:gd name="connsiteY0" fmla="*/ 3324225 h 3324225"/>
                  <a:gd name="connsiteX1" fmla="*/ 0 w 4505325"/>
                  <a:gd name="connsiteY1" fmla="*/ 3048000 h 3324225"/>
                  <a:gd name="connsiteX2" fmla="*/ 571500 w 4505325"/>
                  <a:gd name="connsiteY2" fmla="*/ 2000250 h 3324225"/>
                  <a:gd name="connsiteX3" fmla="*/ 2028825 w 4505325"/>
                  <a:gd name="connsiteY3" fmla="*/ 1638300 h 3324225"/>
                  <a:gd name="connsiteX4" fmla="*/ 4143375 w 4505325"/>
                  <a:gd name="connsiteY4" fmla="*/ 257175 h 3324225"/>
                  <a:gd name="connsiteX5" fmla="*/ 4505325 w 4505325"/>
                  <a:gd name="connsiteY5" fmla="*/ 0 h 3324225"/>
                  <a:gd name="connsiteX0" fmla="*/ 1409700 w 4505325"/>
                  <a:gd name="connsiteY0" fmla="*/ 3324225 h 3324225"/>
                  <a:gd name="connsiteX1" fmla="*/ 0 w 4505325"/>
                  <a:gd name="connsiteY1" fmla="*/ 3048000 h 3324225"/>
                  <a:gd name="connsiteX2" fmla="*/ 571500 w 4505325"/>
                  <a:gd name="connsiteY2" fmla="*/ 2000250 h 3324225"/>
                  <a:gd name="connsiteX3" fmla="*/ 2028825 w 4505325"/>
                  <a:gd name="connsiteY3" fmla="*/ 1638300 h 3324225"/>
                  <a:gd name="connsiteX4" fmla="*/ 2495550 w 4505325"/>
                  <a:gd name="connsiteY4" fmla="*/ 866775 h 3324225"/>
                  <a:gd name="connsiteX5" fmla="*/ 4505325 w 4505325"/>
                  <a:gd name="connsiteY5" fmla="*/ 0 h 3324225"/>
                  <a:gd name="connsiteX0" fmla="*/ 1409700 w 3971925"/>
                  <a:gd name="connsiteY0" fmla="*/ 3228975 h 3228975"/>
                  <a:gd name="connsiteX1" fmla="*/ 0 w 3971925"/>
                  <a:gd name="connsiteY1" fmla="*/ 2952750 h 3228975"/>
                  <a:gd name="connsiteX2" fmla="*/ 571500 w 3971925"/>
                  <a:gd name="connsiteY2" fmla="*/ 1905000 h 3228975"/>
                  <a:gd name="connsiteX3" fmla="*/ 2028825 w 3971925"/>
                  <a:gd name="connsiteY3" fmla="*/ 1543050 h 3228975"/>
                  <a:gd name="connsiteX4" fmla="*/ 2495550 w 3971925"/>
                  <a:gd name="connsiteY4" fmla="*/ 771525 h 3228975"/>
                  <a:gd name="connsiteX5" fmla="*/ 3971925 w 3971925"/>
                  <a:gd name="connsiteY5" fmla="*/ 0 h 3228975"/>
                  <a:gd name="connsiteX0" fmla="*/ 1409700 w 3971925"/>
                  <a:gd name="connsiteY0" fmla="*/ 3228975 h 3228975"/>
                  <a:gd name="connsiteX1" fmla="*/ 0 w 3971925"/>
                  <a:gd name="connsiteY1" fmla="*/ 2952750 h 3228975"/>
                  <a:gd name="connsiteX2" fmla="*/ 571500 w 3971925"/>
                  <a:gd name="connsiteY2" fmla="*/ 1905000 h 3228975"/>
                  <a:gd name="connsiteX3" fmla="*/ 1724025 w 3971925"/>
                  <a:gd name="connsiteY3" fmla="*/ 1562100 h 3228975"/>
                  <a:gd name="connsiteX4" fmla="*/ 2495550 w 3971925"/>
                  <a:gd name="connsiteY4" fmla="*/ 771525 h 3228975"/>
                  <a:gd name="connsiteX5" fmla="*/ 3971925 w 3971925"/>
                  <a:gd name="connsiteY5" fmla="*/ 0 h 3228975"/>
                  <a:gd name="connsiteX0" fmla="*/ 1409700 w 3162300"/>
                  <a:gd name="connsiteY0" fmla="*/ 3276600 h 3276600"/>
                  <a:gd name="connsiteX1" fmla="*/ 0 w 3162300"/>
                  <a:gd name="connsiteY1" fmla="*/ 3000375 h 3276600"/>
                  <a:gd name="connsiteX2" fmla="*/ 571500 w 3162300"/>
                  <a:gd name="connsiteY2" fmla="*/ 1952625 h 3276600"/>
                  <a:gd name="connsiteX3" fmla="*/ 1724025 w 3162300"/>
                  <a:gd name="connsiteY3" fmla="*/ 1609725 h 3276600"/>
                  <a:gd name="connsiteX4" fmla="*/ 2495550 w 3162300"/>
                  <a:gd name="connsiteY4" fmla="*/ 819150 h 3276600"/>
                  <a:gd name="connsiteX5" fmla="*/ 3162300 w 3162300"/>
                  <a:gd name="connsiteY5" fmla="*/ 0 h 3276600"/>
                  <a:gd name="connsiteX0" fmla="*/ 1409700 w 3162300"/>
                  <a:gd name="connsiteY0" fmla="*/ 3276600 h 3276600"/>
                  <a:gd name="connsiteX1" fmla="*/ 0 w 3162300"/>
                  <a:gd name="connsiteY1" fmla="*/ 3000375 h 3276600"/>
                  <a:gd name="connsiteX2" fmla="*/ 571500 w 3162300"/>
                  <a:gd name="connsiteY2" fmla="*/ 1952625 h 3276600"/>
                  <a:gd name="connsiteX3" fmla="*/ 1724025 w 3162300"/>
                  <a:gd name="connsiteY3" fmla="*/ 1609725 h 3276600"/>
                  <a:gd name="connsiteX4" fmla="*/ 2247900 w 3162300"/>
                  <a:gd name="connsiteY4" fmla="*/ 781050 h 3276600"/>
                  <a:gd name="connsiteX5" fmla="*/ 3162300 w 3162300"/>
                  <a:gd name="connsiteY5" fmla="*/ 0 h 3276600"/>
                  <a:gd name="connsiteX0" fmla="*/ 1409700 w 3324225"/>
                  <a:gd name="connsiteY0" fmla="*/ 3114675 h 3114675"/>
                  <a:gd name="connsiteX1" fmla="*/ 0 w 3324225"/>
                  <a:gd name="connsiteY1" fmla="*/ 2838450 h 3114675"/>
                  <a:gd name="connsiteX2" fmla="*/ 571500 w 3324225"/>
                  <a:gd name="connsiteY2" fmla="*/ 1790700 h 3114675"/>
                  <a:gd name="connsiteX3" fmla="*/ 1724025 w 3324225"/>
                  <a:gd name="connsiteY3" fmla="*/ 1447800 h 3114675"/>
                  <a:gd name="connsiteX4" fmla="*/ 2247900 w 3324225"/>
                  <a:gd name="connsiteY4" fmla="*/ 619125 h 3114675"/>
                  <a:gd name="connsiteX5" fmla="*/ 3324225 w 3324225"/>
                  <a:gd name="connsiteY5" fmla="*/ 0 h 3114675"/>
                  <a:gd name="connsiteX0" fmla="*/ 1409700 w 3324225"/>
                  <a:gd name="connsiteY0" fmla="*/ 3114675 h 3116337"/>
                  <a:gd name="connsiteX1" fmla="*/ 0 w 3324225"/>
                  <a:gd name="connsiteY1" fmla="*/ 2838450 h 3116337"/>
                  <a:gd name="connsiteX2" fmla="*/ 571500 w 3324225"/>
                  <a:gd name="connsiteY2" fmla="*/ 1790700 h 3116337"/>
                  <a:gd name="connsiteX3" fmla="*/ 1724025 w 3324225"/>
                  <a:gd name="connsiteY3" fmla="*/ 1447800 h 3116337"/>
                  <a:gd name="connsiteX4" fmla="*/ 2247900 w 3324225"/>
                  <a:gd name="connsiteY4" fmla="*/ 619125 h 3116337"/>
                  <a:gd name="connsiteX5" fmla="*/ 3324225 w 3324225"/>
                  <a:gd name="connsiteY5" fmla="*/ 0 h 3116337"/>
                  <a:gd name="connsiteX0" fmla="*/ 1463442 w 3377967"/>
                  <a:gd name="connsiteY0" fmla="*/ 3114675 h 3116337"/>
                  <a:gd name="connsiteX1" fmla="*/ 53742 w 3377967"/>
                  <a:gd name="connsiteY1" fmla="*/ 2838450 h 3116337"/>
                  <a:gd name="connsiteX2" fmla="*/ 625242 w 3377967"/>
                  <a:gd name="connsiteY2" fmla="*/ 1790700 h 3116337"/>
                  <a:gd name="connsiteX3" fmla="*/ 1777767 w 3377967"/>
                  <a:gd name="connsiteY3" fmla="*/ 1447800 h 3116337"/>
                  <a:gd name="connsiteX4" fmla="*/ 2301642 w 3377967"/>
                  <a:gd name="connsiteY4" fmla="*/ 619125 h 3116337"/>
                  <a:gd name="connsiteX5" fmla="*/ 3377967 w 3377967"/>
                  <a:gd name="connsiteY5" fmla="*/ 0 h 3116337"/>
                  <a:gd name="connsiteX0" fmla="*/ 1463442 w 3377967"/>
                  <a:gd name="connsiteY0" fmla="*/ 3114675 h 3118177"/>
                  <a:gd name="connsiteX1" fmla="*/ 53742 w 3377967"/>
                  <a:gd name="connsiteY1" fmla="*/ 2838450 h 3118177"/>
                  <a:gd name="connsiteX2" fmla="*/ 625242 w 3377967"/>
                  <a:gd name="connsiteY2" fmla="*/ 1790700 h 3118177"/>
                  <a:gd name="connsiteX3" fmla="*/ 1777767 w 3377967"/>
                  <a:gd name="connsiteY3" fmla="*/ 1447800 h 3118177"/>
                  <a:gd name="connsiteX4" fmla="*/ 2301642 w 3377967"/>
                  <a:gd name="connsiteY4" fmla="*/ 619125 h 3118177"/>
                  <a:gd name="connsiteX5" fmla="*/ 3377967 w 3377967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477375 w 3391900"/>
                  <a:gd name="connsiteY0" fmla="*/ 3114675 h 3118177"/>
                  <a:gd name="connsiteX1" fmla="*/ 67675 w 3391900"/>
                  <a:gd name="connsiteY1" fmla="*/ 2838450 h 3118177"/>
                  <a:gd name="connsiteX2" fmla="*/ 639175 w 3391900"/>
                  <a:gd name="connsiteY2" fmla="*/ 1790700 h 3118177"/>
                  <a:gd name="connsiteX3" fmla="*/ 1791700 w 3391900"/>
                  <a:gd name="connsiteY3" fmla="*/ 1447800 h 3118177"/>
                  <a:gd name="connsiteX4" fmla="*/ 2315575 w 3391900"/>
                  <a:gd name="connsiteY4" fmla="*/ 619125 h 3118177"/>
                  <a:gd name="connsiteX5" fmla="*/ 3391900 w 3391900"/>
                  <a:gd name="connsiteY5" fmla="*/ 0 h 3118177"/>
                  <a:gd name="connsiteX0" fmla="*/ 1652654 w 3567179"/>
                  <a:gd name="connsiteY0" fmla="*/ 3114675 h 3115660"/>
                  <a:gd name="connsiteX1" fmla="*/ 52454 w 3567179"/>
                  <a:gd name="connsiteY1" fmla="*/ 2562225 h 3115660"/>
                  <a:gd name="connsiteX2" fmla="*/ 814454 w 3567179"/>
                  <a:gd name="connsiteY2" fmla="*/ 1790700 h 3115660"/>
                  <a:gd name="connsiteX3" fmla="*/ 1966979 w 3567179"/>
                  <a:gd name="connsiteY3" fmla="*/ 1447800 h 3115660"/>
                  <a:gd name="connsiteX4" fmla="*/ 2490854 w 3567179"/>
                  <a:gd name="connsiteY4" fmla="*/ 619125 h 3115660"/>
                  <a:gd name="connsiteX5" fmla="*/ 3567179 w 3567179"/>
                  <a:gd name="connsiteY5" fmla="*/ 0 h 3115660"/>
                  <a:gd name="connsiteX0" fmla="*/ 1637924 w 3552449"/>
                  <a:gd name="connsiteY0" fmla="*/ 3114675 h 3115660"/>
                  <a:gd name="connsiteX1" fmla="*/ 37724 w 3552449"/>
                  <a:gd name="connsiteY1" fmla="*/ 2562225 h 3115660"/>
                  <a:gd name="connsiteX2" fmla="*/ 1123574 w 3552449"/>
                  <a:gd name="connsiteY2" fmla="*/ 2028825 h 3115660"/>
                  <a:gd name="connsiteX3" fmla="*/ 1952249 w 3552449"/>
                  <a:gd name="connsiteY3" fmla="*/ 1447800 h 3115660"/>
                  <a:gd name="connsiteX4" fmla="*/ 2476124 w 3552449"/>
                  <a:gd name="connsiteY4" fmla="*/ 619125 h 3115660"/>
                  <a:gd name="connsiteX5" fmla="*/ 3552449 w 3552449"/>
                  <a:gd name="connsiteY5" fmla="*/ 0 h 3115660"/>
                  <a:gd name="connsiteX0" fmla="*/ 1637924 w 3552449"/>
                  <a:gd name="connsiteY0" fmla="*/ 3114675 h 3115660"/>
                  <a:gd name="connsiteX1" fmla="*/ 37724 w 3552449"/>
                  <a:gd name="connsiteY1" fmla="*/ 2562225 h 3115660"/>
                  <a:gd name="connsiteX2" fmla="*/ 1123574 w 3552449"/>
                  <a:gd name="connsiteY2" fmla="*/ 2028825 h 3115660"/>
                  <a:gd name="connsiteX3" fmla="*/ 1418849 w 3552449"/>
                  <a:gd name="connsiteY3" fmla="*/ 1104900 h 3115660"/>
                  <a:gd name="connsiteX4" fmla="*/ 2476124 w 3552449"/>
                  <a:gd name="connsiteY4" fmla="*/ 619125 h 3115660"/>
                  <a:gd name="connsiteX5" fmla="*/ 3552449 w 3552449"/>
                  <a:gd name="connsiteY5" fmla="*/ 0 h 3115660"/>
                  <a:gd name="connsiteX0" fmla="*/ 1637924 w 3552449"/>
                  <a:gd name="connsiteY0" fmla="*/ 3114675 h 3115660"/>
                  <a:gd name="connsiteX1" fmla="*/ 37724 w 3552449"/>
                  <a:gd name="connsiteY1" fmla="*/ 2562225 h 3115660"/>
                  <a:gd name="connsiteX2" fmla="*/ 1123574 w 3552449"/>
                  <a:gd name="connsiteY2" fmla="*/ 2028825 h 3115660"/>
                  <a:gd name="connsiteX3" fmla="*/ 1418849 w 3552449"/>
                  <a:gd name="connsiteY3" fmla="*/ 1104900 h 3115660"/>
                  <a:gd name="connsiteX4" fmla="*/ 2476124 w 3552449"/>
                  <a:gd name="connsiteY4" fmla="*/ 619125 h 3115660"/>
                  <a:gd name="connsiteX5" fmla="*/ 3552449 w 3552449"/>
                  <a:gd name="connsiteY5" fmla="*/ 0 h 3115660"/>
                  <a:gd name="connsiteX0" fmla="*/ 1637924 w 3552449"/>
                  <a:gd name="connsiteY0" fmla="*/ 3114675 h 3115660"/>
                  <a:gd name="connsiteX1" fmla="*/ 37724 w 3552449"/>
                  <a:gd name="connsiteY1" fmla="*/ 2562225 h 3115660"/>
                  <a:gd name="connsiteX2" fmla="*/ 1123574 w 3552449"/>
                  <a:gd name="connsiteY2" fmla="*/ 2028825 h 3115660"/>
                  <a:gd name="connsiteX3" fmla="*/ 1418849 w 3552449"/>
                  <a:gd name="connsiteY3" fmla="*/ 1104900 h 3115660"/>
                  <a:gd name="connsiteX4" fmla="*/ 2476124 w 3552449"/>
                  <a:gd name="connsiteY4" fmla="*/ 619125 h 3115660"/>
                  <a:gd name="connsiteX5" fmla="*/ 3552449 w 3552449"/>
                  <a:gd name="connsiteY5" fmla="*/ 0 h 3115660"/>
                  <a:gd name="connsiteX0" fmla="*/ 1688711 w 3603236"/>
                  <a:gd name="connsiteY0" fmla="*/ 3114675 h 3115660"/>
                  <a:gd name="connsiteX1" fmla="*/ 88511 w 3603236"/>
                  <a:gd name="connsiteY1" fmla="*/ 2562225 h 3115660"/>
                  <a:gd name="connsiteX2" fmla="*/ 1174361 w 3603236"/>
                  <a:gd name="connsiteY2" fmla="*/ 2028825 h 3115660"/>
                  <a:gd name="connsiteX3" fmla="*/ 1469636 w 3603236"/>
                  <a:gd name="connsiteY3" fmla="*/ 1104900 h 3115660"/>
                  <a:gd name="connsiteX4" fmla="*/ 2526911 w 3603236"/>
                  <a:gd name="connsiteY4" fmla="*/ 619125 h 3115660"/>
                  <a:gd name="connsiteX5" fmla="*/ 3603236 w 3603236"/>
                  <a:gd name="connsiteY5" fmla="*/ 0 h 3115660"/>
                  <a:gd name="connsiteX0" fmla="*/ 1688711 w 3603236"/>
                  <a:gd name="connsiteY0" fmla="*/ 3114675 h 3115660"/>
                  <a:gd name="connsiteX1" fmla="*/ 88511 w 3603236"/>
                  <a:gd name="connsiteY1" fmla="*/ 2562225 h 3115660"/>
                  <a:gd name="connsiteX2" fmla="*/ 1174361 w 3603236"/>
                  <a:gd name="connsiteY2" fmla="*/ 2028825 h 3115660"/>
                  <a:gd name="connsiteX3" fmla="*/ 1088636 w 3603236"/>
                  <a:gd name="connsiteY3" fmla="*/ 942975 h 3115660"/>
                  <a:gd name="connsiteX4" fmla="*/ 2526911 w 3603236"/>
                  <a:gd name="connsiteY4" fmla="*/ 619125 h 3115660"/>
                  <a:gd name="connsiteX5" fmla="*/ 3603236 w 3603236"/>
                  <a:gd name="connsiteY5" fmla="*/ 0 h 3115660"/>
                  <a:gd name="connsiteX0" fmla="*/ 1688711 w 3603236"/>
                  <a:gd name="connsiteY0" fmla="*/ 3114675 h 3115660"/>
                  <a:gd name="connsiteX1" fmla="*/ 88511 w 3603236"/>
                  <a:gd name="connsiteY1" fmla="*/ 2562225 h 3115660"/>
                  <a:gd name="connsiteX2" fmla="*/ 1174361 w 3603236"/>
                  <a:gd name="connsiteY2" fmla="*/ 2028825 h 3115660"/>
                  <a:gd name="connsiteX3" fmla="*/ 1088636 w 3603236"/>
                  <a:gd name="connsiteY3" fmla="*/ 942975 h 3115660"/>
                  <a:gd name="connsiteX4" fmla="*/ 2098286 w 3603236"/>
                  <a:gd name="connsiteY4" fmla="*/ 695325 h 3115660"/>
                  <a:gd name="connsiteX5" fmla="*/ 3603236 w 3603236"/>
                  <a:gd name="connsiteY5" fmla="*/ 0 h 3115660"/>
                  <a:gd name="connsiteX0" fmla="*/ 1688711 w 2946011"/>
                  <a:gd name="connsiteY0" fmla="*/ 3000375 h 3001360"/>
                  <a:gd name="connsiteX1" fmla="*/ 88511 w 2946011"/>
                  <a:gd name="connsiteY1" fmla="*/ 2447925 h 3001360"/>
                  <a:gd name="connsiteX2" fmla="*/ 1174361 w 2946011"/>
                  <a:gd name="connsiteY2" fmla="*/ 1914525 h 3001360"/>
                  <a:gd name="connsiteX3" fmla="*/ 1088636 w 2946011"/>
                  <a:gd name="connsiteY3" fmla="*/ 828675 h 3001360"/>
                  <a:gd name="connsiteX4" fmla="*/ 2098286 w 2946011"/>
                  <a:gd name="connsiteY4" fmla="*/ 581025 h 3001360"/>
                  <a:gd name="connsiteX5" fmla="*/ 2946011 w 2946011"/>
                  <a:gd name="connsiteY5" fmla="*/ 0 h 3001360"/>
                  <a:gd name="connsiteX0" fmla="*/ 1688711 w 2946011"/>
                  <a:gd name="connsiteY0" fmla="*/ 3000375 h 3001360"/>
                  <a:gd name="connsiteX1" fmla="*/ 88511 w 2946011"/>
                  <a:gd name="connsiteY1" fmla="*/ 2447925 h 3001360"/>
                  <a:gd name="connsiteX2" fmla="*/ 1174361 w 2946011"/>
                  <a:gd name="connsiteY2" fmla="*/ 1914525 h 3001360"/>
                  <a:gd name="connsiteX3" fmla="*/ 1088636 w 2946011"/>
                  <a:gd name="connsiteY3" fmla="*/ 828675 h 3001360"/>
                  <a:gd name="connsiteX4" fmla="*/ 2098286 w 2946011"/>
                  <a:gd name="connsiteY4" fmla="*/ 581025 h 3001360"/>
                  <a:gd name="connsiteX5" fmla="*/ 2946011 w 2946011"/>
                  <a:gd name="connsiteY5" fmla="*/ 0 h 3001360"/>
                  <a:gd name="connsiteX0" fmla="*/ 1688711 w 2946011"/>
                  <a:gd name="connsiteY0" fmla="*/ 3000375 h 3001360"/>
                  <a:gd name="connsiteX1" fmla="*/ 88511 w 2946011"/>
                  <a:gd name="connsiteY1" fmla="*/ 2447925 h 3001360"/>
                  <a:gd name="connsiteX2" fmla="*/ 1174361 w 2946011"/>
                  <a:gd name="connsiteY2" fmla="*/ 1914525 h 3001360"/>
                  <a:gd name="connsiteX3" fmla="*/ 1088636 w 2946011"/>
                  <a:gd name="connsiteY3" fmla="*/ 828675 h 3001360"/>
                  <a:gd name="connsiteX4" fmla="*/ 2098286 w 2946011"/>
                  <a:gd name="connsiteY4" fmla="*/ 581025 h 3001360"/>
                  <a:gd name="connsiteX5" fmla="*/ 2946011 w 2946011"/>
                  <a:gd name="connsiteY5" fmla="*/ 0 h 3001360"/>
                  <a:gd name="connsiteX0" fmla="*/ 1688711 w 2946011"/>
                  <a:gd name="connsiteY0" fmla="*/ 3000375 h 3001360"/>
                  <a:gd name="connsiteX1" fmla="*/ 88511 w 2946011"/>
                  <a:gd name="connsiteY1" fmla="*/ 2447925 h 3001360"/>
                  <a:gd name="connsiteX2" fmla="*/ 1174361 w 2946011"/>
                  <a:gd name="connsiteY2" fmla="*/ 1914525 h 3001360"/>
                  <a:gd name="connsiteX3" fmla="*/ 1088636 w 2946011"/>
                  <a:gd name="connsiteY3" fmla="*/ 828675 h 3001360"/>
                  <a:gd name="connsiteX4" fmla="*/ 2098286 w 2946011"/>
                  <a:gd name="connsiteY4" fmla="*/ 581025 h 3001360"/>
                  <a:gd name="connsiteX5" fmla="*/ 2946011 w 2946011"/>
                  <a:gd name="connsiteY5" fmla="*/ 0 h 3001360"/>
                  <a:gd name="connsiteX0" fmla="*/ 1688711 w 2946011"/>
                  <a:gd name="connsiteY0" fmla="*/ 3000375 h 3001360"/>
                  <a:gd name="connsiteX1" fmla="*/ 88511 w 2946011"/>
                  <a:gd name="connsiteY1" fmla="*/ 2447925 h 3001360"/>
                  <a:gd name="connsiteX2" fmla="*/ 1174361 w 2946011"/>
                  <a:gd name="connsiteY2" fmla="*/ 1914525 h 3001360"/>
                  <a:gd name="connsiteX3" fmla="*/ 1088636 w 2946011"/>
                  <a:gd name="connsiteY3" fmla="*/ 828675 h 3001360"/>
                  <a:gd name="connsiteX4" fmla="*/ 2098286 w 2946011"/>
                  <a:gd name="connsiteY4" fmla="*/ 581025 h 3001360"/>
                  <a:gd name="connsiteX5" fmla="*/ 2946011 w 2946011"/>
                  <a:gd name="connsiteY5" fmla="*/ 0 h 3001360"/>
                  <a:gd name="connsiteX0" fmla="*/ 1688711 w 2946011"/>
                  <a:gd name="connsiteY0" fmla="*/ 3000375 h 3001360"/>
                  <a:gd name="connsiteX1" fmla="*/ 88511 w 2946011"/>
                  <a:gd name="connsiteY1" fmla="*/ 2447925 h 3001360"/>
                  <a:gd name="connsiteX2" fmla="*/ 1174361 w 2946011"/>
                  <a:gd name="connsiteY2" fmla="*/ 1914525 h 3001360"/>
                  <a:gd name="connsiteX3" fmla="*/ 1088636 w 2946011"/>
                  <a:gd name="connsiteY3" fmla="*/ 828675 h 3001360"/>
                  <a:gd name="connsiteX4" fmla="*/ 2098286 w 2946011"/>
                  <a:gd name="connsiteY4" fmla="*/ 581025 h 3001360"/>
                  <a:gd name="connsiteX5" fmla="*/ 2946011 w 2946011"/>
                  <a:gd name="connsiteY5" fmla="*/ 0 h 3001360"/>
                  <a:gd name="connsiteX0" fmla="*/ 1688711 w 2946011"/>
                  <a:gd name="connsiteY0" fmla="*/ 3000375 h 3001360"/>
                  <a:gd name="connsiteX1" fmla="*/ 88511 w 2946011"/>
                  <a:gd name="connsiteY1" fmla="*/ 2447925 h 3001360"/>
                  <a:gd name="connsiteX2" fmla="*/ 1174361 w 2946011"/>
                  <a:gd name="connsiteY2" fmla="*/ 1914525 h 3001360"/>
                  <a:gd name="connsiteX3" fmla="*/ 1088636 w 2946011"/>
                  <a:gd name="connsiteY3" fmla="*/ 828675 h 3001360"/>
                  <a:gd name="connsiteX4" fmla="*/ 2098286 w 2946011"/>
                  <a:gd name="connsiteY4" fmla="*/ 581025 h 3001360"/>
                  <a:gd name="connsiteX5" fmla="*/ 2946011 w 2946011"/>
                  <a:gd name="connsiteY5" fmla="*/ 0 h 3001360"/>
                  <a:gd name="connsiteX0" fmla="*/ 1688711 w 2707886"/>
                  <a:gd name="connsiteY0" fmla="*/ 2927451 h 2928436"/>
                  <a:gd name="connsiteX1" fmla="*/ 88511 w 2707886"/>
                  <a:gd name="connsiteY1" fmla="*/ 2375001 h 2928436"/>
                  <a:gd name="connsiteX2" fmla="*/ 1174361 w 2707886"/>
                  <a:gd name="connsiteY2" fmla="*/ 1841601 h 2928436"/>
                  <a:gd name="connsiteX3" fmla="*/ 1088636 w 2707886"/>
                  <a:gd name="connsiteY3" fmla="*/ 755751 h 2928436"/>
                  <a:gd name="connsiteX4" fmla="*/ 2098286 w 2707886"/>
                  <a:gd name="connsiteY4" fmla="*/ 508101 h 2928436"/>
                  <a:gd name="connsiteX5" fmla="*/ 2707886 w 2707886"/>
                  <a:gd name="connsiteY5" fmla="*/ 0 h 2928436"/>
                  <a:gd name="connsiteX0" fmla="*/ 1688711 w 2707886"/>
                  <a:gd name="connsiteY0" fmla="*/ 2927451 h 2928436"/>
                  <a:gd name="connsiteX1" fmla="*/ 88511 w 2707886"/>
                  <a:gd name="connsiteY1" fmla="*/ 2375001 h 2928436"/>
                  <a:gd name="connsiteX2" fmla="*/ 1174361 w 2707886"/>
                  <a:gd name="connsiteY2" fmla="*/ 1841601 h 2928436"/>
                  <a:gd name="connsiteX3" fmla="*/ 1088636 w 2707886"/>
                  <a:gd name="connsiteY3" fmla="*/ 755751 h 2928436"/>
                  <a:gd name="connsiteX4" fmla="*/ 1879211 w 2707886"/>
                  <a:gd name="connsiteY4" fmla="*/ 508101 h 2928436"/>
                  <a:gd name="connsiteX5" fmla="*/ 2707886 w 2707886"/>
                  <a:gd name="connsiteY5" fmla="*/ 0 h 2928436"/>
                  <a:gd name="connsiteX0" fmla="*/ 1688711 w 2707886"/>
                  <a:gd name="connsiteY0" fmla="*/ 2927451 h 2928436"/>
                  <a:gd name="connsiteX1" fmla="*/ 88511 w 2707886"/>
                  <a:gd name="connsiteY1" fmla="*/ 2375001 h 2928436"/>
                  <a:gd name="connsiteX2" fmla="*/ 1174361 w 2707886"/>
                  <a:gd name="connsiteY2" fmla="*/ 1841601 h 2928436"/>
                  <a:gd name="connsiteX3" fmla="*/ 1088636 w 2707886"/>
                  <a:gd name="connsiteY3" fmla="*/ 755751 h 2928436"/>
                  <a:gd name="connsiteX4" fmla="*/ 1879211 w 2707886"/>
                  <a:gd name="connsiteY4" fmla="*/ 508101 h 2928436"/>
                  <a:gd name="connsiteX5" fmla="*/ 2707886 w 2707886"/>
                  <a:gd name="connsiteY5" fmla="*/ 0 h 2928436"/>
                  <a:gd name="connsiteX0" fmla="*/ 1688711 w 2707886"/>
                  <a:gd name="connsiteY0" fmla="*/ 2927451 h 2928436"/>
                  <a:gd name="connsiteX1" fmla="*/ 88511 w 2707886"/>
                  <a:gd name="connsiteY1" fmla="*/ 2375001 h 2928436"/>
                  <a:gd name="connsiteX2" fmla="*/ 1174361 w 2707886"/>
                  <a:gd name="connsiteY2" fmla="*/ 1841601 h 2928436"/>
                  <a:gd name="connsiteX3" fmla="*/ 1088636 w 2707886"/>
                  <a:gd name="connsiteY3" fmla="*/ 755751 h 2928436"/>
                  <a:gd name="connsiteX4" fmla="*/ 1879211 w 2707886"/>
                  <a:gd name="connsiteY4" fmla="*/ 508101 h 2928436"/>
                  <a:gd name="connsiteX5" fmla="*/ 2707886 w 2707886"/>
                  <a:gd name="connsiteY5" fmla="*/ 0 h 2928436"/>
                  <a:gd name="connsiteX0" fmla="*/ 1479161 w 2707886"/>
                  <a:gd name="connsiteY0" fmla="*/ 4242268 h 4242487"/>
                  <a:gd name="connsiteX1" fmla="*/ 88511 w 2707886"/>
                  <a:gd name="connsiteY1" fmla="*/ 2375001 h 4242487"/>
                  <a:gd name="connsiteX2" fmla="*/ 1174361 w 2707886"/>
                  <a:gd name="connsiteY2" fmla="*/ 1841601 h 4242487"/>
                  <a:gd name="connsiteX3" fmla="*/ 1088636 w 2707886"/>
                  <a:gd name="connsiteY3" fmla="*/ 755751 h 4242487"/>
                  <a:gd name="connsiteX4" fmla="*/ 1879211 w 2707886"/>
                  <a:gd name="connsiteY4" fmla="*/ 508101 h 4242487"/>
                  <a:gd name="connsiteX5" fmla="*/ 2707886 w 2707886"/>
                  <a:gd name="connsiteY5" fmla="*/ 0 h 4242487"/>
                  <a:gd name="connsiteX0" fmla="*/ 1659357 w 2888082"/>
                  <a:gd name="connsiteY0" fmla="*/ 4242268 h 4242528"/>
                  <a:gd name="connsiteX1" fmla="*/ 78207 w 2888082"/>
                  <a:gd name="connsiteY1" fmla="*/ 2643941 h 4242528"/>
                  <a:gd name="connsiteX2" fmla="*/ 1354557 w 2888082"/>
                  <a:gd name="connsiteY2" fmla="*/ 1841601 h 4242528"/>
                  <a:gd name="connsiteX3" fmla="*/ 1268832 w 2888082"/>
                  <a:gd name="connsiteY3" fmla="*/ 755751 h 4242528"/>
                  <a:gd name="connsiteX4" fmla="*/ 2059407 w 2888082"/>
                  <a:gd name="connsiteY4" fmla="*/ 508101 h 4242528"/>
                  <a:gd name="connsiteX5" fmla="*/ 2888082 w 2888082"/>
                  <a:gd name="connsiteY5" fmla="*/ 0 h 4242528"/>
                  <a:gd name="connsiteX0" fmla="*/ 1624989 w 2853714"/>
                  <a:gd name="connsiteY0" fmla="*/ 4242268 h 4242528"/>
                  <a:gd name="connsiteX1" fmla="*/ 43839 w 2853714"/>
                  <a:gd name="connsiteY1" fmla="*/ 2643941 h 4242528"/>
                  <a:gd name="connsiteX2" fmla="*/ 1320189 w 2853714"/>
                  <a:gd name="connsiteY2" fmla="*/ 1841601 h 4242528"/>
                  <a:gd name="connsiteX3" fmla="*/ 1234464 w 2853714"/>
                  <a:gd name="connsiteY3" fmla="*/ 755751 h 4242528"/>
                  <a:gd name="connsiteX4" fmla="*/ 2025039 w 2853714"/>
                  <a:gd name="connsiteY4" fmla="*/ 508101 h 4242528"/>
                  <a:gd name="connsiteX5" fmla="*/ 2853714 w 2853714"/>
                  <a:gd name="connsiteY5" fmla="*/ 0 h 4242528"/>
                  <a:gd name="connsiteX0" fmla="*/ 1624989 w 2853714"/>
                  <a:gd name="connsiteY0" fmla="*/ 4242268 h 4242546"/>
                  <a:gd name="connsiteX1" fmla="*/ 43839 w 2853714"/>
                  <a:gd name="connsiteY1" fmla="*/ 2643941 h 4242546"/>
                  <a:gd name="connsiteX2" fmla="*/ 1320189 w 2853714"/>
                  <a:gd name="connsiteY2" fmla="*/ 1841601 h 4242546"/>
                  <a:gd name="connsiteX3" fmla="*/ 1234464 w 2853714"/>
                  <a:gd name="connsiteY3" fmla="*/ 755751 h 4242546"/>
                  <a:gd name="connsiteX4" fmla="*/ 2025039 w 2853714"/>
                  <a:gd name="connsiteY4" fmla="*/ 508101 h 4242546"/>
                  <a:gd name="connsiteX5" fmla="*/ 2853714 w 2853714"/>
                  <a:gd name="connsiteY5" fmla="*/ 0 h 4242546"/>
                  <a:gd name="connsiteX0" fmla="*/ 1644039 w 2853714"/>
                  <a:gd name="connsiteY0" fmla="*/ 4242268 h 4242546"/>
                  <a:gd name="connsiteX1" fmla="*/ 43839 w 2853714"/>
                  <a:gd name="connsiteY1" fmla="*/ 2643941 h 4242546"/>
                  <a:gd name="connsiteX2" fmla="*/ 1320189 w 2853714"/>
                  <a:gd name="connsiteY2" fmla="*/ 1841601 h 4242546"/>
                  <a:gd name="connsiteX3" fmla="*/ 1234464 w 2853714"/>
                  <a:gd name="connsiteY3" fmla="*/ 755751 h 4242546"/>
                  <a:gd name="connsiteX4" fmla="*/ 2025039 w 2853714"/>
                  <a:gd name="connsiteY4" fmla="*/ 508101 h 4242546"/>
                  <a:gd name="connsiteX5" fmla="*/ 2853714 w 2853714"/>
                  <a:gd name="connsiteY5" fmla="*/ 0 h 424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3714" h="4242546">
                    <a:moveTo>
                      <a:pt x="1644039" y="4242268"/>
                    </a:moveTo>
                    <a:cubicBezTo>
                      <a:pt x="1136039" y="4264493"/>
                      <a:pt x="218464" y="2949488"/>
                      <a:pt x="43839" y="2643941"/>
                    </a:cubicBezTo>
                    <a:cubicBezTo>
                      <a:pt x="-241911" y="2068644"/>
                      <a:pt x="948714" y="2105126"/>
                      <a:pt x="1320189" y="1841601"/>
                    </a:cubicBezTo>
                    <a:cubicBezTo>
                      <a:pt x="1675789" y="1546326"/>
                      <a:pt x="907439" y="993876"/>
                      <a:pt x="1234464" y="755751"/>
                    </a:cubicBezTo>
                    <a:cubicBezTo>
                      <a:pt x="1437664" y="622401"/>
                      <a:pt x="1650389" y="539060"/>
                      <a:pt x="2025039" y="508101"/>
                    </a:cubicBezTo>
                    <a:cubicBezTo>
                      <a:pt x="2345714" y="466329"/>
                      <a:pt x="2599714" y="549275"/>
                      <a:pt x="2853714" y="0"/>
                    </a:cubicBezTo>
                  </a:path>
                </a:pathLst>
              </a:cu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" name="Group 154">
                <a:extLst>
                  <a:ext uri="{FF2B5EF4-FFF2-40B4-BE49-F238E27FC236}">
                    <a16:creationId xmlns:a16="http://schemas.microsoft.com/office/drawing/2014/main" id="{B718E385-03DB-49E7-AEBF-E6E104088B0A}"/>
                  </a:ext>
                </a:extLst>
              </p:cNvPr>
              <p:cNvGrpSpPr/>
              <p:nvPr/>
            </p:nvGrpSpPr>
            <p:grpSpPr>
              <a:xfrm rot="19591271">
                <a:off x="8185093" y="1320837"/>
                <a:ext cx="614009" cy="1057220"/>
                <a:chOff x="6231659" y="1257727"/>
                <a:chExt cx="1207366" cy="2078880"/>
              </a:xfrm>
            </p:grpSpPr>
            <p:sp>
              <p:nvSpPr>
                <p:cNvPr id="98" name="Chord 155">
                  <a:extLst>
                    <a:ext uri="{FF2B5EF4-FFF2-40B4-BE49-F238E27FC236}">
                      <a16:creationId xmlns:a16="http://schemas.microsoft.com/office/drawing/2014/main" id="{D8644723-1350-4E93-85BA-81F081D22D59}"/>
                    </a:ext>
                  </a:extLst>
                </p:cNvPr>
                <p:cNvSpPr/>
                <p:nvPr/>
              </p:nvSpPr>
              <p:spPr>
                <a:xfrm rot="14400000">
                  <a:off x="6524625" y="1638300"/>
                  <a:ext cx="914400" cy="914400"/>
                </a:xfrm>
                <a:prstGeom prst="chord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: Rounded Corners 156">
                  <a:extLst>
                    <a:ext uri="{FF2B5EF4-FFF2-40B4-BE49-F238E27FC236}">
                      <a16:creationId xmlns:a16="http://schemas.microsoft.com/office/drawing/2014/main" id="{0284F86D-36CC-40C9-AD6F-4BA9F624CAFA}"/>
                    </a:ext>
                  </a:extLst>
                </p:cNvPr>
                <p:cNvSpPr/>
                <p:nvPr/>
              </p:nvSpPr>
              <p:spPr>
                <a:xfrm rot="1072930">
                  <a:off x="6905486" y="2083358"/>
                  <a:ext cx="341803" cy="1253249"/>
                </a:xfrm>
                <a:prstGeom prst="roundRect">
                  <a:avLst>
                    <a:gd name="adj" fmla="val 29903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: Rounded Corners 157">
                  <a:extLst>
                    <a:ext uri="{FF2B5EF4-FFF2-40B4-BE49-F238E27FC236}">
                      <a16:creationId xmlns:a16="http://schemas.microsoft.com/office/drawing/2014/main" id="{079B7468-D1AD-4D54-93EA-D8180026D2BD}"/>
                    </a:ext>
                  </a:extLst>
                </p:cNvPr>
                <p:cNvSpPr/>
                <p:nvPr/>
              </p:nvSpPr>
              <p:spPr>
                <a:xfrm rot="2245720">
                  <a:off x="6719738" y="1466521"/>
                  <a:ext cx="91440" cy="9144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: Shape 158">
                  <a:extLst>
                    <a:ext uri="{FF2B5EF4-FFF2-40B4-BE49-F238E27FC236}">
                      <a16:creationId xmlns:a16="http://schemas.microsoft.com/office/drawing/2014/main" id="{BD035C3B-A118-49FC-8243-A3C0FFB885E5}"/>
                    </a:ext>
                  </a:extLst>
                </p:cNvPr>
                <p:cNvSpPr/>
                <p:nvPr/>
              </p:nvSpPr>
              <p:spPr>
                <a:xfrm rot="18420000">
                  <a:off x="6037697" y="1451689"/>
                  <a:ext cx="892749" cy="504825"/>
                </a:xfrm>
                <a:custGeom>
                  <a:avLst/>
                  <a:gdLst>
                    <a:gd name="connsiteX0" fmla="*/ 211695 w 890175"/>
                    <a:gd name="connsiteY0" fmla="*/ 0 h 504825"/>
                    <a:gd name="connsiteX1" fmla="*/ 677901 w 890175"/>
                    <a:gd name="connsiteY1" fmla="*/ 0 h 504825"/>
                    <a:gd name="connsiteX2" fmla="*/ 743029 w 890175"/>
                    <a:gd name="connsiteY2" fmla="*/ 13149 h 504825"/>
                    <a:gd name="connsiteX3" fmla="*/ 832077 w 890175"/>
                    <a:gd name="connsiteY3" fmla="*/ 102198 h 504825"/>
                    <a:gd name="connsiteX4" fmla="*/ 845226 w 890175"/>
                    <a:gd name="connsiteY4" fmla="*/ 167325 h 504825"/>
                    <a:gd name="connsiteX5" fmla="*/ 845226 w 890175"/>
                    <a:gd name="connsiteY5" fmla="*/ 155726 h 504825"/>
                    <a:gd name="connsiteX6" fmla="*/ 890175 w 890175"/>
                    <a:gd name="connsiteY6" fmla="*/ 430285 h 504825"/>
                    <a:gd name="connsiteX7" fmla="*/ 815634 w 890175"/>
                    <a:gd name="connsiteY7" fmla="*/ 504825 h 504825"/>
                    <a:gd name="connsiteX8" fmla="*/ 73435 w 890175"/>
                    <a:gd name="connsiteY8" fmla="*/ 504825 h 504825"/>
                    <a:gd name="connsiteX9" fmla="*/ 0 w 890175"/>
                    <a:gd name="connsiteY9" fmla="*/ 431389 h 504825"/>
                    <a:gd name="connsiteX10" fmla="*/ 44370 w 890175"/>
                    <a:gd name="connsiteY10" fmla="*/ 160357 h 504825"/>
                    <a:gd name="connsiteX11" fmla="*/ 44370 w 890175"/>
                    <a:gd name="connsiteY11" fmla="*/ 167325 h 504825"/>
                    <a:gd name="connsiteX12" fmla="*/ 57519 w 890175"/>
                    <a:gd name="connsiteY12" fmla="*/ 102197 h 504825"/>
                    <a:gd name="connsiteX13" fmla="*/ 146568 w 890175"/>
                    <a:gd name="connsiteY13" fmla="*/ 13149 h 504825"/>
                    <a:gd name="connsiteX0" fmla="*/ 211695 w 890175"/>
                    <a:gd name="connsiteY0" fmla="*/ 0 h 504825"/>
                    <a:gd name="connsiteX1" fmla="*/ 677901 w 890175"/>
                    <a:gd name="connsiteY1" fmla="*/ 0 h 504825"/>
                    <a:gd name="connsiteX2" fmla="*/ 743029 w 890175"/>
                    <a:gd name="connsiteY2" fmla="*/ 13149 h 504825"/>
                    <a:gd name="connsiteX3" fmla="*/ 832077 w 890175"/>
                    <a:gd name="connsiteY3" fmla="*/ 102198 h 504825"/>
                    <a:gd name="connsiteX4" fmla="*/ 845226 w 890175"/>
                    <a:gd name="connsiteY4" fmla="*/ 167325 h 504825"/>
                    <a:gd name="connsiteX5" fmla="*/ 845226 w 890175"/>
                    <a:gd name="connsiteY5" fmla="*/ 155726 h 504825"/>
                    <a:gd name="connsiteX6" fmla="*/ 890175 w 890175"/>
                    <a:gd name="connsiteY6" fmla="*/ 430285 h 504825"/>
                    <a:gd name="connsiteX7" fmla="*/ 815634 w 890175"/>
                    <a:gd name="connsiteY7" fmla="*/ 504825 h 504825"/>
                    <a:gd name="connsiteX8" fmla="*/ 73435 w 890175"/>
                    <a:gd name="connsiteY8" fmla="*/ 504825 h 504825"/>
                    <a:gd name="connsiteX9" fmla="*/ 0 w 890175"/>
                    <a:gd name="connsiteY9" fmla="*/ 431389 h 504825"/>
                    <a:gd name="connsiteX10" fmla="*/ 44370 w 890175"/>
                    <a:gd name="connsiteY10" fmla="*/ 160357 h 504825"/>
                    <a:gd name="connsiteX11" fmla="*/ 44370 w 890175"/>
                    <a:gd name="connsiteY11" fmla="*/ 167325 h 504825"/>
                    <a:gd name="connsiteX12" fmla="*/ 57519 w 890175"/>
                    <a:gd name="connsiteY12" fmla="*/ 102197 h 504825"/>
                    <a:gd name="connsiteX13" fmla="*/ 146568 w 890175"/>
                    <a:gd name="connsiteY13" fmla="*/ 13149 h 504825"/>
                    <a:gd name="connsiteX14" fmla="*/ 211695 w 890175"/>
                    <a:gd name="connsiteY14" fmla="*/ 0 h 504825"/>
                    <a:gd name="connsiteX0" fmla="*/ 212374 w 890854"/>
                    <a:gd name="connsiteY0" fmla="*/ 0 h 504825"/>
                    <a:gd name="connsiteX1" fmla="*/ 678580 w 890854"/>
                    <a:gd name="connsiteY1" fmla="*/ 0 h 504825"/>
                    <a:gd name="connsiteX2" fmla="*/ 743708 w 890854"/>
                    <a:gd name="connsiteY2" fmla="*/ 13149 h 504825"/>
                    <a:gd name="connsiteX3" fmla="*/ 832756 w 890854"/>
                    <a:gd name="connsiteY3" fmla="*/ 102198 h 504825"/>
                    <a:gd name="connsiteX4" fmla="*/ 845905 w 890854"/>
                    <a:gd name="connsiteY4" fmla="*/ 167325 h 504825"/>
                    <a:gd name="connsiteX5" fmla="*/ 845905 w 890854"/>
                    <a:gd name="connsiteY5" fmla="*/ 155726 h 504825"/>
                    <a:gd name="connsiteX6" fmla="*/ 890854 w 890854"/>
                    <a:gd name="connsiteY6" fmla="*/ 430285 h 504825"/>
                    <a:gd name="connsiteX7" fmla="*/ 816313 w 890854"/>
                    <a:gd name="connsiteY7" fmla="*/ 504825 h 504825"/>
                    <a:gd name="connsiteX8" fmla="*/ 74114 w 890854"/>
                    <a:gd name="connsiteY8" fmla="*/ 504825 h 504825"/>
                    <a:gd name="connsiteX9" fmla="*/ 679 w 890854"/>
                    <a:gd name="connsiteY9" fmla="*/ 431389 h 504825"/>
                    <a:gd name="connsiteX10" fmla="*/ 45049 w 890854"/>
                    <a:gd name="connsiteY10" fmla="*/ 160357 h 504825"/>
                    <a:gd name="connsiteX11" fmla="*/ 45049 w 890854"/>
                    <a:gd name="connsiteY11" fmla="*/ 167325 h 504825"/>
                    <a:gd name="connsiteX12" fmla="*/ 58198 w 890854"/>
                    <a:gd name="connsiteY12" fmla="*/ 102197 h 504825"/>
                    <a:gd name="connsiteX13" fmla="*/ 147247 w 890854"/>
                    <a:gd name="connsiteY13" fmla="*/ 13149 h 504825"/>
                    <a:gd name="connsiteX14" fmla="*/ 212374 w 890854"/>
                    <a:gd name="connsiteY14" fmla="*/ 0 h 504825"/>
                    <a:gd name="connsiteX0" fmla="*/ 212374 w 890854"/>
                    <a:gd name="connsiteY0" fmla="*/ 0 h 504825"/>
                    <a:gd name="connsiteX1" fmla="*/ 678580 w 890854"/>
                    <a:gd name="connsiteY1" fmla="*/ 0 h 504825"/>
                    <a:gd name="connsiteX2" fmla="*/ 743708 w 890854"/>
                    <a:gd name="connsiteY2" fmla="*/ 13149 h 504825"/>
                    <a:gd name="connsiteX3" fmla="*/ 832756 w 890854"/>
                    <a:gd name="connsiteY3" fmla="*/ 102198 h 504825"/>
                    <a:gd name="connsiteX4" fmla="*/ 845905 w 890854"/>
                    <a:gd name="connsiteY4" fmla="*/ 167325 h 504825"/>
                    <a:gd name="connsiteX5" fmla="*/ 845905 w 890854"/>
                    <a:gd name="connsiteY5" fmla="*/ 155726 h 504825"/>
                    <a:gd name="connsiteX6" fmla="*/ 890854 w 890854"/>
                    <a:gd name="connsiteY6" fmla="*/ 430285 h 504825"/>
                    <a:gd name="connsiteX7" fmla="*/ 816313 w 890854"/>
                    <a:gd name="connsiteY7" fmla="*/ 504825 h 504825"/>
                    <a:gd name="connsiteX8" fmla="*/ 74114 w 890854"/>
                    <a:gd name="connsiteY8" fmla="*/ 504825 h 504825"/>
                    <a:gd name="connsiteX9" fmla="*/ 679 w 890854"/>
                    <a:gd name="connsiteY9" fmla="*/ 431389 h 504825"/>
                    <a:gd name="connsiteX10" fmla="*/ 45049 w 890854"/>
                    <a:gd name="connsiteY10" fmla="*/ 160357 h 504825"/>
                    <a:gd name="connsiteX11" fmla="*/ 45049 w 890854"/>
                    <a:gd name="connsiteY11" fmla="*/ 167325 h 504825"/>
                    <a:gd name="connsiteX12" fmla="*/ 58198 w 890854"/>
                    <a:gd name="connsiteY12" fmla="*/ 102197 h 504825"/>
                    <a:gd name="connsiteX13" fmla="*/ 147247 w 890854"/>
                    <a:gd name="connsiteY13" fmla="*/ 13149 h 504825"/>
                    <a:gd name="connsiteX14" fmla="*/ 212374 w 890854"/>
                    <a:gd name="connsiteY14" fmla="*/ 0 h 504825"/>
                    <a:gd name="connsiteX0" fmla="*/ 212374 w 892750"/>
                    <a:gd name="connsiteY0" fmla="*/ 0 h 504825"/>
                    <a:gd name="connsiteX1" fmla="*/ 678580 w 892750"/>
                    <a:gd name="connsiteY1" fmla="*/ 0 h 504825"/>
                    <a:gd name="connsiteX2" fmla="*/ 743708 w 892750"/>
                    <a:gd name="connsiteY2" fmla="*/ 13149 h 504825"/>
                    <a:gd name="connsiteX3" fmla="*/ 832756 w 892750"/>
                    <a:gd name="connsiteY3" fmla="*/ 102198 h 504825"/>
                    <a:gd name="connsiteX4" fmla="*/ 845905 w 892750"/>
                    <a:gd name="connsiteY4" fmla="*/ 167325 h 504825"/>
                    <a:gd name="connsiteX5" fmla="*/ 845905 w 892750"/>
                    <a:gd name="connsiteY5" fmla="*/ 155726 h 504825"/>
                    <a:gd name="connsiteX6" fmla="*/ 890854 w 892750"/>
                    <a:gd name="connsiteY6" fmla="*/ 430285 h 504825"/>
                    <a:gd name="connsiteX7" fmla="*/ 816313 w 892750"/>
                    <a:gd name="connsiteY7" fmla="*/ 504825 h 504825"/>
                    <a:gd name="connsiteX8" fmla="*/ 74114 w 892750"/>
                    <a:gd name="connsiteY8" fmla="*/ 504825 h 504825"/>
                    <a:gd name="connsiteX9" fmla="*/ 679 w 892750"/>
                    <a:gd name="connsiteY9" fmla="*/ 431389 h 504825"/>
                    <a:gd name="connsiteX10" fmla="*/ 45049 w 892750"/>
                    <a:gd name="connsiteY10" fmla="*/ 160357 h 504825"/>
                    <a:gd name="connsiteX11" fmla="*/ 45049 w 892750"/>
                    <a:gd name="connsiteY11" fmla="*/ 167325 h 504825"/>
                    <a:gd name="connsiteX12" fmla="*/ 58198 w 892750"/>
                    <a:gd name="connsiteY12" fmla="*/ 102197 h 504825"/>
                    <a:gd name="connsiteX13" fmla="*/ 147247 w 892750"/>
                    <a:gd name="connsiteY13" fmla="*/ 13149 h 504825"/>
                    <a:gd name="connsiteX14" fmla="*/ 212374 w 892750"/>
                    <a:gd name="connsiteY14" fmla="*/ 0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92750" h="504825">
                      <a:moveTo>
                        <a:pt x="212374" y="0"/>
                      </a:moveTo>
                      <a:lnTo>
                        <a:pt x="678580" y="0"/>
                      </a:lnTo>
                      <a:lnTo>
                        <a:pt x="743708" y="13149"/>
                      </a:lnTo>
                      <a:cubicBezTo>
                        <a:pt x="783746" y="30084"/>
                        <a:pt x="815821" y="62159"/>
                        <a:pt x="832756" y="102198"/>
                      </a:cubicBezTo>
                      <a:lnTo>
                        <a:pt x="845905" y="167325"/>
                      </a:lnTo>
                      <a:lnTo>
                        <a:pt x="845905" y="155726"/>
                      </a:lnTo>
                      <a:lnTo>
                        <a:pt x="890854" y="430285"/>
                      </a:lnTo>
                      <a:cubicBezTo>
                        <a:pt x="902688" y="468233"/>
                        <a:pt x="856881" y="503559"/>
                        <a:pt x="816313" y="504825"/>
                      </a:cubicBezTo>
                      <a:lnTo>
                        <a:pt x="74114" y="504825"/>
                      </a:lnTo>
                      <a:cubicBezTo>
                        <a:pt x="41776" y="501307"/>
                        <a:pt x="-6283" y="461108"/>
                        <a:pt x="679" y="431389"/>
                      </a:cubicBezTo>
                      <a:lnTo>
                        <a:pt x="45049" y="160357"/>
                      </a:lnTo>
                      <a:lnTo>
                        <a:pt x="45049" y="167325"/>
                      </a:lnTo>
                      <a:lnTo>
                        <a:pt x="58198" y="102197"/>
                      </a:lnTo>
                      <a:cubicBezTo>
                        <a:pt x="75133" y="62159"/>
                        <a:pt x="107208" y="30084"/>
                        <a:pt x="147247" y="13149"/>
                      </a:cubicBezTo>
                      <a:lnTo>
                        <a:pt x="212374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3" name="Group 159">
                <a:extLst>
                  <a:ext uri="{FF2B5EF4-FFF2-40B4-BE49-F238E27FC236}">
                    <a16:creationId xmlns:a16="http://schemas.microsoft.com/office/drawing/2014/main" id="{72616F59-58C9-4BCA-ADAE-5904EE2306EC}"/>
                  </a:ext>
                </a:extLst>
              </p:cNvPr>
              <p:cNvGrpSpPr/>
              <p:nvPr/>
            </p:nvGrpSpPr>
            <p:grpSpPr>
              <a:xfrm rot="1441980" flipH="1">
                <a:off x="3479349" y="1323724"/>
                <a:ext cx="611355" cy="1063441"/>
                <a:chOff x="6236878" y="1245493"/>
                <a:chExt cx="1202147" cy="2091114"/>
              </a:xfrm>
            </p:grpSpPr>
            <p:sp>
              <p:nvSpPr>
                <p:cNvPr id="94" name="Chord 160">
                  <a:extLst>
                    <a:ext uri="{FF2B5EF4-FFF2-40B4-BE49-F238E27FC236}">
                      <a16:creationId xmlns:a16="http://schemas.microsoft.com/office/drawing/2014/main" id="{BB373804-1734-4CBB-9228-198BA7B70C6C}"/>
                    </a:ext>
                  </a:extLst>
                </p:cNvPr>
                <p:cNvSpPr/>
                <p:nvPr/>
              </p:nvSpPr>
              <p:spPr>
                <a:xfrm rot="14400000">
                  <a:off x="6524625" y="1638300"/>
                  <a:ext cx="914400" cy="914400"/>
                </a:xfrm>
                <a:prstGeom prst="chord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: Rounded Corners 161">
                  <a:extLst>
                    <a:ext uri="{FF2B5EF4-FFF2-40B4-BE49-F238E27FC236}">
                      <a16:creationId xmlns:a16="http://schemas.microsoft.com/office/drawing/2014/main" id="{1B67FE5C-FB32-4C7E-8C88-657DC54551DE}"/>
                    </a:ext>
                  </a:extLst>
                </p:cNvPr>
                <p:cNvSpPr/>
                <p:nvPr/>
              </p:nvSpPr>
              <p:spPr>
                <a:xfrm rot="1072930">
                  <a:off x="6905486" y="2083358"/>
                  <a:ext cx="341803" cy="1253249"/>
                </a:xfrm>
                <a:prstGeom prst="roundRect">
                  <a:avLst>
                    <a:gd name="adj" fmla="val 29903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: Rounded Corners 162">
                  <a:extLst>
                    <a:ext uri="{FF2B5EF4-FFF2-40B4-BE49-F238E27FC236}">
                      <a16:creationId xmlns:a16="http://schemas.microsoft.com/office/drawing/2014/main" id="{8DD8FA17-4DD6-4702-B6AF-8A0D5A72949E}"/>
                    </a:ext>
                  </a:extLst>
                </p:cNvPr>
                <p:cNvSpPr/>
                <p:nvPr/>
              </p:nvSpPr>
              <p:spPr>
                <a:xfrm rot="2245720">
                  <a:off x="6719738" y="1466521"/>
                  <a:ext cx="91440" cy="9144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: Shape 163">
                  <a:extLst>
                    <a:ext uri="{FF2B5EF4-FFF2-40B4-BE49-F238E27FC236}">
                      <a16:creationId xmlns:a16="http://schemas.microsoft.com/office/drawing/2014/main" id="{872EB07A-5C8B-4C26-AFC3-9FB8DD4C5496}"/>
                    </a:ext>
                  </a:extLst>
                </p:cNvPr>
                <p:cNvSpPr/>
                <p:nvPr/>
              </p:nvSpPr>
              <p:spPr>
                <a:xfrm rot="18420000">
                  <a:off x="6042916" y="1439455"/>
                  <a:ext cx="892749" cy="504825"/>
                </a:xfrm>
                <a:custGeom>
                  <a:avLst/>
                  <a:gdLst>
                    <a:gd name="connsiteX0" fmla="*/ 211695 w 890175"/>
                    <a:gd name="connsiteY0" fmla="*/ 0 h 504825"/>
                    <a:gd name="connsiteX1" fmla="*/ 677901 w 890175"/>
                    <a:gd name="connsiteY1" fmla="*/ 0 h 504825"/>
                    <a:gd name="connsiteX2" fmla="*/ 743029 w 890175"/>
                    <a:gd name="connsiteY2" fmla="*/ 13149 h 504825"/>
                    <a:gd name="connsiteX3" fmla="*/ 832077 w 890175"/>
                    <a:gd name="connsiteY3" fmla="*/ 102198 h 504825"/>
                    <a:gd name="connsiteX4" fmla="*/ 845226 w 890175"/>
                    <a:gd name="connsiteY4" fmla="*/ 167325 h 504825"/>
                    <a:gd name="connsiteX5" fmla="*/ 845226 w 890175"/>
                    <a:gd name="connsiteY5" fmla="*/ 155726 h 504825"/>
                    <a:gd name="connsiteX6" fmla="*/ 890175 w 890175"/>
                    <a:gd name="connsiteY6" fmla="*/ 430285 h 504825"/>
                    <a:gd name="connsiteX7" fmla="*/ 815634 w 890175"/>
                    <a:gd name="connsiteY7" fmla="*/ 504825 h 504825"/>
                    <a:gd name="connsiteX8" fmla="*/ 73435 w 890175"/>
                    <a:gd name="connsiteY8" fmla="*/ 504825 h 504825"/>
                    <a:gd name="connsiteX9" fmla="*/ 0 w 890175"/>
                    <a:gd name="connsiteY9" fmla="*/ 431389 h 504825"/>
                    <a:gd name="connsiteX10" fmla="*/ 44370 w 890175"/>
                    <a:gd name="connsiteY10" fmla="*/ 160357 h 504825"/>
                    <a:gd name="connsiteX11" fmla="*/ 44370 w 890175"/>
                    <a:gd name="connsiteY11" fmla="*/ 167325 h 504825"/>
                    <a:gd name="connsiteX12" fmla="*/ 57519 w 890175"/>
                    <a:gd name="connsiteY12" fmla="*/ 102197 h 504825"/>
                    <a:gd name="connsiteX13" fmla="*/ 146568 w 890175"/>
                    <a:gd name="connsiteY13" fmla="*/ 13149 h 504825"/>
                    <a:gd name="connsiteX0" fmla="*/ 211695 w 890175"/>
                    <a:gd name="connsiteY0" fmla="*/ 0 h 504825"/>
                    <a:gd name="connsiteX1" fmla="*/ 677901 w 890175"/>
                    <a:gd name="connsiteY1" fmla="*/ 0 h 504825"/>
                    <a:gd name="connsiteX2" fmla="*/ 743029 w 890175"/>
                    <a:gd name="connsiteY2" fmla="*/ 13149 h 504825"/>
                    <a:gd name="connsiteX3" fmla="*/ 832077 w 890175"/>
                    <a:gd name="connsiteY3" fmla="*/ 102198 h 504825"/>
                    <a:gd name="connsiteX4" fmla="*/ 845226 w 890175"/>
                    <a:gd name="connsiteY4" fmla="*/ 167325 h 504825"/>
                    <a:gd name="connsiteX5" fmla="*/ 845226 w 890175"/>
                    <a:gd name="connsiteY5" fmla="*/ 155726 h 504825"/>
                    <a:gd name="connsiteX6" fmla="*/ 890175 w 890175"/>
                    <a:gd name="connsiteY6" fmla="*/ 430285 h 504825"/>
                    <a:gd name="connsiteX7" fmla="*/ 815634 w 890175"/>
                    <a:gd name="connsiteY7" fmla="*/ 504825 h 504825"/>
                    <a:gd name="connsiteX8" fmla="*/ 73435 w 890175"/>
                    <a:gd name="connsiteY8" fmla="*/ 504825 h 504825"/>
                    <a:gd name="connsiteX9" fmla="*/ 0 w 890175"/>
                    <a:gd name="connsiteY9" fmla="*/ 431389 h 504825"/>
                    <a:gd name="connsiteX10" fmla="*/ 44370 w 890175"/>
                    <a:gd name="connsiteY10" fmla="*/ 160357 h 504825"/>
                    <a:gd name="connsiteX11" fmla="*/ 44370 w 890175"/>
                    <a:gd name="connsiteY11" fmla="*/ 167325 h 504825"/>
                    <a:gd name="connsiteX12" fmla="*/ 57519 w 890175"/>
                    <a:gd name="connsiteY12" fmla="*/ 102197 h 504825"/>
                    <a:gd name="connsiteX13" fmla="*/ 146568 w 890175"/>
                    <a:gd name="connsiteY13" fmla="*/ 13149 h 504825"/>
                    <a:gd name="connsiteX14" fmla="*/ 211695 w 890175"/>
                    <a:gd name="connsiteY14" fmla="*/ 0 h 504825"/>
                    <a:gd name="connsiteX0" fmla="*/ 212374 w 890854"/>
                    <a:gd name="connsiteY0" fmla="*/ 0 h 504825"/>
                    <a:gd name="connsiteX1" fmla="*/ 678580 w 890854"/>
                    <a:gd name="connsiteY1" fmla="*/ 0 h 504825"/>
                    <a:gd name="connsiteX2" fmla="*/ 743708 w 890854"/>
                    <a:gd name="connsiteY2" fmla="*/ 13149 h 504825"/>
                    <a:gd name="connsiteX3" fmla="*/ 832756 w 890854"/>
                    <a:gd name="connsiteY3" fmla="*/ 102198 h 504825"/>
                    <a:gd name="connsiteX4" fmla="*/ 845905 w 890854"/>
                    <a:gd name="connsiteY4" fmla="*/ 167325 h 504825"/>
                    <a:gd name="connsiteX5" fmla="*/ 845905 w 890854"/>
                    <a:gd name="connsiteY5" fmla="*/ 155726 h 504825"/>
                    <a:gd name="connsiteX6" fmla="*/ 890854 w 890854"/>
                    <a:gd name="connsiteY6" fmla="*/ 430285 h 504825"/>
                    <a:gd name="connsiteX7" fmla="*/ 816313 w 890854"/>
                    <a:gd name="connsiteY7" fmla="*/ 504825 h 504825"/>
                    <a:gd name="connsiteX8" fmla="*/ 74114 w 890854"/>
                    <a:gd name="connsiteY8" fmla="*/ 504825 h 504825"/>
                    <a:gd name="connsiteX9" fmla="*/ 679 w 890854"/>
                    <a:gd name="connsiteY9" fmla="*/ 431389 h 504825"/>
                    <a:gd name="connsiteX10" fmla="*/ 45049 w 890854"/>
                    <a:gd name="connsiteY10" fmla="*/ 160357 h 504825"/>
                    <a:gd name="connsiteX11" fmla="*/ 45049 w 890854"/>
                    <a:gd name="connsiteY11" fmla="*/ 167325 h 504825"/>
                    <a:gd name="connsiteX12" fmla="*/ 58198 w 890854"/>
                    <a:gd name="connsiteY12" fmla="*/ 102197 h 504825"/>
                    <a:gd name="connsiteX13" fmla="*/ 147247 w 890854"/>
                    <a:gd name="connsiteY13" fmla="*/ 13149 h 504825"/>
                    <a:gd name="connsiteX14" fmla="*/ 212374 w 890854"/>
                    <a:gd name="connsiteY14" fmla="*/ 0 h 504825"/>
                    <a:gd name="connsiteX0" fmla="*/ 212374 w 890854"/>
                    <a:gd name="connsiteY0" fmla="*/ 0 h 504825"/>
                    <a:gd name="connsiteX1" fmla="*/ 678580 w 890854"/>
                    <a:gd name="connsiteY1" fmla="*/ 0 h 504825"/>
                    <a:gd name="connsiteX2" fmla="*/ 743708 w 890854"/>
                    <a:gd name="connsiteY2" fmla="*/ 13149 h 504825"/>
                    <a:gd name="connsiteX3" fmla="*/ 832756 w 890854"/>
                    <a:gd name="connsiteY3" fmla="*/ 102198 h 504825"/>
                    <a:gd name="connsiteX4" fmla="*/ 845905 w 890854"/>
                    <a:gd name="connsiteY4" fmla="*/ 167325 h 504825"/>
                    <a:gd name="connsiteX5" fmla="*/ 845905 w 890854"/>
                    <a:gd name="connsiteY5" fmla="*/ 155726 h 504825"/>
                    <a:gd name="connsiteX6" fmla="*/ 890854 w 890854"/>
                    <a:gd name="connsiteY6" fmla="*/ 430285 h 504825"/>
                    <a:gd name="connsiteX7" fmla="*/ 816313 w 890854"/>
                    <a:gd name="connsiteY7" fmla="*/ 504825 h 504825"/>
                    <a:gd name="connsiteX8" fmla="*/ 74114 w 890854"/>
                    <a:gd name="connsiteY8" fmla="*/ 504825 h 504825"/>
                    <a:gd name="connsiteX9" fmla="*/ 679 w 890854"/>
                    <a:gd name="connsiteY9" fmla="*/ 431389 h 504825"/>
                    <a:gd name="connsiteX10" fmla="*/ 45049 w 890854"/>
                    <a:gd name="connsiteY10" fmla="*/ 160357 h 504825"/>
                    <a:gd name="connsiteX11" fmla="*/ 45049 w 890854"/>
                    <a:gd name="connsiteY11" fmla="*/ 167325 h 504825"/>
                    <a:gd name="connsiteX12" fmla="*/ 58198 w 890854"/>
                    <a:gd name="connsiteY12" fmla="*/ 102197 h 504825"/>
                    <a:gd name="connsiteX13" fmla="*/ 147247 w 890854"/>
                    <a:gd name="connsiteY13" fmla="*/ 13149 h 504825"/>
                    <a:gd name="connsiteX14" fmla="*/ 212374 w 890854"/>
                    <a:gd name="connsiteY14" fmla="*/ 0 h 504825"/>
                    <a:gd name="connsiteX0" fmla="*/ 212374 w 892750"/>
                    <a:gd name="connsiteY0" fmla="*/ 0 h 504825"/>
                    <a:gd name="connsiteX1" fmla="*/ 678580 w 892750"/>
                    <a:gd name="connsiteY1" fmla="*/ 0 h 504825"/>
                    <a:gd name="connsiteX2" fmla="*/ 743708 w 892750"/>
                    <a:gd name="connsiteY2" fmla="*/ 13149 h 504825"/>
                    <a:gd name="connsiteX3" fmla="*/ 832756 w 892750"/>
                    <a:gd name="connsiteY3" fmla="*/ 102198 h 504825"/>
                    <a:gd name="connsiteX4" fmla="*/ 845905 w 892750"/>
                    <a:gd name="connsiteY4" fmla="*/ 167325 h 504825"/>
                    <a:gd name="connsiteX5" fmla="*/ 845905 w 892750"/>
                    <a:gd name="connsiteY5" fmla="*/ 155726 h 504825"/>
                    <a:gd name="connsiteX6" fmla="*/ 890854 w 892750"/>
                    <a:gd name="connsiteY6" fmla="*/ 430285 h 504825"/>
                    <a:gd name="connsiteX7" fmla="*/ 816313 w 892750"/>
                    <a:gd name="connsiteY7" fmla="*/ 504825 h 504825"/>
                    <a:gd name="connsiteX8" fmla="*/ 74114 w 892750"/>
                    <a:gd name="connsiteY8" fmla="*/ 504825 h 504825"/>
                    <a:gd name="connsiteX9" fmla="*/ 679 w 892750"/>
                    <a:gd name="connsiteY9" fmla="*/ 431389 h 504825"/>
                    <a:gd name="connsiteX10" fmla="*/ 45049 w 892750"/>
                    <a:gd name="connsiteY10" fmla="*/ 160357 h 504825"/>
                    <a:gd name="connsiteX11" fmla="*/ 45049 w 892750"/>
                    <a:gd name="connsiteY11" fmla="*/ 167325 h 504825"/>
                    <a:gd name="connsiteX12" fmla="*/ 58198 w 892750"/>
                    <a:gd name="connsiteY12" fmla="*/ 102197 h 504825"/>
                    <a:gd name="connsiteX13" fmla="*/ 147247 w 892750"/>
                    <a:gd name="connsiteY13" fmla="*/ 13149 h 504825"/>
                    <a:gd name="connsiteX14" fmla="*/ 212374 w 892750"/>
                    <a:gd name="connsiteY14" fmla="*/ 0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92750" h="504825">
                      <a:moveTo>
                        <a:pt x="212374" y="0"/>
                      </a:moveTo>
                      <a:lnTo>
                        <a:pt x="678580" y="0"/>
                      </a:lnTo>
                      <a:lnTo>
                        <a:pt x="743708" y="13149"/>
                      </a:lnTo>
                      <a:cubicBezTo>
                        <a:pt x="783746" y="30084"/>
                        <a:pt x="815821" y="62159"/>
                        <a:pt x="832756" y="102198"/>
                      </a:cubicBezTo>
                      <a:lnTo>
                        <a:pt x="845905" y="167325"/>
                      </a:lnTo>
                      <a:lnTo>
                        <a:pt x="845905" y="155726"/>
                      </a:lnTo>
                      <a:lnTo>
                        <a:pt x="890854" y="430285"/>
                      </a:lnTo>
                      <a:cubicBezTo>
                        <a:pt x="902688" y="468233"/>
                        <a:pt x="856881" y="503559"/>
                        <a:pt x="816313" y="504825"/>
                      </a:cubicBezTo>
                      <a:lnTo>
                        <a:pt x="74114" y="504825"/>
                      </a:lnTo>
                      <a:cubicBezTo>
                        <a:pt x="41776" y="501307"/>
                        <a:pt x="-6283" y="461108"/>
                        <a:pt x="679" y="431389"/>
                      </a:cubicBezTo>
                      <a:lnTo>
                        <a:pt x="45049" y="160357"/>
                      </a:lnTo>
                      <a:lnTo>
                        <a:pt x="45049" y="167325"/>
                      </a:lnTo>
                      <a:lnTo>
                        <a:pt x="58198" y="102197"/>
                      </a:lnTo>
                      <a:cubicBezTo>
                        <a:pt x="75133" y="62159"/>
                        <a:pt x="107208" y="30084"/>
                        <a:pt x="147247" y="13149"/>
                      </a:cubicBezTo>
                      <a:lnTo>
                        <a:pt x="212374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99" name="Group 152">
            <a:extLst>
              <a:ext uri="{FF2B5EF4-FFF2-40B4-BE49-F238E27FC236}">
                <a16:creationId xmlns:a16="http://schemas.microsoft.com/office/drawing/2014/main" id="{32CF3908-5F00-45AA-AFE9-A9E15742948D}"/>
              </a:ext>
            </a:extLst>
          </p:cNvPr>
          <p:cNvGrpSpPr/>
          <p:nvPr/>
        </p:nvGrpSpPr>
        <p:grpSpPr>
          <a:xfrm>
            <a:off x="5787819" y="1213150"/>
            <a:ext cx="1619562" cy="2691554"/>
            <a:chOff x="1473162" y="3843076"/>
            <a:chExt cx="1719191" cy="2857126"/>
          </a:xfrm>
        </p:grpSpPr>
        <p:sp>
          <p:nvSpPr>
            <p:cNvPr id="200" name="Freeform: Shape 153">
              <a:extLst>
                <a:ext uri="{FF2B5EF4-FFF2-40B4-BE49-F238E27FC236}">
                  <a16:creationId xmlns:a16="http://schemas.microsoft.com/office/drawing/2014/main" id="{1C9DE1BA-F8B8-4FC9-BB80-5A898D091684}"/>
                </a:ext>
              </a:extLst>
            </p:cNvPr>
            <p:cNvSpPr/>
            <p:nvPr/>
          </p:nvSpPr>
          <p:spPr>
            <a:xfrm>
              <a:off x="1552741" y="5141363"/>
              <a:ext cx="807883" cy="838370"/>
            </a:xfrm>
            <a:custGeom>
              <a:avLst/>
              <a:gdLst>
                <a:gd name="connsiteX0" fmla="*/ 810289 w 807883"/>
                <a:gd name="connsiteY0" fmla="*/ 183404 h 838369"/>
                <a:gd name="connsiteX1" fmla="*/ 810289 w 807883"/>
                <a:gd name="connsiteY1" fmla="*/ 822090 h 838369"/>
                <a:gd name="connsiteX2" fmla="*/ 792252 w 807883"/>
                <a:gd name="connsiteY2" fmla="*/ 839619 h 838369"/>
                <a:gd name="connsiteX3" fmla="*/ 713496 w 807883"/>
                <a:gd name="connsiteY3" fmla="*/ 839619 h 838369"/>
                <a:gd name="connsiteX4" fmla="*/ 649983 w 807883"/>
                <a:gd name="connsiteY4" fmla="*/ 829711 h 838369"/>
                <a:gd name="connsiteX5" fmla="*/ 621529 w 807883"/>
                <a:gd name="connsiteY5" fmla="*/ 773312 h 838369"/>
                <a:gd name="connsiteX6" fmla="*/ 622291 w 807883"/>
                <a:gd name="connsiteY6" fmla="*/ 449650 h 838369"/>
                <a:gd name="connsiteX7" fmla="*/ 610097 w 807883"/>
                <a:gd name="connsiteY7" fmla="*/ 437964 h 838369"/>
                <a:gd name="connsiteX8" fmla="*/ 405331 w 807883"/>
                <a:gd name="connsiteY8" fmla="*/ 417132 h 838369"/>
                <a:gd name="connsiteX9" fmla="*/ 211490 w 807883"/>
                <a:gd name="connsiteY9" fmla="*/ 324149 h 838369"/>
                <a:gd name="connsiteX10" fmla="*/ 3422 w 807883"/>
                <a:gd name="connsiteY10" fmla="*/ 70351 h 838369"/>
                <a:gd name="connsiteX11" fmla="*/ 4946 w 807883"/>
                <a:gd name="connsiteY11" fmla="*/ 56887 h 838369"/>
                <a:gd name="connsiteX12" fmla="*/ 22476 w 807883"/>
                <a:gd name="connsiteY12" fmla="*/ 44946 h 838369"/>
                <a:gd name="connsiteX13" fmla="*/ 104789 w 807883"/>
                <a:gd name="connsiteY13" fmla="*/ 6076 h 838369"/>
                <a:gd name="connsiteX14" fmla="*/ 116983 w 807883"/>
                <a:gd name="connsiteY14" fmla="*/ 3028 h 838369"/>
                <a:gd name="connsiteX15" fmla="*/ 134767 w 807883"/>
                <a:gd name="connsiteY15" fmla="*/ 9125 h 838369"/>
                <a:gd name="connsiteX16" fmla="*/ 317176 w 807883"/>
                <a:gd name="connsiteY16" fmla="*/ 221258 h 838369"/>
                <a:gd name="connsiteX17" fmla="*/ 585200 w 807883"/>
                <a:gd name="connsiteY17" fmla="*/ 293155 h 838369"/>
                <a:gd name="connsiteX18" fmla="*/ 589011 w 807883"/>
                <a:gd name="connsiteY18" fmla="*/ 292901 h 838369"/>
                <a:gd name="connsiteX19" fmla="*/ 620005 w 807883"/>
                <a:gd name="connsiteY19" fmla="*/ 287311 h 838369"/>
                <a:gd name="connsiteX20" fmla="*/ 629659 w 807883"/>
                <a:gd name="connsiteY20" fmla="*/ 260382 h 838369"/>
                <a:gd name="connsiteX21" fmla="*/ 752620 w 807883"/>
                <a:gd name="connsiteY21" fmla="*/ 144280 h 838369"/>
                <a:gd name="connsiteX22" fmla="*/ 763798 w 807883"/>
                <a:gd name="connsiteY22" fmla="*/ 143010 h 838369"/>
                <a:gd name="connsiteX23" fmla="*/ 779549 w 807883"/>
                <a:gd name="connsiteY23" fmla="*/ 144789 h 838369"/>
                <a:gd name="connsiteX24" fmla="*/ 810289 w 807883"/>
                <a:gd name="connsiteY24" fmla="*/ 183404 h 8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07883" h="838369">
                  <a:moveTo>
                    <a:pt x="810289" y="183404"/>
                  </a:moveTo>
                  <a:cubicBezTo>
                    <a:pt x="810289" y="396299"/>
                    <a:pt x="810289" y="609194"/>
                    <a:pt x="810289" y="822090"/>
                  </a:cubicBezTo>
                  <a:cubicBezTo>
                    <a:pt x="810289" y="839619"/>
                    <a:pt x="810289" y="839619"/>
                    <a:pt x="792252" y="839619"/>
                  </a:cubicBezTo>
                  <a:cubicBezTo>
                    <a:pt x="766084" y="839619"/>
                    <a:pt x="739663" y="839365"/>
                    <a:pt x="713496" y="839619"/>
                  </a:cubicBezTo>
                  <a:cubicBezTo>
                    <a:pt x="691647" y="839873"/>
                    <a:pt x="670815" y="836316"/>
                    <a:pt x="649983" y="829711"/>
                  </a:cubicBezTo>
                  <a:cubicBezTo>
                    <a:pt x="626864" y="817771"/>
                    <a:pt x="621275" y="798717"/>
                    <a:pt x="621529" y="773312"/>
                  </a:cubicBezTo>
                  <a:cubicBezTo>
                    <a:pt x="622799" y="665340"/>
                    <a:pt x="622037" y="557622"/>
                    <a:pt x="622291" y="449650"/>
                  </a:cubicBezTo>
                  <a:cubicBezTo>
                    <a:pt x="622291" y="439742"/>
                    <a:pt x="619243" y="437710"/>
                    <a:pt x="610097" y="437964"/>
                  </a:cubicBezTo>
                  <a:cubicBezTo>
                    <a:pt x="540995" y="440758"/>
                    <a:pt x="472401" y="434915"/>
                    <a:pt x="405331" y="417132"/>
                  </a:cubicBezTo>
                  <a:cubicBezTo>
                    <a:pt x="334959" y="398332"/>
                    <a:pt x="270430" y="367084"/>
                    <a:pt x="211490" y="324149"/>
                  </a:cubicBezTo>
                  <a:cubicBezTo>
                    <a:pt x="120286" y="257587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5367" y="-2307"/>
                    <a:pt x="129940" y="-783"/>
                    <a:pt x="134767" y="9125"/>
                  </a:cubicBezTo>
                  <a:cubicBezTo>
                    <a:pt x="177701" y="95249"/>
                    <a:pt x="235371" y="168669"/>
                    <a:pt x="317176" y="221258"/>
                  </a:cubicBezTo>
                  <a:cubicBezTo>
                    <a:pt x="398726" y="273847"/>
                    <a:pt x="488152" y="297981"/>
                    <a:pt x="585200" y="293155"/>
                  </a:cubicBezTo>
                  <a:cubicBezTo>
                    <a:pt x="586470" y="293155"/>
                    <a:pt x="587740" y="293155"/>
                    <a:pt x="589011" y="292901"/>
                  </a:cubicBezTo>
                  <a:cubicBezTo>
                    <a:pt x="599427" y="291122"/>
                    <a:pt x="610605" y="291122"/>
                    <a:pt x="620005" y="287311"/>
                  </a:cubicBezTo>
                  <a:cubicBezTo>
                    <a:pt x="631183" y="282738"/>
                    <a:pt x="627118" y="269528"/>
                    <a:pt x="629659" y="260382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lose/>
                </a:path>
              </a:pathLst>
            </a:custGeom>
            <a:solidFill>
              <a:srgbClr val="3AB4E8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154">
              <a:extLst>
                <a:ext uri="{FF2B5EF4-FFF2-40B4-BE49-F238E27FC236}">
                  <a16:creationId xmlns:a16="http://schemas.microsoft.com/office/drawing/2014/main" id="{46CC066A-4A30-40BE-B230-B5012A5BEC14}"/>
                </a:ext>
              </a:extLst>
            </p:cNvPr>
            <p:cNvSpPr/>
            <p:nvPr/>
          </p:nvSpPr>
          <p:spPr>
            <a:xfrm>
              <a:off x="2579466" y="5285136"/>
              <a:ext cx="500481" cy="769776"/>
            </a:xfrm>
            <a:custGeom>
              <a:avLst/>
              <a:gdLst>
                <a:gd name="connsiteX0" fmla="*/ 88680 w 500481"/>
                <a:gd name="connsiteY0" fmla="*/ 695847 h 769775"/>
                <a:gd name="connsiteX1" fmla="*/ 11448 w 500481"/>
                <a:gd name="connsiteY1" fmla="*/ 695847 h 769775"/>
                <a:gd name="connsiteX2" fmla="*/ 16 w 500481"/>
                <a:gd name="connsiteY2" fmla="*/ 684415 h 769775"/>
                <a:gd name="connsiteX3" fmla="*/ 270 w 500481"/>
                <a:gd name="connsiteY3" fmla="*/ 544940 h 769775"/>
                <a:gd name="connsiteX4" fmla="*/ 270 w 500481"/>
                <a:gd name="connsiteY4" fmla="*/ 40140 h 769775"/>
                <a:gd name="connsiteX5" fmla="*/ 33042 w 500481"/>
                <a:gd name="connsiteY5" fmla="*/ 0 h 769775"/>
                <a:gd name="connsiteX6" fmla="*/ 164387 w 500481"/>
                <a:gd name="connsiteY6" fmla="*/ 123723 h 769775"/>
                <a:gd name="connsiteX7" fmla="*/ 176327 w 500481"/>
                <a:gd name="connsiteY7" fmla="*/ 137442 h 769775"/>
                <a:gd name="connsiteX8" fmla="*/ 403449 w 500481"/>
                <a:gd name="connsiteY8" fmla="*/ 244143 h 769775"/>
                <a:gd name="connsiteX9" fmla="*/ 490843 w 500481"/>
                <a:gd name="connsiteY9" fmla="*/ 351607 h 769775"/>
                <a:gd name="connsiteX10" fmla="*/ 482713 w 500481"/>
                <a:gd name="connsiteY10" fmla="*/ 481935 h 769775"/>
                <a:gd name="connsiteX11" fmla="*/ 347812 w 500481"/>
                <a:gd name="connsiteY11" fmla="*/ 759614 h 769775"/>
                <a:gd name="connsiteX12" fmla="*/ 325202 w 500481"/>
                <a:gd name="connsiteY12" fmla="*/ 766981 h 769775"/>
                <a:gd name="connsiteX13" fmla="*/ 320375 w 500481"/>
                <a:gd name="connsiteY13" fmla="*/ 765965 h 769775"/>
                <a:gd name="connsiteX14" fmla="*/ 216467 w 500481"/>
                <a:gd name="connsiteY14" fmla="*/ 709057 h 769775"/>
                <a:gd name="connsiteX15" fmla="*/ 203511 w 500481"/>
                <a:gd name="connsiteY15" fmla="*/ 695339 h 769775"/>
                <a:gd name="connsiteX16" fmla="*/ 212403 w 500481"/>
                <a:gd name="connsiteY16" fmla="*/ 677301 h 769775"/>
                <a:gd name="connsiteX17" fmla="*/ 340445 w 500481"/>
                <a:gd name="connsiteY17" fmla="*/ 414612 h 769775"/>
                <a:gd name="connsiteX18" fmla="*/ 338920 w 500481"/>
                <a:gd name="connsiteY18" fmla="*/ 398353 h 769775"/>
                <a:gd name="connsiteX19" fmla="*/ 289634 w 500481"/>
                <a:gd name="connsiteY19" fmla="*/ 357196 h 769775"/>
                <a:gd name="connsiteX20" fmla="*/ 181154 w 500481"/>
                <a:gd name="connsiteY20" fmla="*/ 305624 h 769775"/>
                <a:gd name="connsiteX21" fmla="*/ 170738 w 500481"/>
                <a:gd name="connsiteY21" fmla="*/ 312737 h 769775"/>
                <a:gd name="connsiteX22" fmla="*/ 172008 w 500481"/>
                <a:gd name="connsiteY22" fmla="*/ 642750 h 769775"/>
                <a:gd name="connsiteX23" fmla="*/ 128058 w 500481"/>
                <a:gd name="connsiteY23" fmla="*/ 690766 h 769775"/>
                <a:gd name="connsiteX24" fmla="*/ 88680 w 500481"/>
                <a:gd name="connsiteY24" fmla="*/ 695847 h 76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481" h="769775">
                  <a:moveTo>
                    <a:pt x="88680" y="695847"/>
                  </a:moveTo>
                  <a:cubicBezTo>
                    <a:pt x="62766" y="695847"/>
                    <a:pt x="37107" y="695339"/>
                    <a:pt x="11448" y="695847"/>
                  </a:cubicBezTo>
                  <a:cubicBezTo>
                    <a:pt x="2556" y="696101"/>
                    <a:pt x="-238" y="693306"/>
                    <a:pt x="16" y="684415"/>
                  </a:cubicBezTo>
                  <a:cubicBezTo>
                    <a:pt x="270" y="637923"/>
                    <a:pt x="270" y="591432"/>
                    <a:pt x="270" y="544940"/>
                  </a:cubicBezTo>
                  <a:cubicBezTo>
                    <a:pt x="270" y="376758"/>
                    <a:pt x="270" y="208322"/>
                    <a:pt x="270" y="40140"/>
                  </a:cubicBezTo>
                  <a:cubicBezTo>
                    <a:pt x="4589" y="21340"/>
                    <a:pt x="19070" y="10924"/>
                    <a:pt x="33042" y="0"/>
                  </a:cubicBezTo>
                  <a:cubicBezTo>
                    <a:pt x="99604" y="11686"/>
                    <a:pt x="148636" y="53859"/>
                    <a:pt x="164387" y="123723"/>
                  </a:cubicBezTo>
                  <a:cubicBezTo>
                    <a:pt x="166165" y="131345"/>
                    <a:pt x="168706" y="134901"/>
                    <a:pt x="176327" y="137442"/>
                  </a:cubicBezTo>
                  <a:cubicBezTo>
                    <a:pt x="256353" y="163863"/>
                    <a:pt x="334855" y="193841"/>
                    <a:pt x="403449" y="244143"/>
                  </a:cubicBezTo>
                  <a:cubicBezTo>
                    <a:pt x="441811" y="272089"/>
                    <a:pt x="474076" y="305370"/>
                    <a:pt x="490843" y="351607"/>
                  </a:cubicBezTo>
                  <a:cubicBezTo>
                    <a:pt x="507102" y="396320"/>
                    <a:pt x="502275" y="439255"/>
                    <a:pt x="482713" y="481935"/>
                  </a:cubicBezTo>
                  <a:cubicBezTo>
                    <a:pt x="439779" y="575426"/>
                    <a:pt x="394303" y="667901"/>
                    <a:pt x="347812" y="759614"/>
                  </a:cubicBezTo>
                  <a:cubicBezTo>
                    <a:pt x="341715" y="771808"/>
                    <a:pt x="335109" y="772316"/>
                    <a:pt x="325202" y="766981"/>
                  </a:cubicBezTo>
                  <a:cubicBezTo>
                    <a:pt x="323423" y="766981"/>
                    <a:pt x="321899" y="766727"/>
                    <a:pt x="320375" y="765965"/>
                  </a:cubicBezTo>
                  <a:cubicBezTo>
                    <a:pt x="285824" y="746911"/>
                    <a:pt x="250510" y="729381"/>
                    <a:pt x="216467" y="709057"/>
                  </a:cubicBezTo>
                  <a:cubicBezTo>
                    <a:pt x="214689" y="701690"/>
                    <a:pt x="201478" y="704485"/>
                    <a:pt x="203511" y="695339"/>
                  </a:cubicBezTo>
                  <a:cubicBezTo>
                    <a:pt x="204781" y="688987"/>
                    <a:pt x="209354" y="683144"/>
                    <a:pt x="212403" y="677301"/>
                  </a:cubicBezTo>
                  <a:cubicBezTo>
                    <a:pt x="257370" y="590923"/>
                    <a:pt x="299796" y="503276"/>
                    <a:pt x="340445" y="414612"/>
                  </a:cubicBezTo>
                  <a:cubicBezTo>
                    <a:pt x="343239" y="408260"/>
                    <a:pt x="342985" y="403942"/>
                    <a:pt x="338920" y="398353"/>
                  </a:cubicBezTo>
                  <a:cubicBezTo>
                    <a:pt x="325964" y="380315"/>
                    <a:pt x="307926" y="368629"/>
                    <a:pt x="289634" y="357196"/>
                  </a:cubicBezTo>
                  <a:cubicBezTo>
                    <a:pt x="255337" y="336110"/>
                    <a:pt x="218500" y="320613"/>
                    <a:pt x="181154" y="305624"/>
                  </a:cubicBezTo>
                  <a:cubicBezTo>
                    <a:pt x="174041" y="302829"/>
                    <a:pt x="170484" y="303591"/>
                    <a:pt x="170738" y="312737"/>
                  </a:cubicBezTo>
                  <a:cubicBezTo>
                    <a:pt x="171500" y="422742"/>
                    <a:pt x="169468" y="532746"/>
                    <a:pt x="172008" y="642750"/>
                  </a:cubicBezTo>
                  <a:cubicBezTo>
                    <a:pt x="172517" y="665869"/>
                    <a:pt x="155749" y="684922"/>
                    <a:pt x="128058" y="690766"/>
                  </a:cubicBezTo>
                  <a:cubicBezTo>
                    <a:pt x="114593" y="693052"/>
                    <a:pt x="101636" y="694068"/>
                    <a:pt x="88680" y="695847"/>
                  </a:cubicBezTo>
                  <a:close/>
                </a:path>
              </a:pathLst>
            </a:custGeom>
            <a:solidFill>
              <a:srgbClr val="3AB4E8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155">
              <a:extLst>
                <a:ext uri="{FF2B5EF4-FFF2-40B4-BE49-F238E27FC236}">
                  <a16:creationId xmlns:a16="http://schemas.microsoft.com/office/drawing/2014/main" id="{3A467EB3-6035-4B2A-9CA6-3579C3CFDDA2}"/>
                </a:ext>
              </a:extLst>
            </p:cNvPr>
            <p:cNvSpPr/>
            <p:nvPr/>
          </p:nvSpPr>
          <p:spPr>
            <a:xfrm>
              <a:off x="2202724" y="5291850"/>
              <a:ext cx="505562" cy="1206744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rgbClr val="A1D2F4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156">
              <a:extLst>
                <a:ext uri="{FF2B5EF4-FFF2-40B4-BE49-F238E27FC236}">
                  <a16:creationId xmlns:a16="http://schemas.microsoft.com/office/drawing/2014/main" id="{0BF0F5BF-C906-45BD-BD6F-607CA59C1641}"/>
                </a:ext>
              </a:extLst>
            </p:cNvPr>
            <p:cNvSpPr/>
            <p:nvPr/>
          </p:nvSpPr>
          <p:spPr>
            <a:xfrm>
              <a:off x="1767125" y="3843076"/>
              <a:ext cx="1425228" cy="1501444"/>
            </a:xfrm>
            <a:custGeom>
              <a:avLst/>
              <a:gdLst>
                <a:gd name="connsiteX0" fmla="*/ 1412426 w 1425228"/>
                <a:gd name="connsiteY0" fmla="*/ 794228 h 1501443"/>
                <a:gd name="connsiteX1" fmla="*/ 1338243 w 1425228"/>
                <a:gd name="connsiteY1" fmla="*/ 755612 h 1501443"/>
                <a:gd name="connsiteX2" fmla="*/ 1340276 w 1425228"/>
                <a:gd name="connsiteY2" fmla="*/ 681938 h 1501443"/>
                <a:gd name="connsiteX3" fmla="*/ 1344340 w 1425228"/>
                <a:gd name="connsiteY3" fmla="*/ 555166 h 1501443"/>
                <a:gd name="connsiteX4" fmla="*/ 1315887 w 1425228"/>
                <a:gd name="connsiteY4" fmla="*/ 347098 h 1501443"/>
                <a:gd name="connsiteX5" fmla="*/ 879172 w 1425228"/>
                <a:gd name="connsiteY5" fmla="*/ 10226 h 1501443"/>
                <a:gd name="connsiteX6" fmla="*/ 625629 w 1425228"/>
                <a:gd name="connsiteY6" fmla="*/ 64 h 1501443"/>
                <a:gd name="connsiteX7" fmla="*/ 406129 w 1425228"/>
                <a:gd name="connsiteY7" fmla="*/ 49350 h 1501443"/>
                <a:gd name="connsiteX8" fmla="*/ 144964 w 1425228"/>
                <a:gd name="connsiteY8" fmla="*/ 310769 h 1501443"/>
                <a:gd name="connsiteX9" fmla="*/ 103553 w 1425228"/>
                <a:gd name="connsiteY9" fmla="*/ 516804 h 1501443"/>
                <a:gd name="connsiteX10" fmla="*/ 97456 w 1425228"/>
                <a:gd name="connsiteY10" fmla="*/ 714710 h 1501443"/>
                <a:gd name="connsiteX11" fmla="*/ 97456 w 1425228"/>
                <a:gd name="connsiteY11" fmla="*/ 714710 h 1501443"/>
                <a:gd name="connsiteX12" fmla="*/ 97456 w 1425228"/>
                <a:gd name="connsiteY12" fmla="*/ 714710 h 1501443"/>
                <a:gd name="connsiteX13" fmla="*/ 2187 w 1425228"/>
                <a:gd name="connsiteY13" fmla="*/ 800834 h 1501443"/>
                <a:gd name="connsiteX14" fmla="*/ 154 w 1425228"/>
                <a:gd name="connsiteY14" fmla="*/ 906011 h 1501443"/>
                <a:gd name="connsiteX15" fmla="*/ 106348 w 1425228"/>
                <a:gd name="connsiteY15" fmla="*/ 988578 h 1501443"/>
                <a:gd name="connsiteX16" fmla="*/ 128705 w 1425228"/>
                <a:gd name="connsiteY16" fmla="*/ 1003821 h 1501443"/>
                <a:gd name="connsiteX17" fmla="*/ 129721 w 1425228"/>
                <a:gd name="connsiteY17" fmla="*/ 1012713 h 1501443"/>
                <a:gd name="connsiteX18" fmla="*/ 181039 w 1425228"/>
                <a:gd name="connsiteY18" fmla="*/ 1134657 h 1501443"/>
                <a:gd name="connsiteX19" fmla="*/ 292314 w 1425228"/>
                <a:gd name="connsiteY19" fmla="*/ 1266510 h 1501443"/>
                <a:gd name="connsiteX20" fmla="*/ 384026 w 1425228"/>
                <a:gd name="connsiteY20" fmla="*/ 1327990 h 1501443"/>
                <a:gd name="connsiteX21" fmla="*/ 461512 w 1425228"/>
                <a:gd name="connsiteY21" fmla="*/ 1361017 h 1501443"/>
                <a:gd name="connsiteX22" fmla="*/ 619278 w 1425228"/>
                <a:gd name="connsiteY22" fmla="*/ 1385914 h 1501443"/>
                <a:gd name="connsiteX23" fmla="*/ 628932 w 1425228"/>
                <a:gd name="connsiteY23" fmla="*/ 1395314 h 1501443"/>
                <a:gd name="connsiteX24" fmla="*/ 628678 w 1425228"/>
                <a:gd name="connsiteY24" fmla="*/ 1437232 h 1501443"/>
                <a:gd name="connsiteX25" fmla="*/ 639348 w 1425228"/>
                <a:gd name="connsiteY25" fmla="*/ 1483216 h 1501443"/>
                <a:gd name="connsiteX26" fmla="*/ 751639 w 1425228"/>
                <a:gd name="connsiteY26" fmla="*/ 1484740 h 1501443"/>
                <a:gd name="connsiteX27" fmla="*/ 763579 w 1425228"/>
                <a:gd name="connsiteY27" fmla="*/ 1436724 h 1501443"/>
                <a:gd name="connsiteX28" fmla="*/ 763325 w 1425228"/>
                <a:gd name="connsiteY28" fmla="*/ 1404968 h 1501443"/>
                <a:gd name="connsiteX29" fmla="*/ 777044 w 1425228"/>
                <a:gd name="connsiteY29" fmla="*/ 1390487 h 1501443"/>
                <a:gd name="connsiteX30" fmla="*/ 863167 w 1425228"/>
                <a:gd name="connsiteY30" fmla="*/ 1388709 h 1501443"/>
                <a:gd name="connsiteX31" fmla="*/ 1016614 w 1425228"/>
                <a:gd name="connsiteY31" fmla="*/ 1346536 h 1501443"/>
                <a:gd name="connsiteX32" fmla="*/ 1175651 w 1425228"/>
                <a:gd name="connsiteY32" fmla="*/ 1231959 h 1501443"/>
                <a:gd name="connsiteX33" fmla="*/ 1291244 w 1425228"/>
                <a:gd name="connsiteY33" fmla="*/ 1031766 h 1501443"/>
                <a:gd name="connsiteX34" fmla="*/ 1303184 w 1425228"/>
                <a:gd name="connsiteY34" fmla="*/ 1025161 h 1501443"/>
                <a:gd name="connsiteX35" fmla="*/ 1337735 w 1425228"/>
                <a:gd name="connsiteY35" fmla="*/ 1030496 h 1501443"/>
                <a:gd name="connsiteX36" fmla="*/ 1423605 w 1425228"/>
                <a:gd name="connsiteY36" fmla="*/ 944627 h 1501443"/>
                <a:gd name="connsiteX37" fmla="*/ 1425891 w 1425228"/>
                <a:gd name="connsiteY37" fmla="*/ 854693 h 1501443"/>
                <a:gd name="connsiteX38" fmla="*/ 1412426 w 1425228"/>
                <a:gd name="connsiteY38" fmla="*/ 794228 h 150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25228" h="1501443">
                  <a:moveTo>
                    <a:pt x="1412426" y="794228"/>
                  </a:moveTo>
                  <a:cubicBezTo>
                    <a:pt x="1394389" y="769331"/>
                    <a:pt x="1369746" y="755104"/>
                    <a:pt x="1338243" y="755612"/>
                  </a:cubicBezTo>
                  <a:cubicBezTo>
                    <a:pt x="1339005" y="730969"/>
                    <a:pt x="1339514" y="706581"/>
                    <a:pt x="1340276" y="681938"/>
                  </a:cubicBezTo>
                  <a:cubicBezTo>
                    <a:pt x="1341546" y="639765"/>
                    <a:pt x="1341546" y="597339"/>
                    <a:pt x="1344340" y="555166"/>
                  </a:cubicBezTo>
                  <a:cubicBezTo>
                    <a:pt x="1349167" y="483777"/>
                    <a:pt x="1343070" y="413405"/>
                    <a:pt x="1315887" y="347098"/>
                  </a:cubicBezTo>
                  <a:cubicBezTo>
                    <a:pt x="1235353" y="151224"/>
                    <a:pt x="1087495" y="39188"/>
                    <a:pt x="879172" y="10226"/>
                  </a:cubicBezTo>
                  <a:cubicBezTo>
                    <a:pt x="795590" y="-1461"/>
                    <a:pt x="710228" y="1588"/>
                    <a:pt x="625629" y="64"/>
                  </a:cubicBezTo>
                  <a:cubicBezTo>
                    <a:pt x="549160" y="-1207"/>
                    <a:pt x="475485" y="16577"/>
                    <a:pt x="406129" y="49350"/>
                  </a:cubicBezTo>
                  <a:cubicBezTo>
                    <a:pt x="287995" y="105241"/>
                    <a:pt x="199585" y="191364"/>
                    <a:pt x="144964" y="310769"/>
                  </a:cubicBezTo>
                  <a:cubicBezTo>
                    <a:pt x="115240" y="376060"/>
                    <a:pt x="104824" y="445416"/>
                    <a:pt x="103553" y="516804"/>
                  </a:cubicBezTo>
                  <a:cubicBezTo>
                    <a:pt x="102283" y="582858"/>
                    <a:pt x="99489" y="648657"/>
                    <a:pt x="97456" y="714710"/>
                  </a:cubicBezTo>
                  <a:cubicBezTo>
                    <a:pt x="97456" y="714710"/>
                    <a:pt x="97456" y="714710"/>
                    <a:pt x="97456" y="714710"/>
                  </a:cubicBezTo>
                  <a:cubicBezTo>
                    <a:pt x="97456" y="714710"/>
                    <a:pt x="97456" y="714710"/>
                    <a:pt x="97456" y="714710"/>
                  </a:cubicBezTo>
                  <a:cubicBezTo>
                    <a:pt x="40549" y="710391"/>
                    <a:pt x="4728" y="752818"/>
                    <a:pt x="2187" y="800834"/>
                  </a:cubicBezTo>
                  <a:cubicBezTo>
                    <a:pt x="409" y="835893"/>
                    <a:pt x="-354" y="870952"/>
                    <a:pt x="154" y="906011"/>
                  </a:cubicBezTo>
                  <a:cubicBezTo>
                    <a:pt x="917" y="963935"/>
                    <a:pt x="49949" y="997978"/>
                    <a:pt x="106348" y="988578"/>
                  </a:cubicBezTo>
                  <a:cubicBezTo>
                    <a:pt x="124894" y="985529"/>
                    <a:pt x="125656" y="985021"/>
                    <a:pt x="128705" y="1003821"/>
                  </a:cubicBezTo>
                  <a:cubicBezTo>
                    <a:pt x="129213" y="1006615"/>
                    <a:pt x="128705" y="1009918"/>
                    <a:pt x="129721" y="1012713"/>
                  </a:cubicBezTo>
                  <a:cubicBezTo>
                    <a:pt x="143694" y="1054631"/>
                    <a:pt x="158174" y="1096296"/>
                    <a:pt x="181039" y="1134657"/>
                  </a:cubicBezTo>
                  <a:cubicBezTo>
                    <a:pt x="211017" y="1184705"/>
                    <a:pt x="247855" y="1228910"/>
                    <a:pt x="292314" y="1266510"/>
                  </a:cubicBezTo>
                  <a:cubicBezTo>
                    <a:pt x="320767" y="1290391"/>
                    <a:pt x="351000" y="1310715"/>
                    <a:pt x="384026" y="1327990"/>
                  </a:cubicBezTo>
                  <a:cubicBezTo>
                    <a:pt x="409177" y="1341201"/>
                    <a:pt x="434837" y="1351871"/>
                    <a:pt x="461512" y="1361017"/>
                  </a:cubicBezTo>
                  <a:cubicBezTo>
                    <a:pt x="512830" y="1378293"/>
                    <a:pt x="565673" y="1384390"/>
                    <a:pt x="619278" y="1385914"/>
                  </a:cubicBezTo>
                  <a:cubicBezTo>
                    <a:pt x="626391" y="1386168"/>
                    <a:pt x="629186" y="1388200"/>
                    <a:pt x="628932" y="1395314"/>
                  </a:cubicBezTo>
                  <a:cubicBezTo>
                    <a:pt x="628424" y="1409287"/>
                    <a:pt x="628678" y="1423260"/>
                    <a:pt x="628678" y="1437232"/>
                  </a:cubicBezTo>
                  <a:cubicBezTo>
                    <a:pt x="622072" y="1453238"/>
                    <a:pt x="626137" y="1471021"/>
                    <a:pt x="639348" y="1483216"/>
                  </a:cubicBezTo>
                  <a:cubicBezTo>
                    <a:pt x="668564" y="1509891"/>
                    <a:pt x="721915" y="1510653"/>
                    <a:pt x="751639" y="1484740"/>
                  </a:cubicBezTo>
                  <a:cubicBezTo>
                    <a:pt x="766374" y="1472037"/>
                    <a:pt x="770947" y="1453492"/>
                    <a:pt x="763579" y="1436724"/>
                  </a:cubicBezTo>
                  <a:cubicBezTo>
                    <a:pt x="763579" y="1426054"/>
                    <a:pt x="764341" y="1415638"/>
                    <a:pt x="763325" y="1404968"/>
                  </a:cubicBezTo>
                  <a:cubicBezTo>
                    <a:pt x="762309" y="1394044"/>
                    <a:pt x="765612" y="1390487"/>
                    <a:pt x="777044" y="1390487"/>
                  </a:cubicBezTo>
                  <a:cubicBezTo>
                    <a:pt x="805752" y="1390741"/>
                    <a:pt x="834459" y="1392011"/>
                    <a:pt x="863167" y="1388709"/>
                  </a:cubicBezTo>
                  <a:cubicBezTo>
                    <a:pt x="916518" y="1382611"/>
                    <a:pt x="967836" y="1368893"/>
                    <a:pt x="1016614" y="1346536"/>
                  </a:cubicBezTo>
                  <a:cubicBezTo>
                    <a:pt x="1077079" y="1318844"/>
                    <a:pt x="1129667" y="1280229"/>
                    <a:pt x="1175651" y="1231959"/>
                  </a:cubicBezTo>
                  <a:cubicBezTo>
                    <a:pt x="1230272" y="1174289"/>
                    <a:pt x="1267617" y="1106966"/>
                    <a:pt x="1291244" y="1031766"/>
                  </a:cubicBezTo>
                  <a:cubicBezTo>
                    <a:pt x="1293784" y="1023891"/>
                    <a:pt x="1296579" y="1021604"/>
                    <a:pt x="1303184" y="1025161"/>
                  </a:cubicBezTo>
                  <a:cubicBezTo>
                    <a:pt x="1314109" y="1031004"/>
                    <a:pt x="1326049" y="1029734"/>
                    <a:pt x="1337735" y="1030496"/>
                  </a:cubicBezTo>
                  <a:cubicBezTo>
                    <a:pt x="1386005" y="1033037"/>
                    <a:pt x="1421572" y="992134"/>
                    <a:pt x="1423605" y="944627"/>
                  </a:cubicBezTo>
                  <a:cubicBezTo>
                    <a:pt x="1424875" y="914649"/>
                    <a:pt x="1422588" y="884671"/>
                    <a:pt x="1425891" y="854693"/>
                  </a:cubicBezTo>
                  <a:cubicBezTo>
                    <a:pt x="1428432" y="833352"/>
                    <a:pt x="1425383" y="812012"/>
                    <a:pt x="1412426" y="794228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157">
              <a:extLst>
                <a:ext uri="{FF2B5EF4-FFF2-40B4-BE49-F238E27FC236}">
                  <a16:creationId xmlns:a16="http://schemas.microsoft.com/office/drawing/2014/main" id="{13EF9DDD-54C5-4696-B505-86429C9FACB1}"/>
                </a:ext>
              </a:extLst>
            </p:cNvPr>
            <p:cNvSpPr/>
            <p:nvPr/>
          </p:nvSpPr>
          <p:spPr>
            <a:xfrm>
              <a:off x="2159101" y="6479431"/>
              <a:ext cx="294700" cy="215944"/>
            </a:xfrm>
            <a:custGeom>
              <a:avLst/>
              <a:gdLst>
                <a:gd name="connsiteX0" fmla="*/ 149308 w 294699"/>
                <a:gd name="connsiteY0" fmla="*/ 61226 h 215943"/>
                <a:gd name="connsiteX1" fmla="*/ 150071 w 294699"/>
                <a:gd name="connsiteY1" fmla="*/ 0 h 215943"/>
                <a:gd name="connsiteX2" fmla="*/ 161757 w 294699"/>
                <a:gd name="connsiteY2" fmla="*/ 5843 h 215943"/>
                <a:gd name="connsiteX3" fmla="*/ 209773 w 294699"/>
                <a:gd name="connsiteY3" fmla="*/ 9908 h 215943"/>
                <a:gd name="connsiteX4" fmla="*/ 283193 w 294699"/>
                <a:gd name="connsiteY4" fmla="*/ 508 h 215943"/>
                <a:gd name="connsiteX5" fmla="*/ 287004 w 294699"/>
                <a:gd name="connsiteY5" fmla="*/ 5081 h 215943"/>
                <a:gd name="connsiteX6" fmla="*/ 286242 w 294699"/>
                <a:gd name="connsiteY6" fmla="*/ 58432 h 215943"/>
                <a:gd name="connsiteX7" fmla="*/ 291577 w 294699"/>
                <a:gd name="connsiteY7" fmla="*/ 76724 h 215943"/>
                <a:gd name="connsiteX8" fmla="*/ 294626 w 294699"/>
                <a:gd name="connsiteY8" fmla="*/ 87140 h 215943"/>
                <a:gd name="connsiteX9" fmla="*/ 294880 w 294699"/>
                <a:gd name="connsiteY9" fmla="*/ 147350 h 215943"/>
                <a:gd name="connsiteX10" fmla="*/ 274302 w 294699"/>
                <a:gd name="connsiteY10" fmla="*/ 180885 h 215943"/>
                <a:gd name="connsiteX11" fmla="*/ 236702 w 294699"/>
                <a:gd name="connsiteY11" fmla="*/ 189777 h 215943"/>
                <a:gd name="connsiteX12" fmla="*/ 146006 w 294699"/>
                <a:gd name="connsiteY12" fmla="*/ 216960 h 215943"/>
                <a:gd name="connsiteX13" fmla="*/ 107898 w 294699"/>
                <a:gd name="connsiteY13" fmla="*/ 217214 h 215943"/>
                <a:gd name="connsiteX14" fmla="*/ 6532 w 294699"/>
                <a:gd name="connsiteY14" fmla="*/ 164117 h 215943"/>
                <a:gd name="connsiteX15" fmla="*/ 10850 w 294699"/>
                <a:gd name="connsiteY15" fmla="*/ 136171 h 215943"/>
                <a:gd name="connsiteX16" fmla="*/ 16439 w 294699"/>
                <a:gd name="connsiteY16" fmla="*/ 137696 h 215943"/>
                <a:gd name="connsiteX17" fmla="*/ 16185 w 294699"/>
                <a:gd name="connsiteY17" fmla="*/ 137442 h 215943"/>
                <a:gd name="connsiteX18" fmla="*/ 68774 w 294699"/>
                <a:gd name="connsiteY18" fmla="*/ 110512 h 215943"/>
                <a:gd name="connsiteX19" fmla="*/ 97228 w 294699"/>
                <a:gd name="connsiteY19" fmla="*/ 90442 h 215943"/>
                <a:gd name="connsiteX20" fmla="*/ 119330 w 294699"/>
                <a:gd name="connsiteY20" fmla="*/ 77740 h 215943"/>
                <a:gd name="connsiteX21" fmla="*/ 140925 w 294699"/>
                <a:gd name="connsiteY21" fmla="*/ 71643 h 215943"/>
                <a:gd name="connsiteX22" fmla="*/ 149308 w 294699"/>
                <a:gd name="connsiteY22" fmla="*/ 61226 h 21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4699" h="215943">
                  <a:moveTo>
                    <a:pt x="149308" y="61226"/>
                  </a:moveTo>
                  <a:cubicBezTo>
                    <a:pt x="150071" y="40902"/>
                    <a:pt x="146514" y="20324"/>
                    <a:pt x="150071" y="0"/>
                  </a:cubicBezTo>
                  <a:cubicBezTo>
                    <a:pt x="152611" y="4573"/>
                    <a:pt x="157438" y="4319"/>
                    <a:pt x="161757" y="5843"/>
                  </a:cubicBezTo>
                  <a:cubicBezTo>
                    <a:pt x="170903" y="9400"/>
                    <a:pt x="203167" y="9908"/>
                    <a:pt x="209773" y="9908"/>
                  </a:cubicBezTo>
                  <a:cubicBezTo>
                    <a:pt x="234670" y="9908"/>
                    <a:pt x="259313" y="8130"/>
                    <a:pt x="283193" y="508"/>
                  </a:cubicBezTo>
                  <a:cubicBezTo>
                    <a:pt x="285480" y="1270"/>
                    <a:pt x="286750" y="3049"/>
                    <a:pt x="287004" y="5081"/>
                  </a:cubicBezTo>
                  <a:cubicBezTo>
                    <a:pt x="288020" y="22865"/>
                    <a:pt x="290815" y="40648"/>
                    <a:pt x="286242" y="58432"/>
                  </a:cubicBezTo>
                  <a:cubicBezTo>
                    <a:pt x="285480" y="65291"/>
                    <a:pt x="285480" y="71643"/>
                    <a:pt x="291577" y="76724"/>
                  </a:cubicBezTo>
                  <a:cubicBezTo>
                    <a:pt x="294372" y="79264"/>
                    <a:pt x="294626" y="83329"/>
                    <a:pt x="294626" y="87140"/>
                  </a:cubicBezTo>
                  <a:cubicBezTo>
                    <a:pt x="294626" y="107210"/>
                    <a:pt x="294880" y="127280"/>
                    <a:pt x="294880" y="147350"/>
                  </a:cubicBezTo>
                  <a:cubicBezTo>
                    <a:pt x="300977" y="164117"/>
                    <a:pt x="291831" y="178090"/>
                    <a:pt x="274302" y="180885"/>
                  </a:cubicBezTo>
                  <a:cubicBezTo>
                    <a:pt x="267188" y="182155"/>
                    <a:pt x="242545" y="186728"/>
                    <a:pt x="236702" y="189777"/>
                  </a:cubicBezTo>
                  <a:cubicBezTo>
                    <a:pt x="222475" y="196890"/>
                    <a:pt x="159978" y="215690"/>
                    <a:pt x="146006" y="216960"/>
                  </a:cubicBezTo>
                  <a:cubicBezTo>
                    <a:pt x="133303" y="217976"/>
                    <a:pt x="120601" y="218230"/>
                    <a:pt x="107898" y="217214"/>
                  </a:cubicBezTo>
                  <a:cubicBezTo>
                    <a:pt x="105612" y="216960"/>
                    <a:pt x="39812" y="214165"/>
                    <a:pt x="6532" y="164117"/>
                  </a:cubicBezTo>
                  <a:cubicBezTo>
                    <a:pt x="-1852" y="151415"/>
                    <a:pt x="-3885" y="143285"/>
                    <a:pt x="10850" y="136171"/>
                  </a:cubicBezTo>
                  <a:cubicBezTo>
                    <a:pt x="13137" y="135156"/>
                    <a:pt x="14915" y="135917"/>
                    <a:pt x="16439" y="137696"/>
                  </a:cubicBezTo>
                  <a:cubicBezTo>
                    <a:pt x="16439" y="137696"/>
                    <a:pt x="16439" y="137442"/>
                    <a:pt x="16185" y="137442"/>
                  </a:cubicBezTo>
                  <a:lnTo>
                    <a:pt x="68774" y="110512"/>
                  </a:lnTo>
                  <a:cubicBezTo>
                    <a:pt x="77920" y="103399"/>
                    <a:pt x="87066" y="97810"/>
                    <a:pt x="97228" y="90442"/>
                  </a:cubicBezTo>
                  <a:cubicBezTo>
                    <a:pt x="103833" y="84853"/>
                    <a:pt x="111963" y="81296"/>
                    <a:pt x="119330" y="77740"/>
                  </a:cubicBezTo>
                  <a:cubicBezTo>
                    <a:pt x="125682" y="73167"/>
                    <a:pt x="133557" y="72913"/>
                    <a:pt x="140925" y="71643"/>
                  </a:cubicBezTo>
                  <a:cubicBezTo>
                    <a:pt x="146768" y="70372"/>
                    <a:pt x="149054" y="68848"/>
                    <a:pt x="149308" y="61226"/>
                  </a:cubicBezTo>
                  <a:close/>
                </a:path>
              </a:pathLst>
            </a:custGeom>
            <a:solidFill>
              <a:srgbClr val="6DA3C2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158">
              <a:extLst>
                <a:ext uri="{FF2B5EF4-FFF2-40B4-BE49-F238E27FC236}">
                  <a16:creationId xmlns:a16="http://schemas.microsoft.com/office/drawing/2014/main" id="{853F1420-611F-4118-B094-88D51864EFA8}"/>
                </a:ext>
              </a:extLst>
            </p:cNvPr>
            <p:cNvSpPr/>
            <p:nvPr/>
          </p:nvSpPr>
          <p:spPr>
            <a:xfrm>
              <a:off x="2278177" y="6479431"/>
              <a:ext cx="71134" cy="93999"/>
            </a:xfrm>
            <a:custGeom>
              <a:avLst/>
              <a:gdLst>
                <a:gd name="connsiteX0" fmla="*/ 0 w 71134"/>
                <a:gd name="connsiteY0" fmla="*/ 77486 h 93999"/>
                <a:gd name="connsiteX1" fmla="*/ 36075 w 71134"/>
                <a:gd name="connsiteY1" fmla="*/ 92729 h 93999"/>
                <a:gd name="connsiteX2" fmla="*/ 48778 w 71134"/>
                <a:gd name="connsiteY2" fmla="*/ 92983 h 93999"/>
                <a:gd name="connsiteX3" fmla="*/ 68086 w 71134"/>
                <a:gd name="connsiteY3" fmla="*/ 81042 h 93999"/>
                <a:gd name="connsiteX4" fmla="*/ 71897 w 71134"/>
                <a:gd name="connsiteY4" fmla="*/ 69864 h 93999"/>
                <a:gd name="connsiteX5" fmla="*/ 71643 w 71134"/>
                <a:gd name="connsiteY5" fmla="*/ 9400 h 93999"/>
                <a:gd name="connsiteX6" fmla="*/ 42427 w 71134"/>
                <a:gd name="connsiteY6" fmla="*/ 5843 h 93999"/>
                <a:gd name="connsiteX7" fmla="*/ 30740 w 71134"/>
                <a:gd name="connsiteY7" fmla="*/ 0 h 93999"/>
                <a:gd name="connsiteX8" fmla="*/ 29978 w 71134"/>
                <a:gd name="connsiteY8" fmla="*/ 61226 h 93999"/>
                <a:gd name="connsiteX9" fmla="*/ 21340 w 71134"/>
                <a:gd name="connsiteY9" fmla="*/ 71388 h 93999"/>
                <a:gd name="connsiteX10" fmla="*/ 0 w 71134"/>
                <a:gd name="connsiteY10" fmla="*/ 77486 h 9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34" h="93999">
                  <a:moveTo>
                    <a:pt x="0" y="77486"/>
                  </a:moveTo>
                  <a:cubicBezTo>
                    <a:pt x="12448" y="81550"/>
                    <a:pt x="25151" y="85107"/>
                    <a:pt x="36075" y="92729"/>
                  </a:cubicBezTo>
                  <a:cubicBezTo>
                    <a:pt x="40648" y="96032"/>
                    <a:pt x="44205" y="95778"/>
                    <a:pt x="48778" y="92983"/>
                  </a:cubicBezTo>
                  <a:cubicBezTo>
                    <a:pt x="55129" y="88918"/>
                    <a:pt x="61480" y="84853"/>
                    <a:pt x="68086" y="81042"/>
                  </a:cubicBezTo>
                  <a:cubicBezTo>
                    <a:pt x="72913" y="78248"/>
                    <a:pt x="72151" y="73929"/>
                    <a:pt x="71897" y="69864"/>
                  </a:cubicBezTo>
                  <a:cubicBezTo>
                    <a:pt x="71643" y="50556"/>
                    <a:pt x="72151" y="28708"/>
                    <a:pt x="71643" y="9400"/>
                  </a:cubicBezTo>
                  <a:cubicBezTo>
                    <a:pt x="57416" y="8638"/>
                    <a:pt x="51572" y="9400"/>
                    <a:pt x="42427" y="5843"/>
                  </a:cubicBezTo>
                  <a:cubicBezTo>
                    <a:pt x="38362" y="4319"/>
                    <a:pt x="33535" y="4573"/>
                    <a:pt x="30740" y="0"/>
                  </a:cubicBezTo>
                  <a:cubicBezTo>
                    <a:pt x="27438" y="20324"/>
                    <a:pt x="30740" y="40902"/>
                    <a:pt x="29978" y="61226"/>
                  </a:cubicBezTo>
                  <a:cubicBezTo>
                    <a:pt x="29724" y="68848"/>
                    <a:pt x="27438" y="70372"/>
                    <a:pt x="21340" y="71388"/>
                  </a:cubicBezTo>
                  <a:cubicBezTo>
                    <a:pt x="14227" y="72405"/>
                    <a:pt x="6605" y="72913"/>
                    <a:pt x="0" y="77486"/>
                  </a:cubicBezTo>
                  <a:close/>
                </a:path>
              </a:pathLst>
            </a:custGeom>
            <a:solidFill>
              <a:srgbClr val="EEEEEE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159">
              <a:extLst>
                <a:ext uri="{FF2B5EF4-FFF2-40B4-BE49-F238E27FC236}">
                  <a16:creationId xmlns:a16="http://schemas.microsoft.com/office/drawing/2014/main" id="{98628481-8FC0-42F6-ABBC-0DC160CB148C}"/>
                </a:ext>
              </a:extLst>
            </p:cNvPr>
            <p:cNvSpPr/>
            <p:nvPr/>
          </p:nvSpPr>
          <p:spPr>
            <a:xfrm>
              <a:off x="2386300" y="6576121"/>
              <a:ext cx="38108" cy="38108"/>
            </a:xfrm>
            <a:custGeom>
              <a:avLst/>
              <a:gdLst>
                <a:gd name="connsiteX0" fmla="*/ 10773 w 38107"/>
                <a:gd name="connsiteY0" fmla="*/ 1882 h 38107"/>
                <a:gd name="connsiteX1" fmla="*/ 2136 w 38107"/>
                <a:gd name="connsiteY1" fmla="*/ 27287 h 38107"/>
                <a:gd name="connsiteX2" fmla="*/ 27287 w 38107"/>
                <a:gd name="connsiteY2" fmla="*/ 36433 h 38107"/>
                <a:gd name="connsiteX3" fmla="*/ 36432 w 38107"/>
                <a:gd name="connsiteY3" fmla="*/ 10774 h 38107"/>
                <a:gd name="connsiteX4" fmla="*/ 10773 w 38107"/>
                <a:gd name="connsiteY4" fmla="*/ 1882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7" h="38107">
                  <a:moveTo>
                    <a:pt x="10773" y="1882"/>
                  </a:moveTo>
                  <a:cubicBezTo>
                    <a:pt x="865" y="6455"/>
                    <a:pt x="-2691" y="17125"/>
                    <a:pt x="2136" y="27287"/>
                  </a:cubicBezTo>
                  <a:cubicBezTo>
                    <a:pt x="7217" y="37703"/>
                    <a:pt x="17125" y="41260"/>
                    <a:pt x="27287" y="36433"/>
                  </a:cubicBezTo>
                  <a:cubicBezTo>
                    <a:pt x="36941" y="31606"/>
                    <a:pt x="41006" y="20428"/>
                    <a:pt x="36432" y="10774"/>
                  </a:cubicBezTo>
                  <a:cubicBezTo>
                    <a:pt x="32114" y="1374"/>
                    <a:pt x="20427" y="-2691"/>
                    <a:pt x="10773" y="1882"/>
                  </a:cubicBezTo>
                  <a:close/>
                </a:path>
              </a:pathLst>
            </a:custGeom>
            <a:solidFill>
              <a:srgbClr val="F9FCFA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160">
              <a:extLst>
                <a:ext uri="{FF2B5EF4-FFF2-40B4-BE49-F238E27FC236}">
                  <a16:creationId xmlns:a16="http://schemas.microsoft.com/office/drawing/2014/main" id="{5F7977D9-64FE-450F-B02D-10C5F4DD4971}"/>
                </a:ext>
              </a:extLst>
            </p:cNvPr>
            <p:cNvSpPr/>
            <p:nvPr/>
          </p:nvSpPr>
          <p:spPr>
            <a:xfrm>
              <a:off x="2158847" y="6615126"/>
              <a:ext cx="294700" cy="81296"/>
            </a:xfrm>
            <a:custGeom>
              <a:avLst/>
              <a:gdLst>
                <a:gd name="connsiteX0" fmla="*/ 274302 w 294699"/>
                <a:gd name="connsiteY0" fmla="*/ 45189 h 81296"/>
                <a:gd name="connsiteX1" fmla="*/ 294880 w 294699"/>
                <a:gd name="connsiteY1" fmla="*/ 11654 h 81296"/>
                <a:gd name="connsiteX2" fmla="*/ 192751 w 294699"/>
                <a:gd name="connsiteY2" fmla="*/ 41124 h 81296"/>
                <a:gd name="connsiteX3" fmla="*/ 143719 w 294699"/>
                <a:gd name="connsiteY3" fmla="*/ 51541 h 81296"/>
                <a:gd name="connsiteX4" fmla="*/ 120092 w 294699"/>
                <a:gd name="connsiteY4" fmla="*/ 51032 h 81296"/>
                <a:gd name="connsiteX5" fmla="*/ 42099 w 294699"/>
                <a:gd name="connsiteY5" fmla="*/ 30962 h 81296"/>
                <a:gd name="connsiteX6" fmla="*/ 18726 w 294699"/>
                <a:gd name="connsiteY6" fmla="*/ 5303 h 81296"/>
                <a:gd name="connsiteX7" fmla="*/ 10850 w 294699"/>
                <a:gd name="connsiteY7" fmla="*/ 476 h 81296"/>
                <a:gd name="connsiteX8" fmla="*/ 6531 w 294699"/>
                <a:gd name="connsiteY8" fmla="*/ 28422 h 81296"/>
                <a:gd name="connsiteX9" fmla="*/ 107898 w 294699"/>
                <a:gd name="connsiteY9" fmla="*/ 81519 h 81296"/>
                <a:gd name="connsiteX10" fmla="*/ 146006 w 294699"/>
                <a:gd name="connsiteY10" fmla="*/ 81265 h 81296"/>
                <a:gd name="connsiteX11" fmla="*/ 236702 w 294699"/>
                <a:gd name="connsiteY11" fmla="*/ 54081 h 81296"/>
                <a:gd name="connsiteX12" fmla="*/ 274302 w 294699"/>
                <a:gd name="connsiteY12" fmla="*/ 45189 h 81296"/>
                <a:gd name="connsiteX13" fmla="*/ 194275 w 294699"/>
                <a:gd name="connsiteY13" fmla="*/ 70086 h 81296"/>
                <a:gd name="connsiteX14" fmla="*/ 195292 w 294699"/>
                <a:gd name="connsiteY14" fmla="*/ 69832 h 81296"/>
                <a:gd name="connsiteX15" fmla="*/ 193513 w 294699"/>
                <a:gd name="connsiteY15" fmla="*/ 70340 h 81296"/>
                <a:gd name="connsiteX16" fmla="*/ 194275 w 294699"/>
                <a:gd name="connsiteY16" fmla="*/ 70086 h 81296"/>
                <a:gd name="connsiteX17" fmla="*/ 197578 w 294699"/>
                <a:gd name="connsiteY17" fmla="*/ 70340 h 81296"/>
                <a:gd name="connsiteX18" fmla="*/ 197578 w 294699"/>
                <a:gd name="connsiteY18" fmla="*/ 70340 h 81296"/>
                <a:gd name="connsiteX19" fmla="*/ 197578 w 294699"/>
                <a:gd name="connsiteY19" fmla="*/ 70340 h 8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4699" h="81296">
                  <a:moveTo>
                    <a:pt x="274302" y="45189"/>
                  </a:moveTo>
                  <a:cubicBezTo>
                    <a:pt x="291831" y="42141"/>
                    <a:pt x="300977" y="28168"/>
                    <a:pt x="294880" y="11654"/>
                  </a:cubicBezTo>
                  <a:cubicBezTo>
                    <a:pt x="258804" y="14703"/>
                    <a:pt x="225270" y="25881"/>
                    <a:pt x="192751" y="41124"/>
                  </a:cubicBezTo>
                  <a:cubicBezTo>
                    <a:pt x="177254" y="48492"/>
                    <a:pt x="160487" y="49762"/>
                    <a:pt x="143719" y="51541"/>
                  </a:cubicBezTo>
                  <a:cubicBezTo>
                    <a:pt x="138130" y="52049"/>
                    <a:pt x="124919" y="51795"/>
                    <a:pt x="120092" y="51032"/>
                  </a:cubicBezTo>
                  <a:cubicBezTo>
                    <a:pt x="93417" y="47730"/>
                    <a:pt x="66996" y="41887"/>
                    <a:pt x="42099" y="30962"/>
                  </a:cubicBezTo>
                  <a:cubicBezTo>
                    <a:pt x="39050" y="29692"/>
                    <a:pt x="28380" y="19530"/>
                    <a:pt x="18726" y="5303"/>
                  </a:cubicBezTo>
                  <a:cubicBezTo>
                    <a:pt x="16693" y="2255"/>
                    <a:pt x="14661" y="-1302"/>
                    <a:pt x="10850" y="476"/>
                  </a:cubicBezTo>
                  <a:cubicBezTo>
                    <a:pt x="-3885" y="7590"/>
                    <a:pt x="-1852" y="15719"/>
                    <a:pt x="6531" y="28422"/>
                  </a:cubicBezTo>
                  <a:cubicBezTo>
                    <a:pt x="39812" y="78724"/>
                    <a:pt x="105611" y="81265"/>
                    <a:pt x="107898" y="81519"/>
                  </a:cubicBezTo>
                  <a:cubicBezTo>
                    <a:pt x="120601" y="82535"/>
                    <a:pt x="133303" y="82281"/>
                    <a:pt x="146006" y="81265"/>
                  </a:cubicBezTo>
                  <a:cubicBezTo>
                    <a:pt x="159724" y="79994"/>
                    <a:pt x="222221" y="61194"/>
                    <a:pt x="236702" y="54081"/>
                  </a:cubicBezTo>
                  <a:cubicBezTo>
                    <a:pt x="242545" y="51032"/>
                    <a:pt x="267188" y="46460"/>
                    <a:pt x="274302" y="45189"/>
                  </a:cubicBezTo>
                  <a:close/>
                  <a:moveTo>
                    <a:pt x="194275" y="70086"/>
                  </a:moveTo>
                  <a:cubicBezTo>
                    <a:pt x="194784" y="70086"/>
                    <a:pt x="195038" y="69832"/>
                    <a:pt x="195292" y="69832"/>
                  </a:cubicBezTo>
                  <a:cubicBezTo>
                    <a:pt x="194784" y="70086"/>
                    <a:pt x="194021" y="70340"/>
                    <a:pt x="193513" y="70340"/>
                  </a:cubicBezTo>
                  <a:cubicBezTo>
                    <a:pt x="193767" y="70340"/>
                    <a:pt x="194021" y="70086"/>
                    <a:pt x="194275" y="70086"/>
                  </a:cubicBezTo>
                  <a:close/>
                  <a:moveTo>
                    <a:pt x="197578" y="70340"/>
                  </a:moveTo>
                  <a:cubicBezTo>
                    <a:pt x="197832" y="70595"/>
                    <a:pt x="197578" y="70849"/>
                    <a:pt x="197578" y="70340"/>
                  </a:cubicBezTo>
                  <a:lnTo>
                    <a:pt x="197578" y="70340"/>
                  </a:lnTo>
                  <a:close/>
                </a:path>
              </a:pathLst>
            </a:custGeom>
            <a:solidFill>
              <a:srgbClr val="BCBEBE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161">
              <a:extLst>
                <a:ext uri="{FF2B5EF4-FFF2-40B4-BE49-F238E27FC236}">
                  <a16:creationId xmlns:a16="http://schemas.microsoft.com/office/drawing/2014/main" id="{CAA08011-224A-4FC6-A58B-850D2C462B45}"/>
                </a:ext>
              </a:extLst>
            </p:cNvPr>
            <p:cNvSpPr/>
            <p:nvPr/>
          </p:nvSpPr>
          <p:spPr>
            <a:xfrm>
              <a:off x="2175286" y="6589689"/>
              <a:ext cx="119404" cy="78756"/>
            </a:xfrm>
            <a:custGeom>
              <a:avLst/>
              <a:gdLst>
                <a:gd name="connsiteX0" fmla="*/ 38362 w 119404"/>
                <a:gd name="connsiteY0" fmla="*/ 65291 h 78755"/>
                <a:gd name="connsiteX1" fmla="*/ 7622 w 119404"/>
                <a:gd name="connsiteY1" fmla="*/ 38616 h 78755"/>
                <a:gd name="connsiteX2" fmla="*/ 0 w 119404"/>
                <a:gd name="connsiteY2" fmla="*/ 26929 h 78755"/>
                <a:gd name="connsiteX3" fmla="*/ 52589 w 119404"/>
                <a:gd name="connsiteY3" fmla="*/ 0 h 78755"/>
                <a:gd name="connsiteX4" fmla="*/ 118642 w 119404"/>
                <a:gd name="connsiteY4" fmla="*/ 70118 h 78755"/>
                <a:gd name="connsiteX5" fmla="*/ 99842 w 119404"/>
                <a:gd name="connsiteY5" fmla="*/ 79518 h 78755"/>
                <a:gd name="connsiteX6" fmla="*/ 38362 w 119404"/>
                <a:gd name="connsiteY6" fmla="*/ 65291 h 7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04" h="78755">
                  <a:moveTo>
                    <a:pt x="38362" y="65291"/>
                  </a:moveTo>
                  <a:cubicBezTo>
                    <a:pt x="24135" y="60718"/>
                    <a:pt x="14227" y="51573"/>
                    <a:pt x="7622" y="38616"/>
                  </a:cubicBezTo>
                  <a:cubicBezTo>
                    <a:pt x="5335" y="34551"/>
                    <a:pt x="2795" y="30486"/>
                    <a:pt x="0" y="26929"/>
                  </a:cubicBezTo>
                  <a:lnTo>
                    <a:pt x="52589" y="0"/>
                  </a:lnTo>
                  <a:cubicBezTo>
                    <a:pt x="86886" y="11178"/>
                    <a:pt x="111528" y="33281"/>
                    <a:pt x="118642" y="70118"/>
                  </a:cubicBezTo>
                  <a:cubicBezTo>
                    <a:pt x="123723" y="85361"/>
                    <a:pt x="107464" y="80280"/>
                    <a:pt x="99842" y="79518"/>
                  </a:cubicBezTo>
                  <a:cubicBezTo>
                    <a:pt x="79010" y="77232"/>
                    <a:pt x="58432" y="71897"/>
                    <a:pt x="38362" y="65291"/>
                  </a:cubicBezTo>
                  <a:close/>
                </a:path>
              </a:pathLst>
            </a:custGeom>
            <a:solidFill>
              <a:srgbClr val="DADADA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162">
              <a:extLst>
                <a:ext uri="{FF2B5EF4-FFF2-40B4-BE49-F238E27FC236}">
                  <a16:creationId xmlns:a16="http://schemas.microsoft.com/office/drawing/2014/main" id="{166E343C-BB8A-41EE-937D-45E4FA1569BA}"/>
                </a:ext>
              </a:extLst>
            </p:cNvPr>
            <p:cNvSpPr/>
            <p:nvPr/>
          </p:nvSpPr>
          <p:spPr>
            <a:xfrm>
              <a:off x="2241339" y="6568857"/>
              <a:ext cx="55891" cy="33027"/>
            </a:xfrm>
            <a:custGeom>
              <a:avLst/>
              <a:gdLst>
                <a:gd name="connsiteX0" fmla="*/ 15751 w 55891"/>
                <a:gd name="connsiteY0" fmla="*/ 0 h 33026"/>
                <a:gd name="connsiteX1" fmla="*/ 44459 w 55891"/>
                <a:gd name="connsiteY1" fmla="*/ 11432 h 33026"/>
                <a:gd name="connsiteX2" fmla="*/ 56907 w 55891"/>
                <a:gd name="connsiteY2" fmla="*/ 22865 h 33026"/>
                <a:gd name="connsiteX3" fmla="*/ 45221 w 55891"/>
                <a:gd name="connsiteY3" fmla="*/ 34551 h 33026"/>
                <a:gd name="connsiteX4" fmla="*/ 32519 w 55891"/>
                <a:gd name="connsiteY4" fmla="*/ 28200 h 33026"/>
                <a:gd name="connsiteX5" fmla="*/ 0 w 55891"/>
                <a:gd name="connsiteY5" fmla="*/ 11178 h 33026"/>
                <a:gd name="connsiteX6" fmla="*/ 15751 w 55891"/>
                <a:gd name="connsiteY6" fmla="*/ 0 h 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91" h="33026">
                  <a:moveTo>
                    <a:pt x="15751" y="0"/>
                  </a:moveTo>
                  <a:cubicBezTo>
                    <a:pt x="23373" y="3048"/>
                    <a:pt x="39632" y="8892"/>
                    <a:pt x="44459" y="11432"/>
                  </a:cubicBezTo>
                  <a:cubicBezTo>
                    <a:pt x="48270" y="13465"/>
                    <a:pt x="59448" y="18800"/>
                    <a:pt x="56907" y="22865"/>
                  </a:cubicBezTo>
                  <a:cubicBezTo>
                    <a:pt x="53605" y="28200"/>
                    <a:pt x="50302" y="30740"/>
                    <a:pt x="45221" y="34551"/>
                  </a:cubicBezTo>
                  <a:cubicBezTo>
                    <a:pt x="41156" y="37599"/>
                    <a:pt x="35821" y="30486"/>
                    <a:pt x="32519" y="28200"/>
                  </a:cubicBezTo>
                  <a:cubicBezTo>
                    <a:pt x="28454" y="25405"/>
                    <a:pt x="5335" y="9654"/>
                    <a:pt x="0" y="11178"/>
                  </a:cubicBezTo>
                  <a:lnTo>
                    <a:pt x="15751" y="0"/>
                  </a:lnTo>
                  <a:close/>
                </a:path>
              </a:pathLst>
            </a:custGeom>
            <a:solidFill>
              <a:srgbClr val="F2F2F2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163">
              <a:extLst>
                <a:ext uri="{FF2B5EF4-FFF2-40B4-BE49-F238E27FC236}">
                  <a16:creationId xmlns:a16="http://schemas.microsoft.com/office/drawing/2014/main" id="{08E93C07-DB50-49F3-B566-09ED4B765284}"/>
                </a:ext>
              </a:extLst>
            </p:cNvPr>
            <p:cNvSpPr/>
            <p:nvPr/>
          </p:nvSpPr>
          <p:spPr>
            <a:xfrm>
              <a:off x="1864073" y="3843330"/>
              <a:ext cx="1247392" cy="894261"/>
            </a:xfrm>
            <a:custGeom>
              <a:avLst/>
              <a:gdLst>
                <a:gd name="connsiteX0" fmla="*/ 1241295 w 1247392"/>
                <a:gd name="connsiteY0" fmla="*/ 755358 h 894260"/>
                <a:gd name="connsiteX1" fmla="*/ 1230117 w 1247392"/>
                <a:gd name="connsiteY1" fmla="*/ 786861 h 894260"/>
                <a:gd name="connsiteX2" fmla="*/ 1188453 w 1247392"/>
                <a:gd name="connsiteY2" fmla="*/ 887973 h 894260"/>
                <a:gd name="connsiteX3" fmla="*/ 1179307 w 1247392"/>
                <a:gd name="connsiteY3" fmla="*/ 895341 h 894260"/>
                <a:gd name="connsiteX4" fmla="*/ 1142469 w 1247392"/>
                <a:gd name="connsiteY4" fmla="*/ 896611 h 894260"/>
                <a:gd name="connsiteX5" fmla="*/ 1138658 w 1247392"/>
                <a:gd name="connsiteY5" fmla="*/ 889498 h 894260"/>
                <a:gd name="connsiteX6" fmla="*/ 1147042 w 1247392"/>
                <a:gd name="connsiteY6" fmla="*/ 756883 h 894260"/>
                <a:gd name="connsiteX7" fmla="*/ 1118842 w 1247392"/>
                <a:gd name="connsiteY7" fmla="*/ 578793 h 894260"/>
                <a:gd name="connsiteX8" fmla="*/ 1106902 w 1247392"/>
                <a:gd name="connsiteY8" fmla="*/ 549577 h 894260"/>
                <a:gd name="connsiteX9" fmla="*/ 1020271 w 1247392"/>
                <a:gd name="connsiteY9" fmla="*/ 510453 h 894260"/>
                <a:gd name="connsiteX10" fmla="*/ 907472 w 1247392"/>
                <a:gd name="connsiteY10" fmla="*/ 544496 h 894260"/>
                <a:gd name="connsiteX11" fmla="*/ 709820 w 1247392"/>
                <a:gd name="connsiteY11" fmla="*/ 587176 h 894260"/>
                <a:gd name="connsiteX12" fmla="*/ 505562 w 1247392"/>
                <a:gd name="connsiteY12" fmla="*/ 574728 h 894260"/>
                <a:gd name="connsiteX13" fmla="*/ 282759 w 1247392"/>
                <a:gd name="connsiteY13" fmla="*/ 499021 h 894260"/>
                <a:gd name="connsiteX14" fmla="*/ 210609 w 1247392"/>
                <a:gd name="connsiteY14" fmla="*/ 480729 h 894260"/>
                <a:gd name="connsiteX15" fmla="*/ 154463 w 1247392"/>
                <a:gd name="connsiteY15" fmla="*/ 511215 h 894260"/>
                <a:gd name="connsiteX16" fmla="*/ 112545 w 1247392"/>
                <a:gd name="connsiteY16" fmla="*/ 616900 h 894260"/>
                <a:gd name="connsiteX17" fmla="*/ 94507 w 1247392"/>
                <a:gd name="connsiteY17" fmla="*/ 833606 h 894260"/>
                <a:gd name="connsiteX18" fmla="*/ 95269 w 1247392"/>
                <a:gd name="connsiteY18" fmla="*/ 860536 h 894260"/>
                <a:gd name="connsiteX19" fmla="*/ 68848 w 1247392"/>
                <a:gd name="connsiteY19" fmla="*/ 859519 h 894260"/>
                <a:gd name="connsiteX20" fmla="*/ 67578 w 1247392"/>
                <a:gd name="connsiteY20" fmla="*/ 859519 h 894260"/>
                <a:gd name="connsiteX21" fmla="*/ 46237 w 1247392"/>
                <a:gd name="connsiteY21" fmla="*/ 839957 h 894260"/>
                <a:gd name="connsiteX22" fmla="*/ 8638 w 1247392"/>
                <a:gd name="connsiteY22" fmla="*/ 738337 h 894260"/>
                <a:gd name="connsiteX23" fmla="*/ 0 w 1247392"/>
                <a:gd name="connsiteY23" fmla="*/ 714710 h 894260"/>
                <a:gd name="connsiteX24" fmla="*/ 6097 w 1247392"/>
                <a:gd name="connsiteY24" fmla="*/ 516804 h 894260"/>
                <a:gd name="connsiteX25" fmla="*/ 47508 w 1247392"/>
                <a:gd name="connsiteY25" fmla="*/ 310768 h 894260"/>
                <a:gd name="connsiteX26" fmla="*/ 308672 w 1247392"/>
                <a:gd name="connsiteY26" fmla="*/ 49350 h 894260"/>
                <a:gd name="connsiteX27" fmla="*/ 528173 w 1247392"/>
                <a:gd name="connsiteY27" fmla="*/ 64 h 894260"/>
                <a:gd name="connsiteX28" fmla="*/ 781716 w 1247392"/>
                <a:gd name="connsiteY28" fmla="*/ 10226 h 894260"/>
                <a:gd name="connsiteX29" fmla="*/ 1218431 w 1247392"/>
                <a:gd name="connsiteY29" fmla="*/ 347098 h 894260"/>
                <a:gd name="connsiteX30" fmla="*/ 1246884 w 1247392"/>
                <a:gd name="connsiteY30" fmla="*/ 555166 h 894260"/>
                <a:gd name="connsiteX31" fmla="*/ 1242820 w 1247392"/>
                <a:gd name="connsiteY31" fmla="*/ 681938 h 894260"/>
                <a:gd name="connsiteX32" fmla="*/ 1241295 w 1247392"/>
                <a:gd name="connsiteY32" fmla="*/ 755358 h 89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47392" h="894260">
                  <a:moveTo>
                    <a:pt x="1241295" y="755358"/>
                  </a:moveTo>
                  <a:cubicBezTo>
                    <a:pt x="1242566" y="767807"/>
                    <a:pt x="1235706" y="777207"/>
                    <a:pt x="1230117" y="786861"/>
                  </a:cubicBezTo>
                  <a:cubicBezTo>
                    <a:pt x="1211063" y="818363"/>
                    <a:pt x="1193026" y="850374"/>
                    <a:pt x="1188453" y="887973"/>
                  </a:cubicBezTo>
                  <a:cubicBezTo>
                    <a:pt x="1187690" y="894071"/>
                    <a:pt x="1184896" y="895341"/>
                    <a:pt x="1179307" y="895341"/>
                  </a:cubicBezTo>
                  <a:cubicBezTo>
                    <a:pt x="1167112" y="895341"/>
                    <a:pt x="1154664" y="895595"/>
                    <a:pt x="1142469" y="896611"/>
                  </a:cubicBezTo>
                  <a:cubicBezTo>
                    <a:pt x="1134339" y="897119"/>
                    <a:pt x="1138405" y="892800"/>
                    <a:pt x="1138658" y="889498"/>
                  </a:cubicBezTo>
                  <a:cubicBezTo>
                    <a:pt x="1143740" y="845293"/>
                    <a:pt x="1147804" y="801342"/>
                    <a:pt x="1147042" y="756883"/>
                  </a:cubicBezTo>
                  <a:cubicBezTo>
                    <a:pt x="1146280" y="696164"/>
                    <a:pt x="1139420" y="636462"/>
                    <a:pt x="1118842" y="578793"/>
                  </a:cubicBezTo>
                  <a:cubicBezTo>
                    <a:pt x="1115286" y="568885"/>
                    <a:pt x="1111475" y="558977"/>
                    <a:pt x="1106902" y="549577"/>
                  </a:cubicBezTo>
                  <a:cubicBezTo>
                    <a:pt x="1088864" y="514010"/>
                    <a:pt x="1062189" y="502323"/>
                    <a:pt x="1020271" y="510453"/>
                  </a:cubicBezTo>
                  <a:cubicBezTo>
                    <a:pt x="981655" y="518075"/>
                    <a:pt x="944817" y="532301"/>
                    <a:pt x="907472" y="544496"/>
                  </a:cubicBezTo>
                  <a:cubicBezTo>
                    <a:pt x="842943" y="565582"/>
                    <a:pt x="777651" y="582349"/>
                    <a:pt x="709820" y="587176"/>
                  </a:cubicBezTo>
                  <a:cubicBezTo>
                    <a:pt x="641480" y="592257"/>
                    <a:pt x="573140" y="588701"/>
                    <a:pt x="505562" y="574728"/>
                  </a:cubicBezTo>
                  <a:cubicBezTo>
                    <a:pt x="428077" y="558723"/>
                    <a:pt x="355926" y="527728"/>
                    <a:pt x="282759" y="499021"/>
                  </a:cubicBezTo>
                  <a:cubicBezTo>
                    <a:pt x="259641" y="489875"/>
                    <a:pt x="236268" y="481491"/>
                    <a:pt x="210609" y="480729"/>
                  </a:cubicBezTo>
                  <a:cubicBezTo>
                    <a:pt x="185458" y="479967"/>
                    <a:pt x="167166" y="490891"/>
                    <a:pt x="154463" y="511215"/>
                  </a:cubicBezTo>
                  <a:cubicBezTo>
                    <a:pt x="133885" y="543734"/>
                    <a:pt x="121945" y="579809"/>
                    <a:pt x="112545" y="616900"/>
                  </a:cubicBezTo>
                  <a:cubicBezTo>
                    <a:pt x="94507" y="688035"/>
                    <a:pt x="92729" y="760694"/>
                    <a:pt x="94507" y="833606"/>
                  </a:cubicBezTo>
                  <a:cubicBezTo>
                    <a:pt x="94761" y="842752"/>
                    <a:pt x="101366" y="854184"/>
                    <a:pt x="95269" y="860536"/>
                  </a:cubicBezTo>
                  <a:cubicBezTo>
                    <a:pt x="89172" y="866633"/>
                    <a:pt x="77994" y="858249"/>
                    <a:pt x="68848" y="859519"/>
                  </a:cubicBezTo>
                  <a:cubicBezTo>
                    <a:pt x="68340" y="859519"/>
                    <a:pt x="68086" y="859519"/>
                    <a:pt x="67578" y="859519"/>
                  </a:cubicBezTo>
                  <a:cubicBezTo>
                    <a:pt x="48778" y="858503"/>
                    <a:pt x="48524" y="858503"/>
                    <a:pt x="46237" y="839957"/>
                  </a:cubicBezTo>
                  <a:cubicBezTo>
                    <a:pt x="41410" y="803120"/>
                    <a:pt x="25913" y="770348"/>
                    <a:pt x="8638" y="738337"/>
                  </a:cubicBezTo>
                  <a:cubicBezTo>
                    <a:pt x="4573" y="730970"/>
                    <a:pt x="0" y="723602"/>
                    <a:pt x="0" y="714710"/>
                  </a:cubicBezTo>
                  <a:cubicBezTo>
                    <a:pt x="2032" y="648657"/>
                    <a:pt x="4827" y="582858"/>
                    <a:pt x="6097" y="516804"/>
                  </a:cubicBezTo>
                  <a:cubicBezTo>
                    <a:pt x="7622" y="445416"/>
                    <a:pt x="17784" y="376060"/>
                    <a:pt x="47508" y="310768"/>
                  </a:cubicBezTo>
                  <a:cubicBezTo>
                    <a:pt x="102129" y="191364"/>
                    <a:pt x="190539" y="105241"/>
                    <a:pt x="308672" y="49350"/>
                  </a:cubicBezTo>
                  <a:cubicBezTo>
                    <a:pt x="378028" y="16577"/>
                    <a:pt x="451703" y="-1207"/>
                    <a:pt x="528173" y="64"/>
                  </a:cubicBezTo>
                  <a:cubicBezTo>
                    <a:pt x="612772" y="1334"/>
                    <a:pt x="698133" y="-1461"/>
                    <a:pt x="781716" y="10226"/>
                  </a:cubicBezTo>
                  <a:cubicBezTo>
                    <a:pt x="990038" y="39188"/>
                    <a:pt x="1137896" y="151224"/>
                    <a:pt x="1218431" y="347098"/>
                  </a:cubicBezTo>
                  <a:cubicBezTo>
                    <a:pt x="1245614" y="413405"/>
                    <a:pt x="1251711" y="483523"/>
                    <a:pt x="1246884" y="555166"/>
                  </a:cubicBezTo>
                  <a:cubicBezTo>
                    <a:pt x="1244090" y="597338"/>
                    <a:pt x="1244090" y="639765"/>
                    <a:pt x="1242820" y="681938"/>
                  </a:cubicBezTo>
                  <a:cubicBezTo>
                    <a:pt x="1242566" y="706327"/>
                    <a:pt x="1242057" y="730970"/>
                    <a:pt x="1241295" y="755358"/>
                  </a:cubicBezTo>
                  <a:close/>
                </a:path>
              </a:pathLst>
            </a:custGeom>
            <a:solidFill>
              <a:srgbClr val="EA5B50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164">
              <a:extLst>
                <a:ext uri="{FF2B5EF4-FFF2-40B4-BE49-F238E27FC236}">
                  <a16:creationId xmlns:a16="http://schemas.microsoft.com/office/drawing/2014/main" id="{1A61944D-16E5-4757-9763-1E8F886B0F01}"/>
                </a:ext>
              </a:extLst>
            </p:cNvPr>
            <p:cNvSpPr/>
            <p:nvPr/>
          </p:nvSpPr>
          <p:spPr>
            <a:xfrm>
              <a:off x="1473162" y="4898063"/>
              <a:ext cx="223565" cy="279457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165">
              <a:extLst>
                <a:ext uri="{FF2B5EF4-FFF2-40B4-BE49-F238E27FC236}">
                  <a16:creationId xmlns:a16="http://schemas.microsoft.com/office/drawing/2014/main" id="{E78BC668-D614-4B11-A2B1-1C3A0523A787}"/>
                </a:ext>
              </a:extLst>
            </p:cNvPr>
            <p:cNvSpPr/>
            <p:nvPr/>
          </p:nvSpPr>
          <p:spPr>
            <a:xfrm>
              <a:off x="2702876" y="6005060"/>
              <a:ext cx="187998" cy="210863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166">
              <a:extLst>
                <a:ext uri="{FF2B5EF4-FFF2-40B4-BE49-F238E27FC236}">
                  <a16:creationId xmlns:a16="http://schemas.microsoft.com/office/drawing/2014/main" id="{05392159-CC30-464D-AC7B-17867C0F51DE}"/>
                </a:ext>
              </a:extLst>
            </p:cNvPr>
            <p:cNvSpPr/>
            <p:nvPr/>
          </p:nvSpPr>
          <p:spPr>
            <a:xfrm>
              <a:off x="2316793" y="5279086"/>
              <a:ext cx="299781" cy="157512"/>
            </a:xfrm>
            <a:custGeom>
              <a:avLst/>
              <a:gdLst>
                <a:gd name="connsiteX0" fmla="*/ 301305 w 299780"/>
                <a:gd name="connsiteY0" fmla="*/ 6050 h 157511"/>
                <a:gd name="connsiteX1" fmla="*/ 278948 w 299780"/>
                <a:gd name="connsiteY1" fmla="*/ 24088 h 157511"/>
                <a:gd name="connsiteX2" fmla="*/ 151415 w 299780"/>
                <a:gd name="connsiteY2" fmla="*/ 156194 h 157511"/>
                <a:gd name="connsiteX3" fmla="*/ 137950 w 299780"/>
                <a:gd name="connsiteY3" fmla="*/ 153146 h 157511"/>
                <a:gd name="connsiteX4" fmla="*/ 11686 w 299780"/>
                <a:gd name="connsiteY4" fmla="*/ 8337 h 157511"/>
                <a:gd name="connsiteX5" fmla="*/ 0 w 299780"/>
                <a:gd name="connsiteY5" fmla="*/ 5288 h 157511"/>
                <a:gd name="connsiteX6" fmla="*/ 79010 w 299780"/>
                <a:gd name="connsiteY6" fmla="*/ 969 h 157511"/>
                <a:gd name="connsiteX7" fmla="*/ 154971 w 299780"/>
                <a:gd name="connsiteY7" fmla="*/ 63466 h 157511"/>
                <a:gd name="connsiteX8" fmla="*/ 210355 w 299780"/>
                <a:gd name="connsiteY8" fmla="*/ 31455 h 157511"/>
                <a:gd name="connsiteX9" fmla="*/ 213911 w 299780"/>
                <a:gd name="connsiteY9" fmla="*/ 461 h 157511"/>
                <a:gd name="connsiteX10" fmla="*/ 301305 w 299780"/>
                <a:gd name="connsiteY10" fmla="*/ 6050 h 15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9780" h="157511">
                  <a:moveTo>
                    <a:pt x="301305" y="6050"/>
                  </a:moveTo>
                  <a:cubicBezTo>
                    <a:pt x="287840" y="11639"/>
                    <a:pt x="283013" y="20785"/>
                    <a:pt x="278948" y="24088"/>
                  </a:cubicBezTo>
                  <a:cubicBezTo>
                    <a:pt x="269548" y="31963"/>
                    <a:pt x="181139" y="125200"/>
                    <a:pt x="151415" y="156194"/>
                  </a:cubicBezTo>
                  <a:cubicBezTo>
                    <a:pt x="144555" y="163308"/>
                    <a:pt x="141761" y="157973"/>
                    <a:pt x="137950" y="153146"/>
                  </a:cubicBezTo>
                  <a:cubicBezTo>
                    <a:pt x="110258" y="119865"/>
                    <a:pt x="29724" y="15196"/>
                    <a:pt x="11686" y="8337"/>
                  </a:cubicBezTo>
                  <a:cubicBezTo>
                    <a:pt x="7876" y="6812"/>
                    <a:pt x="4065" y="6050"/>
                    <a:pt x="0" y="5288"/>
                  </a:cubicBezTo>
                  <a:cubicBezTo>
                    <a:pt x="26167" y="-1825"/>
                    <a:pt x="52589" y="-47"/>
                    <a:pt x="79010" y="969"/>
                  </a:cubicBezTo>
                  <a:cubicBezTo>
                    <a:pt x="79010" y="43904"/>
                    <a:pt x="110512" y="69817"/>
                    <a:pt x="154971" y="63466"/>
                  </a:cubicBezTo>
                  <a:cubicBezTo>
                    <a:pt x="177836" y="60163"/>
                    <a:pt x="198414" y="53558"/>
                    <a:pt x="210355" y="31455"/>
                  </a:cubicBezTo>
                  <a:cubicBezTo>
                    <a:pt x="215944" y="21293"/>
                    <a:pt x="212387" y="10877"/>
                    <a:pt x="213911" y="461"/>
                  </a:cubicBezTo>
                  <a:cubicBezTo>
                    <a:pt x="241349" y="207"/>
                    <a:pt x="274630" y="-1572"/>
                    <a:pt x="301305" y="6050"/>
                  </a:cubicBezTo>
                  <a:close/>
                </a:path>
              </a:pathLst>
            </a:custGeom>
            <a:solidFill>
              <a:srgbClr val="6DA3C2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167">
              <a:extLst>
                <a:ext uri="{FF2B5EF4-FFF2-40B4-BE49-F238E27FC236}">
                  <a16:creationId xmlns:a16="http://schemas.microsoft.com/office/drawing/2014/main" id="{E1E2D30A-7ED4-48CE-85CD-5D598FF4C03A}"/>
                </a:ext>
              </a:extLst>
            </p:cNvPr>
            <p:cNvSpPr/>
            <p:nvPr/>
          </p:nvSpPr>
          <p:spPr>
            <a:xfrm>
              <a:off x="1552647" y="5132929"/>
              <a:ext cx="116864" cy="63513"/>
            </a:xfrm>
            <a:custGeom>
              <a:avLst/>
              <a:gdLst>
                <a:gd name="connsiteX0" fmla="*/ 2754 w 116863"/>
                <a:gd name="connsiteY0" fmla="*/ 44997 h 63512"/>
                <a:gd name="connsiteX1" fmla="*/ 99547 w 116863"/>
                <a:gd name="connsiteY1" fmla="*/ 2571 h 63512"/>
                <a:gd name="connsiteX2" fmla="*/ 117331 w 116863"/>
                <a:gd name="connsiteY2" fmla="*/ 11462 h 63512"/>
                <a:gd name="connsiteX3" fmla="*/ 32478 w 116863"/>
                <a:gd name="connsiteY3" fmla="*/ 52619 h 63512"/>
                <a:gd name="connsiteX4" fmla="*/ 5294 w 116863"/>
                <a:gd name="connsiteY4" fmla="*/ 65575 h 63512"/>
                <a:gd name="connsiteX5" fmla="*/ 2754 w 116863"/>
                <a:gd name="connsiteY5" fmla="*/ 44997 h 6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3" h="63512">
                  <a:moveTo>
                    <a:pt x="2754" y="44997"/>
                  </a:moveTo>
                  <a:cubicBezTo>
                    <a:pt x="35526" y="31787"/>
                    <a:pt x="67791" y="17814"/>
                    <a:pt x="99547" y="2571"/>
                  </a:cubicBezTo>
                  <a:cubicBezTo>
                    <a:pt x="110218" y="-3781"/>
                    <a:pt x="114282" y="2571"/>
                    <a:pt x="117331" y="11462"/>
                  </a:cubicBezTo>
                  <a:cubicBezTo>
                    <a:pt x="89131" y="25181"/>
                    <a:pt x="60678" y="38900"/>
                    <a:pt x="32478" y="52619"/>
                  </a:cubicBezTo>
                  <a:cubicBezTo>
                    <a:pt x="23586" y="56938"/>
                    <a:pt x="14440" y="61257"/>
                    <a:pt x="5294" y="65575"/>
                  </a:cubicBezTo>
                  <a:cubicBezTo>
                    <a:pt x="5803" y="58462"/>
                    <a:pt x="-4868" y="52873"/>
                    <a:pt x="2754" y="44997"/>
                  </a:cubicBezTo>
                  <a:close/>
                </a:path>
              </a:pathLst>
            </a:custGeom>
            <a:solidFill>
              <a:srgbClr val="208EB7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168">
              <a:extLst>
                <a:ext uri="{FF2B5EF4-FFF2-40B4-BE49-F238E27FC236}">
                  <a16:creationId xmlns:a16="http://schemas.microsoft.com/office/drawing/2014/main" id="{A9C7A750-24CA-4C18-AD24-F3B3E8631717}"/>
                </a:ext>
              </a:extLst>
            </p:cNvPr>
            <p:cNvSpPr/>
            <p:nvPr/>
          </p:nvSpPr>
          <p:spPr>
            <a:xfrm>
              <a:off x="2792848" y="5993227"/>
              <a:ext cx="109242" cy="66053"/>
            </a:xfrm>
            <a:custGeom>
              <a:avLst/>
              <a:gdLst>
                <a:gd name="connsiteX0" fmla="*/ 98609 w 109242"/>
                <a:gd name="connsiteY0" fmla="*/ 64225 h 66053"/>
                <a:gd name="connsiteX1" fmla="*/ 4610 w 109242"/>
                <a:gd name="connsiteY1" fmla="*/ 13161 h 66053"/>
                <a:gd name="connsiteX2" fmla="*/ 2832 w 109242"/>
                <a:gd name="connsiteY2" fmla="*/ 458 h 66053"/>
                <a:gd name="connsiteX3" fmla="*/ 20362 w 109242"/>
                <a:gd name="connsiteY3" fmla="*/ 8080 h 66053"/>
                <a:gd name="connsiteX4" fmla="*/ 107247 w 109242"/>
                <a:gd name="connsiteY4" fmla="*/ 54317 h 66053"/>
                <a:gd name="connsiteX5" fmla="*/ 111566 w 109242"/>
                <a:gd name="connsiteY5" fmla="*/ 58636 h 66053"/>
                <a:gd name="connsiteX6" fmla="*/ 98609 w 109242"/>
                <a:gd name="connsiteY6" fmla="*/ 64225 h 6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42" h="66053">
                  <a:moveTo>
                    <a:pt x="98609" y="64225"/>
                  </a:moveTo>
                  <a:cubicBezTo>
                    <a:pt x="67615" y="46187"/>
                    <a:pt x="36621" y="28912"/>
                    <a:pt x="4610" y="13161"/>
                  </a:cubicBezTo>
                  <a:cubicBezTo>
                    <a:pt x="-1741" y="9858"/>
                    <a:pt x="-725" y="5285"/>
                    <a:pt x="2832" y="458"/>
                  </a:cubicBezTo>
                  <a:cubicBezTo>
                    <a:pt x="10707" y="-1828"/>
                    <a:pt x="14772" y="5031"/>
                    <a:pt x="20362" y="8080"/>
                  </a:cubicBezTo>
                  <a:cubicBezTo>
                    <a:pt x="49577" y="23069"/>
                    <a:pt x="78285" y="38820"/>
                    <a:pt x="107247" y="54317"/>
                  </a:cubicBezTo>
                  <a:cubicBezTo>
                    <a:pt x="109025" y="55333"/>
                    <a:pt x="110295" y="57111"/>
                    <a:pt x="111566" y="58636"/>
                  </a:cubicBezTo>
                  <a:cubicBezTo>
                    <a:pt x="109025" y="64733"/>
                    <a:pt x="105723" y="68798"/>
                    <a:pt x="98609" y="64225"/>
                  </a:cubicBezTo>
                  <a:close/>
                </a:path>
              </a:pathLst>
            </a:custGeom>
            <a:solidFill>
              <a:srgbClr val="208DB6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169">
              <a:extLst>
                <a:ext uri="{FF2B5EF4-FFF2-40B4-BE49-F238E27FC236}">
                  <a16:creationId xmlns:a16="http://schemas.microsoft.com/office/drawing/2014/main" id="{FB07CBB7-447D-4ED8-A110-DEAAADD7E935}"/>
                </a:ext>
              </a:extLst>
            </p:cNvPr>
            <p:cNvSpPr/>
            <p:nvPr/>
          </p:nvSpPr>
          <p:spPr>
            <a:xfrm>
              <a:off x="2358377" y="4932807"/>
              <a:ext cx="226106" cy="104161"/>
            </a:xfrm>
            <a:custGeom>
              <a:avLst/>
              <a:gdLst>
                <a:gd name="connsiteX0" fmla="*/ 53176 w 226105"/>
                <a:gd name="connsiteY0" fmla="*/ 103105 h 104161"/>
                <a:gd name="connsiteX1" fmla="*/ 1350 w 226105"/>
                <a:gd name="connsiteY1" fmla="*/ 25619 h 104161"/>
                <a:gd name="connsiteX2" fmla="*/ 26247 w 226105"/>
                <a:gd name="connsiteY2" fmla="*/ 1738 h 104161"/>
                <a:gd name="connsiteX3" fmla="*/ 61306 w 226105"/>
                <a:gd name="connsiteY3" fmla="*/ 15965 h 104161"/>
                <a:gd name="connsiteX4" fmla="*/ 165975 w 226105"/>
                <a:gd name="connsiteY4" fmla="*/ 19522 h 104161"/>
                <a:gd name="connsiteX5" fmla="*/ 203321 w 226105"/>
                <a:gd name="connsiteY5" fmla="*/ 7327 h 104161"/>
                <a:gd name="connsiteX6" fmla="*/ 226694 w 226105"/>
                <a:gd name="connsiteY6" fmla="*/ 30954 h 104161"/>
                <a:gd name="connsiteX7" fmla="*/ 182743 w 226105"/>
                <a:gd name="connsiteY7" fmla="*/ 96499 h 104161"/>
                <a:gd name="connsiteX8" fmla="*/ 172581 w 226105"/>
                <a:gd name="connsiteY8" fmla="*/ 105899 h 104161"/>
                <a:gd name="connsiteX9" fmla="*/ 162927 w 226105"/>
                <a:gd name="connsiteY9" fmla="*/ 104375 h 104161"/>
                <a:gd name="connsiteX10" fmla="*/ 55717 w 226105"/>
                <a:gd name="connsiteY10" fmla="*/ 102596 h 104161"/>
                <a:gd name="connsiteX11" fmla="*/ 53176 w 226105"/>
                <a:gd name="connsiteY11" fmla="*/ 103105 h 10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105" h="104161">
                  <a:moveTo>
                    <a:pt x="53176" y="103105"/>
                  </a:moveTo>
                  <a:cubicBezTo>
                    <a:pt x="28279" y="82272"/>
                    <a:pt x="9734" y="57121"/>
                    <a:pt x="1350" y="25619"/>
                  </a:cubicBezTo>
                  <a:cubicBezTo>
                    <a:pt x="-3985" y="6057"/>
                    <a:pt x="6939" y="-4359"/>
                    <a:pt x="26247" y="1738"/>
                  </a:cubicBezTo>
                  <a:cubicBezTo>
                    <a:pt x="38187" y="5549"/>
                    <a:pt x="49874" y="10884"/>
                    <a:pt x="61306" y="15965"/>
                  </a:cubicBezTo>
                  <a:cubicBezTo>
                    <a:pt x="95857" y="31462"/>
                    <a:pt x="130408" y="32986"/>
                    <a:pt x="165975" y="19522"/>
                  </a:cubicBezTo>
                  <a:cubicBezTo>
                    <a:pt x="178170" y="14949"/>
                    <a:pt x="190618" y="10630"/>
                    <a:pt x="203321" y="7327"/>
                  </a:cubicBezTo>
                  <a:cubicBezTo>
                    <a:pt x="221613" y="2754"/>
                    <a:pt x="231521" y="12662"/>
                    <a:pt x="226694" y="30954"/>
                  </a:cubicBezTo>
                  <a:cubicBezTo>
                    <a:pt x="219580" y="57629"/>
                    <a:pt x="201797" y="77445"/>
                    <a:pt x="182743" y="96499"/>
                  </a:cubicBezTo>
                  <a:cubicBezTo>
                    <a:pt x="179440" y="99802"/>
                    <a:pt x="175883" y="102850"/>
                    <a:pt x="172581" y="105899"/>
                  </a:cubicBezTo>
                  <a:cubicBezTo>
                    <a:pt x="169024" y="107423"/>
                    <a:pt x="165975" y="105899"/>
                    <a:pt x="162927" y="104375"/>
                  </a:cubicBezTo>
                  <a:cubicBezTo>
                    <a:pt x="127614" y="85829"/>
                    <a:pt x="91792" y="85575"/>
                    <a:pt x="55717" y="102596"/>
                  </a:cubicBezTo>
                  <a:cubicBezTo>
                    <a:pt x="54701" y="103105"/>
                    <a:pt x="53939" y="103105"/>
                    <a:pt x="53176" y="103105"/>
                  </a:cubicBezTo>
                  <a:close/>
                </a:path>
              </a:pathLst>
            </a:custGeom>
            <a:solidFill>
              <a:srgbClr val="761329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170">
              <a:extLst>
                <a:ext uri="{FF2B5EF4-FFF2-40B4-BE49-F238E27FC236}">
                  <a16:creationId xmlns:a16="http://schemas.microsoft.com/office/drawing/2014/main" id="{8AA8D3E8-9107-4F7F-BF09-F3F82F5F02C7}"/>
                </a:ext>
              </a:extLst>
            </p:cNvPr>
            <p:cNvSpPr/>
            <p:nvPr/>
          </p:nvSpPr>
          <p:spPr>
            <a:xfrm>
              <a:off x="2469293" y="4746669"/>
              <a:ext cx="73675" cy="147350"/>
            </a:xfrm>
            <a:custGeom>
              <a:avLst/>
              <a:gdLst>
                <a:gd name="connsiteX0" fmla="*/ 184 w 73674"/>
                <a:gd name="connsiteY0" fmla="*/ 120298 h 147349"/>
                <a:gd name="connsiteX1" fmla="*/ 9330 w 73674"/>
                <a:gd name="connsiteY1" fmla="*/ 45353 h 147349"/>
                <a:gd name="connsiteX2" fmla="*/ 13395 w 73674"/>
                <a:gd name="connsiteY2" fmla="*/ 10294 h 147349"/>
                <a:gd name="connsiteX3" fmla="*/ 19238 w 73674"/>
                <a:gd name="connsiteY3" fmla="*/ 132 h 147349"/>
                <a:gd name="connsiteX4" fmla="*/ 27876 w 73674"/>
                <a:gd name="connsiteY4" fmla="*/ 8007 h 147349"/>
                <a:gd name="connsiteX5" fmla="*/ 61411 w 73674"/>
                <a:gd name="connsiteY5" fmla="*/ 88287 h 147349"/>
                <a:gd name="connsiteX6" fmla="*/ 72081 w 73674"/>
                <a:gd name="connsiteY6" fmla="*/ 113693 h 147349"/>
                <a:gd name="connsiteX7" fmla="*/ 50741 w 73674"/>
                <a:gd name="connsiteY7" fmla="*/ 146465 h 147349"/>
                <a:gd name="connsiteX8" fmla="*/ 34481 w 73674"/>
                <a:gd name="connsiteY8" fmla="*/ 148244 h 147349"/>
                <a:gd name="connsiteX9" fmla="*/ 184 w 73674"/>
                <a:gd name="connsiteY9" fmla="*/ 120298 h 14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674" h="147349">
                  <a:moveTo>
                    <a:pt x="184" y="120298"/>
                  </a:moveTo>
                  <a:cubicBezTo>
                    <a:pt x="3233" y="95401"/>
                    <a:pt x="6282" y="70250"/>
                    <a:pt x="9330" y="45353"/>
                  </a:cubicBezTo>
                  <a:cubicBezTo>
                    <a:pt x="10855" y="33666"/>
                    <a:pt x="11871" y="21980"/>
                    <a:pt x="13395" y="10294"/>
                  </a:cubicBezTo>
                  <a:cubicBezTo>
                    <a:pt x="13903" y="6229"/>
                    <a:pt x="14157" y="1148"/>
                    <a:pt x="19238" y="132"/>
                  </a:cubicBezTo>
                  <a:cubicBezTo>
                    <a:pt x="24573" y="-884"/>
                    <a:pt x="26098" y="4197"/>
                    <a:pt x="27876" y="8007"/>
                  </a:cubicBezTo>
                  <a:cubicBezTo>
                    <a:pt x="39308" y="34683"/>
                    <a:pt x="50232" y="61612"/>
                    <a:pt x="61411" y="88287"/>
                  </a:cubicBezTo>
                  <a:cubicBezTo>
                    <a:pt x="64967" y="96925"/>
                    <a:pt x="69032" y="105055"/>
                    <a:pt x="72081" y="113693"/>
                  </a:cubicBezTo>
                  <a:cubicBezTo>
                    <a:pt x="78178" y="131476"/>
                    <a:pt x="69540" y="144687"/>
                    <a:pt x="50741" y="146465"/>
                  </a:cubicBezTo>
                  <a:cubicBezTo>
                    <a:pt x="45405" y="146973"/>
                    <a:pt x="39816" y="147227"/>
                    <a:pt x="34481" y="148244"/>
                  </a:cubicBezTo>
                  <a:cubicBezTo>
                    <a:pt x="13141" y="152308"/>
                    <a:pt x="-1848" y="146465"/>
                    <a:pt x="184" y="120298"/>
                  </a:cubicBezTo>
                  <a:close/>
                </a:path>
              </a:pathLst>
            </a:custGeom>
            <a:solidFill>
              <a:srgbClr val="EF879B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171">
              <a:extLst>
                <a:ext uri="{FF2B5EF4-FFF2-40B4-BE49-F238E27FC236}">
                  <a16:creationId xmlns:a16="http://schemas.microsoft.com/office/drawing/2014/main" id="{9F31C451-2498-4DB6-8743-F0B9179B2341}"/>
                </a:ext>
              </a:extLst>
            </p:cNvPr>
            <p:cNvSpPr/>
            <p:nvPr/>
          </p:nvSpPr>
          <p:spPr>
            <a:xfrm>
              <a:off x="2729361" y="4746934"/>
              <a:ext cx="68594" cy="106702"/>
            </a:xfrm>
            <a:custGeom>
              <a:avLst/>
              <a:gdLst>
                <a:gd name="connsiteX0" fmla="*/ 67842 w 68593"/>
                <a:gd name="connsiteY0" fmla="*/ 33147 h 106701"/>
                <a:gd name="connsiteX1" fmla="*/ 60475 w 68593"/>
                <a:gd name="connsiteY1" fmla="*/ 90563 h 106701"/>
                <a:gd name="connsiteX2" fmla="*/ 7886 w 68593"/>
                <a:gd name="connsiteY2" fmla="*/ 89547 h 106701"/>
                <a:gd name="connsiteX3" fmla="*/ 13729 w 68593"/>
                <a:gd name="connsiteY3" fmla="*/ 12569 h 106701"/>
                <a:gd name="connsiteX4" fmla="*/ 49296 w 68593"/>
                <a:gd name="connsiteY4" fmla="*/ 3931 h 106701"/>
                <a:gd name="connsiteX5" fmla="*/ 51329 w 68593"/>
                <a:gd name="connsiteY5" fmla="*/ 14601 h 106701"/>
                <a:gd name="connsiteX6" fmla="*/ 47772 w 68593"/>
                <a:gd name="connsiteY6" fmla="*/ 27812 h 106701"/>
                <a:gd name="connsiteX7" fmla="*/ 54632 w 68593"/>
                <a:gd name="connsiteY7" fmla="*/ 40514 h 106701"/>
                <a:gd name="connsiteX8" fmla="*/ 67842 w 68593"/>
                <a:gd name="connsiteY8" fmla="*/ 33147 h 10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93" h="106701">
                  <a:moveTo>
                    <a:pt x="67842" y="33147"/>
                  </a:moveTo>
                  <a:cubicBezTo>
                    <a:pt x="73177" y="54233"/>
                    <a:pt x="70637" y="73033"/>
                    <a:pt x="60475" y="90563"/>
                  </a:cubicBezTo>
                  <a:cubicBezTo>
                    <a:pt x="46248" y="114698"/>
                    <a:pt x="21351" y="114189"/>
                    <a:pt x="7886" y="89547"/>
                  </a:cubicBezTo>
                  <a:cubicBezTo>
                    <a:pt x="-4562" y="66936"/>
                    <a:pt x="-2022" y="31877"/>
                    <a:pt x="13729" y="12569"/>
                  </a:cubicBezTo>
                  <a:cubicBezTo>
                    <a:pt x="24145" y="-388"/>
                    <a:pt x="37102" y="-3436"/>
                    <a:pt x="49296" y="3931"/>
                  </a:cubicBezTo>
                  <a:cubicBezTo>
                    <a:pt x="53870" y="6726"/>
                    <a:pt x="57934" y="9012"/>
                    <a:pt x="51329" y="14601"/>
                  </a:cubicBezTo>
                  <a:cubicBezTo>
                    <a:pt x="47772" y="17650"/>
                    <a:pt x="47518" y="22985"/>
                    <a:pt x="47772" y="27812"/>
                  </a:cubicBezTo>
                  <a:cubicBezTo>
                    <a:pt x="48026" y="33147"/>
                    <a:pt x="49551" y="37974"/>
                    <a:pt x="54632" y="40514"/>
                  </a:cubicBezTo>
                  <a:cubicBezTo>
                    <a:pt x="60983" y="43563"/>
                    <a:pt x="63524" y="37974"/>
                    <a:pt x="67842" y="33147"/>
                  </a:cubicBezTo>
                  <a:close/>
                </a:path>
              </a:pathLst>
            </a:custGeom>
            <a:solidFill>
              <a:srgbClr val="221F20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172">
              <a:extLst>
                <a:ext uri="{FF2B5EF4-FFF2-40B4-BE49-F238E27FC236}">
                  <a16:creationId xmlns:a16="http://schemas.microsoft.com/office/drawing/2014/main" id="{4E673C6E-BF31-419E-A060-FA6C0020A2F7}"/>
                </a:ext>
              </a:extLst>
            </p:cNvPr>
            <p:cNvSpPr/>
            <p:nvPr/>
          </p:nvSpPr>
          <p:spPr>
            <a:xfrm>
              <a:off x="2155689" y="4723284"/>
              <a:ext cx="68594" cy="106702"/>
            </a:xfrm>
            <a:custGeom>
              <a:avLst/>
              <a:gdLst>
                <a:gd name="connsiteX0" fmla="*/ 55165 w 68593"/>
                <a:gd name="connsiteY0" fmla="*/ 9036 h 106701"/>
                <a:gd name="connsiteX1" fmla="*/ 51862 w 68593"/>
                <a:gd name="connsiteY1" fmla="*/ 38506 h 106701"/>
                <a:gd name="connsiteX2" fmla="*/ 67867 w 68593"/>
                <a:gd name="connsiteY2" fmla="*/ 33171 h 106701"/>
                <a:gd name="connsiteX3" fmla="*/ 56181 w 68593"/>
                <a:gd name="connsiteY3" fmla="*/ 96430 h 106701"/>
                <a:gd name="connsiteX4" fmla="*/ 11468 w 68593"/>
                <a:gd name="connsiteY4" fmla="*/ 95160 h 106701"/>
                <a:gd name="connsiteX5" fmla="*/ 13754 w 68593"/>
                <a:gd name="connsiteY5" fmla="*/ 11831 h 106701"/>
                <a:gd name="connsiteX6" fmla="*/ 55165 w 68593"/>
                <a:gd name="connsiteY6" fmla="*/ 9036 h 10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93" h="106701">
                  <a:moveTo>
                    <a:pt x="55165" y="9036"/>
                  </a:moveTo>
                  <a:cubicBezTo>
                    <a:pt x="46273" y="20977"/>
                    <a:pt x="44748" y="32409"/>
                    <a:pt x="51862" y="38506"/>
                  </a:cubicBezTo>
                  <a:cubicBezTo>
                    <a:pt x="58975" y="44857"/>
                    <a:pt x="62786" y="38506"/>
                    <a:pt x="67867" y="33171"/>
                  </a:cubicBezTo>
                  <a:cubicBezTo>
                    <a:pt x="73202" y="56544"/>
                    <a:pt x="70662" y="77884"/>
                    <a:pt x="56181" y="96430"/>
                  </a:cubicBezTo>
                  <a:cubicBezTo>
                    <a:pt x="43224" y="113197"/>
                    <a:pt x="24170" y="112181"/>
                    <a:pt x="11468" y="95160"/>
                  </a:cubicBezTo>
                  <a:cubicBezTo>
                    <a:pt x="-4792" y="73311"/>
                    <a:pt x="-3521" y="32663"/>
                    <a:pt x="13754" y="11831"/>
                  </a:cubicBezTo>
                  <a:cubicBezTo>
                    <a:pt x="26203" y="-2904"/>
                    <a:pt x="40430" y="-3920"/>
                    <a:pt x="55165" y="9036"/>
                  </a:cubicBezTo>
                  <a:close/>
                </a:path>
              </a:pathLst>
            </a:custGeom>
            <a:solidFill>
              <a:srgbClr val="231F20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173">
              <a:extLst>
                <a:ext uri="{FF2B5EF4-FFF2-40B4-BE49-F238E27FC236}">
                  <a16:creationId xmlns:a16="http://schemas.microsoft.com/office/drawing/2014/main" id="{D0C9B445-C388-4C66-99DC-EF3C89628449}"/>
                </a:ext>
              </a:extLst>
            </p:cNvPr>
            <p:cNvSpPr/>
            <p:nvPr/>
          </p:nvSpPr>
          <p:spPr>
            <a:xfrm>
              <a:off x="2411554" y="5020104"/>
              <a:ext cx="116864" cy="43189"/>
            </a:xfrm>
            <a:custGeom>
              <a:avLst/>
              <a:gdLst>
                <a:gd name="connsiteX0" fmla="*/ 0 w 116863"/>
                <a:gd name="connsiteY0" fmla="*/ 15807 h 43188"/>
                <a:gd name="connsiteX1" fmla="*/ 30740 w 116863"/>
                <a:gd name="connsiteY1" fmla="*/ 1326 h 43188"/>
                <a:gd name="connsiteX2" fmla="*/ 91967 w 116863"/>
                <a:gd name="connsiteY2" fmla="*/ 4121 h 43188"/>
                <a:gd name="connsiteX3" fmla="*/ 119150 w 116863"/>
                <a:gd name="connsiteY3" fmla="*/ 18348 h 43188"/>
                <a:gd name="connsiteX4" fmla="*/ 68340 w 116863"/>
                <a:gd name="connsiteY4" fmla="*/ 43753 h 43188"/>
                <a:gd name="connsiteX5" fmla="*/ 0 w 116863"/>
                <a:gd name="connsiteY5" fmla="*/ 15807 h 4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3" h="43188">
                  <a:moveTo>
                    <a:pt x="0" y="15807"/>
                  </a:moveTo>
                  <a:cubicBezTo>
                    <a:pt x="7113" y="4375"/>
                    <a:pt x="19308" y="2597"/>
                    <a:pt x="30740" y="1326"/>
                  </a:cubicBezTo>
                  <a:cubicBezTo>
                    <a:pt x="51064" y="-960"/>
                    <a:pt x="71643" y="-452"/>
                    <a:pt x="91967" y="4121"/>
                  </a:cubicBezTo>
                  <a:cubicBezTo>
                    <a:pt x="102637" y="6661"/>
                    <a:pt x="110004" y="13775"/>
                    <a:pt x="119150" y="18348"/>
                  </a:cubicBezTo>
                  <a:cubicBezTo>
                    <a:pt x="104161" y="30542"/>
                    <a:pt x="88410" y="41212"/>
                    <a:pt x="68340" y="43753"/>
                  </a:cubicBezTo>
                  <a:cubicBezTo>
                    <a:pt x="39632" y="48072"/>
                    <a:pt x="18546" y="35115"/>
                    <a:pt x="0" y="15807"/>
                  </a:cubicBezTo>
                  <a:close/>
                </a:path>
              </a:pathLst>
            </a:custGeom>
            <a:solidFill>
              <a:srgbClr val="EF879B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174">
              <a:extLst>
                <a:ext uri="{FF2B5EF4-FFF2-40B4-BE49-F238E27FC236}">
                  <a16:creationId xmlns:a16="http://schemas.microsoft.com/office/drawing/2014/main" id="{748CED9F-D6E9-4D46-8DC4-C2F0A264FCE9}"/>
                </a:ext>
              </a:extLst>
            </p:cNvPr>
            <p:cNvSpPr/>
            <p:nvPr/>
          </p:nvSpPr>
          <p:spPr>
            <a:xfrm>
              <a:off x="2734961" y="4548383"/>
              <a:ext cx="73675" cy="38108"/>
            </a:xfrm>
            <a:custGeom>
              <a:avLst/>
              <a:gdLst>
                <a:gd name="connsiteX0" fmla="*/ 0 w 73674"/>
                <a:gd name="connsiteY0" fmla="*/ 38365 h 38107"/>
                <a:gd name="connsiteX1" fmla="*/ 36583 w 73674"/>
                <a:gd name="connsiteY1" fmla="*/ 3 h 38107"/>
                <a:gd name="connsiteX2" fmla="*/ 75199 w 73674"/>
                <a:gd name="connsiteY2" fmla="*/ 34046 h 38107"/>
                <a:gd name="connsiteX3" fmla="*/ 69864 w 73674"/>
                <a:gd name="connsiteY3" fmla="*/ 38111 h 38107"/>
                <a:gd name="connsiteX4" fmla="*/ 0 w 73674"/>
                <a:gd name="connsiteY4" fmla="*/ 38365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4" h="38107">
                  <a:moveTo>
                    <a:pt x="0" y="38365"/>
                  </a:moveTo>
                  <a:cubicBezTo>
                    <a:pt x="762" y="15246"/>
                    <a:pt x="16767" y="-251"/>
                    <a:pt x="36583" y="3"/>
                  </a:cubicBezTo>
                  <a:cubicBezTo>
                    <a:pt x="54875" y="257"/>
                    <a:pt x="74183" y="17279"/>
                    <a:pt x="75199" y="34046"/>
                  </a:cubicBezTo>
                  <a:cubicBezTo>
                    <a:pt x="75453" y="37857"/>
                    <a:pt x="74691" y="41922"/>
                    <a:pt x="69864" y="38111"/>
                  </a:cubicBezTo>
                  <a:cubicBezTo>
                    <a:pt x="47000" y="21089"/>
                    <a:pt x="24135" y="22614"/>
                    <a:pt x="0" y="38365"/>
                  </a:cubicBezTo>
                  <a:close/>
                </a:path>
              </a:pathLst>
            </a:custGeom>
            <a:solidFill>
              <a:srgbClr val="C2937F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175">
              <a:extLst>
                <a:ext uri="{FF2B5EF4-FFF2-40B4-BE49-F238E27FC236}">
                  <a16:creationId xmlns:a16="http://schemas.microsoft.com/office/drawing/2014/main" id="{3AA32EE3-8488-4702-99DD-A609320CDEE5}"/>
                </a:ext>
              </a:extLst>
            </p:cNvPr>
            <p:cNvSpPr/>
            <p:nvPr/>
          </p:nvSpPr>
          <p:spPr>
            <a:xfrm>
              <a:off x="2159804" y="4525008"/>
              <a:ext cx="73675" cy="38108"/>
            </a:xfrm>
            <a:custGeom>
              <a:avLst/>
              <a:gdLst>
                <a:gd name="connsiteX0" fmla="*/ 74930 w 73674"/>
                <a:gd name="connsiteY0" fmla="*/ 38875 h 38107"/>
                <a:gd name="connsiteX1" fmla="*/ 55114 w 73674"/>
                <a:gd name="connsiteY1" fmla="*/ 29476 h 38107"/>
                <a:gd name="connsiteX2" fmla="*/ 11417 w 73674"/>
                <a:gd name="connsiteY2" fmla="*/ 32524 h 38107"/>
                <a:gd name="connsiteX3" fmla="*/ 1255 w 73674"/>
                <a:gd name="connsiteY3" fmla="*/ 34302 h 38107"/>
                <a:gd name="connsiteX4" fmla="*/ 2780 w 73674"/>
                <a:gd name="connsiteY4" fmla="*/ 23632 h 38107"/>
                <a:gd name="connsiteX5" fmla="*/ 39363 w 73674"/>
                <a:gd name="connsiteY5" fmla="*/ 5 h 38107"/>
                <a:gd name="connsiteX6" fmla="*/ 72898 w 73674"/>
                <a:gd name="connsiteY6" fmla="*/ 24140 h 38107"/>
                <a:gd name="connsiteX7" fmla="*/ 74930 w 73674"/>
                <a:gd name="connsiteY7" fmla="*/ 38875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74" h="38107">
                  <a:moveTo>
                    <a:pt x="74930" y="38875"/>
                  </a:moveTo>
                  <a:cubicBezTo>
                    <a:pt x="67817" y="35573"/>
                    <a:pt x="61720" y="32270"/>
                    <a:pt x="55114" y="29476"/>
                  </a:cubicBezTo>
                  <a:cubicBezTo>
                    <a:pt x="40125" y="22870"/>
                    <a:pt x="25644" y="25157"/>
                    <a:pt x="11417" y="32524"/>
                  </a:cubicBezTo>
                  <a:cubicBezTo>
                    <a:pt x="8369" y="34048"/>
                    <a:pt x="4812" y="38113"/>
                    <a:pt x="1255" y="34302"/>
                  </a:cubicBezTo>
                  <a:cubicBezTo>
                    <a:pt x="-1793" y="31000"/>
                    <a:pt x="1509" y="26935"/>
                    <a:pt x="2780" y="23632"/>
                  </a:cubicBezTo>
                  <a:cubicBezTo>
                    <a:pt x="8877" y="8389"/>
                    <a:pt x="22342" y="-249"/>
                    <a:pt x="39363" y="5"/>
                  </a:cubicBezTo>
                  <a:cubicBezTo>
                    <a:pt x="54606" y="260"/>
                    <a:pt x="67563" y="9405"/>
                    <a:pt x="72898" y="24140"/>
                  </a:cubicBezTo>
                  <a:cubicBezTo>
                    <a:pt x="74422" y="28205"/>
                    <a:pt x="76963" y="32016"/>
                    <a:pt x="74930" y="38875"/>
                  </a:cubicBezTo>
                  <a:close/>
                </a:path>
              </a:pathLst>
            </a:custGeom>
            <a:solidFill>
              <a:srgbClr val="C49380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176">
              <a:extLst>
                <a:ext uri="{FF2B5EF4-FFF2-40B4-BE49-F238E27FC236}">
                  <a16:creationId xmlns:a16="http://schemas.microsoft.com/office/drawing/2014/main" id="{FD1BC2CF-BF6E-4EDC-A869-69805BA8371C}"/>
                </a:ext>
              </a:extLst>
            </p:cNvPr>
            <p:cNvSpPr/>
            <p:nvPr/>
          </p:nvSpPr>
          <p:spPr>
            <a:xfrm>
              <a:off x="2393516" y="6443864"/>
              <a:ext cx="38108" cy="38108"/>
            </a:xfrm>
            <a:custGeom>
              <a:avLst/>
              <a:gdLst>
                <a:gd name="connsiteX0" fmla="*/ 38108 w 38107"/>
                <a:gd name="connsiteY0" fmla="*/ 19308 h 38107"/>
                <a:gd name="connsiteX1" fmla="*/ 19054 w 38107"/>
                <a:gd name="connsiteY1" fmla="*/ 38108 h 38107"/>
                <a:gd name="connsiteX2" fmla="*/ 0 w 38107"/>
                <a:gd name="connsiteY2" fmla="*/ 19308 h 38107"/>
                <a:gd name="connsiteX3" fmla="*/ 19054 w 38107"/>
                <a:gd name="connsiteY3" fmla="*/ 0 h 38107"/>
                <a:gd name="connsiteX4" fmla="*/ 38108 w 38107"/>
                <a:gd name="connsiteY4" fmla="*/ 19308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7" h="38107">
                  <a:moveTo>
                    <a:pt x="38108" y="19308"/>
                  </a:moveTo>
                  <a:cubicBezTo>
                    <a:pt x="38362" y="30232"/>
                    <a:pt x="30486" y="38108"/>
                    <a:pt x="19054" y="38108"/>
                  </a:cubicBezTo>
                  <a:cubicBezTo>
                    <a:pt x="7368" y="38108"/>
                    <a:pt x="0" y="30740"/>
                    <a:pt x="0" y="19308"/>
                  </a:cubicBezTo>
                  <a:cubicBezTo>
                    <a:pt x="0" y="8384"/>
                    <a:pt x="8384" y="0"/>
                    <a:pt x="19054" y="0"/>
                  </a:cubicBezTo>
                  <a:cubicBezTo>
                    <a:pt x="29470" y="0"/>
                    <a:pt x="38108" y="8638"/>
                    <a:pt x="38108" y="19308"/>
                  </a:cubicBezTo>
                  <a:close/>
                </a:path>
              </a:pathLst>
            </a:custGeom>
            <a:solidFill>
              <a:srgbClr val="F9FCFA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4" name="Graphic 98">
              <a:extLst>
                <a:ext uri="{FF2B5EF4-FFF2-40B4-BE49-F238E27FC236}">
                  <a16:creationId xmlns:a16="http://schemas.microsoft.com/office/drawing/2014/main" id="{703FD623-A6D6-4A99-8D1A-F38AEE366BE5}"/>
                </a:ext>
              </a:extLst>
            </p:cNvPr>
            <p:cNvGrpSpPr/>
            <p:nvPr/>
          </p:nvGrpSpPr>
          <p:grpSpPr>
            <a:xfrm>
              <a:off x="2339856" y="6378055"/>
              <a:ext cx="218484" cy="320105"/>
              <a:chOff x="2339856" y="6378055"/>
              <a:chExt cx="218484" cy="320105"/>
            </a:xfrm>
            <a:solidFill>
              <a:schemeClr val="accent1"/>
            </a:solidFill>
          </p:grpSpPr>
          <p:sp>
            <p:nvSpPr>
              <p:cNvPr id="230" name="Freeform: Shape 183">
                <a:extLst>
                  <a:ext uri="{FF2B5EF4-FFF2-40B4-BE49-F238E27FC236}">
                    <a16:creationId xmlns:a16="http://schemas.microsoft.com/office/drawing/2014/main" id="{A0BE12CC-9758-4783-87E4-75BB64B7F71C}"/>
                  </a:ext>
                </a:extLst>
              </p:cNvPr>
              <p:cNvSpPr/>
              <p:nvPr/>
            </p:nvSpPr>
            <p:spPr>
              <a:xfrm>
                <a:off x="2339856" y="637805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rgbClr val="6DA3C2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184">
                <a:extLst>
                  <a:ext uri="{FF2B5EF4-FFF2-40B4-BE49-F238E27FC236}">
                    <a16:creationId xmlns:a16="http://schemas.microsoft.com/office/drawing/2014/main" id="{ADFDD536-7930-4E26-8205-C056897A1DDD}"/>
                  </a:ext>
                </a:extLst>
              </p:cNvPr>
              <p:cNvSpPr/>
              <p:nvPr/>
            </p:nvSpPr>
            <p:spPr>
              <a:xfrm>
                <a:off x="2352487" y="6546501"/>
                <a:ext cx="2541" cy="2541"/>
              </a:xfrm>
              <a:custGeom>
                <a:avLst/>
                <a:gdLst>
                  <a:gd name="connsiteX0" fmla="*/ 381 w 0"/>
                  <a:gd name="connsiteY0" fmla="*/ 0 h 0"/>
                  <a:gd name="connsiteX1" fmla="*/ 381 w 0"/>
                  <a:gd name="connsiteY1" fmla="*/ 0 h 0"/>
                  <a:gd name="connsiteX2" fmla="*/ 381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381" y="0"/>
                    </a:moveTo>
                    <a:cubicBezTo>
                      <a:pt x="-127" y="0"/>
                      <a:pt x="-127" y="254"/>
                      <a:pt x="381" y="0"/>
                    </a:cubicBez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EEEEEE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185">
                <a:extLst>
                  <a:ext uri="{FF2B5EF4-FFF2-40B4-BE49-F238E27FC236}">
                    <a16:creationId xmlns:a16="http://schemas.microsoft.com/office/drawing/2014/main" id="{1851E910-A23A-43DC-8556-24DFE68011F5}"/>
                  </a:ext>
                </a:extLst>
              </p:cNvPr>
              <p:cNvSpPr/>
              <p:nvPr/>
            </p:nvSpPr>
            <p:spPr>
              <a:xfrm>
                <a:off x="2354138" y="6548279"/>
                <a:ext cx="2541" cy="254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54 w 0"/>
                  <a:gd name="connsiteY1" fmla="*/ 1779 h 0"/>
                  <a:gd name="connsiteX2" fmla="*/ 254 w 0"/>
                  <a:gd name="connsiteY2" fmla="*/ 1016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508"/>
                      <a:pt x="254" y="1270"/>
                      <a:pt x="254" y="1779"/>
                    </a:cubicBezTo>
                    <a:cubicBezTo>
                      <a:pt x="254" y="1525"/>
                      <a:pt x="254" y="1270"/>
                      <a:pt x="254" y="1016"/>
                    </a:cubicBezTo>
                    <a:cubicBezTo>
                      <a:pt x="254" y="762"/>
                      <a:pt x="0" y="508"/>
                      <a:pt x="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5" name="Freeform: Shape 178">
              <a:extLst>
                <a:ext uri="{FF2B5EF4-FFF2-40B4-BE49-F238E27FC236}">
                  <a16:creationId xmlns:a16="http://schemas.microsoft.com/office/drawing/2014/main" id="{08841144-BD4B-43E7-BA16-B1E9DF66D6AB}"/>
                </a:ext>
              </a:extLst>
            </p:cNvPr>
            <p:cNvSpPr/>
            <p:nvPr/>
          </p:nvSpPr>
          <p:spPr>
            <a:xfrm>
              <a:off x="2467098" y="6466982"/>
              <a:ext cx="91459" cy="93999"/>
            </a:xfrm>
            <a:custGeom>
              <a:avLst/>
              <a:gdLst>
                <a:gd name="connsiteX0" fmla="*/ 35406 w 91458"/>
                <a:gd name="connsiteY0" fmla="*/ 93999 h 93999"/>
                <a:gd name="connsiteX1" fmla="*/ 5936 w 91458"/>
                <a:gd name="connsiteY1" fmla="*/ 68340 h 93999"/>
                <a:gd name="connsiteX2" fmla="*/ 93 w 91458"/>
                <a:gd name="connsiteY2" fmla="*/ 57162 h 93999"/>
                <a:gd name="connsiteX3" fmla="*/ 2379 w 91458"/>
                <a:gd name="connsiteY3" fmla="*/ 34551 h 93999"/>
                <a:gd name="connsiteX4" fmla="*/ 10763 w 91458"/>
                <a:gd name="connsiteY4" fmla="*/ 26167 h 93999"/>
                <a:gd name="connsiteX5" fmla="*/ 65384 w 91458"/>
                <a:gd name="connsiteY5" fmla="*/ 0 h 93999"/>
                <a:gd name="connsiteX6" fmla="*/ 81389 w 91458"/>
                <a:gd name="connsiteY6" fmla="*/ 24897 h 93999"/>
                <a:gd name="connsiteX7" fmla="*/ 91806 w 91458"/>
                <a:gd name="connsiteY7" fmla="*/ 32773 h 93999"/>
                <a:gd name="connsiteX8" fmla="*/ 36930 w 91458"/>
                <a:gd name="connsiteY8" fmla="*/ 60210 h 93999"/>
                <a:gd name="connsiteX9" fmla="*/ 31595 w 91458"/>
                <a:gd name="connsiteY9" fmla="*/ 72405 h 93999"/>
                <a:gd name="connsiteX10" fmla="*/ 35406 w 91458"/>
                <a:gd name="connsiteY10" fmla="*/ 93999 h 9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58" h="93999">
                  <a:moveTo>
                    <a:pt x="35406" y="93999"/>
                  </a:moveTo>
                  <a:cubicBezTo>
                    <a:pt x="26260" y="84599"/>
                    <a:pt x="17622" y="74691"/>
                    <a:pt x="5936" y="68340"/>
                  </a:cubicBezTo>
                  <a:cubicBezTo>
                    <a:pt x="1109" y="65799"/>
                    <a:pt x="-415" y="62243"/>
                    <a:pt x="93" y="57162"/>
                  </a:cubicBezTo>
                  <a:cubicBezTo>
                    <a:pt x="1109" y="49540"/>
                    <a:pt x="1871" y="42173"/>
                    <a:pt x="2379" y="34551"/>
                  </a:cubicBezTo>
                  <a:cubicBezTo>
                    <a:pt x="2633" y="28962"/>
                    <a:pt x="6952" y="27946"/>
                    <a:pt x="10763" y="26167"/>
                  </a:cubicBezTo>
                  <a:cubicBezTo>
                    <a:pt x="28293" y="18038"/>
                    <a:pt x="47601" y="8130"/>
                    <a:pt x="65384" y="0"/>
                  </a:cubicBezTo>
                  <a:cubicBezTo>
                    <a:pt x="72244" y="12449"/>
                    <a:pt x="74276" y="18038"/>
                    <a:pt x="81389" y="24897"/>
                  </a:cubicBezTo>
                  <a:cubicBezTo>
                    <a:pt x="84692" y="27946"/>
                    <a:pt x="86470" y="32519"/>
                    <a:pt x="91806" y="32773"/>
                  </a:cubicBezTo>
                  <a:cubicBezTo>
                    <a:pt x="75038" y="44713"/>
                    <a:pt x="54968" y="50556"/>
                    <a:pt x="36930" y="60210"/>
                  </a:cubicBezTo>
                  <a:cubicBezTo>
                    <a:pt x="30325" y="63767"/>
                    <a:pt x="29817" y="66308"/>
                    <a:pt x="31595" y="72405"/>
                  </a:cubicBezTo>
                  <a:cubicBezTo>
                    <a:pt x="33628" y="79010"/>
                    <a:pt x="36676" y="86123"/>
                    <a:pt x="35406" y="93999"/>
                  </a:cubicBezTo>
                  <a:close/>
                </a:path>
              </a:pathLst>
            </a:custGeom>
            <a:solidFill>
              <a:srgbClr val="EEEEEE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179">
              <a:extLst>
                <a:ext uri="{FF2B5EF4-FFF2-40B4-BE49-F238E27FC236}">
                  <a16:creationId xmlns:a16="http://schemas.microsoft.com/office/drawing/2014/main" id="{CDC2054E-D3FD-459B-A38A-81F1DB739E21}"/>
                </a:ext>
              </a:extLst>
            </p:cNvPr>
            <p:cNvSpPr/>
            <p:nvPr/>
          </p:nvSpPr>
          <p:spPr>
            <a:xfrm>
              <a:off x="2393516" y="6443864"/>
              <a:ext cx="38108" cy="38108"/>
            </a:xfrm>
            <a:custGeom>
              <a:avLst/>
              <a:gdLst>
                <a:gd name="connsiteX0" fmla="*/ 38108 w 38107"/>
                <a:gd name="connsiteY0" fmla="*/ 19308 h 38107"/>
                <a:gd name="connsiteX1" fmla="*/ 19054 w 38107"/>
                <a:gd name="connsiteY1" fmla="*/ 38108 h 38107"/>
                <a:gd name="connsiteX2" fmla="*/ 0 w 38107"/>
                <a:gd name="connsiteY2" fmla="*/ 19308 h 38107"/>
                <a:gd name="connsiteX3" fmla="*/ 19054 w 38107"/>
                <a:gd name="connsiteY3" fmla="*/ 0 h 38107"/>
                <a:gd name="connsiteX4" fmla="*/ 38108 w 38107"/>
                <a:gd name="connsiteY4" fmla="*/ 19308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7" h="38107">
                  <a:moveTo>
                    <a:pt x="38108" y="19308"/>
                  </a:moveTo>
                  <a:cubicBezTo>
                    <a:pt x="38362" y="30232"/>
                    <a:pt x="30486" y="38108"/>
                    <a:pt x="19054" y="38108"/>
                  </a:cubicBezTo>
                  <a:cubicBezTo>
                    <a:pt x="7368" y="38108"/>
                    <a:pt x="0" y="30740"/>
                    <a:pt x="0" y="19308"/>
                  </a:cubicBezTo>
                  <a:cubicBezTo>
                    <a:pt x="0" y="8384"/>
                    <a:pt x="8384" y="0"/>
                    <a:pt x="19054" y="0"/>
                  </a:cubicBezTo>
                  <a:cubicBezTo>
                    <a:pt x="29470" y="0"/>
                    <a:pt x="38108" y="8638"/>
                    <a:pt x="38108" y="19308"/>
                  </a:cubicBezTo>
                  <a:close/>
                </a:path>
              </a:pathLst>
            </a:custGeom>
            <a:solidFill>
              <a:srgbClr val="F9FCFA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180">
              <a:extLst>
                <a:ext uri="{FF2B5EF4-FFF2-40B4-BE49-F238E27FC236}">
                  <a16:creationId xmlns:a16="http://schemas.microsoft.com/office/drawing/2014/main" id="{05CE2861-ACE9-4335-81DE-6EBA55B0500A}"/>
                </a:ext>
              </a:extLst>
            </p:cNvPr>
            <p:cNvSpPr/>
            <p:nvPr/>
          </p:nvSpPr>
          <p:spPr>
            <a:xfrm>
              <a:off x="2340872" y="6433448"/>
              <a:ext cx="154971" cy="266754"/>
            </a:xfrm>
            <a:custGeom>
              <a:avLst/>
              <a:gdLst>
                <a:gd name="connsiteX0" fmla="*/ 9455 w 154971"/>
                <a:gd name="connsiteY0" fmla="*/ 70626 h 266753"/>
                <a:gd name="connsiteX1" fmla="*/ 24444 w 154971"/>
                <a:gd name="connsiteY1" fmla="*/ 164117 h 266753"/>
                <a:gd name="connsiteX2" fmla="*/ 40703 w 154971"/>
                <a:gd name="connsiteY2" fmla="*/ 198414 h 266753"/>
                <a:gd name="connsiteX3" fmla="*/ 132670 w 154971"/>
                <a:gd name="connsiteY3" fmla="*/ 266500 h 266753"/>
                <a:gd name="connsiteX4" fmla="*/ 156043 w 154971"/>
                <a:gd name="connsiteY4" fmla="*/ 250495 h 266753"/>
                <a:gd name="connsiteX5" fmla="*/ 148167 w 154971"/>
                <a:gd name="connsiteY5" fmla="*/ 245414 h 266753"/>
                <a:gd name="connsiteX6" fmla="*/ 114886 w 154971"/>
                <a:gd name="connsiteY6" fmla="*/ 235760 h 266753"/>
                <a:gd name="connsiteX7" fmla="*/ 63060 w 154971"/>
                <a:gd name="connsiteY7" fmla="*/ 174279 h 266753"/>
                <a:gd name="connsiteX8" fmla="*/ 52390 w 154971"/>
                <a:gd name="connsiteY8" fmla="*/ 153193 h 266753"/>
                <a:gd name="connsiteX9" fmla="*/ 40449 w 154971"/>
                <a:gd name="connsiteY9" fmla="*/ 104669 h 266753"/>
                <a:gd name="connsiteX10" fmla="*/ 22666 w 154971"/>
                <a:gd name="connsiteY10" fmla="*/ 0 h 266753"/>
                <a:gd name="connsiteX11" fmla="*/ 1325 w 154971"/>
                <a:gd name="connsiteY11" fmla="*/ 33281 h 266753"/>
                <a:gd name="connsiteX12" fmla="*/ 9455 w 154971"/>
                <a:gd name="connsiteY12" fmla="*/ 70626 h 266753"/>
                <a:gd name="connsiteX13" fmla="*/ 13520 w 154971"/>
                <a:gd name="connsiteY13" fmla="*/ 116864 h 266753"/>
                <a:gd name="connsiteX14" fmla="*/ 13266 w 154971"/>
                <a:gd name="connsiteY14" fmla="*/ 115085 h 266753"/>
                <a:gd name="connsiteX15" fmla="*/ 13520 w 154971"/>
                <a:gd name="connsiteY15" fmla="*/ 116101 h 266753"/>
                <a:gd name="connsiteX16" fmla="*/ 13520 w 154971"/>
                <a:gd name="connsiteY16" fmla="*/ 116864 h 266753"/>
                <a:gd name="connsiteX17" fmla="*/ 11995 w 154971"/>
                <a:gd name="connsiteY17" fmla="*/ 113053 h 266753"/>
                <a:gd name="connsiteX18" fmla="*/ 11995 w 154971"/>
                <a:gd name="connsiteY18" fmla="*/ 113053 h 266753"/>
                <a:gd name="connsiteX19" fmla="*/ 11995 w 154971"/>
                <a:gd name="connsiteY19" fmla="*/ 113053 h 26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4971" h="266753">
                  <a:moveTo>
                    <a:pt x="9455" y="70626"/>
                  </a:moveTo>
                  <a:cubicBezTo>
                    <a:pt x="9201" y="86631"/>
                    <a:pt x="19617" y="151161"/>
                    <a:pt x="24444" y="164117"/>
                  </a:cubicBezTo>
                  <a:cubicBezTo>
                    <a:pt x="29017" y="176058"/>
                    <a:pt x="34352" y="187490"/>
                    <a:pt x="40703" y="198414"/>
                  </a:cubicBezTo>
                  <a:cubicBezTo>
                    <a:pt x="41720" y="200193"/>
                    <a:pt x="72968" y="258624"/>
                    <a:pt x="132670" y="266500"/>
                  </a:cubicBezTo>
                  <a:cubicBezTo>
                    <a:pt x="147913" y="268532"/>
                    <a:pt x="156043" y="266754"/>
                    <a:pt x="156043" y="250495"/>
                  </a:cubicBezTo>
                  <a:cubicBezTo>
                    <a:pt x="156043" y="246176"/>
                    <a:pt x="151978" y="245922"/>
                    <a:pt x="148167" y="245414"/>
                  </a:cubicBezTo>
                  <a:cubicBezTo>
                    <a:pt x="131146" y="242873"/>
                    <a:pt x="117427" y="237792"/>
                    <a:pt x="114886" y="235760"/>
                  </a:cubicBezTo>
                  <a:cubicBezTo>
                    <a:pt x="94308" y="217976"/>
                    <a:pt x="77541" y="196890"/>
                    <a:pt x="63060" y="174279"/>
                  </a:cubicBezTo>
                  <a:cubicBezTo>
                    <a:pt x="60265" y="170214"/>
                    <a:pt x="54168" y="158528"/>
                    <a:pt x="52390" y="153193"/>
                  </a:cubicBezTo>
                  <a:cubicBezTo>
                    <a:pt x="46547" y="137442"/>
                    <a:pt x="40449" y="121691"/>
                    <a:pt x="40449" y="104669"/>
                  </a:cubicBezTo>
                  <a:cubicBezTo>
                    <a:pt x="40195" y="68848"/>
                    <a:pt x="35622" y="33535"/>
                    <a:pt x="22666" y="0"/>
                  </a:cubicBezTo>
                  <a:cubicBezTo>
                    <a:pt x="5136" y="1778"/>
                    <a:pt x="-3502" y="16259"/>
                    <a:pt x="1325" y="33281"/>
                  </a:cubicBezTo>
                  <a:cubicBezTo>
                    <a:pt x="3104" y="39886"/>
                    <a:pt x="9455" y="64275"/>
                    <a:pt x="9455" y="70626"/>
                  </a:cubicBezTo>
                  <a:close/>
                  <a:moveTo>
                    <a:pt x="13520" y="116864"/>
                  </a:moveTo>
                  <a:cubicBezTo>
                    <a:pt x="13520" y="116356"/>
                    <a:pt x="13266" y="115593"/>
                    <a:pt x="13266" y="115085"/>
                  </a:cubicBezTo>
                  <a:cubicBezTo>
                    <a:pt x="13266" y="115339"/>
                    <a:pt x="13520" y="115847"/>
                    <a:pt x="13520" y="116101"/>
                  </a:cubicBezTo>
                  <a:cubicBezTo>
                    <a:pt x="13520" y="116356"/>
                    <a:pt x="13520" y="116610"/>
                    <a:pt x="13520" y="116864"/>
                  </a:cubicBezTo>
                  <a:close/>
                  <a:moveTo>
                    <a:pt x="11995" y="113053"/>
                  </a:moveTo>
                  <a:cubicBezTo>
                    <a:pt x="11488" y="113307"/>
                    <a:pt x="11488" y="113053"/>
                    <a:pt x="11995" y="113053"/>
                  </a:cubicBezTo>
                  <a:lnTo>
                    <a:pt x="11995" y="113053"/>
                  </a:lnTo>
                  <a:close/>
                </a:path>
              </a:pathLst>
            </a:custGeom>
            <a:solidFill>
              <a:srgbClr val="BCBEBE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181">
              <a:extLst>
                <a:ext uri="{FF2B5EF4-FFF2-40B4-BE49-F238E27FC236}">
                  <a16:creationId xmlns:a16="http://schemas.microsoft.com/office/drawing/2014/main" id="{2C23C219-A1CC-4F26-A776-D414058ACA7D}"/>
                </a:ext>
              </a:extLst>
            </p:cNvPr>
            <p:cNvSpPr/>
            <p:nvPr/>
          </p:nvSpPr>
          <p:spPr>
            <a:xfrm>
              <a:off x="2394982" y="6588242"/>
              <a:ext cx="99080" cy="88918"/>
            </a:xfrm>
            <a:custGeom>
              <a:avLst/>
              <a:gdLst>
                <a:gd name="connsiteX0" fmla="*/ 47312 w 99080"/>
                <a:gd name="connsiteY0" fmla="*/ 73598 h 88917"/>
                <a:gd name="connsiteX1" fmla="*/ 84657 w 99080"/>
                <a:gd name="connsiteY1" fmla="*/ 89603 h 88917"/>
                <a:gd name="connsiteX2" fmla="*/ 98630 w 99080"/>
                <a:gd name="connsiteY2" fmla="*/ 91381 h 88917"/>
                <a:gd name="connsiteX3" fmla="*/ 100154 w 99080"/>
                <a:gd name="connsiteY3" fmla="*/ 32187 h 88917"/>
                <a:gd name="connsiteX4" fmla="*/ 8188 w 99080"/>
                <a:gd name="connsiteY4" fmla="*/ 3225 h 88917"/>
                <a:gd name="connsiteX5" fmla="*/ 7934 w 99080"/>
                <a:gd name="connsiteY5" fmla="*/ 24058 h 88917"/>
                <a:gd name="connsiteX6" fmla="*/ 47312 w 99080"/>
                <a:gd name="connsiteY6" fmla="*/ 73598 h 8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80" h="88917">
                  <a:moveTo>
                    <a:pt x="47312" y="73598"/>
                  </a:moveTo>
                  <a:cubicBezTo>
                    <a:pt x="57474" y="84268"/>
                    <a:pt x="69922" y="89349"/>
                    <a:pt x="84657" y="89603"/>
                  </a:cubicBezTo>
                  <a:cubicBezTo>
                    <a:pt x="89484" y="89857"/>
                    <a:pt x="94057" y="90365"/>
                    <a:pt x="98630" y="91381"/>
                  </a:cubicBezTo>
                  <a:lnTo>
                    <a:pt x="100154" y="32187"/>
                  </a:lnTo>
                  <a:cubicBezTo>
                    <a:pt x="75257" y="6274"/>
                    <a:pt x="44517" y="-6429"/>
                    <a:pt x="8188" y="3225"/>
                  </a:cubicBezTo>
                  <a:cubicBezTo>
                    <a:pt x="-7817" y="5258"/>
                    <a:pt x="3869" y="17706"/>
                    <a:pt x="7934" y="24058"/>
                  </a:cubicBezTo>
                  <a:cubicBezTo>
                    <a:pt x="18858" y="42095"/>
                    <a:pt x="32577" y="58355"/>
                    <a:pt x="47312" y="73598"/>
                  </a:cubicBezTo>
                  <a:close/>
                </a:path>
              </a:pathLst>
            </a:custGeom>
            <a:solidFill>
              <a:srgbClr val="DADADA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182">
              <a:extLst>
                <a:ext uri="{FF2B5EF4-FFF2-40B4-BE49-F238E27FC236}">
                  <a16:creationId xmlns:a16="http://schemas.microsoft.com/office/drawing/2014/main" id="{1A08A0FF-FFEF-4C1E-807E-B985FF08D789}"/>
                </a:ext>
              </a:extLst>
            </p:cNvPr>
            <p:cNvSpPr/>
            <p:nvPr/>
          </p:nvSpPr>
          <p:spPr>
            <a:xfrm>
              <a:off x="2456946" y="6556885"/>
              <a:ext cx="43189" cy="45729"/>
            </a:xfrm>
            <a:custGeom>
              <a:avLst/>
              <a:gdLst>
                <a:gd name="connsiteX0" fmla="*/ 44034 w 43188"/>
                <a:gd name="connsiteY0" fmla="*/ 28231 h 45729"/>
                <a:gd name="connsiteX1" fmla="*/ 21169 w 43188"/>
                <a:gd name="connsiteY1" fmla="*/ 7399 h 45729"/>
                <a:gd name="connsiteX2" fmla="*/ 5418 w 43188"/>
                <a:gd name="connsiteY2" fmla="*/ 1048 h 45729"/>
                <a:gd name="connsiteX3" fmla="*/ 83 w 43188"/>
                <a:gd name="connsiteY3" fmla="*/ 16545 h 45729"/>
                <a:gd name="connsiteX4" fmla="*/ 11261 w 43188"/>
                <a:gd name="connsiteY4" fmla="*/ 25437 h 45729"/>
                <a:gd name="connsiteX5" fmla="*/ 40731 w 43188"/>
                <a:gd name="connsiteY5" fmla="*/ 47285 h 45729"/>
                <a:gd name="connsiteX6" fmla="*/ 44034 w 43188"/>
                <a:gd name="connsiteY6" fmla="*/ 28231 h 4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" h="45729">
                  <a:moveTo>
                    <a:pt x="44034" y="28231"/>
                  </a:moveTo>
                  <a:cubicBezTo>
                    <a:pt x="37936" y="22642"/>
                    <a:pt x="25742" y="10447"/>
                    <a:pt x="21169" y="7399"/>
                  </a:cubicBezTo>
                  <a:cubicBezTo>
                    <a:pt x="17612" y="4858"/>
                    <a:pt x="7958" y="-2763"/>
                    <a:pt x="5418" y="1048"/>
                  </a:cubicBezTo>
                  <a:cubicBezTo>
                    <a:pt x="2115" y="6129"/>
                    <a:pt x="1353" y="10447"/>
                    <a:pt x="83" y="16545"/>
                  </a:cubicBezTo>
                  <a:cubicBezTo>
                    <a:pt x="-934" y="21372"/>
                    <a:pt x="7704" y="23404"/>
                    <a:pt x="11261" y="25437"/>
                  </a:cubicBezTo>
                  <a:cubicBezTo>
                    <a:pt x="15580" y="27977"/>
                    <a:pt x="39715" y="41696"/>
                    <a:pt x="40731" y="47285"/>
                  </a:cubicBezTo>
                  <a:lnTo>
                    <a:pt x="44034" y="28231"/>
                  </a:lnTo>
                  <a:close/>
                </a:path>
              </a:pathLst>
            </a:custGeom>
            <a:solidFill>
              <a:srgbClr val="F2F2F2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3" name="Group 186">
            <a:extLst>
              <a:ext uri="{FF2B5EF4-FFF2-40B4-BE49-F238E27FC236}">
                <a16:creationId xmlns:a16="http://schemas.microsoft.com/office/drawing/2014/main" id="{DC840218-968E-469E-B3F5-57E5478E3F27}"/>
              </a:ext>
            </a:extLst>
          </p:cNvPr>
          <p:cNvGrpSpPr/>
          <p:nvPr/>
        </p:nvGrpSpPr>
        <p:grpSpPr>
          <a:xfrm flipH="1">
            <a:off x="7503994" y="1169234"/>
            <a:ext cx="1764218" cy="2735470"/>
            <a:chOff x="4883895" y="2713107"/>
            <a:chExt cx="2131128" cy="3329589"/>
          </a:xfrm>
        </p:grpSpPr>
        <p:sp>
          <p:nvSpPr>
            <p:cNvPr id="234" name="Freeform: Shape 187">
              <a:extLst>
                <a:ext uri="{FF2B5EF4-FFF2-40B4-BE49-F238E27FC236}">
                  <a16:creationId xmlns:a16="http://schemas.microsoft.com/office/drawing/2014/main" id="{A2EC090F-6FB8-458C-90B5-293C11A4E164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188">
              <a:extLst>
                <a:ext uri="{FF2B5EF4-FFF2-40B4-BE49-F238E27FC236}">
                  <a16:creationId xmlns:a16="http://schemas.microsoft.com/office/drawing/2014/main" id="{72ED6747-797B-4D6E-BBCD-223B983B9555}"/>
                </a:ext>
              </a:extLst>
            </p:cNvPr>
            <p:cNvSpPr/>
            <p:nvPr/>
          </p:nvSpPr>
          <p:spPr>
            <a:xfrm>
              <a:off x="5207482" y="2713107"/>
              <a:ext cx="1807541" cy="1739620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189">
              <a:extLst>
                <a:ext uri="{FF2B5EF4-FFF2-40B4-BE49-F238E27FC236}">
                  <a16:creationId xmlns:a16="http://schemas.microsoft.com/office/drawing/2014/main" id="{C231802F-0A83-4BE9-89D3-820C4A6FAD0B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7" name="Group 190">
              <a:extLst>
                <a:ext uri="{FF2B5EF4-FFF2-40B4-BE49-F238E27FC236}">
                  <a16:creationId xmlns:a16="http://schemas.microsoft.com/office/drawing/2014/main" id="{D071C0E9-DA91-4873-817F-15B1B6035617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243" name="Group 196">
                <a:extLst>
                  <a:ext uri="{FF2B5EF4-FFF2-40B4-BE49-F238E27FC236}">
                    <a16:creationId xmlns:a16="http://schemas.microsoft.com/office/drawing/2014/main" id="{34C8D1CF-F37A-4F1C-99AE-87D4716E95E4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248" name="Group 201">
                  <a:extLst>
                    <a:ext uri="{FF2B5EF4-FFF2-40B4-BE49-F238E27FC236}">
                      <a16:creationId xmlns:a16="http://schemas.microsoft.com/office/drawing/2014/main" id="{199A01A5-2977-43C6-9ED2-1DF739EF8045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250" name="Freeform: Shape 203">
                    <a:extLst>
                      <a:ext uri="{FF2B5EF4-FFF2-40B4-BE49-F238E27FC236}">
                        <a16:creationId xmlns:a16="http://schemas.microsoft.com/office/drawing/2014/main" id="{6B3D8DC1-93D7-4F88-B52E-CDCCC22829C4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: Shape 204">
                    <a:extLst>
                      <a:ext uri="{FF2B5EF4-FFF2-40B4-BE49-F238E27FC236}">
                        <a16:creationId xmlns:a16="http://schemas.microsoft.com/office/drawing/2014/main" id="{59B03C63-14E1-4B55-A1BA-6173CADF7239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" name="Freeform: Shape 202">
                  <a:extLst>
                    <a:ext uri="{FF2B5EF4-FFF2-40B4-BE49-F238E27FC236}">
                      <a16:creationId xmlns:a16="http://schemas.microsoft.com/office/drawing/2014/main" id="{7D4CC120-DE41-4999-B72E-401286B05741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197">
                <a:extLst>
                  <a:ext uri="{FF2B5EF4-FFF2-40B4-BE49-F238E27FC236}">
                    <a16:creationId xmlns:a16="http://schemas.microsoft.com/office/drawing/2014/main" id="{58C7B9E3-440A-4219-BE75-ACC83D9D9931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245" name="Freeform: Shape 198">
                  <a:extLst>
                    <a:ext uri="{FF2B5EF4-FFF2-40B4-BE49-F238E27FC236}">
                      <a16:creationId xmlns:a16="http://schemas.microsoft.com/office/drawing/2014/main" id="{B9F181FB-778A-4903-9C5C-2C3EBBC66653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6" name="Freeform: Shape 199">
                  <a:extLst>
                    <a:ext uri="{FF2B5EF4-FFF2-40B4-BE49-F238E27FC236}">
                      <a16:creationId xmlns:a16="http://schemas.microsoft.com/office/drawing/2014/main" id="{63EA7216-B0A3-45F4-AD2F-0227BF0A6A00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: Shape 200">
                  <a:extLst>
                    <a:ext uri="{FF2B5EF4-FFF2-40B4-BE49-F238E27FC236}">
                      <a16:creationId xmlns:a16="http://schemas.microsoft.com/office/drawing/2014/main" id="{5253ED63-2E5D-444A-AA6B-7DD226812AEF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8" name="Freeform: Shape 191">
              <a:extLst>
                <a:ext uri="{FF2B5EF4-FFF2-40B4-BE49-F238E27FC236}">
                  <a16:creationId xmlns:a16="http://schemas.microsoft.com/office/drawing/2014/main" id="{73261AFD-EC58-4719-80FD-3E9DAF4E0FB0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192">
              <a:extLst>
                <a:ext uri="{FF2B5EF4-FFF2-40B4-BE49-F238E27FC236}">
                  <a16:creationId xmlns:a16="http://schemas.microsoft.com/office/drawing/2014/main" id="{99683F78-928B-4ECD-970C-227B7BFACE48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193">
              <a:extLst>
                <a:ext uri="{FF2B5EF4-FFF2-40B4-BE49-F238E27FC236}">
                  <a16:creationId xmlns:a16="http://schemas.microsoft.com/office/drawing/2014/main" id="{7E6B845D-FB70-4C90-A3BA-E717183D87A5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194">
              <a:extLst>
                <a:ext uri="{FF2B5EF4-FFF2-40B4-BE49-F238E27FC236}">
                  <a16:creationId xmlns:a16="http://schemas.microsoft.com/office/drawing/2014/main" id="{F71B5764-E8B0-472D-9334-AB145C539570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2" name="Freeform: Shape 195">
              <a:extLst>
                <a:ext uri="{FF2B5EF4-FFF2-40B4-BE49-F238E27FC236}">
                  <a16:creationId xmlns:a16="http://schemas.microsoft.com/office/drawing/2014/main" id="{9510194E-C4F2-463F-9229-1532DAE6AA87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2" name="그룹 251">
            <a:extLst>
              <a:ext uri="{FF2B5EF4-FFF2-40B4-BE49-F238E27FC236}">
                <a16:creationId xmlns:a16="http://schemas.microsoft.com/office/drawing/2014/main" id="{30ADF73A-8F32-44C1-A676-DA62581DE5BA}"/>
              </a:ext>
            </a:extLst>
          </p:cNvPr>
          <p:cNvGrpSpPr/>
          <p:nvPr/>
        </p:nvGrpSpPr>
        <p:grpSpPr>
          <a:xfrm>
            <a:off x="4124490" y="4052133"/>
            <a:ext cx="2002350" cy="1217395"/>
            <a:chOff x="8867895" y="1629801"/>
            <a:chExt cx="3091676" cy="1879687"/>
          </a:xfrm>
        </p:grpSpPr>
        <p:sp>
          <p:nvSpPr>
            <p:cNvPr id="253" name="Rectangle 39">
              <a:extLst>
                <a:ext uri="{FF2B5EF4-FFF2-40B4-BE49-F238E27FC236}">
                  <a16:creationId xmlns:a16="http://schemas.microsoft.com/office/drawing/2014/main" id="{DF637F8C-C030-43D7-855B-CB0C16C21BA2}"/>
                </a:ext>
              </a:extLst>
            </p:cNvPr>
            <p:cNvSpPr/>
            <p:nvPr/>
          </p:nvSpPr>
          <p:spPr>
            <a:xfrm rot="5400000" flipV="1">
              <a:off x="9774566" y="2561369"/>
              <a:ext cx="1687478" cy="20876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4" name="Rectangle 112">
              <a:extLst>
                <a:ext uri="{FF2B5EF4-FFF2-40B4-BE49-F238E27FC236}">
                  <a16:creationId xmlns:a16="http://schemas.microsoft.com/office/drawing/2014/main" id="{2299B6AE-D508-4A50-9898-47EA7A4798D2}"/>
                </a:ext>
              </a:extLst>
            </p:cNvPr>
            <p:cNvSpPr/>
            <p:nvPr/>
          </p:nvSpPr>
          <p:spPr>
            <a:xfrm rot="5400000" flipH="1">
              <a:off x="9391007" y="2453375"/>
              <a:ext cx="1879687" cy="23253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5" name="Rectangle 98">
              <a:extLst>
                <a:ext uri="{FF2B5EF4-FFF2-40B4-BE49-F238E27FC236}">
                  <a16:creationId xmlns:a16="http://schemas.microsoft.com/office/drawing/2014/main" id="{36A0C25F-7056-4316-8B04-97424985269F}"/>
                </a:ext>
              </a:extLst>
            </p:cNvPr>
            <p:cNvSpPr/>
            <p:nvPr/>
          </p:nvSpPr>
          <p:spPr>
            <a:xfrm rot="5400000" flipH="1">
              <a:off x="9144973" y="2506684"/>
              <a:ext cx="1784806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6" name="Rectangle 97">
              <a:extLst>
                <a:ext uri="{FF2B5EF4-FFF2-40B4-BE49-F238E27FC236}">
                  <a16:creationId xmlns:a16="http://schemas.microsoft.com/office/drawing/2014/main" id="{DCB5E1AB-F70A-4D23-A208-3BC19CA1B8AF}"/>
                </a:ext>
              </a:extLst>
            </p:cNvPr>
            <p:cNvSpPr/>
            <p:nvPr/>
          </p:nvSpPr>
          <p:spPr>
            <a:xfrm rot="5400000" flipH="1">
              <a:off x="9012121" y="2661439"/>
              <a:ext cx="1509371" cy="18672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7" name="Rectangle 26">
              <a:extLst>
                <a:ext uri="{FF2B5EF4-FFF2-40B4-BE49-F238E27FC236}">
                  <a16:creationId xmlns:a16="http://schemas.microsoft.com/office/drawing/2014/main" id="{D47B9F10-7817-46B9-B58F-A0A3D945E0FE}"/>
                </a:ext>
              </a:extLst>
            </p:cNvPr>
            <p:cNvSpPr/>
            <p:nvPr/>
          </p:nvSpPr>
          <p:spPr>
            <a:xfrm rot="16200000" flipH="1" flipV="1">
              <a:off x="8632202" y="2535050"/>
              <a:ext cx="1734320" cy="21455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8" name="Rectangle 110">
              <a:extLst>
                <a:ext uri="{FF2B5EF4-FFF2-40B4-BE49-F238E27FC236}">
                  <a16:creationId xmlns:a16="http://schemas.microsoft.com/office/drawing/2014/main" id="{DF2BC959-EC69-4E5F-86F9-49DA3CA3EC2B}"/>
                </a:ext>
              </a:extLst>
            </p:cNvPr>
            <p:cNvSpPr/>
            <p:nvPr/>
          </p:nvSpPr>
          <p:spPr>
            <a:xfrm rot="5400000" flipH="1">
              <a:off x="10132284" y="2666718"/>
              <a:ext cx="1499976" cy="185564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160738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160738" y="667240"/>
                  </a:lnTo>
                  <a:close/>
                  <a:moveTo>
                    <a:pt x="374828" y="0"/>
                  </a:moveTo>
                  <a:lnTo>
                    <a:pt x="244143" y="0"/>
                  </a:lnTo>
                  <a:lnTo>
                    <a:pt x="244143" y="667240"/>
                  </a:lnTo>
                  <a:lnTo>
                    <a:pt x="374828" y="667240"/>
                  </a:lnTo>
                  <a:close/>
                  <a:moveTo>
                    <a:pt x="588917" y="0"/>
                  </a:moveTo>
                  <a:lnTo>
                    <a:pt x="458233" y="0"/>
                  </a:lnTo>
                  <a:lnTo>
                    <a:pt x="458233" y="667240"/>
                  </a:lnTo>
                  <a:lnTo>
                    <a:pt x="588917" y="667240"/>
                  </a:lnTo>
                  <a:close/>
                  <a:moveTo>
                    <a:pt x="803007" y="0"/>
                  </a:moveTo>
                  <a:lnTo>
                    <a:pt x="672322" y="0"/>
                  </a:lnTo>
                  <a:lnTo>
                    <a:pt x="672322" y="667240"/>
                  </a:lnTo>
                  <a:lnTo>
                    <a:pt x="803007" y="667240"/>
                  </a:lnTo>
                  <a:close/>
                  <a:moveTo>
                    <a:pt x="5393520" y="0"/>
                  </a:moveTo>
                  <a:lnTo>
                    <a:pt x="886412" y="0"/>
                  </a:lnTo>
                  <a:lnTo>
                    <a:pt x="886412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9" name="Rectangle 52">
              <a:extLst>
                <a:ext uri="{FF2B5EF4-FFF2-40B4-BE49-F238E27FC236}">
                  <a16:creationId xmlns:a16="http://schemas.microsoft.com/office/drawing/2014/main" id="{8CEF572F-9751-4640-8852-664EC211FE1A}"/>
                </a:ext>
              </a:extLst>
            </p:cNvPr>
            <p:cNvSpPr/>
            <p:nvPr/>
          </p:nvSpPr>
          <p:spPr>
            <a:xfrm rot="16200000" flipH="1" flipV="1">
              <a:off x="11074915" y="2624831"/>
              <a:ext cx="1555516" cy="21379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5393520" y="0"/>
                  </a:moveTo>
                  <a:lnTo>
                    <a:pt x="1875109" y="0"/>
                  </a:lnTo>
                  <a:lnTo>
                    <a:pt x="1875109" y="658575"/>
                  </a:lnTo>
                  <a:lnTo>
                    <a:pt x="1782911" y="658575"/>
                  </a:lnTo>
                  <a:lnTo>
                    <a:pt x="1782911" y="0"/>
                  </a:lnTo>
                  <a:lnTo>
                    <a:pt x="1642284" y="0"/>
                  </a:lnTo>
                  <a:lnTo>
                    <a:pt x="1642284" y="658575"/>
                  </a:lnTo>
                  <a:lnTo>
                    <a:pt x="1550085" y="658575"/>
                  </a:lnTo>
                  <a:lnTo>
                    <a:pt x="1550085" y="0"/>
                  </a:lnTo>
                  <a:lnTo>
                    <a:pt x="1409458" y="0"/>
                  </a:lnTo>
                  <a:lnTo>
                    <a:pt x="1409458" y="658575"/>
                  </a:lnTo>
                  <a:lnTo>
                    <a:pt x="1317259" y="658575"/>
                  </a:lnTo>
                  <a:lnTo>
                    <a:pt x="1317259" y="0"/>
                  </a:lnTo>
                  <a:lnTo>
                    <a:pt x="1176632" y="0"/>
                  </a:lnTo>
                  <a:lnTo>
                    <a:pt x="1176632" y="658575"/>
                  </a:lnTo>
                  <a:lnTo>
                    <a:pt x="1084434" y="658575"/>
                  </a:lnTo>
                  <a:lnTo>
                    <a:pt x="1084434" y="0"/>
                  </a:lnTo>
                  <a:lnTo>
                    <a:pt x="943806" y="0"/>
                  </a:lnTo>
                  <a:lnTo>
                    <a:pt x="943806" y="658575"/>
                  </a:lnTo>
                  <a:lnTo>
                    <a:pt x="851608" y="658575"/>
                  </a:lnTo>
                  <a:lnTo>
                    <a:pt x="851608" y="0"/>
                  </a:lnTo>
                  <a:lnTo>
                    <a:pt x="710981" y="0"/>
                  </a:lnTo>
                  <a:lnTo>
                    <a:pt x="710981" y="658575"/>
                  </a:lnTo>
                  <a:lnTo>
                    <a:pt x="618782" y="658575"/>
                  </a:lnTo>
                  <a:lnTo>
                    <a:pt x="618782" y="0"/>
                  </a:lnTo>
                  <a:lnTo>
                    <a:pt x="478155" y="0"/>
                  </a:lnTo>
                  <a:lnTo>
                    <a:pt x="478155" y="658575"/>
                  </a:lnTo>
                  <a:lnTo>
                    <a:pt x="385957" y="658575"/>
                  </a:lnTo>
                  <a:lnTo>
                    <a:pt x="385957" y="0"/>
                  </a:lnTo>
                  <a:lnTo>
                    <a:pt x="245332" y="0"/>
                  </a:lnTo>
                  <a:lnTo>
                    <a:pt x="245332" y="658575"/>
                  </a:lnTo>
                  <a:lnTo>
                    <a:pt x="153133" y="658575"/>
                  </a:lnTo>
                  <a:lnTo>
                    <a:pt x="153133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0" name="Rectangle 131">
              <a:extLst>
                <a:ext uri="{FF2B5EF4-FFF2-40B4-BE49-F238E27FC236}">
                  <a16:creationId xmlns:a16="http://schemas.microsoft.com/office/drawing/2014/main" id="{5765FB24-18B7-47CF-91A5-A11756C18016}"/>
                </a:ext>
              </a:extLst>
            </p:cNvPr>
            <p:cNvSpPr/>
            <p:nvPr/>
          </p:nvSpPr>
          <p:spPr>
            <a:xfrm rot="5400000" flipH="1">
              <a:off x="10645859" y="2753488"/>
              <a:ext cx="1152000" cy="360000"/>
            </a:xfrm>
            <a:custGeom>
              <a:avLst/>
              <a:gdLst/>
              <a:ahLst/>
              <a:cxnLst/>
              <a:rect l="l" t="t" r="r" b="b"/>
              <a:pathLst>
                <a:path w="1152000" h="360000">
                  <a:moveTo>
                    <a:pt x="773299" y="360000"/>
                  </a:moveTo>
                  <a:lnTo>
                    <a:pt x="773299" y="0"/>
                  </a:lnTo>
                  <a:lnTo>
                    <a:pt x="0" y="0"/>
                  </a:lnTo>
                  <a:lnTo>
                    <a:pt x="0" y="360000"/>
                  </a:lnTo>
                  <a:close/>
                  <a:moveTo>
                    <a:pt x="929520" y="360000"/>
                  </a:moveTo>
                  <a:lnTo>
                    <a:pt x="929520" y="0"/>
                  </a:lnTo>
                  <a:lnTo>
                    <a:pt x="863339" y="0"/>
                  </a:lnTo>
                  <a:lnTo>
                    <a:pt x="863339" y="360000"/>
                  </a:lnTo>
                  <a:close/>
                  <a:moveTo>
                    <a:pt x="1152000" y="360000"/>
                  </a:moveTo>
                  <a:lnTo>
                    <a:pt x="1152000" y="0"/>
                  </a:lnTo>
                  <a:lnTo>
                    <a:pt x="1019560" y="0"/>
                  </a:lnTo>
                  <a:lnTo>
                    <a:pt x="1019560" y="36000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1" name="Rectangle 74">
              <a:extLst>
                <a:ext uri="{FF2B5EF4-FFF2-40B4-BE49-F238E27FC236}">
                  <a16:creationId xmlns:a16="http://schemas.microsoft.com/office/drawing/2014/main" id="{54114382-45D0-446F-8EFE-42FDB71AA029}"/>
                </a:ext>
              </a:extLst>
            </p:cNvPr>
            <p:cNvSpPr/>
            <p:nvPr/>
          </p:nvSpPr>
          <p:spPr>
            <a:xfrm rot="5400000" flipH="1">
              <a:off x="10808777" y="2639299"/>
              <a:ext cx="1530076" cy="2103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294520" y="262881"/>
                  </a:moveTo>
                  <a:lnTo>
                    <a:pt x="4294520" y="390769"/>
                  </a:lnTo>
                  <a:lnTo>
                    <a:pt x="4155512" y="390769"/>
                  </a:lnTo>
                  <a:lnTo>
                    <a:pt x="4155512" y="262881"/>
                  </a:lnTo>
                  <a:close/>
                  <a:moveTo>
                    <a:pt x="4545033" y="262881"/>
                  </a:moveTo>
                  <a:lnTo>
                    <a:pt x="4545033" y="390769"/>
                  </a:lnTo>
                  <a:lnTo>
                    <a:pt x="4406025" y="390769"/>
                  </a:lnTo>
                  <a:lnTo>
                    <a:pt x="4406025" y="262881"/>
                  </a:lnTo>
                  <a:close/>
                  <a:moveTo>
                    <a:pt x="4795546" y="262881"/>
                  </a:moveTo>
                  <a:lnTo>
                    <a:pt x="4795546" y="390769"/>
                  </a:lnTo>
                  <a:lnTo>
                    <a:pt x="4656538" y="390769"/>
                  </a:lnTo>
                  <a:lnTo>
                    <a:pt x="4656538" y="262881"/>
                  </a:lnTo>
                  <a:close/>
                  <a:moveTo>
                    <a:pt x="5393520" y="0"/>
                  </a:moveTo>
                  <a:lnTo>
                    <a:pt x="1140534" y="0"/>
                  </a:lnTo>
                  <a:lnTo>
                    <a:pt x="1140534" y="658575"/>
                  </a:lnTo>
                  <a:lnTo>
                    <a:pt x="1057129" y="658575"/>
                  </a:lnTo>
                  <a:lnTo>
                    <a:pt x="1057129" y="0"/>
                  </a:lnTo>
                  <a:lnTo>
                    <a:pt x="926444" y="0"/>
                  </a:lnTo>
                  <a:lnTo>
                    <a:pt x="926444" y="658575"/>
                  </a:lnTo>
                  <a:lnTo>
                    <a:pt x="843039" y="658575"/>
                  </a:lnTo>
                  <a:lnTo>
                    <a:pt x="843039" y="0"/>
                  </a:lnTo>
                  <a:lnTo>
                    <a:pt x="712355" y="0"/>
                  </a:lnTo>
                  <a:lnTo>
                    <a:pt x="712355" y="658575"/>
                  </a:lnTo>
                  <a:lnTo>
                    <a:pt x="628950" y="658575"/>
                  </a:lnTo>
                  <a:lnTo>
                    <a:pt x="628950" y="0"/>
                  </a:lnTo>
                  <a:lnTo>
                    <a:pt x="498265" y="0"/>
                  </a:lnTo>
                  <a:lnTo>
                    <a:pt x="498265" y="658575"/>
                  </a:lnTo>
                  <a:lnTo>
                    <a:pt x="414860" y="658575"/>
                  </a:lnTo>
                  <a:lnTo>
                    <a:pt x="414860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2" name="Rectangle 93">
              <a:extLst>
                <a:ext uri="{FF2B5EF4-FFF2-40B4-BE49-F238E27FC236}">
                  <a16:creationId xmlns:a16="http://schemas.microsoft.com/office/drawing/2014/main" id="{27C4F54B-B2EA-44BC-B785-567350C3A019}"/>
                </a:ext>
              </a:extLst>
            </p:cNvPr>
            <p:cNvSpPr/>
            <p:nvPr/>
          </p:nvSpPr>
          <p:spPr>
            <a:xfrm rot="16200000" flipH="1">
              <a:off x="8117953" y="2547798"/>
              <a:ext cx="1711631" cy="211748"/>
            </a:xfrm>
            <a:prstGeom prst="rect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3" name="Rectangle 94">
              <a:extLst>
                <a:ext uri="{FF2B5EF4-FFF2-40B4-BE49-F238E27FC236}">
                  <a16:creationId xmlns:a16="http://schemas.microsoft.com/office/drawing/2014/main" id="{D4C1FDC9-7FAF-4A3C-9CDC-06221A8BE043}"/>
                </a:ext>
              </a:extLst>
            </p:cNvPr>
            <p:cNvSpPr/>
            <p:nvPr/>
          </p:nvSpPr>
          <p:spPr>
            <a:xfrm rot="16200000" flipH="1">
              <a:off x="8513090" y="2697299"/>
              <a:ext cx="1445547" cy="17883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289124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289124" y="667240"/>
                  </a:lnTo>
                  <a:close/>
                  <a:moveTo>
                    <a:pt x="629207" y="0"/>
                  </a:moveTo>
                  <a:lnTo>
                    <a:pt x="478456" y="0"/>
                  </a:lnTo>
                  <a:lnTo>
                    <a:pt x="478456" y="667240"/>
                  </a:lnTo>
                  <a:lnTo>
                    <a:pt x="629207" y="667240"/>
                  </a:lnTo>
                  <a:close/>
                  <a:moveTo>
                    <a:pt x="5393520" y="0"/>
                  </a:moveTo>
                  <a:lnTo>
                    <a:pt x="818539" y="0"/>
                  </a:lnTo>
                  <a:lnTo>
                    <a:pt x="818539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64" name="Group 25">
            <a:extLst>
              <a:ext uri="{FF2B5EF4-FFF2-40B4-BE49-F238E27FC236}">
                <a16:creationId xmlns:a16="http://schemas.microsoft.com/office/drawing/2014/main" id="{F5379A71-F511-4C9F-B61C-D0FFDA61B0FF}"/>
              </a:ext>
            </a:extLst>
          </p:cNvPr>
          <p:cNvGrpSpPr/>
          <p:nvPr/>
        </p:nvGrpSpPr>
        <p:grpSpPr>
          <a:xfrm>
            <a:off x="8923998" y="3674016"/>
            <a:ext cx="1220465" cy="1026349"/>
            <a:chOff x="8768009" y="-131344"/>
            <a:chExt cx="2605668" cy="2191234"/>
          </a:xfrm>
        </p:grpSpPr>
        <p:sp>
          <p:nvSpPr>
            <p:cNvPr id="265" name="Freeform: Shape 3">
              <a:extLst>
                <a:ext uri="{FF2B5EF4-FFF2-40B4-BE49-F238E27FC236}">
                  <a16:creationId xmlns:a16="http://schemas.microsoft.com/office/drawing/2014/main" id="{C3727AEA-40E0-4DB7-888A-20C25E320725}"/>
                </a:ext>
              </a:extLst>
            </p:cNvPr>
            <p:cNvSpPr/>
            <p:nvPr/>
          </p:nvSpPr>
          <p:spPr>
            <a:xfrm>
              <a:off x="8774169" y="-131344"/>
              <a:ext cx="2594208" cy="2188201"/>
            </a:xfrm>
            <a:custGeom>
              <a:avLst/>
              <a:gdLst>
                <a:gd name="connsiteX0" fmla="*/ 2517826 w 2546370"/>
                <a:gd name="connsiteY0" fmla="*/ 72718 h 2147850"/>
                <a:gd name="connsiteX1" fmla="*/ 2287009 w 2546370"/>
                <a:gd name="connsiteY1" fmla="*/ 3994 h 2147850"/>
                <a:gd name="connsiteX2" fmla="*/ 1806226 w 2546370"/>
                <a:gd name="connsiteY2" fmla="*/ 54146 h 2147850"/>
                <a:gd name="connsiteX3" fmla="*/ 1175204 w 2546370"/>
                <a:gd name="connsiteY3" fmla="*/ 313507 h 2147850"/>
                <a:gd name="connsiteX4" fmla="*/ 1117608 w 2546370"/>
                <a:gd name="connsiteY4" fmla="*/ 280120 h 2147850"/>
                <a:gd name="connsiteX5" fmla="*/ 666888 w 2546370"/>
                <a:gd name="connsiteY5" fmla="*/ 378112 h 2147850"/>
                <a:gd name="connsiteX6" fmla="*/ 232644 w 2546370"/>
                <a:gd name="connsiteY6" fmla="*/ 515489 h 2147850"/>
                <a:gd name="connsiteX7" fmla="*/ 204894 w 2546370"/>
                <a:gd name="connsiteY7" fmla="*/ 586093 h 2147850"/>
                <a:gd name="connsiteX8" fmla="*/ 366119 w 2546370"/>
                <a:gd name="connsiteY8" fmla="*/ 840250 h 2147850"/>
                <a:gd name="connsiteX9" fmla="*/ 310113 w 2546370"/>
                <a:gd name="connsiteY9" fmla="*/ 885489 h 2147850"/>
                <a:gd name="connsiteX10" fmla="*/ 238787 w 2546370"/>
                <a:gd name="connsiteY10" fmla="*/ 1043606 h 2147850"/>
                <a:gd name="connsiteX11" fmla="*/ 227947 w 2546370"/>
                <a:gd name="connsiteY11" fmla="*/ 1185680 h 2147850"/>
                <a:gd name="connsiteX12" fmla="*/ 124029 w 2546370"/>
                <a:gd name="connsiteY12" fmla="*/ 1264377 h 2147850"/>
                <a:gd name="connsiteX13" fmla="*/ 34565 w 2546370"/>
                <a:gd name="connsiteY13" fmla="*/ 1363308 h 2147850"/>
                <a:gd name="connsiteX14" fmla="*/ 323627 w 2546370"/>
                <a:gd name="connsiteY14" fmla="*/ 2005099 h 2147850"/>
                <a:gd name="connsiteX15" fmla="*/ 548372 w 2546370"/>
                <a:gd name="connsiteY15" fmla="*/ 2069054 h 2147850"/>
                <a:gd name="connsiteX16" fmla="*/ 746886 w 2546370"/>
                <a:gd name="connsiteY16" fmla="*/ 1994259 h 2147850"/>
                <a:gd name="connsiteX17" fmla="*/ 804409 w 2546370"/>
                <a:gd name="connsiteY17" fmla="*/ 1972507 h 2147850"/>
                <a:gd name="connsiteX18" fmla="*/ 833099 w 2546370"/>
                <a:gd name="connsiteY18" fmla="*/ 1983202 h 2147850"/>
                <a:gd name="connsiteX19" fmla="*/ 984929 w 2546370"/>
                <a:gd name="connsiteY19" fmla="*/ 2034439 h 2147850"/>
                <a:gd name="connsiteX20" fmla="*/ 1187633 w 2546370"/>
                <a:gd name="connsiteY20" fmla="*/ 1969183 h 2147850"/>
                <a:gd name="connsiteX21" fmla="*/ 1369598 w 2546370"/>
                <a:gd name="connsiteY21" fmla="*/ 2124626 h 2147850"/>
                <a:gd name="connsiteX22" fmla="*/ 1565582 w 2546370"/>
                <a:gd name="connsiteY22" fmla="*/ 2082495 h 2147850"/>
                <a:gd name="connsiteX23" fmla="*/ 1957551 w 2546370"/>
                <a:gd name="connsiteY23" fmla="*/ 1386795 h 2147850"/>
                <a:gd name="connsiteX24" fmla="*/ 1959790 w 2546370"/>
                <a:gd name="connsiteY24" fmla="*/ 1314674 h 2147850"/>
                <a:gd name="connsiteX25" fmla="*/ 2181140 w 2546370"/>
                <a:gd name="connsiteY25" fmla="*/ 1066948 h 2147850"/>
                <a:gd name="connsiteX26" fmla="*/ 2382328 w 2546370"/>
                <a:gd name="connsiteY26" fmla="*/ 774633 h 2147850"/>
                <a:gd name="connsiteX27" fmla="*/ 2510960 w 2546370"/>
                <a:gd name="connsiteY27" fmla="*/ 482681 h 2147850"/>
                <a:gd name="connsiteX28" fmla="*/ 2546370 w 2546370"/>
                <a:gd name="connsiteY28" fmla="*/ 139997 h 2147850"/>
                <a:gd name="connsiteX29" fmla="*/ 2517826 w 2546370"/>
                <a:gd name="connsiteY29" fmla="*/ 72718 h 2147850"/>
                <a:gd name="connsiteX30" fmla="*/ 1099253 w 2546370"/>
                <a:gd name="connsiteY30" fmla="*/ 1095059 h 2147850"/>
                <a:gd name="connsiteX31" fmla="*/ 1099036 w 2546370"/>
                <a:gd name="connsiteY31" fmla="*/ 1094119 h 2147850"/>
                <a:gd name="connsiteX32" fmla="*/ 1100409 w 2546370"/>
                <a:gd name="connsiteY32" fmla="*/ 1094192 h 2147850"/>
                <a:gd name="connsiteX33" fmla="*/ 1099253 w 2546370"/>
                <a:gd name="connsiteY33" fmla="*/ 1095059 h 2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6370" h="2147850">
                  <a:moveTo>
                    <a:pt x="2517826" y="72718"/>
                  </a:moveTo>
                  <a:cubicBezTo>
                    <a:pt x="2446138" y="31671"/>
                    <a:pt x="2368018" y="10208"/>
                    <a:pt x="2287009" y="3994"/>
                  </a:cubicBezTo>
                  <a:cubicBezTo>
                    <a:pt x="2124122" y="-8436"/>
                    <a:pt x="1963188" y="8113"/>
                    <a:pt x="1806226" y="54146"/>
                  </a:cubicBezTo>
                  <a:cubicBezTo>
                    <a:pt x="1586106" y="118679"/>
                    <a:pt x="1377186" y="204675"/>
                    <a:pt x="1175204" y="313507"/>
                  </a:cubicBezTo>
                  <a:cubicBezTo>
                    <a:pt x="1163135" y="290021"/>
                    <a:pt x="1147237" y="273905"/>
                    <a:pt x="1117608" y="280120"/>
                  </a:cubicBezTo>
                  <a:cubicBezTo>
                    <a:pt x="969030" y="311194"/>
                    <a:pt x="816116" y="342558"/>
                    <a:pt x="666888" y="378112"/>
                  </a:cubicBezTo>
                  <a:cubicBezTo>
                    <a:pt x="523657" y="412222"/>
                    <a:pt x="360048" y="438671"/>
                    <a:pt x="232644" y="515489"/>
                  </a:cubicBezTo>
                  <a:cubicBezTo>
                    <a:pt x="205834" y="531677"/>
                    <a:pt x="195499" y="555958"/>
                    <a:pt x="204894" y="586093"/>
                  </a:cubicBezTo>
                  <a:cubicBezTo>
                    <a:pt x="231488" y="671221"/>
                    <a:pt x="271307" y="805708"/>
                    <a:pt x="366119" y="840250"/>
                  </a:cubicBezTo>
                  <a:cubicBezTo>
                    <a:pt x="360988" y="838372"/>
                    <a:pt x="317701" y="878913"/>
                    <a:pt x="310113" y="885489"/>
                  </a:cubicBezTo>
                  <a:cubicBezTo>
                    <a:pt x="265163" y="924801"/>
                    <a:pt x="237558" y="983481"/>
                    <a:pt x="238787" y="1043606"/>
                  </a:cubicBezTo>
                  <a:cubicBezTo>
                    <a:pt x="235174" y="1090940"/>
                    <a:pt x="231561" y="1138274"/>
                    <a:pt x="227947" y="1185680"/>
                  </a:cubicBezTo>
                  <a:cubicBezTo>
                    <a:pt x="226791" y="1200928"/>
                    <a:pt x="139493" y="1251803"/>
                    <a:pt x="124029" y="1264377"/>
                  </a:cubicBezTo>
                  <a:cubicBezTo>
                    <a:pt x="88764" y="1292994"/>
                    <a:pt x="56244" y="1322623"/>
                    <a:pt x="34565" y="1363308"/>
                  </a:cubicBezTo>
                  <a:cubicBezTo>
                    <a:pt x="-88576" y="1594414"/>
                    <a:pt x="143179" y="1879574"/>
                    <a:pt x="323627" y="2005099"/>
                  </a:cubicBezTo>
                  <a:cubicBezTo>
                    <a:pt x="384908" y="2047735"/>
                    <a:pt x="472711" y="2080327"/>
                    <a:pt x="548372" y="2069054"/>
                  </a:cubicBezTo>
                  <a:cubicBezTo>
                    <a:pt x="619843" y="2058431"/>
                    <a:pt x="687989" y="2036607"/>
                    <a:pt x="746886" y="1994259"/>
                  </a:cubicBezTo>
                  <a:cubicBezTo>
                    <a:pt x="765386" y="1980962"/>
                    <a:pt x="781357" y="1969905"/>
                    <a:pt x="804409" y="1972507"/>
                  </a:cubicBezTo>
                  <a:cubicBezTo>
                    <a:pt x="813948" y="1976048"/>
                    <a:pt x="823559" y="1979445"/>
                    <a:pt x="833099" y="1983202"/>
                  </a:cubicBezTo>
                  <a:cubicBezTo>
                    <a:pt x="882818" y="2002859"/>
                    <a:pt x="931958" y="2025116"/>
                    <a:pt x="984929" y="2034439"/>
                  </a:cubicBezTo>
                  <a:cubicBezTo>
                    <a:pt x="1063409" y="2048314"/>
                    <a:pt x="1127942" y="2015505"/>
                    <a:pt x="1187633" y="1969183"/>
                  </a:cubicBezTo>
                  <a:cubicBezTo>
                    <a:pt x="1183297" y="1972579"/>
                    <a:pt x="1350520" y="2113642"/>
                    <a:pt x="1369598" y="2124626"/>
                  </a:cubicBezTo>
                  <a:cubicBezTo>
                    <a:pt x="1439334" y="2165095"/>
                    <a:pt x="1518537" y="2153677"/>
                    <a:pt x="1565582" y="2082495"/>
                  </a:cubicBezTo>
                  <a:cubicBezTo>
                    <a:pt x="1712281" y="1860568"/>
                    <a:pt x="1817428" y="1612914"/>
                    <a:pt x="1957551" y="1386795"/>
                  </a:cubicBezTo>
                  <a:cubicBezTo>
                    <a:pt x="1973449" y="1361141"/>
                    <a:pt x="1978001" y="1339389"/>
                    <a:pt x="1959790" y="1314674"/>
                  </a:cubicBezTo>
                  <a:cubicBezTo>
                    <a:pt x="1960080" y="1315107"/>
                    <a:pt x="2163290" y="1088627"/>
                    <a:pt x="2181140" y="1066948"/>
                  </a:cubicBezTo>
                  <a:cubicBezTo>
                    <a:pt x="2255574" y="976182"/>
                    <a:pt x="2325816" y="877684"/>
                    <a:pt x="2382328" y="774633"/>
                  </a:cubicBezTo>
                  <a:cubicBezTo>
                    <a:pt x="2432624" y="682928"/>
                    <a:pt x="2480681" y="584792"/>
                    <a:pt x="2510960" y="482681"/>
                  </a:cubicBezTo>
                  <a:cubicBezTo>
                    <a:pt x="2543841" y="371681"/>
                    <a:pt x="2545648" y="254827"/>
                    <a:pt x="2546370" y="139997"/>
                  </a:cubicBezTo>
                  <a:cubicBezTo>
                    <a:pt x="2543190" y="114993"/>
                    <a:pt x="2545286" y="88472"/>
                    <a:pt x="2517826" y="72718"/>
                  </a:cubicBezTo>
                  <a:close/>
                  <a:moveTo>
                    <a:pt x="1099253" y="1095059"/>
                  </a:moveTo>
                  <a:cubicBezTo>
                    <a:pt x="1099180" y="1094770"/>
                    <a:pt x="1099108" y="1094408"/>
                    <a:pt x="1099036" y="1094119"/>
                  </a:cubicBezTo>
                  <a:cubicBezTo>
                    <a:pt x="1099470" y="1094119"/>
                    <a:pt x="1099903" y="1094192"/>
                    <a:pt x="1100409" y="1094192"/>
                  </a:cubicBezTo>
                  <a:cubicBezTo>
                    <a:pt x="1100047" y="1094481"/>
                    <a:pt x="1099686" y="1094770"/>
                    <a:pt x="1099253" y="109505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4">
              <a:extLst>
                <a:ext uri="{FF2B5EF4-FFF2-40B4-BE49-F238E27FC236}">
                  <a16:creationId xmlns:a16="http://schemas.microsoft.com/office/drawing/2014/main" id="{E6894B81-5496-4DA5-894C-AF2D8377DA41}"/>
                </a:ext>
              </a:extLst>
            </p:cNvPr>
            <p:cNvSpPr/>
            <p:nvPr/>
          </p:nvSpPr>
          <p:spPr>
            <a:xfrm>
              <a:off x="8930713" y="-56305"/>
              <a:ext cx="2437663" cy="2116158"/>
            </a:xfrm>
            <a:custGeom>
              <a:avLst/>
              <a:gdLst>
                <a:gd name="connsiteX0" fmla="*/ 2365613 w 2392711"/>
                <a:gd name="connsiteY0" fmla="*/ 0 h 2077135"/>
                <a:gd name="connsiteX1" fmla="*/ 0 w 2392711"/>
                <a:gd name="connsiteY1" fmla="*/ 1766459 h 2077135"/>
                <a:gd name="connsiteX2" fmla="*/ 97775 w 2392711"/>
                <a:gd name="connsiteY2" fmla="*/ 1873557 h 2077135"/>
                <a:gd name="connsiteX3" fmla="*/ 110855 w 2392711"/>
                <a:gd name="connsiteY3" fmla="*/ 1880494 h 2077135"/>
                <a:gd name="connsiteX4" fmla="*/ 236380 w 2392711"/>
                <a:gd name="connsiteY4" fmla="*/ 1967646 h 2077135"/>
                <a:gd name="connsiteX5" fmla="*/ 368048 w 2392711"/>
                <a:gd name="connsiteY5" fmla="*/ 1999443 h 2077135"/>
                <a:gd name="connsiteX6" fmla="*/ 436556 w 2392711"/>
                <a:gd name="connsiteY6" fmla="*/ 1986435 h 2077135"/>
                <a:gd name="connsiteX7" fmla="*/ 593300 w 2392711"/>
                <a:gd name="connsiteY7" fmla="*/ 1920529 h 2077135"/>
                <a:gd name="connsiteX8" fmla="*/ 650823 w 2392711"/>
                <a:gd name="connsiteY8" fmla="*/ 1898777 h 2077135"/>
                <a:gd name="connsiteX9" fmla="*/ 650823 w 2392711"/>
                <a:gd name="connsiteY9" fmla="*/ 1898777 h 2077135"/>
                <a:gd name="connsiteX10" fmla="*/ 650823 w 2392711"/>
                <a:gd name="connsiteY10" fmla="*/ 1898777 h 2077135"/>
                <a:gd name="connsiteX11" fmla="*/ 679513 w 2392711"/>
                <a:gd name="connsiteY11" fmla="*/ 1909473 h 2077135"/>
                <a:gd name="connsiteX12" fmla="*/ 831342 w 2392711"/>
                <a:gd name="connsiteY12" fmla="*/ 1960709 h 2077135"/>
                <a:gd name="connsiteX13" fmla="*/ 1034047 w 2392711"/>
                <a:gd name="connsiteY13" fmla="*/ 1895453 h 2077135"/>
                <a:gd name="connsiteX14" fmla="*/ 1034047 w 2392711"/>
                <a:gd name="connsiteY14" fmla="*/ 1895453 h 2077135"/>
                <a:gd name="connsiteX15" fmla="*/ 1132762 w 2392711"/>
                <a:gd name="connsiteY15" fmla="*/ 1990699 h 2077135"/>
                <a:gd name="connsiteX16" fmla="*/ 1257565 w 2392711"/>
                <a:gd name="connsiteY16" fmla="*/ 2072070 h 2077135"/>
                <a:gd name="connsiteX17" fmla="*/ 1419439 w 2392711"/>
                <a:gd name="connsiteY17" fmla="*/ 1998937 h 2077135"/>
                <a:gd name="connsiteX18" fmla="*/ 1499655 w 2392711"/>
                <a:gd name="connsiteY18" fmla="*/ 1852383 h 2077135"/>
                <a:gd name="connsiteX19" fmla="*/ 1706551 w 2392711"/>
                <a:gd name="connsiteY19" fmla="*/ 1484045 h 2077135"/>
                <a:gd name="connsiteX20" fmla="*/ 1803965 w 2392711"/>
                <a:gd name="connsiteY20" fmla="*/ 1313282 h 2077135"/>
                <a:gd name="connsiteX21" fmla="*/ 1806205 w 2392711"/>
                <a:gd name="connsiteY21" fmla="*/ 1241161 h 2077135"/>
                <a:gd name="connsiteX22" fmla="*/ 1806205 w 2392711"/>
                <a:gd name="connsiteY22" fmla="*/ 1241161 h 2077135"/>
                <a:gd name="connsiteX23" fmla="*/ 1806205 w 2392711"/>
                <a:gd name="connsiteY23" fmla="*/ 1241161 h 2077135"/>
                <a:gd name="connsiteX24" fmla="*/ 2085728 w 2392711"/>
                <a:gd name="connsiteY24" fmla="*/ 920808 h 2077135"/>
                <a:gd name="connsiteX25" fmla="*/ 2164136 w 2392711"/>
                <a:gd name="connsiteY25" fmla="*/ 803376 h 2077135"/>
                <a:gd name="connsiteX26" fmla="*/ 2164136 w 2392711"/>
                <a:gd name="connsiteY26" fmla="*/ 803376 h 2077135"/>
                <a:gd name="connsiteX27" fmla="*/ 2228670 w 2392711"/>
                <a:gd name="connsiteY27" fmla="*/ 701193 h 2077135"/>
                <a:gd name="connsiteX28" fmla="*/ 2361927 w 2392711"/>
                <a:gd name="connsiteY28" fmla="*/ 393486 h 2077135"/>
                <a:gd name="connsiteX29" fmla="*/ 2391628 w 2392711"/>
                <a:gd name="connsiteY29" fmla="*/ 237609 h 2077135"/>
                <a:gd name="connsiteX30" fmla="*/ 2392712 w 2392711"/>
                <a:gd name="connsiteY30" fmla="*/ 66557 h 2077135"/>
                <a:gd name="connsiteX31" fmla="*/ 2365613 w 2392711"/>
                <a:gd name="connsiteY31" fmla="*/ 0 h 20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2711" h="2077135">
                  <a:moveTo>
                    <a:pt x="2365613" y="0"/>
                  </a:moveTo>
                  <a:lnTo>
                    <a:pt x="0" y="1766459"/>
                  </a:lnTo>
                  <a:cubicBezTo>
                    <a:pt x="30134" y="1804109"/>
                    <a:pt x="63088" y="1839519"/>
                    <a:pt x="97775" y="1873557"/>
                  </a:cubicBezTo>
                  <a:cubicBezTo>
                    <a:pt x="102184" y="1875797"/>
                    <a:pt x="107459" y="1877170"/>
                    <a:pt x="110855" y="1880494"/>
                  </a:cubicBezTo>
                  <a:cubicBezTo>
                    <a:pt x="148000" y="1916338"/>
                    <a:pt x="185650" y="1951892"/>
                    <a:pt x="236380" y="1967646"/>
                  </a:cubicBezTo>
                  <a:cubicBezTo>
                    <a:pt x="279450" y="1981088"/>
                    <a:pt x="320498" y="2000383"/>
                    <a:pt x="368048" y="1999443"/>
                  </a:cubicBezTo>
                  <a:cubicBezTo>
                    <a:pt x="392474" y="1998937"/>
                    <a:pt x="413142" y="1988097"/>
                    <a:pt x="436556" y="1986435"/>
                  </a:cubicBezTo>
                  <a:cubicBezTo>
                    <a:pt x="496031" y="1982172"/>
                    <a:pt x="546617" y="1954133"/>
                    <a:pt x="593300" y="1920529"/>
                  </a:cubicBezTo>
                  <a:cubicBezTo>
                    <a:pt x="611799" y="1907232"/>
                    <a:pt x="627771" y="1896176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60363" y="1902318"/>
                    <a:pt x="669974" y="1905715"/>
                    <a:pt x="679513" y="1909473"/>
                  </a:cubicBezTo>
                  <a:cubicBezTo>
                    <a:pt x="729231" y="1929129"/>
                    <a:pt x="778372" y="1951387"/>
                    <a:pt x="831342" y="1960709"/>
                  </a:cubicBezTo>
                  <a:cubicBezTo>
                    <a:pt x="909823" y="1974584"/>
                    <a:pt x="974356" y="1941775"/>
                    <a:pt x="1034047" y="1895453"/>
                  </a:cubicBezTo>
                  <a:lnTo>
                    <a:pt x="1034047" y="1895453"/>
                  </a:lnTo>
                  <a:cubicBezTo>
                    <a:pt x="1066856" y="1927322"/>
                    <a:pt x="1098653" y="1960275"/>
                    <a:pt x="1132762" y="1990699"/>
                  </a:cubicBezTo>
                  <a:cubicBezTo>
                    <a:pt x="1170051" y="2023941"/>
                    <a:pt x="1210448" y="2054076"/>
                    <a:pt x="1257565" y="2072070"/>
                  </a:cubicBezTo>
                  <a:cubicBezTo>
                    <a:pt x="1308512" y="2091509"/>
                    <a:pt x="1393207" y="2052414"/>
                    <a:pt x="1419439" y="1998937"/>
                  </a:cubicBezTo>
                  <a:cubicBezTo>
                    <a:pt x="1443937" y="1948857"/>
                    <a:pt x="1471254" y="1899933"/>
                    <a:pt x="1499655" y="1852383"/>
                  </a:cubicBezTo>
                  <a:cubicBezTo>
                    <a:pt x="1571848" y="1731338"/>
                    <a:pt x="1637032" y="1606535"/>
                    <a:pt x="1706551" y="1484045"/>
                  </a:cubicBezTo>
                  <a:cubicBezTo>
                    <a:pt x="1738926" y="1427028"/>
                    <a:pt x="1769422" y="1368926"/>
                    <a:pt x="1803965" y="1313282"/>
                  </a:cubicBezTo>
                  <a:cubicBezTo>
                    <a:pt x="1819863" y="1287627"/>
                    <a:pt x="1824416" y="1265876"/>
                    <a:pt x="1806205" y="1241161"/>
                  </a:cubicBezTo>
                  <a:lnTo>
                    <a:pt x="1806205" y="1241161"/>
                  </a:lnTo>
                  <a:cubicBezTo>
                    <a:pt x="1806205" y="1241161"/>
                    <a:pt x="1806205" y="1241161"/>
                    <a:pt x="1806205" y="1241161"/>
                  </a:cubicBezTo>
                  <a:cubicBezTo>
                    <a:pt x="1907955" y="1141868"/>
                    <a:pt x="1997564" y="1031952"/>
                    <a:pt x="2085728" y="920808"/>
                  </a:cubicBezTo>
                  <a:cubicBezTo>
                    <a:pt x="2109432" y="880050"/>
                    <a:pt x="2143251" y="846013"/>
                    <a:pt x="2164136" y="803376"/>
                  </a:cubicBezTo>
                  <a:cubicBezTo>
                    <a:pt x="2164136" y="803376"/>
                    <a:pt x="2164136" y="803376"/>
                    <a:pt x="2164136" y="803376"/>
                  </a:cubicBezTo>
                  <a:cubicBezTo>
                    <a:pt x="2185743" y="769339"/>
                    <a:pt x="2209302" y="736458"/>
                    <a:pt x="2228670" y="701193"/>
                  </a:cubicBezTo>
                  <a:cubicBezTo>
                    <a:pt x="2282579" y="602839"/>
                    <a:pt x="2333165" y="502679"/>
                    <a:pt x="2361927" y="393486"/>
                  </a:cubicBezTo>
                  <a:cubicBezTo>
                    <a:pt x="2375368" y="342322"/>
                    <a:pt x="2391195" y="291302"/>
                    <a:pt x="2391628" y="237609"/>
                  </a:cubicBezTo>
                  <a:cubicBezTo>
                    <a:pt x="2392062" y="180592"/>
                    <a:pt x="2392350" y="123574"/>
                    <a:pt x="2392712" y="66557"/>
                  </a:cubicBezTo>
                  <a:cubicBezTo>
                    <a:pt x="2389532" y="41769"/>
                    <a:pt x="2391483" y="15826"/>
                    <a:pt x="2365613" y="0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8">
              <a:extLst>
                <a:ext uri="{FF2B5EF4-FFF2-40B4-BE49-F238E27FC236}">
                  <a16:creationId xmlns:a16="http://schemas.microsoft.com/office/drawing/2014/main" id="{E6C97FA1-BFBC-4D3E-8CE8-C60F6A666432}"/>
                </a:ext>
              </a:extLst>
            </p:cNvPr>
            <p:cNvSpPr/>
            <p:nvPr/>
          </p:nvSpPr>
          <p:spPr>
            <a:xfrm>
              <a:off x="8768009" y="1076673"/>
              <a:ext cx="825607" cy="911522"/>
            </a:xfrm>
            <a:custGeom>
              <a:avLst/>
              <a:gdLst>
                <a:gd name="connsiteX0" fmla="*/ 250036 w 810382"/>
                <a:gd name="connsiteY0" fmla="*/ 768915 h 894713"/>
                <a:gd name="connsiteX1" fmla="*/ 175169 w 810382"/>
                <a:gd name="connsiteY1" fmla="*/ 689351 h 894713"/>
                <a:gd name="connsiteX2" fmla="*/ 33456 w 810382"/>
                <a:gd name="connsiteY2" fmla="*/ 184865 h 894713"/>
                <a:gd name="connsiteX3" fmla="*/ 121548 w 810382"/>
                <a:gd name="connsiteY3" fmla="*/ 84994 h 894713"/>
                <a:gd name="connsiteX4" fmla="*/ 233993 w 810382"/>
                <a:gd name="connsiteY4" fmla="*/ 10 h 894713"/>
                <a:gd name="connsiteX5" fmla="*/ 240496 w 810382"/>
                <a:gd name="connsiteY5" fmla="*/ 59990 h 894713"/>
                <a:gd name="connsiteX6" fmla="*/ 775478 w 810382"/>
                <a:gd name="connsiteY6" fmla="*/ 767831 h 894713"/>
                <a:gd name="connsiteX7" fmla="*/ 810382 w 810382"/>
                <a:gd name="connsiteY7" fmla="*/ 786765 h 894713"/>
                <a:gd name="connsiteX8" fmla="*/ 691000 w 810382"/>
                <a:gd name="connsiteY8" fmla="*/ 849491 h 894713"/>
                <a:gd name="connsiteX9" fmla="*/ 520381 w 810382"/>
                <a:gd name="connsiteY9" fmla="*/ 894657 h 894713"/>
                <a:gd name="connsiteX10" fmla="*/ 250036 w 810382"/>
                <a:gd name="connsiteY10" fmla="*/ 768915 h 8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0382" h="894713">
                  <a:moveTo>
                    <a:pt x="250036" y="768915"/>
                  </a:moveTo>
                  <a:cubicBezTo>
                    <a:pt x="223442" y="743550"/>
                    <a:pt x="198583" y="716306"/>
                    <a:pt x="175169" y="689351"/>
                  </a:cubicBezTo>
                  <a:cubicBezTo>
                    <a:pt x="60122" y="556671"/>
                    <a:pt x="-59983" y="360181"/>
                    <a:pt x="33456" y="184865"/>
                  </a:cubicBezTo>
                  <a:cubicBezTo>
                    <a:pt x="54557" y="145191"/>
                    <a:pt x="87077" y="113105"/>
                    <a:pt x="121548" y="84994"/>
                  </a:cubicBezTo>
                  <a:cubicBezTo>
                    <a:pt x="128846" y="79068"/>
                    <a:pt x="233849" y="-1002"/>
                    <a:pt x="233993" y="10"/>
                  </a:cubicBezTo>
                  <a:cubicBezTo>
                    <a:pt x="238690" y="25664"/>
                    <a:pt x="238184" y="42718"/>
                    <a:pt x="240496" y="59990"/>
                  </a:cubicBezTo>
                  <a:cubicBezTo>
                    <a:pt x="273955" y="307499"/>
                    <a:pt x="501447" y="627563"/>
                    <a:pt x="775478" y="767831"/>
                  </a:cubicBezTo>
                  <a:cubicBezTo>
                    <a:pt x="787258" y="773829"/>
                    <a:pt x="798748" y="780477"/>
                    <a:pt x="810382" y="786765"/>
                  </a:cubicBezTo>
                  <a:cubicBezTo>
                    <a:pt x="784150" y="772456"/>
                    <a:pt x="712535" y="838796"/>
                    <a:pt x="691000" y="849491"/>
                  </a:cubicBezTo>
                  <a:cubicBezTo>
                    <a:pt x="640848" y="874495"/>
                    <a:pt x="576676" y="893501"/>
                    <a:pt x="520381" y="894657"/>
                  </a:cubicBezTo>
                  <a:cubicBezTo>
                    <a:pt x="412561" y="896753"/>
                    <a:pt x="324469" y="839952"/>
                    <a:pt x="250036" y="768915"/>
                  </a:cubicBezTo>
                  <a:close/>
                </a:path>
              </a:pathLst>
            </a:custGeom>
            <a:solidFill>
              <a:schemeClr val="accent4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1">
              <a:extLst>
                <a:ext uri="{FF2B5EF4-FFF2-40B4-BE49-F238E27FC236}">
                  <a16:creationId xmlns:a16="http://schemas.microsoft.com/office/drawing/2014/main" id="{98B519DA-2B19-4472-BEBE-6C79E285BE58}"/>
                </a:ext>
              </a:extLst>
            </p:cNvPr>
            <p:cNvSpPr/>
            <p:nvPr/>
          </p:nvSpPr>
          <p:spPr>
            <a:xfrm>
              <a:off x="8979447" y="-131272"/>
              <a:ext cx="2394230" cy="2191162"/>
            </a:xfrm>
            <a:custGeom>
              <a:avLst/>
              <a:gdLst>
                <a:gd name="connsiteX0" fmla="*/ 1754931 w 2394230"/>
                <a:gd name="connsiteY0" fmla="*/ 1327151 h 2191162"/>
                <a:gd name="connsiteX1" fmla="*/ 1791255 w 2394230"/>
                <a:gd name="connsiteY1" fmla="*/ 1339372 h 2191162"/>
                <a:gd name="connsiteX2" fmla="*/ 1788973 w 2394230"/>
                <a:gd name="connsiteY2" fmla="*/ 1412848 h 2191162"/>
                <a:gd name="connsiteX3" fmla="*/ 1689729 w 2394230"/>
                <a:gd name="connsiteY3" fmla="*/ 1586820 h 2191162"/>
                <a:gd name="connsiteX4" fmla="*/ 1478946 w 2394230"/>
                <a:gd name="connsiteY4" fmla="*/ 1962077 h 2191162"/>
                <a:gd name="connsiteX5" fmla="*/ 1397224 w 2394230"/>
                <a:gd name="connsiteY5" fmla="*/ 2111385 h 2191162"/>
                <a:gd name="connsiteX6" fmla="*/ 1236947 w 2394230"/>
                <a:gd name="connsiteY6" fmla="*/ 2187511 h 2191162"/>
                <a:gd name="connsiteX7" fmla="*/ 1106928 w 2394230"/>
                <a:gd name="connsiteY7" fmla="*/ 2107999 h 2191162"/>
                <a:gd name="connsiteX8" fmla="*/ 1004665 w 2394230"/>
                <a:gd name="connsiteY8" fmla="*/ 2006104 h 2191162"/>
                <a:gd name="connsiteX9" fmla="*/ 1118045 w 2394230"/>
                <a:gd name="connsiteY9" fmla="*/ 1841703 h 2191162"/>
                <a:gd name="connsiteX10" fmla="*/ 1287966 w 2394230"/>
                <a:gd name="connsiteY10" fmla="*/ 1683340 h 2191162"/>
                <a:gd name="connsiteX11" fmla="*/ 1719546 w 2394230"/>
                <a:gd name="connsiteY11" fmla="*/ 1343200 h 2191162"/>
                <a:gd name="connsiteX12" fmla="*/ 1754931 w 2394230"/>
                <a:gd name="connsiteY12" fmla="*/ 1327151 h 2191162"/>
                <a:gd name="connsiteX13" fmla="*/ 914404 w 2394230"/>
                <a:gd name="connsiteY13" fmla="*/ 1114601 h 2191162"/>
                <a:gd name="connsiteX14" fmla="*/ 914625 w 2394230"/>
                <a:gd name="connsiteY14" fmla="*/ 1115557 h 2191162"/>
                <a:gd name="connsiteX15" fmla="*/ 915803 w 2394230"/>
                <a:gd name="connsiteY15" fmla="*/ 1114674 h 2191162"/>
                <a:gd name="connsiteX16" fmla="*/ 914404 w 2394230"/>
                <a:gd name="connsiteY16" fmla="*/ 1114601 h 2191162"/>
                <a:gd name="connsiteX17" fmla="*/ 1319699 w 2394230"/>
                <a:gd name="connsiteY17" fmla="*/ 810712 h 2191162"/>
                <a:gd name="connsiteX18" fmla="*/ 1353124 w 2394230"/>
                <a:gd name="connsiteY18" fmla="*/ 822317 h 2191162"/>
                <a:gd name="connsiteX19" fmla="*/ 1370574 w 2394230"/>
                <a:gd name="connsiteY19" fmla="*/ 843225 h 2191162"/>
                <a:gd name="connsiteX20" fmla="*/ 1351946 w 2394230"/>
                <a:gd name="connsiteY20" fmla="*/ 909707 h 2191162"/>
                <a:gd name="connsiteX21" fmla="*/ 954086 w 2394230"/>
                <a:gd name="connsiteY21" fmla="*/ 1310144 h 2191162"/>
                <a:gd name="connsiteX22" fmla="*/ 746028 w 2394230"/>
                <a:gd name="connsiteY22" fmla="*/ 1505834 h 2191162"/>
                <a:gd name="connsiteX23" fmla="*/ 569774 w 2394230"/>
                <a:gd name="connsiteY23" fmla="*/ 1573788 h 2191162"/>
                <a:gd name="connsiteX24" fmla="*/ 471193 w 2394230"/>
                <a:gd name="connsiteY24" fmla="*/ 1476753 h 2191162"/>
                <a:gd name="connsiteX25" fmla="*/ 409937 w 2394230"/>
                <a:gd name="connsiteY25" fmla="*/ 1381853 h 2191162"/>
                <a:gd name="connsiteX26" fmla="*/ 368709 w 2394230"/>
                <a:gd name="connsiteY26" fmla="*/ 1300204 h 2191162"/>
                <a:gd name="connsiteX27" fmla="*/ 391312 w 2394230"/>
                <a:gd name="connsiteY27" fmla="*/ 1231294 h 2191162"/>
                <a:gd name="connsiteX28" fmla="*/ 830032 w 2394230"/>
                <a:gd name="connsiteY28" fmla="*/ 1015430 h 2191162"/>
                <a:gd name="connsiteX29" fmla="*/ 1284728 w 2394230"/>
                <a:gd name="connsiteY29" fmla="*/ 817384 h 2191162"/>
                <a:gd name="connsiteX30" fmla="*/ 1319699 w 2394230"/>
                <a:gd name="connsiteY30" fmla="*/ 810712 h 2191162"/>
                <a:gd name="connsiteX31" fmla="*/ 953467 w 2394230"/>
                <a:gd name="connsiteY31" fmla="*/ 284618 h 2191162"/>
                <a:gd name="connsiteX32" fmla="*/ 992002 w 2394230"/>
                <a:gd name="connsiteY32" fmla="*/ 319322 h 2191162"/>
                <a:gd name="connsiteX33" fmla="*/ 961080 w 2394230"/>
                <a:gd name="connsiteY33" fmla="*/ 379104 h 2191162"/>
                <a:gd name="connsiteX34" fmla="*/ 305171 w 2394230"/>
                <a:gd name="connsiteY34" fmla="*/ 830267 h 2191162"/>
                <a:gd name="connsiteX35" fmla="*/ 167717 w 2394230"/>
                <a:gd name="connsiteY35" fmla="*/ 855962 h 2191162"/>
                <a:gd name="connsiteX36" fmla="*/ 3464 w 2394230"/>
                <a:gd name="connsiteY36" fmla="*/ 597029 h 2191162"/>
                <a:gd name="connsiteX37" fmla="*/ 31734 w 2394230"/>
                <a:gd name="connsiteY37" fmla="*/ 525100 h 2191162"/>
                <a:gd name="connsiteX38" fmla="*/ 442184 w 2394230"/>
                <a:gd name="connsiteY38" fmla="*/ 389779 h 2191162"/>
                <a:gd name="connsiteX39" fmla="*/ 933325 w 2394230"/>
                <a:gd name="connsiteY39" fmla="*/ 285309 h 2191162"/>
                <a:gd name="connsiteX40" fmla="*/ 953467 w 2394230"/>
                <a:gd name="connsiteY40" fmla="*/ 284618 h 2191162"/>
                <a:gd name="connsiteX41" fmla="*/ 2000566 w 2394230"/>
                <a:gd name="connsiteY41" fmla="*/ 115 h 2191162"/>
                <a:gd name="connsiteX42" fmla="*/ 2124621 w 2394230"/>
                <a:gd name="connsiteY42" fmla="*/ 4069 h 2191162"/>
                <a:gd name="connsiteX43" fmla="*/ 2359775 w 2394230"/>
                <a:gd name="connsiteY43" fmla="*/ 74084 h 2191162"/>
                <a:gd name="connsiteX44" fmla="*/ 2388782 w 2394230"/>
                <a:gd name="connsiteY44" fmla="*/ 142701 h 2191162"/>
                <a:gd name="connsiteX45" fmla="*/ 2221731 w 2394230"/>
                <a:gd name="connsiteY45" fmla="*/ 789260 h 2191162"/>
                <a:gd name="connsiteX46" fmla="*/ 2155986 w 2394230"/>
                <a:gd name="connsiteY46" fmla="*/ 893436 h 2191162"/>
                <a:gd name="connsiteX47" fmla="*/ 1912293 w 2394230"/>
                <a:gd name="connsiteY47" fmla="*/ 736104 h 2191162"/>
                <a:gd name="connsiteX48" fmla="*/ 1741414 w 2394230"/>
                <a:gd name="connsiteY48" fmla="*/ 573544 h 2191162"/>
                <a:gd name="connsiteX49" fmla="*/ 1601823 w 2394230"/>
                <a:gd name="connsiteY49" fmla="*/ 360699 h 2191162"/>
                <a:gd name="connsiteX50" fmla="*/ 1523120 w 2394230"/>
                <a:gd name="connsiteY50" fmla="*/ 92711 h 2191162"/>
                <a:gd name="connsiteX51" fmla="*/ 1634807 w 2394230"/>
                <a:gd name="connsiteY51" fmla="*/ 55163 h 2191162"/>
                <a:gd name="connsiteX52" fmla="*/ 2000566 w 2394230"/>
                <a:gd name="connsiteY52" fmla="*/ 115 h 21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94230" h="2191162">
                  <a:moveTo>
                    <a:pt x="1754931" y="1327151"/>
                  </a:moveTo>
                  <a:cubicBezTo>
                    <a:pt x="1766775" y="1326083"/>
                    <a:pt x="1778776" y="1329727"/>
                    <a:pt x="1791255" y="1339372"/>
                  </a:cubicBezTo>
                  <a:cubicBezTo>
                    <a:pt x="1809808" y="1364478"/>
                    <a:pt x="1805170" y="1386712"/>
                    <a:pt x="1788973" y="1412848"/>
                  </a:cubicBezTo>
                  <a:cubicBezTo>
                    <a:pt x="1753855" y="1469538"/>
                    <a:pt x="1722712" y="1528805"/>
                    <a:pt x="1689729" y="1586820"/>
                  </a:cubicBezTo>
                  <a:cubicBezTo>
                    <a:pt x="1618904" y="1711611"/>
                    <a:pt x="1552496" y="1838759"/>
                    <a:pt x="1478946" y="1962077"/>
                  </a:cubicBezTo>
                  <a:cubicBezTo>
                    <a:pt x="1450012" y="2010521"/>
                    <a:pt x="1422182" y="2060364"/>
                    <a:pt x="1397224" y="2111385"/>
                  </a:cubicBezTo>
                  <a:cubicBezTo>
                    <a:pt x="1371162" y="2164615"/>
                    <a:pt x="1294962" y="2203561"/>
                    <a:pt x="1236947" y="2187511"/>
                  </a:cubicBezTo>
                  <a:cubicBezTo>
                    <a:pt x="1187618" y="2173891"/>
                    <a:pt x="1144549" y="2141644"/>
                    <a:pt x="1106928" y="2107999"/>
                  </a:cubicBezTo>
                  <a:cubicBezTo>
                    <a:pt x="1093822" y="2096292"/>
                    <a:pt x="1003267" y="2021049"/>
                    <a:pt x="1004665" y="2006104"/>
                  </a:cubicBezTo>
                  <a:cubicBezTo>
                    <a:pt x="1011438" y="1934247"/>
                    <a:pt x="1070116" y="1889043"/>
                    <a:pt x="1118045" y="1841703"/>
                  </a:cubicBezTo>
                  <a:cubicBezTo>
                    <a:pt x="1173189" y="1787296"/>
                    <a:pt x="1229804" y="1734508"/>
                    <a:pt x="1287966" y="1683340"/>
                  </a:cubicBezTo>
                  <a:cubicBezTo>
                    <a:pt x="1425863" y="1561935"/>
                    <a:pt x="1575097" y="1455918"/>
                    <a:pt x="1719546" y="1343200"/>
                  </a:cubicBezTo>
                  <a:cubicBezTo>
                    <a:pt x="1731399" y="1333998"/>
                    <a:pt x="1743087" y="1328218"/>
                    <a:pt x="1754931" y="1327151"/>
                  </a:cubicBezTo>
                  <a:close/>
                  <a:moveTo>
                    <a:pt x="914404" y="1114601"/>
                  </a:moveTo>
                  <a:cubicBezTo>
                    <a:pt x="914477" y="1114895"/>
                    <a:pt x="914552" y="1115263"/>
                    <a:pt x="914625" y="1115557"/>
                  </a:cubicBezTo>
                  <a:cubicBezTo>
                    <a:pt x="915066" y="1115263"/>
                    <a:pt x="915435" y="1114968"/>
                    <a:pt x="915803" y="1114674"/>
                  </a:cubicBezTo>
                  <a:cubicBezTo>
                    <a:pt x="915287" y="1114674"/>
                    <a:pt x="914846" y="1114601"/>
                    <a:pt x="914404" y="1114601"/>
                  </a:cubicBezTo>
                  <a:close/>
                  <a:moveTo>
                    <a:pt x="1319699" y="810712"/>
                  </a:moveTo>
                  <a:cubicBezTo>
                    <a:pt x="1331056" y="811457"/>
                    <a:pt x="1342154" y="815249"/>
                    <a:pt x="1353124" y="822317"/>
                  </a:cubicBezTo>
                  <a:cubicBezTo>
                    <a:pt x="1362548" y="826292"/>
                    <a:pt x="1369984" y="831887"/>
                    <a:pt x="1370574" y="843225"/>
                  </a:cubicBezTo>
                  <a:cubicBezTo>
                    <a:pt x="1370941" y="870760"/>
                    <a:pt x="1372634" y="887914"/>
                    <a:pt x="1351946" y="909707"/>
                  </a:cubicBezTo>
                  <a:cubicBezTo>
                    <a:pt x="1222370" y="1046131"/>
                    <a:pt x="1089701" y="1179684"/>
                    <a:pt x="954086" y="1310144"/>
                  </a:cubicBezTo>
                  <a:cubicBezTo>
                    <a:pt x="885470" y="1376183"/>
                    <a:pt x="816117" y="1441414"/>
                    <a:pt x="746028" y="1505834"/>
                  </a:cubicBezTo>
                  <a:cubicBezTo>
                    <a:pt x="692651" y="1554868"/>
                    <a:pt x="641483" y="1629227"/>
                    <a:pt x="569774" y="1573788"/>
                  </a:cubicBezTo>
                  <a:cubicBezTo>
                    <a:pt x="533036" y="1545370"/>
                    <a:pt x="504396" y="1508705"/>
                    <a:pt x="471193" y="1476753"/>
                  </a:cubicBezTo>
                  <a:cubicBezTo>
                    <a:pt x="450726" y="1445095"/>
                    <a:pt x="429964" y="1413732"/>
                    <a:pt x="409937" y="1381853"/>
                  </a:cubicBezTo>
                  <a:cubicBezTo>
                    <a:pt x="393667" y="1356011"/>
                    <a:pt x="380121" y="1328697"/>
                    <a:pt x="368709" y="1300204"/>
                  </a:cubicBezTo>
                  <a:cubicBezTo>
                    <a:pt x="356634" y="1270166"/>
                    <a:pt x="362746" y="1249404"/>
                    <a:pt x="391312" y="1231294"/>
                  </a:cubicBezTo>
                  <a:cubicBezTo>
                    <a:pt x="528103" y="1144712"/>
                    <a:pt x="682638" y="1081912"/>
                    <a:pt x="830032" y="1015430"/>
                  </a:cubicBezTo>
                  <a:cubicBezTo>
                    <a:pt x="980738" y="947476"/>
                    <a:pt x="1132623" y="882171"/>
                    <a:pt x="1284728" y="817384"/>
                  </a:cubicBezTo>
                  <a:cubicBezTo>
                    <a:pt x="1296729" y="812267"/>
                    <a:pt x="1308343" y="809966"/>
                    <a:pt x="1319699" y="810712"/>
                  </a:cubicBezTo>
                  <a:close/>
                  <a:moveTo>
                    <a:pt x="953467" y="284618"/>
                  </a:moveTo>
                  <a:cubicBezTo>
                    <a:pt x="971323" y="287697"/>
                    <a:pt x="982781" y="301377"/>
                    <a:pt x="992002" y="319322"/>
                  </a:cubicBezTo>
                  <a:cubicBezTo>
                    <a:pt x="997081" y="347226"/>
                    <a:pt x="983167" y="364012"/>
                    <a:pt x="961080" y="379104"/>
                  </a:cubicBezTo>
                  <a:cubicBezTo>
                    <a:pt x="742124" y="529002"/>
                    <a:pt x="523316" y="679119"/>
                    <a:pt x="305171" y="830267"/>
                  </a:cubicBezTo>
                  <a:cubicBezTo>
                    <a:pt x="262249" y="860010"/>
                    <a:pt x="217633" y="869140"/>
                    <a:pt x="167717" y="855962"/>
                  </a:cubicBezTo>
                  <a:cubicBezTo>
                    <a:pt x="65233" y="818634"/>
                    <a:pt x="32397" y="689573"/>
                    <a:pt x="3464" y="597029"/>
                  </a:cubicBezTo>
                  <a:cubicBezTo>
                    <a:pt x="-6108" y="566328"/>
                    <a:pt x="4421" y="541591"/>
                    <a:pt x="31734" y="525100"/>
                  </a:cubicBezTo>
                  <a:cubicBezTo>
                    <a:pt x="151005" y="453169"/>
                    <a:pt x="307969" y="424236"/>
                    <a:pt x="442184" y="389779"/>
                  </a:cubicBezTo>
                  <a:cubicBezTo>
                    <a:pt x="604597" y="348109"/>
                    <a:pt x="769586" y="319543"/>
                    <a:pt x="933325" y="285309"/>
                  </a:cubicBezTo>
                  <a:cubicBezTo>
                    <a:pt x="940853" y="283744"/>
                    <a:pt x="947516" y="283592"/>
                    <a:pt x="953467" y="284618"/>
                  </a:cubicBezTo>
                  <a:close/>
                  <a:moveTo>
                    <a:pt x="2000566" y="115"/>
                  </a:moveTo>
                  <a:cubicBezTo>
                    <a:pt x="2041772" y="-417"/>
                    <a:pt x="2083135" y="903"/>
                    <a:pt x="2124621" y="4069"/>
                  </a:cubicBezTo>
                  <a:cubicBezTo>
                    <a:pt x="2206197" y="10326"/>
                    <a:pt x="2288728" y="33370"/>
                    <a:pt x="2359775" y="74084"/>
                  </a:cubicBezTo>
                  <a:cubicBezTo>
                    <a:pt x="2387750" y="90134"/>
                    <a:pt x="2385616" y="117080"/>
                    <a:pt x="2388782" y="142701"/>
                  </a:cubicBezTo>
                  <a:cubicBezTo>
                    <a:pt x="2417053" y="375939"/>
                    <a:pt x="2331429" y="589225"/>
                    <a:pt x="2221731" y="789260"/>
                  </a:cubicBezTo>
                  <a:cubicBezTo>
                    <a:pt x="2202000" y="825187"/>
                    <a:pt x="2177999" y="858760"/>
                    <a:pt x="2155986" y="893436"/>
                  </a:cubicBezTo>
                  <a:cubicBezTo>
                    <a:pt x="2139789" y="918763"/>
                    <a:pt x="1932539" y="751859"/>
                    <a:pt x="1912293" y="736104"/>
                  </a:cubicBezTo>
                  <a:cubicBezTo>
                    <a:pt x="1849934" y="687659"/>
                    <a:pt x="1792360" y="633326"/>
                    <a:pt x="1741414" y="573544"/>
                  </a:cubicBezTo>
                  <a:cubicBezTo>
                    <a:pt x="1686342" y="508829"/>
                    <a:pt x="1639003" y="437709"/>
                    <a:pt x="1601823" y="360699"/>
                  </a:cubicBezTo>
                  <a:cubicBezTo>
                    <a:pt x="1588129" y="332280"/>
                    <a:pt x="1486456" y="118479"/>
                    <a:pt x="1523120" y="92711"/>
                  </a:cubicBezTo>
                  <a:cubicBezTo>
                    <a:pt x="1556619" y="69226"/>
                    <a:pt x="1597333" y="66133"/>
                    <a:pt x="1634807" y="55163"/>
                  </a:cubicBezTo>
                  <a:cubicBezTo>
                    <a:pt x="1754740" y="19990"/>
                    <a:pt x="1876949" y="1713"/>
                    <a:pt x="2000566" y="115"/>
                  </a:cubicBezTo>
                  <a:close/>
                </a:path>
              </a:pathLst>
            </a:custGeom>
            <a:solidFill>
              <a:schemeClr val="accent1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4">
              <a:extLst>
                <a:ext uri="{FF2B5EF4-FFF2-40B4-BE49-F238E27FC236}">
                  <a16:creationId xmlns:a16="http://schemas.microsoft.com/office/drawing/2014/main" id="{6FB62D5D-CF7F-4092-9B7F-1E960A1C209B}"/>
                </a:ext>
              </a:extLst>
            </p:cNvPr>
            <p:cNvSpPr/>
            <p:nvPr/>
          </p:nvSpPr>
          <p:spPr>
            <a:xfrm>
              <a:off x="8830635" y="-95620"/>
              <a:ext cx="2383721" cy="1860601"/>
            </a:xfrm>
            <a:custGeom>
              <a:avLst/>
              <a:gdLst>
                <a:gd name="connsiteX0" fmla="*/ 115613 w 2383721"/>
                <a:gd name="connsiteY0" fmla="*/ 1324334 h 1860601"/>
                <a:gd name="connsiteX1" fmla="*/ 156989 w 2383721"/>
                <a:gd name="connsiteY1" fmla="*/ 1366888 h 1860601"/>
                <a:gd name="connsiteX2" fmla="*/ 351280 w 2383721"/>
                <a:gd name="connsiteY2" fmla="*/ 1708058 h 1860601"/>
                <a:gd name="connsiteX3" fmla="*/ 366226 w 2383721"/>
                <a:gd name="connsiteY3" fmla="*/ 1770859 h 1860601"/>
                <a:gd name="connsiteX4" fmla="*/ 258736 w 2383721"/>
                <a:gd name="connsiteY4" fmla="*/ 1853096 h 1860601"/>
                <a:gd name="connsiteX5" fmla="*/ 208673 w 2383721"/>
                <a:gd name="connsiteY5" fmla="*/ 1851035 h 1860601"/>
                <a:gd name="connsiteX6" fmla="*/ 16663 w 2383721"/>
                <a:gd name="connsiteY6" fmla="*/ 1605796 h 1860601"/>
                <a:gd name="connsiteX7" fmla="*/ 63341 w 2383721"/>
                <a:gd name="connsiteY7" fmla="*/ 1344728 h 1860601"/>
                <a:gd name="connsiteX8" fmla="*/ 115613 w 2383721"/>
                <a:gd name="connsiteY8" fmla="*/ 1324334 h 1860601"/>
                <a:gd name="connsiteX9" fmla="*/ 1437223 w 2383721"/>
                <a:gd name="connsiteY9" fmla="*/ 852411 h 1860601"/>
                <a:gd name="connsiteX10" fmla="*/ 1374496 w 2383721"/>
                <a:gd name="connsiteY10" fmla="*/ 909837 h 1860601"/>
                <a:gd name="connsiteX11" fmla="*/ 733238 w 2383721"/>
                <a:gd name="connsiteY11" fmla="*/ 1388020 h 1860601"/>
                <a:gd name="connsiteX12" fmla="*/ 679345 w 2383721"/>
                <a:gd name="connsiteY12" fmla="*/ 1389272 h 1860601"/>
                <a:gd name="connsiteX13" fmla="*/ 690537 w 2383721"/>
                <a:gd name="connsiteY13" fmla="*/ 1346644 h 1860601"/>
                <a:gd name="connsiteX14" fmla="*/ 1066677 w 2383721"/>
                <a:gd name="connsiteY14" fmla="*/ 1081968 h 1860601"/>
                <a:gd name="connsiteX15" fmla="*/ 1393271 w 2383721"/>
                <a:gd name="connsiteY15" fmla="*/ 866767 h 1860601"/>
                <a:gd name="connsiteX16" fmla="*/ 1437223 w 2383721"/>
                <a:gd name="connsiteY16" fmla="*/ 852411 h 1860601"/>
                <a:gd name="connsiteX17" fmla="*/ 1012122 w 2383721"/>
                <a:gd name="connsiteY17" fmla="*/ 306348 h 1860601"/>
                <a:gd name="connsiteX18" fmla="*/ 1035239 w 2383721"/>
                <a:gd name="connsiteY18" fmla="*/ 322692 h 1860601"/>
                <a:gd name="connsiteX19" fmla="*/ 1018306 w 2383721"/>
                <a:gd name="connsiteY19" fmla="*/ 343380 h 1860601"/>
                <a:gd name="connsiteX20" fmla="*/ 772626 w 2383721"/>
                <a:gd name="connsiteY20" fmla="*/ 425911 h 1860601"/>
                <a:gd name="connsiteX21" fmla="*/ 343550 w 2383721"/>
                <a:gd name="connsiteY21" fmla="*/ 626460 h 1860601"/>
                <a:gd name="connsiteX22" fmla="*/ 302689 w 2383721"/>
                <a:gd name="connsiteY22" fmla="*/ 656278 h 1860601"/>
                <a:gd name="connsiteX23" fmla="*/ 253583 w 2383721"/>
                <a:gd name="connsiteY23" fmla="*/ 644572 h 1860601"/>
                <a:gd name="connsiteX24" fmla="*/ 212132 w 2383721"/>
                <a:gd name="connsiteY24" fmla="*/ 562556 h 1860601"/>
                <a:gd name="connsiteX25" fmla="*/ 229802 w 2383721"/>
                <a:gd name="connsiteY25" fmla="*/ 514774 h 1860601"/>
                <a:gd name="connsiteX26" fmla="*/ 420340 w 2383721"/>
                <a:gd name="connsiteY26" fmla="*/ 446379 h 1860601"/>
                <a:gd name="connsiteX27" fmla="*/ 894104 w 2383721"/>
                <a:gd name="connsiteY27" fmla="*/ 326005 h 1860601"/>
                <a:gd name="connsiteX28" fmla="*/ 1012122 w 2383721"/>
                <a:gd name="connsiteY28" fmla="*/ 306348 h 1860601"/>
                <a:gd name="connsiteX29" fmla="*/ 2142532 w 2383721"/>
                <a:gd name="connsiteY29" fmla="*/ 0 h 1860601"/>
                <a:gd name="connsiteX30" fmla="*/ 2340285 w 2383721"/>
                <a:gd name="connsiteY30" fmla="*/ 23044 h 1860601"/>
                <a:gd name="connsiteX31" fmla="*/ 2383428 w 2383721"/>
                <a:gd name="connsiteY31" fmla="*/ 61697 h 1860601"/>
                <a:gd name="connsiteX32" fmla="*/ 2349119 w 2383721"/>
                <a:gd name="connsiteY32" fmla="*/ 108595 h 1860601"/>
                <a:gd name="connsiteX33" fmla="*/ 1857611 w 2383721"/>
                <a:gd name="connsiteY33" fmla="*/ 316801 h 1860601"/>
                <a:gd name="connsiteX34" fmla="*/ 1792013 w 2383721"/>
                <a:gd name="connsiteY34" fmla="*/ 294787 h 1860601"/>
                <a:gd name="connsiteX35" fmla="*/ 1725899 w 2383721"/>
                <a:gd name="connsiteY35" fmla="*/ 128325 h 1860601"/>
                <a:gd name="connsiteX36" fmla="*/ 1757484 w 2383721"/>
                <a:gd name="connsiteY36" fmla="*/ 70163 h 1860601"/>
                <a:gd name="connsiteX37" fmla="*/ 2142532 w 2383721"/>
                <a:gd name="connsiteY37" fmla="*/ 0 h 18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3721" h="1860601">
                  <a:moveTo>
                    <a:pt x="115613" y="1324334"/>
                  </a:moveTo>
                  <a:cubicBezTo>
                    <a:pt x="137331" y="1330740"/>
                    <a:pt x="151394" y="1343108"/>
                    <a:pt x="156989" y="1366888"/>
                  </a:cubicBezTo>
                  <a:cubicBezTo>
                    <a:pt x="188131" y="1499631"/>
                    <a:pt x="253804" y="1612937"/>
                    <a:pt x="351280" y="1708058"/>
                  </a:cubicBezTo>
                  <a:cubicBezTo>
                    <a:pt x="368950" y="1725360"/>
                    <a:pt x="391331" y="1750613"/>
                    <a:pt x="366226" y="1770859"/>
                  </a:cubicBezTo>
                  <a:cubicBezTo>
                    <a:pt x="335156" y="1792504"/>
                    <a:pt x="291056" y="1833218"/>
                    <a:pt x="258736" y="1853096"/>
                  </a:cubicBezTo>
                  <a:cubicBezTo>
                    <a:pt x="242613" y="1862962"/>
                    <a:pt x="225458" y="1863918"/>
                    <a:pt x="208673" y="1851035"/>
                  </a:cubicBezTo>
                  <a:cubicBezTo>
                    <a:pt x="123342" y="1785878"/>
                    <a:pt x="54212" y="1708279"/>
                    <a:pt x="16663" y="1605796"/>
                  </a:cubicBezTo>
                  <a:cubicBezTo>
                    <a:pt x="-18602" y="1509717"/>
                    <a:pt x="4516" y="1423578"/>
                    <a:pt x="63341" y="1344728"/>
                  </a:cubicBezTo>
                  <a:cubicBezTo>
                    <a:pt x="75047" y="1329046"/>
                    <a:pt x="93010" y="1317707"/>
                    <a:pt x="115613" y="1324334"/>
                  </a:cubicBezTo>
                  <a:close/>
                  <a:moveTo>
                    <a:pt x="1437223" y="852411"/>
                  </a:moveTo>
                  <a:cubicBezTo>
                    <a:pt x="1417860" y="871406"/>
                    <a:pt x="1392459" y="895701"/>
                    <a:pt x="1374496" y="909837"/>
                  </a:cubicBezTo>
                  <a:cubicBezTo>
                    <a:pt x="1256626" y="1002897"/>
                    <a:pt x="793314" y="1341195"/>
                    <a:pt x="733238" y="1388020"/>
                  </a:cubicBezTo>
                  <a:cubicBezTo>
                    <a:pt x="704672" y="1410254"/>
                    <a:pt x="691788" y="1412905"/>
                    <a:pt x="679345" y="1389272"/>
                  </a:cubicBezTo>
                  <a:cubicBezTo>
                    <a:pt x="666829" y="1365638"/>
                    <a:pt x="673750" y="1358423"/>
                    <a:pt x="690537" y="1346644"/>
                  </a:cubicBezTo>
                  <a:cubicBezTo>
                    <a:pt x="815769" y="1258296"/>
                    <a:pt x="940488" y="1168991"/>
                    <a:pt x="1066677" y="1081968"/>
                  </a:cubicBezTo>
                  <a:cubicBezTo>
                    <a:pt x="1174020" y="1007976"/>
                    <a:pt x="1282467" y="935531"/>
                    <a:pt x="1393271" y="866767"/>
                  </a:cubicBezTo>
                  <a:cubicBezTo>
                    <a:pt x="1401000" y="861982"/>
                    <a:pt x="1419406" y="849392"/>
                    <a:pt x="1437223" y="852411"/>
                  </a:cubicBezTo>
                  <a:close/>
                  <a:moveTo>
                    <a:pt x="1012122" y="306348"/>
                  </a:moveTo>
                  <a:cubicBezTo>
                    <a:pt x="1025300" y="303770"/>
                    <a:pt x="1031633" y="312090"/>
                    <a:pt x="1035239" y="322692"/>
                  </a:cubicBezTo>
                  <a:cubicBezTo>
                    <a:pt x="1040319" y="337784"/>
                    <a:pt x="1028540" y="339993"/>
                    <a:pt x="1018306" y="343380"/>
                  </a:cubicBezTo>
                  <a:cubicBezTo>
                    <a:pt x="936363" y="370694"/>
                    <a:pt x="853685" y="396168"/>
                    <a:pt x="772626" y="425911"/>
                  </a:cubicBezTo>
                  <a:cubicBezTo>
                    <a:pt x="623980" y="480392"/>
                    <a:pt x="476734" y="538481"/>
                    <a:pt x="343550" y="626460"/>
                  </a:cubicBezTo>
                  <a:cubicBezTo>
                    <a:pt x="329487" y="635737"/>
                    <a:pt x="316088" y="646044"/>
                    <a:pt x="302689" y="656278"/>
                  </a:cubicBezTo>
                  <a:cubicBezTo>
                    <a:pt x="274860" y="677481"/>
                    <a:pt x="269927" y="676524"/>
                    <a:pt x="253583" y="644572"/>
                  </a:cubicBezTo>
                  <a:cubicBezTo>
                    <a:pt x="239668" y="617258"/>
                    <a:pt x="228036" y="588619"/>
                    <a:pt x="212132" y="562556"/>
                  </a:cubicBezTo>
                  <a:cubicBezTo>
                    <a:pt x="196377" y="536714"/>
                    <a:pt x="205506" y="523609"/>
                    <a:pt x="229802" y="514774"/>
                  </a:cubicBezTo>
                  <a:cubicBezTo>
                    <a:pt x="293192" y="491657"/>
                    <a:pt x="355919" y="466477"/>
                    <a:pt x="420340" y="446379"/>
                  </a:cubicBezTo>
                  <a:cubicBezTo>
                    <a:pt x="576052" y="397787"/>
                    <a:pt x="733974" y="357294"/>
                    <a:pt x="894104" y="326005"/>
                  </a:cubicBezTo>
                  <a:cubicBezTo>
                    <a:pt x="933271" y="318421"/>
                    <a:pt x="972807" y="312900"/>
                    <a:pt x="1012122" y="306348"/>
                  </a:cubicBezTo>
                  <a:close/>
                  <a:moveTo>
                    <a:pt x="2142532" y="0"/>
                  </a:moveTo>
                  <a:cubicBezTo>
                    <a:pt x="2207027" y="6626"/>
                    <a:pt x="2274465" y="7067"/>
                    <a:pt x="2340285" y="23044"/>
                  </a:cubicBezTo>
                  <a:cubicBezTo>
                    <a:pt x="2363035" y="28566"/>
                    <a:pt x="2380850" y="36591"/>
                    <a:pt x="2383428" y="61697"/>
                  </a:cubicBezTo>
                  <a:cubicBezTo>
                    <a:pt x="2386079" y="86802"/>
                    <a:pt x="2370471" y="99612"/>
                    <a:pt x="2349119" y="108595"/>
                  </a:cubicBezTo>
                  <a:cubicBezTo>
                    <a:pt x="2245311" y="152326"/>
                    <a:pt x="1917835" y="291622"/>
                    <a:pt x="1857611" y="316801"/>
                  </a:cubicBezTo>
                  <a:cubicBezTo>
                    <a:pt x="1825143" y="330421"/>
                    <a:pt x="1810934" y="324900"/>
                    <a:pt x="1792013" y="294787"/>
                  </a:cubicBezTo>
                  <a:cubicBezTo>
                    <a:pt x="1759618" y="243325"/>
                    <a:pt x="1740329" y="186783"/>
                    <a:pt x="1725899" y="128325"/>
                  </a:cubicBezTo>
                  <a:cubicBezTo>
                    <a:pt x="1718979" y="100349"/>
                    <a:pt x="1732230" y="79366"/>
                    <a:pt x="1757484" y="70163"/>
                  </a:cubicBezTo>
                  <a:cubicBezTo>
                    <a:pt x="1856727" y="33793"/>
                    <a:pt x="2115071" y="1914"/>
                    <a:pt x="214253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0" name="그래픽 2">
            <a:extLst>
              <a:ext uri="{FF2B5EF4-FFF2-40B4-BE49-F238E27FC236}">
                <a16:creationId xmlns:a16="http://schemas.microsoft.com/office/drawing/2014/main" id="{10DA1C6C-C528-4C45-8DF2-BAE1172D3977}"/>
              </a:ext>
            </a:extLst>
          </p:cNvPr>
          <p:cNvSpPr/>
          <p:nvPr/>
        </p:nvSpPr>
        <p:spPr>
          <a:xfrm>
            <a:off x="421292" y="972521"/>
            <a:ext cx="3420211" cy="2043181"/>
          </a:xfrm>
          <a:custGeom>
            <a:avLst/>
            <a:gdLst>
              <a:gd name="connsiteX0" fmla="*/ 11355735 w 11478418"/>
              <a:gd name="connsiteY0" fmla="*/ 539 h 6857032"/>
              <a:gd name="connsiteX1" fmla="*/ 11379073 w 11478418"/>
              <a:gd name="connsiteY1" fmla="*/ 29712 h 6857032"/>
              <a:gd name="connsiteX2" fmla="*/ 11438049 w 11478418"/>
              <a:gd name="connsiteY2" fmla="*/ 132223 h 6857032"/>
              <a:gd name="connsiteX3" fmla="*/ 11477724 w 11478418"/>
              <a:gd name="connsiteY3" fmla="*/ 498911 h 6857032"/>
              <a:gd name="connsiteX4" fmla="*/ 11384279 w 11478418"/>
              <a:gd name="connsiteY4" fmla="*/ 739479 h 6857032"/>
              <a:gd name="connsiteX5" fmla="*/ 11328895 w 11478418"/>
              <a:gd name="connsiteY5" fmla="*/ 797826 h 6857032"/>
              <a:gd name="connsiteX6" fmla="*/ 10851079 w 11478418"/>
              <a:gd name="connsiteY6" fmla="*/ 1288299 h 6857032"/>
              <a:gd name="connsiteX7" fmla="*/ 10400461 w 11478418"/>
              <a:gd name="connsiteY7" fmla="*/ 1736762 h 6857032"/>
              <a:gd name="connsiteX8" fmla="*/ 10093827 w 11478418"/>
              <a:gd name="connsiteY8" fmla="*/ 2017365 h 6857032"/>
              <a:gd name="connsiteX9" fmla="*/ 10009628 w 11478418"/>
              <a:gd name="connsiteY9" fmla="*/ 2138996 h 6857032"/>
              <a:gd name="connsiteX10" fmla="*/ 9907655 w 11478418"/>
              <a:gd name="connsiteY10" fmla="*/ 2638445 h 6857032"/>
              <a:gd name="connsiteX11" fmla="*/ 9822290 w 11478418"/>
              <a:gd name="connsiteY11" fmla="*/ 3331247 h 6857032"/>
              <a:gd name="connsiteX12" fmla="*/ 9878751 w 11478418"/>
              <a:gd name="connsiteY12" fmla="*/ 3664452 h 6857032"/>
              <a:gd name="connsiteX13" fmla="*/ 9943830 w 11478418"/>
              <a:gd name="connsiteY13" fmla="*/ 3869115 h 6857032"/>
              <a:gd name="connsiteX14" fmla="*/ 9951281 w 11478418"/>
              <a:gd name="connsiteY14" fmla="*/ 3889671 h 6857032"/>
              <a:gd name="connsiteX15" fmla="*/ 10067705 w 11478418"/>
              <a:gd name="connsiteY15" fmla="*/ 4126021 h 6857032"/>
              <a:gd name="connsiteX16" fmla="*/ 10163663 w 11478418"/>
              <a:gd name="connsiteY16" fmla="*/ 4440825 h 6857032"/>
              <a:gd name="connsiteX17" fmla="*/ 10172999 w 11478418"/>
              <a:gd name="connsiteY17" fmla="*/ 4478615 h 6857032"/>
              <a:gd name="connsiteX18" fmla="*/ 10158727 w 11478418"/>
              <a:gd name="connsiteY18" fmla="*/ 4484181 h 6857032"/>
              <a:gd name="connsiteX19" fmla="*/ 10076772 w 11478418"/>
              <a:gd name="connsiteY19" fmla="*/ 4296483 h 6857032"/>
              <a:gd name="connsiteX20" fmla="*/ 10072014 w 11478418"/>
              <a:gd name="connsiteY20" fmla="*/ 4296842 h 6857032"/>
              <a:gd name="connsiteX21" fmla="*/ 10080631 w 11478418"/>
              <a:gd name="connsiteY21" fmla="*/ 4399623 h 6857032"/>
              <a:gd name="connsiteX22" fmla="*/ 10006755 w 11478418"/>
              <a:gd name="connsiteY22" fmla="*/ 5046914 h 6857032"/>
              <a:gd name="connsiteX23" fmla="*/ 9826688 w 11478418"/>
              <a:gd name="connsiteY23" fmla="*/ 5731098 h 6857032"/>
              <a:gd name="connsiteX24" fmla="*/ 9853617 w 11478418"/>
              <a:gd name="connsiteY24" fmla="*/ 5822030 h 6857032"/>
              <a:gd name="connsiteX25" fmla="*/ 9919504 w 11478418"/>
              <a:gd name="connsiteY25" fmla="*/ 6014933 h 6857032"/>
              <a:gd name="connsiteX26" fmla="*/ 9925877 w 11478418"/>
              <a:gd name="connsiteY26" fmla="*/ 6181536 h 6857032"/>
              <a:gd name="connsiteX27" fmla="*/ 9942305 w 11478418"/>
              <a:gd name="connsiteY27" fmla="*/ 6282700 h 6857032"/>
              <a:gd name="connsiteX28" fmla="*/ 10015731 w 11478418"/>
              <a:gd name="connsiteY28" fmla="*/ 6521832 h 6857032"/>
              <a:gd name="connsiteX29" fmla="*/ 10037903 w 11478418"/>
              <a:gd name="connsiteY29" fmla="*/ 6630448 h 6857032"/>
              <a:gd name="connsiteX30" fmla="*/ 9991765 w 11478418"/>
              <a:gd name="connsiteY30" fmla="*/ 6690051 h 6857032"/>
              <a:gd name="connsiteX31" fmla="*/ 9983327 w 11478418"/>
              <a:gd name="connsiteY31" fmla="*/ 6781431 h 6857032"/>
              <a:gd name="connsiteX32" fmla="*/ 9856939 w 11478418"/>
              <a:gd name="connsiteY32" fmla="*/ 6855218 h 6857032"/>
              <a:gd name="connsiteX33" fmla="*/ 9824264 w 11478418"/>
              <a:gd name="connsiteY33" fmla="*/ 6850371 h 6857032"/>
              <a:gd name="connsiteX34" fmla="*/ 9756582 w 11478418"/>
              <a:gd name="connsiteY34" fmla="*/ 6743730 h 6857032"/>
              <a:gd name="connsiteX35" fmla="*/ 9709545 w 11478418"/>
              <a:gd name="connsiteY35" fmla="*/ 6512676 h 6857032"/>
              <a:gd name="connsiteX36" fmla="*/ 9694286 w 11478418"/>
              <a:gd name="connsiteY36" fmla="*/ 6380095 h 6857032"/>
              <a:gd name="connsiteX37" fmla="*/ 9687284 w 11478418"/>
              <a:gd name="connsiteY37" fmla="*/ 6341855 h 6857032"/>
              <a:gd name="connsiteX38" fmla="*/ 9671665 w 11478418"/>
              <a:gd name="connsiteY38" fmla="*/ 6258733 h 6857032"/>
              <a:gd name="connsiteX39" fmla="*/ 9597070 w 11478418"/>
              <a:gd name="connsiteY39" fmla="*/ 6145002 h 6857032"/>
              <a:gd name="connsiteX40" fmla="*/ 9452999 w 11478418"/>
              <a:gd name="connsiteY40" fmla="*/ 6041413 h 6857032"/>
              <a:gd name="connsiteX41" fmla="*/ 9376519 w 11478418"/>
              <a:gd name="connsiteY41" fmla="*/ 5935491 h 6857032"/>
              <a:gd name="connsiteX42" fmla="*/ 9357489 w 11478418"/>
              <a:gd name="connsiteY42" fmla="*/ 5855601 h 6857032"/>
              <a:gd name="connsiteX43" fmla="*/ 9314941 w 11478418"/>
              <a:gd name="connsiteY43" fmla="*/ 5816733 h 6857032"/>
              <a:gd name="connsiteX44" fmla="*/ 9134335 w 11478418"/>
              <a:gd name="connsiteY44" fmla="*/ 5875529 h 6857032"/>
              <a:gd name="connsiteX45" fmla="*/ 8966835 w 11478418"/>
              <a:gd name="connsiteY45" fmla="*/ 6000750 h 6857032"/>
              <a:gd name="connsiteX46" fmla="*/ 8890086 w 11478418"/>
              <a:gd name="connsiteY46" fmla="*/ 6032976 h 6857032"/>
              <a:gd name="connsiteX47" fmla="*/ 8668458 w 11478418"/>
              <a:gd name="connsiteY47" fmla="*/ 5901381 h 6857032"/>
              <a:gd name="connsiteX48" fmla="*/ 8584079 w 11478418"/>
              <a:gd name="connsiteY48" fmla="*/ 5835404 h 6857032"/>
              <a:gd name="connsiteX49" fmla="*/ 8423042 w 11478418"/>
              <a:gd name="connsiteY49" fmla="*/ 5796895 h 6857032"/>
              <a:gd name="connsiteX50" fmla="*/ 8063356 w 11478418"/>
              <a:gd name="connsiteY50" fmla="*/ 5834058 h 6857032"/>
              <a:gd name="connsiteX51" fmla="*/ 7213826 w 11478418"/>
              <a:gd name="connsiteY51" fmla="*/ 6169597 h 6857032"/>
              <a:gd name="connsiteX52" fmla="*/ 6763658 w 11478418"/>
              <a:gd name="connsiteY52" fmla="*/ 5999314 h 6857032"/>
              <a:gd name="connsiteX53" fmla="*/ 6426592 w 11478418"/>
              <a:gd name="connsiteY53" fmla="*/ 5215042 h 6857032"/>
              <a:gd name="connsiteX54" fmla="*/ 6257117 w 11478418"/>
              <a:gd name="connsiteY54" fmla="*/ 5003917 h 6857032"/>
              <a:gd name="connsiteX55" fmla="*/ 6102632 w 11478418"/>
              <a:gd name="connsiteY55" fmla="*/ 5021510 h 6857032"/>
              <a:gd name="connsiteX56" fmla="*/ 5921758 w 11478418"/>
              <a:gd name="connsiteY56" fmla="*/ 5408305 h 6857032"/>
              <a:gd name="connsiteX57" fmla="*/ 5808834 w 11478418"/>
              <a:gd name="connsiteY57" fmla="*/ 5901022 h 6857032"/>
              <a:gd name="connsiteX58" fmla="*/ 5703630 w 11478418"/>
              <a:gd name="connsiteY58" fmla="*/ 6184408 h 6857032"/>
              <a:gd name="connsiteX59" fmla="*/ 5566200 w 11478418"/>
              <a:gd name="connsiteY59" fmla="*/ 6326685 h 6857032"/>
              <a:gd name="connsiteX60" fmla="*/ 5406240 w 11478418"/>
              <a:gd name="connsiteY60" fmla="*/ 6334584 h 6857032"/>
              <a:gd name="connsiteX61" fmla="*/ 5084615 w 11478418"/>
              <a:gd name="connsiteY61" fmla="*/ 6165737 h 6857032"/>
              <a:gd name="connsiteX62" fmla="*/ 4960650 w 11478418"/>
              <a:gd name="connsiteY62" fmla="*/ 6072831 h 6857032"/>
              <a:gd name="connsiteX63" fmla="*/ 4905176 w 11478418"/>
              <a:gd name="connsiteY63" fmla="*/ 6088091 h 6857032"/>
              <a:gd name="connsiteX64" fmla="*/ 4824208 w 11478418"/>
              <a:gd name="connsiteY64" fmla="*/ 6222199 h 6857032"/>
              <a:gd name="connsiteX65" fmla="*/ 4713439 w 11478418"/>
              <a:gd name="connsiteY65" fmla="*/ 6441673 h 6857032"/>
              <a:gd name="connsiteX66" fmla="*/ 4667389 w 11478418"/>
              <a:gd name="connsiteY66" fmla="*/ 6499751 h 6857032"/>
              <a:gd name="connsiteX67" fmla="*/ 4626008 w 11478418"/>
              <a:gd name="connsiteY67" fmla="*/ 6505675 h 6857032"/>
              <a:gd name="connsiteX68" fmla="*/ 4467754 w 11478418"/>
              <a:gd name="connsiteY68" fmla="*/ 6363758 h 6857032"/>
              <a:gd name="connsiteX69" fmla="*/ 4462547 w 11478418"/>
              <a:gd name="connsiteY69" fmla="*/ 6342214 h 6857032"/>
              <a:gd name="connsiteX70" fmla="*/ 4540014 w 11478418"/>
              <a:gd name="connsiteY70" fmla="*/ 6071126 h 6857032"/>
              <a:gd name="connsiteX71" fmla="*/ 4670172 w 11478418"/>
              <a:gd name="connsiteY71" fmla="*/ 5839174 h 6857032"/>
              <a:gd name="connsiteX72" fmla="*/ 4737585 w 11478418"/>
              <a:gd name="connsiteY72" fmla="*/ 5708477 h 6857032"/>
              <a:gd name="connsiteX73" fmla="*/ 4897545 w 11478418"/>
              <a:gd name="connsiteY73" fmla="*/ 5693846 h 6857032"/>
              <a:gd name="connsiteX74" fmla="*/ 5029409 w 11478418"/>
              <a:gd name="connsiteY74" fmla="*/ 5740792 h 6857032"/>
              <a:gd name="connsiteX75" fmla="*/ 5204001 w 11478418"/>
              <a:gd name="connsiteY75" fmla="*/ 5742049 h 6857032"/>
              <a:gd name="connsiteX76" fmla="*/ 5243587 w 11478418"/>
              <a:gd name="connsiteY76" fmla="*/ 5749500 h 6857032"/>
              <a:gd name="connsiteX77" fmla="*/ 5323119 w 11478418"/>
              <a:gd name="connsiteY77" fmla="*/ 5695551 h 6857032"/>
              <a:gd name="connsiteX78" fmla="*/ 5437748 w 11478418"/>
              <a:gd name="connsiteY78" fmla="*/ 4270811 h 6857032"/>
              <a:gd name="connsiteX79" fmla="*/ 5353279 w 11478418"/>
              <a:gd name="connsiteY79" fmla="*/ 4117493 h 6857032"/>
              <a:gd name="connsiteX80" fmla="*/ 5333711 w 11478418"/>
              <a:gd name="connsiteY80" fmla="*/ 4100976 h 6857032"/>
              <a:gd name="connsiteX81" fmla="*/ 5375362 w 11478418"/>
              <a:gd name="connsiteY81" fmla="*/ 4077817 h 6857032"/>
              <a:gd name="connsiteX82" fmla="*/ 5435324 w 11478418"/>
              <a:gd name="connsiteY82" fmla="*/ 4018573 h 6857032"/>
              <a:gd name="connsiteX83" fmla="*/ 5445018 w 11478418"/>
              <a:gd name="connsiteY83" fmla="*/ 3791289 h 6857032"/>
              <a:gd name="connsiteX84" fmla="*/ 5443762 w 11478418"/>
              <a:gd name="connsiteY84" fmla="*/ 3778004 h 6857032"/>
              <a:gd name="connsiteX85" fmla="*/ 5472038 w 11478418"/>
              <a:gd name="connsiteY85" fmla="*/ 3481961 h 6857032"/>
              <a:gd name="connsiteX86" fmla="*/ 5469345 w 11478418"/>
              <a:gd name="connsiteY86" fmla="*/ 3448030 h 6857032"/>
              <a:gd name="connsiteX87" fmla="*/ 5447801 w 11478418"/>
              <a:gd name="connsiteY87" fmla="*/ 3297136 h 6857032"/>
              <a:gd name="connsiteX88" fmla="*/ 5510457 w 11478418"/>
              <a:gd name="connsiteY88" fmla="*/ 2963392 h 6857032"/>
              <a:gd name="connsiteX89" fmla="*/ 5534873 w 11478418"/>
              <a:gd name="connsiteY89" fmla="*/ 2869409 h 6857032"/>
              <a:gd name="connsiteX90" fmla="*/ 5471230 w 11478418"/>
              <a:gd name="connsiteY90" fmla="*/ 2766988 h 6857032"/>
              <a:gd name="connsiteX91" fmla="*/ 5379491 w 11478418"/>
              <a:gd name="connsiteY91" fmla="*/ 2816897 h 6857032"/>
              <a:gd name="connsiteX92" fmla="*/ 5290444 w 11478418"/>
              <a:gd name="connsiteY92" fmla="*/ 2882245 h 6857032"/>
              <a:gd name="connsiteX93" fmla="*/ 5111813 w 11478418"/>
              <a:gd name="connsiteY93" fmla="*/ 3004863 h 6857032"/>
              <a:gd name="connsiteX94" fmla="*/ 5012175 w 11478418"/>
              <a:gd name="connsiteY94" fmla="*/ 3070661 h 6857032"/>
              <a:gd name="connsiteX95" fmla="*/ 4922590 w 11478418"/>
              <a:gd name="connsiteY95" fmla="*/ 3129277 h 6857032"/>
              <a:gd name="connsiteX96" fmla="*/ 4790457 w 11478418"/>
              <a:gd name="connsiteY96" fmla="*/ 3197947 h 6857032"/>
              <a:gd name="connsiteX97" fmla="*/ 4442709 w 11478418"/>
              <a:gd name="connsiteY97" fmla="*/ 3279273 h 6857032"/>
              <a:gd name="connsiteX98" fmla="*/ 4376733 w 11478418"/>
              <a:gd name="connsiteY98" fmla="*/ 3290314 h 6857032"/>
              <a:gd name="connsiteX99" fmla="*/ 4329606 w 11478418"/>
              <a:gd name="connsiteY99" fmla="*/ 3267334 h 6857032"/>
              <a:gd name="connsiteX100" fmla="*/ 4245587 w 11478418"/>
              <a:gd name="connsiteY100" fmla="*/ 3239956 h 6857032"/>
              <a:gd name="connsiteX101" fmla="*/ 4225480 w 11478418"/>
              <a:gd name="connsiteY101" fmla="*/ 3263834 h 6857032"/>
              <a:gd name="connsiteX102" fmla="*/ 4245138 w 11478418"/>
              <a:gd name="connsiteY102" fmla="*/ 3282235 h 6857032"/>
              <a:gd name="connsiteX103" fmla="*/ 4340647 w 11478418"/>
              <a:gd name="connsiteY103" fmla="*/ 3306203 h 6857032"/>
              <a:gd name="connsiteX104" fmla="*/ 4369192 w 11478418"/>
              <a:gd name="connsiteY104" fmla="*/ 3329541 h 6857032"/>
              <a:gd name="connsiteX105" fmla="*/ 4343071 w 11478418"/>
              <a:gd name="connsiteY105" fmla="*/ 3357009 h 6857032"/>
              <a:gd name="connsiteX106" fmla="*/ 4240201 w 11478418"/>
              <a:gd name="connsiteY106" fmla="*/ 3377026 h 6857032"/>
              <a:gd name="connsiteX107" fmla="*/ 4255191 w 11478418"/>
              <a:gd name="connsiteY107" fmla="*/ 3420024 h 6857032"/>
              <a:gd name="connsiteX108" fmla="*/ 4276466 w 11478418"/>
              <a:gd name="connsiteY108" fmla="*/ 3496593 h 6857032"/>
              <a:gd name="connsiteX109" fmla="*/ 4196037 w 11478418"/>
              <a:gd name="connsiteY109" fmla="*/ 3519124 h 6857032"/>
              <a:gd name="connsiteX110" fmla="*/ 4156271 w 11478418"/>
              <a:gd name="connsiteY110" fmla="*/ 3588063 h 6857032"/>
              <a:gd name="connsiteX111" fmla="*/ 4083742 w 11478418"/>
              <a:gd name="connsiteY111" fmla="*/ 3625405 h 6857032"/>
              <a:gd name="connsiteX112" fmla="*/ 3884016 w 11478418"/>
              <a:gd name="connsiteY112" fmla="*/ 3556107 h 6857032"/>
              <a:gd name="connsiteX113" fmla="*/ 3806190 w 11478418"/>
              <a:gd name="connsiteY113" fmla="*/ 3453057 h 6857032"/>
              <a:gd name="connsiteX114" fmla="*/ 3779709 w 11478418"/>
              <a:gd name="connsiteY114" fmla="*/ 3463470 h 6857032"/>
              <a:gd name="connsiteX115" fmla="*/ 3696947 w 11478418"/>
              <a:gd name="connsiteY115" fmla="*/ 3441029 h 6857032"/>
              <a:gd name="connsiteX116" fmla="*/ 3484474 w 11478418"/>
              <a:gd name="connsiteY116" fmla="*/ 3289775 h 6857032"/>
              <a:gd name="connsiteX117" fmla="*/ 3349289 w 11478418"/>
              <a:gd name="connsiteY117" fmla="*/ 3233314 h 6857032"/>
              <a:gd name="connsiteX118" fmla="*/ 3308895 w 11478418"/>
              <a:gd name="connsiteY118" fmla="*/ 3264193 h 6857032"/>
              <a:gd name="connsiteX119" fmla="*/ 3332234 w 11478418"/>
              <a:gd name="connsiteY119" fmla="*/ 3484564 h 6857032"/>
              <a:gd name="connsiteX120" fmla="*/ 3379181 w 11478418"/>
              <a:gd name="connsiteY120" fmla="*/ 3631868 h 6857032"/>
              <a:gd name="connsiteX121" fmla="*/ 3431693 w 11478418"/>
              <a:gd name="connsiteY121" fmla="*/ 3709783 h 6857032"/>
              <a:gd name="connsiteX122" fmla="*/ 3487078 w 11478418"/>
              <a:gd name="connsiteY122" fmla="*/ 3801163 h 6857032"/>
              <a:gd name="connsiteX123" fmla="*/ 3490309 w 11478418"/>
              <a:gd name="connsiteY123" fmla="*/ 3836890 h 6857032"/>
              <a:gd name="connsiteX124" fmla="*/ 3573162 w 11478418"/>
              <a:gd name="connsiteY124" fmla="*/ 3938593 h 6857032"/>
              <a:gd name="connsiteX125" fmla="*/ 3457904 w 11478418"/>
              <a:gd name="connsiteY125" fmla="*/ 3970190 h 6857032"/>
              <a:gd name="connsiteX126" fmla="*/ 3272092 w 11478418"/>
              <a:gd name="connsiteY126" fmla="*/ 3906277 h 6857032"/>
              <a:gd name="connsiteX127" fmla="*/ 3189329 w 11478418"/>
              <a:gd name="connsiteY127" fmla="*/ 3914446 h 6857032"/>
              <a:gd name="connsiteX128" fmla="*/ 2871383 w 11478418"/>
              <a:gd name="connsiteY128" fmla="*/ 4052324 h 6857032"/>
              <a:gd name="connsiteX129" fmla="*/ 2797508 w 11478418"/>
              <a:gd name="connsiteY129" fmla="*/ 4075842 h 6857032"/>
              <a:gd name="connsiteX130" fmla="*/ 2833772 w 11478418"/>
              <a:gd name="connsiteY130" fmla="*/ 4182393 h 6857032"/>
              <a:gd name="connsiteX131" fmla="*/ 2886015 w 11478418"/>
              <a:gd name="connsiteY131" fmla="*/ 4213810 h 6857032"/>
              <a:gd name="connsiteX132" fmla="*/ 3500363 w 11478418"/>
              <a:gd name="connsiteY132" fmla="*/ 4899700 h 6857032"/>
              <a:gd name="connsiteX133" fmla="*/ 3601437 w 11478418"/>
              <a:gd name="connsiteY133" fmla="*/ 5160825 h 6857032"/>
              <a:gd name="connsiteX134" fmla="*/ 3531242 w 11478418"/>
              <a:gd name="connsiteY134" fmla="*/ 5382902 h 6857032"/>
              <a:gd name="connsiteX135" fmla="*/ 3105220 w 11478418"/>
              <a:gd name="connsiteY135" fmla="*/ 5694654 h 6857032"/>
              <a:gd name="connsiteX136" fmla="*/ 3019046 w 11478418"/>
              <a:gd name="connsiteY136" fmla="*/ 5729033 h 6857032"/>
              <a:gd name="connsiteX137" fmla="*/ 2726683 w 11478418"/>
              <a:gd name="connsiteY137" fmla="*/ 5758745 h 6857032"/>
              <a:gd name="connsiteX138" fmla="*/ 2603796 w 11478418"/>
              <a:gd name="connsiteY138" fmla="*/ 5777506 h 6857032"/>
              <a:gd name="connsiteX139" fmla="*/ 2138368 w 11478418"/>
              <a:gd name="connsiteY139" fmla="*/ 5936838 h 6857032"/>
              <a:gd name="connsiteX140" fmla="*/ 2062157 w 11478418"/>
              <a:gd name="connsiteY140" fmla="*/ 5996980 h 6857032"/>
              <a:gd name="connsiteX141" fmla="*/ 1984601 w 11478418"/>
              <a:gd name="connsiteY141" fmla="*/ 6098773 h 6857032"/>
              <a:gd name="connsiteX142" fmla="*/ 1988192 w 11478418"/>
              <a:gd name="connsiteY142" fmla="*/ 6176958 h 6857032"/>
              <a:gd name="connsiteX143" fmla="*/ 1992859 w 11478418"/>
              <a:gd name="connsiteY143" fmla="*/ 6192397 h 6857032"/>
              <a:gd name="connsiteX144" fmla="*/ 1948247 w 11478418"/>
              <a:gd name="connsiteY144" fmla="*/ 6414205 h 6857032"/>
              <a:gd name="connsiteX145" fmla="*/ 1937475 w 11478418"/>
              <a:gd name="connsiteY145" fmla="*/ 6442930 h 6857032"/>
              <a:gd name="connsiteX146" fmla="*/ 1839003 w 11478418"/>
              <a:gd name="connsiteY146" fmla="*/ 6632422 h 6857032"/>
              <a:gd name="connsiteX147" fmla="*/ 1802110 w 11478418"/>
              <a:gd name="connsiteY147" fmla="*/ 6680446 h 6857032"/>
              <a:gd name="connsiteX148" fmla="*/ 1732543 w 11478418"/>
              <a:gd name="connsiteY148" fmla="*/ 6660429 h 6857032"/>
              <a:gd name="connsiteX149" fmla="*/ 1644753 w 11478418"/>
              <a:gd name="connsiteY149" fmla="*/ 6199758 h 6857032"/>
              <a:gd name="connsiteX150" fmla="*/ 1616208 w 11478418"/>
              <a:gd name="connsiteY150" fmla="*/ 5843483 h 6857032"/>
              <a:gd name="connsiteX151" fmla="*/ 1558490 w 11478418"/>
              <a:gd name="connsiteY151" fmla="*/ 5812155 h 6857032"/>
              <a:gd name="connsiteX152" fmla="*/ 1372946 w 11478418"/>
              <a:gd name="connsiteY152" fmla="*/ 5901471 h 6857032"/>
              <a:gd name="connsiteX153" fmla="*/ 1335964 w 11478418"/>
              <a:gd name="connsiteY153" fmla="*/ 5933876 h 6857032"/>
              <a:gd name="connsiteX154" fmla="*/ 1291171 w 11478418"/>
              <a:gd name="connsiteY154" fmla="*/ 6005687 h 6857032"/>
              <a:gd name="connsiteX155" fmla="*/ 1184262 w 11478418"/>
              <a:gd name="connsiteY155" fmla="*/ 6124535 h 6857032"/>
              <a:gd name="connsiteX156" fmla="*/ 1133096 w 11478418"/>
              <a:gd name="connsiteY156" fmla="*/ 6156132 h 6857032"/>
              <a:gd name="connsiteX157" fmla="*/ 995577 w 11478418"/>
              <a:gd name="connsiteY157" fmla="*/ 6253706 h 6857032"/>
              <a:gd name="connsiteX158" fmla="*/ 870266 w 11478418"/>
              <a:gd name="connsiteY158" fmla="*/ 6311604 h 6857032"/>
              <a:gd name="connsiteX159" fmla="*/ 895041 w 11478418"/>
              <a:gd name="connsiteY159" fmla="*/ 6019870 h 6857032"/>
              <a:gd name="connsiteX160" fmla="*/ 1108770 w 11478418"/>
              <a:gd name="connsiteY160" fmla="*/ 5432093 h 6857032"/>
              <a:gd name="connsiteX161" fmla="*/ 1258946 w 11478418"/>
              <a:gd name="connsiteY161" fmla="*/ 5362436 h 6857032"/>
              <a:gd name="connsiteX162" fmla="*/ 1459749 w 11478418"/>
              <a:gd name="connsiteY162" fmla="*/ 5407318 h 6857032"/>
              <a:gd name="connsiteX163" fmla="*/ 1606154 w 11478418"/>
              <a:gd name="connsiteY163" fmla="*/ 5415756 h 6857032"/>
              <a:gd name="connsiteX164" fmla="*/ 1719437 w 11478418"/>
              <a:gd name="connsiteY164" fmla="*/ 5392507 h 6857032"/>
              <a:gd name="connsiteX165" fmla="*/ 1895285 w 11478418"/>
              <a:gd name="connsiteY165" fmla="*/ 5372489 h 6857032"/>
              <a:gd name="connsiteX166" fmla="*/ 1916560 w 11478418"/>
              <a:gd name="connsiteY166" fmla="*/ 5366385 h 6857032"/>
              <a:gd name="connsiteX167" fmla="*/ 2173017 w 11478418"/>
              <a:gd name="connsiteY167" fmla="*/ 5278147 h 6857032"/>
              <a:gd name="connsiteX168" fmla="*/ 2346801 w 11478418"/>
              <a:gd name="connsiteY168" fmla="*/ 5236137 h 6857032"/>
              <a:gd name="connsiteX169" fmla="*/ 2422831 w 11478418"/>
              <a:gd name="connsiteY169" fmla="*/ 5224468 h 6857032"/>
              <a:gd name="connsiteX170" fmla="*/ 1800045 w 11478418"/>
              <a:gd name="connsiteY170" fmla="*/ 4688843 h 6857032"/>
              <a:gd name="connsiteX171" fmla="*/ 1687750 w 11478418"/>
              <a:gd name="connsiteY171" fmla="*/ 4533462 h 6857032"/>
              <a:gd name="connsiteX172" fmla="*/ 1590356 w 11478418"/>
              <a:gd name="connsiteY172" fmla="*/ 4153129 h 6857032"/>
              <a:gd name="connsiteX173" fmla="*/ 1645830 w 11478418"/>
              <a:gd name="connsiteY173" fmla="*/ 4028985 h 6857032"/>
              <a:gd name="connsiteX174" fmla="*/ 1734428 w 11478418"/>
              <a:gd name="connsiteY174" fmla="*/ 3921537 h 6857032"/>
              <a:gd name="connsiteX175" fmla="*/ 1633892 w 11478418"/>
              <a:gd name="connsiteY175" fmla="*/ 3820732 h 6857032"/>
              <a:gd name="connsiteX176" fmla="*/ 1761177 w 11478418"/>
              <a:gd name="connsiteY176" fmla="*/ 3545425 h 6857032"/>
              <a:gd name="connsiteX177" fmla="*/ 1786042 w 11478418"/>
              <a:gd name="connsiteY177" fmla="*/ 3416343 h 6857032"/>
              <a:gd name="connsiteX178" fmla="*/ 1794211 w 11478418"/>
              <a:gd name="connsiteY178" fmla="*/ 3316885 h 6857032"/>
              <a:gd name="connsiteX179" fmla="*/ 1911443 w 11478418"/>
              <a:gd name="connsiteY179" fmla="*/ 3230531 h 6857032"/>
              <a:gd name="connsiteX180" fmla="*/ 1992680 w 11478418"/>
              <a:gd name="connsiteY180" fmla="*/ 3149204 h 6857032"/>
              <a:gd name="connsiteX181" fmla="*/ 2024995 w 11478418"/>
              <a:gd name="connsiteY181" fmla="*/ 3096154 h 6857032"/>
              <a:gd name="connsiteX182" fmla="*/ 2072480 w 11478418"/>
              <a:gd name="connsiteY182" fmla="*/ 2817884 h 6857032"/>
              <a:gd name="connsiteX183" fmla="*/ 2028496 w 11478418"/>
              <a:gd name="connsiteY183" fmla="*/ 2777311 h 6857032"/>
              <a:gd name="connsiteX184" fmla="*/ 1260741 w 11478418"/>
              <a:gd name="connsiteY184" fmla="*/ 2752625 h 6857032"/>
              <a:gd name="connsiteX185" fmla="*/ 1153742 w 11478418"/>
              <a:gd name="connsiteY185" fmla="*/ 2757652 h 6857032"/>
              <a:gd name="connsiteX186" fmla="*/ 763895 w 11478418"/>
              <a:gd name="connsiteY186" fmla="*/ 2705140 h 6857032"/>
              <a:gd name="connsiteX187" fmla="*/ 613270 w 11478418"/>
              <a:gd name="connsiteY187" fmla="*/ 2663849 h 6857032"/>
              <a:gd name="connsiteX188" fmla="*/ 522070 w 11478418"/>
              <a:gd name="connsiteY188" fmla="*/ 2680006 h 6857032"/>
              <a:gd name="connsiteX189" fmla="*/ 413006 w 11478418"/>
              <a:gd name="connsiteY189" fmla="*/ 2701190 h 6857032"/>
              <a:gd name="connsiteX190" fmla="*/ 414622 w 11478418"/>
              <a:gd name="connsiteY190" fmla="*/ 2664118 h 6857032"/>
              <a:gd name="connsiteX191" fmla="*/ 298287 w 11478418"/>
              <a:gd name="connsiteY191" fmla="*/ 2668965 h 6857032"/>
              <a:gd name="connsiteX192" fmla="*/ 241915 w 11478418"/>
              <a:gd name="connsiteY192" fmla="*/ 2565556 h 6857032"/>
              <a:gd name="connsiteX193" fmla="*/ 182401 w 11478418"/>
              <a:gd name="connsiteY193" fmla="*/ 2641048 h 6857032"/>
              <a:gd name="connsiteX194" fmla="*/ 105204 w 11478418"/>
              <a:gd name="connsiteY194" fmla="*/ 2609451 h 6857032"/>
              <a:gd name="connsiteX195" fmla="*/ 92547 w 11478418"/>
              <a:gd name="connsiteY195" fmla="*/ 2548232 h 6857032"/>
              <a:gd name="connsiteX196" fmla="*/ 66874 w 11478418"/>
              <a:gd name="connsiteY196" fmla="*/ 2501824 h 6857032"/>
              <a:gd name="connsiteX197" fmla="*/ 44613 w 11478418"/>
              <a:gd name="connsiteY197" fmla="*/ 2478754 h 6857032"/>
              <a:gd name="connsiteX198" fmla="*/ 27827 w 11478418"/>
              <a:gd name="connsiteY198" fmla="*/ 2359547 h 6857032"/>
              <a:gd name="connsiteX199" fmla="*/ 0 w 11478418"/>
              <a:gd name="connsiteY199" fmla="*/ 2322295 h 6857032"/>
              <a:gd name="connsiteX200" fmla="*/ 0 w 11478418"/>
              <a:gd name="connsiteY200" fmla="*/ 2250573 h 6857032"/>
              <a:gd name="connsiteX201" fmla="*/ 76659 w 11478418"/>
              <a:gd name="connsiteY201" fmla="*/ 2035228 h 6857032"/>
              <a:gd name="connsiteX202" fmla="*/ 126927 w 11478418"/>
              <a:gd name="connsiteY202" fmla="*/ 2030740 h 6857032"/>
              <a:gd name="connsiteX203" fmla="*/ 233746 w 11478418"/>
              <a:gd name="connsiteY203" fmla="*/ 2084509 h 6857032"/>
              <a:gd name="connsiteX204" fmla="*/ 259150 w 11478418"/>
              <a:gd name="connsiteY204" fmla="*/ 2174184 h 6857032"/>
              <a:gd name="connsiteX205" fmla="*/ 278718 w 11478418"/>
              <a:gd name="connsiteY205" fmla="*/ 2211795 h 6857032"/>
              <a:gd name="connsiteX206" fmla="*/ 395681 w 11478418"/>
              <a:gd name="connsiteY206" fmla="*/ 2292942 h 6857032"/>
              <a:gd name="connsiteX207" fmla="*/ 527007 w 11478418"/>
              <a:gd name="connsiteY207" fmla="*/ 2369601 h 6857032"/>
              <a:gd name="connsiteX208" fmla="*/ 784541 w 11478418"/>
              <a:gd name="connsiteY208" fmla="*/ 2389977 h 6857032"/>
              <a:gd name="connsiteX209" fmla="*/ 788131 w 11478418"/>
              <a:gd name="connsiteY209" fmla="*/ 2387464 h 6857032"/>
              <a:gd name="connsiteX210" fmla="*/ 992345 w 11478418"/>
              <a:gd name="connsiteY210" fmla="*/ 2345723 h 6857032"/>
              <a:gd name="connsiteX211" fmla="*/ 1134353 w 11478418"/>
              <a:gd name="connsiteY211" fmla="*/ 2346621 h 6857032"/>
              <a:gd name="connsiteX212" fmla="*/ 1465404 w 11478418"/>
              <a:gd name="connsiteY212" fmla="*/ 2362150 h 6857032"/>
              <a:gd name="connsiteX213" fmla="*/ 1834605 w 11478418"/>
              <a:gd name="connsiteY213" fmla="*/ 2343749 h 6857032"/>
              <a:gd name="connsiteX214" fmla="*/ 2088907 w 11478418"/>
              <a:gd name="connsiteY214" fmla="*/ 2278131 h 6857032"/>
              <a:gd name="connsiteX215" fmla="*/ 2278310 w 11478418"/>
              <a:gd name="connsiteY215" fmla="*/ 2209641 h 6857032"/>
              <a:gd name="connsiteX216" fmla="*/ 2484499 w 11478418"/>
              <a:gd name="connsiteY216" fmla="*/ 2123646 h 6857032"/>
              <a:gd name="connsiteX217" fmla="*/ 2525073 w 11478418"/>
              <a:gd name="connsiteY217" fmla="*/ 2088818 h 6857032"/>
              <a:gd name="connsiteX218" fmla="*/ 2577046 w 11478418"/>
              <a:gd name="connsiteY218" fmla="*/ 2046718 h 6857032"/>
              <a:gd name="connsiteX219" fmla="*/ 2679108 w 11478418"/>
              <a:gd name="connsiteY219" fmla="*/ 2036305 h 6857032"/>
              <a:gd name="connsiteX220" fmla="*/ 2670132 w 11478418"/>
              <a:gd name="connsiteY220" fmla="*/ 1987833 h 6857032"/>
              <a:gd name="connsiteX221" fmla="*/ 2633508 w 11478418"/>
              <a:gd name="connsiteY221" fmla="*/ 1825628 h 6857032"/>
              <a:gd name="connsiteX222" fmla="*/ 2631533 w 11478418"/>
              <a:gd name="connsiteY222" fmla="*/ 1816921 h 6857032"/>
              <a:gd name="connsiteX223" fmla="*/ 2596345 w 11478418"/>
              <a:gd name="connsiteY223" fmla="*/ 1635507 h 6857032"/>
              <a:gd name="connsiteX224" fmla="*/ 2631174 w 11478418"/>
              <a:gd name="connsiteY224" fmla="*/ 1453196 h 6857032"/>
              <a:gd name="connsiteX225" fmla="*/ 2717348 w 11478418"/>
              <a:gd name="connsiteY225" fmla="*/ 1369266 h 6857032"/>
              <a:gd name="connsiteX226" fmla="*/ 2794994 w 11478418"/>
              <a:gd name="connsiteY226" fmla="*/ 1314600 h 6857032"/>
              <a:gd name="connsiteX227" fmla="*/ 2938707 w 11478418"/>
              <a:gd name="connsiteY227" fmla="*/ 1245661 h 6857032"/>
              <a:gd name="connsiteX228" fmla="*/ 2997323 w 11478418"/>
              <a:gd name="connsiteY228" fmla="*/ 1215500 h 6857032"/>
              <a:gd name="connsiteX229" fmla="*/ 3052438 w 11478418"/>
              <a:gd name="connsiteY229" fmla="*/ 1193867 h 6857032"/>
              <a:gd name="connsiteX230" fmla="*/ 3204589 w 11478418"/>
              <a:gd name="connsiteY230" fmla="*/ 1220975 h 6857032"/>
              <a:gd name="connsiteX231" fmla="*/ 3212937 w 11478418"/>
              <a:gd name="connsiteY231" fmla="*/ 1223579 h 6857032"/>
              <a:gd name="connsiteX232" fmla="*/ 3339684 w 11478418"/>
              <a:gd name="connsiteY232" fmla="*/ 1339554 h 6857032"/>
              <a:gd name="connsiteX233" fmla="*/ 3406020 w 11478418"/>
              <a:gd name="connsiteY233" fmla="*/ 1400235 h 6857032"/>
              <a:gd name="connsiteX234" fmla="*/ 3509339 w 11478418"/>
              <a:gd name="connsiteY234" fmla="*/ 1470520 h 6857032"/>
              <a:gd name="connsiteX235" fmla="*/ 3468407 w 11478418"/>
              <a:gd name="connsiteY235" fmla="*/ 1603821 h 6857032"/>
              <a:gd name="connsiteX236" fmla="*/ 3464188 w 11478418"/>
              <a:gd name="connsiteY236" fmla="*/ 1793403 h 6857032"/>
              <a:gd name="connsiteX237" fmla="*/ 3387439 w 11478418"/>
              <a:gd name="connsiteY237" fmla="*/ 2048065 h 6857032"/>
              <a:gd name="connsiteX238" fmla="*/ 3397583 w 11478418"/>
              <a:gd name="connsiteY238" fmla="*/ 2089895 h 6857032"/>
              <a:gd name="connsiteX239" fmla="*/ 3528010 w 11478418"/>
              <a:gd name="connsiteY239" fmla="*/ 2382437 h 6857032"/>
              <a:gd name="connsiteX240" fmla="*/ 3523881 w 11478418"/>
              <a:gd name="connsiteY240" fmla="*/ 2832516 h 6857032"/>
              <a:gd name="connsiteX241" fmla="*/ 3530344 w 11478418"/>
              <a:gd name="connsiteY241" fmla="*/ 2871294 h 6857032"/>
              <a:gd name="connsiteX242" fmla="*/ 3630521 w 11478418"/>
              <a:gd name="connsiteY242" fmla="*/ 3023893 h 6857032"/>
              <a:gd name="connsiteX243" fmla="*/ 3691471 w 11478418"/>
              <a:gd name="connsiteY243" fmla="*/ 3060517 h 6857032"/>
              <a:gd name="connsiteX244" fmla="*/ 3886619 w 11478418"/>
              <a:gd name="connsiteY244" fmla="*/ 3160964 h 6857032"/>
              <a:gd name="connsiteX245" fmla="*/ 3951070 w 11478418"/>
              <a:gd name="connsiteY245" fmla="*/ 3236994 h 6857032"/>
              <a:gd name="connsiteX246" fmla="*/ 4010045 w 11478418"/>
              <a:gd name="connsiteY246" fmla="*/ 3137984 h 6857032"/>
              <a:gd name="connsiteX247" fmla="*/ 4054478 w 11478418"/>
              <a:gd name="connsiteY247" fmla="*/ 3051182 h 6857032"/>
              <a:gd name="connsiteX248" fmla="*/ 4131765 w 11478418"/>
              <a:gd name="connsiteY248" fmla="*/ 3021470 h 6857032"/>
              <a:gd name="connsiteX249" fmla="*/ 4320630 w 11478418"/>
              <a:gd name="connsiteY249" fmla="*/ 2995528 h 6857032"/>
              <a:gd name="connsiteX250" fmla="*/ 4557159 w 11478418"/>
              <a:gd name="connsiteY250" fmla="*/ 2882694 h 6857032"/>
              <a:gd name="connsiteX251" fmla="*/ 4564340 w 11478418"/>
              <a:gd name="connsiteY251" fmla="*/ 2877578 h 6857032"/>
              <a:gd name="connsiteX252" fmla="*/ 4669185 w 11478418"/>
              <a:gd name="connsiteY252" fmla="*/ 2839966 h 6857032"/>
              <a:gd name="connsiteX253" fmla="*/ 4707335 w 11478418"/>
              <a:gd name="connsiteY253" fmla="*/ 2832336 h 6857032"/>
              <a:gd name="connsiteX254" fmla="*/ 4861371 w 11478418"/>
              <a:gd name="connsiteY254" fmla="*/ 2757383 h 6857032"/>
              <a:gd name="connsiteX255" fmla="*/ 4883273 w 11478418"/>
              <a:gd name="connsiteY255" fmla="*/ 2736827 h 6857032"/>
              <a:gd name="connsiteX256" fmla="*/ 5560186 w 11478418"/>
              <a:gd name="connsiteY256" fmla="*/ 2231633 h 6857032"/>
              <a:gd name="connsiteX257" fmla="*/ 5575087 w 11478418"/>
              <a:gd name="connsiteY257" fmla="*/ 2212244 h 6857032"/>
              <a:gd name="connsiteX258" fmla="*/ 5408305 w 11478418"/>
              <a:gd name="connsiteY258" fmla="*/ 2301739 h 6857032"/>
              <a:gd name="connsiteX259" fmla="*/ 5345649 w 11478418"/>
              <a:gd name="connsiteY259" fmla="*/ 2337465 h 6857032"/>
              <a:gd name="connsiteX260" fmla="*/ 5380658 w 11478418"/>
              <a:gd name="connsiteY260" fmla="*/ 2267179 h 6857032"/>
              <a:gd name="connsiteX261" fmla="*/ 5500403 w 11478418"/>
              <a:gd name="connsiteY261" fmla="*/ 2181275 h 6857032"/>
              <a:gd name="connsiteX262" fmla="*/ 5480296 w 11478418"/>
              <a:gd name="connsiteY262" fmla="*/ 2058118 h 6857032"/>
              <a:gd name="connsiteX263" fmla="*/ 5466293 w 11478418"/>
              <a:gd name="connsiteY263" fmla="*/ 2014852 h 6857032"/>
              <a:gd name="connsiteX264" fmla="*/ 5420962 w 11478418"/>
              <a:gd name="connsiteY264" fmla="*/ 2034061 h 6857032"/>
              <a:gd name="connsiteX265" fmla="*/ 5262977 w 11478418"/>
              <a:gd name="connsiteY265" fmla="*/ 2056951 h 6857032"/>
              <a:gd name="connsiteX266" fmla="*/ 5231649 w 11478418"/>
              <a:gd name="connsiteY266" fmla="*/ 2033702 h 6857032"/>
              <a:gd name="connsiteX267" fmla="*/ 5148257 w 11478418"/>
              <a:gd name="connsiteY267" fmla="*/ 1963866 h 6857032"/>
              <a:gd name="connsiteX268" fmla="*/ 5148347 w 11478418"/>
              <a:gd name="connsiteY268" fmla="*/ 1942681 h 6857032"/>
              <a:gd name="connsiteX269" fmla="*/ 5174738 w 11478418"/>
              <a:gd name="connsiteY269" fmla="*/ 1854622 h 6857032"/>
              <a:gd name="connsiteX270" fmla="*/ 5149155 w 11478418"/>
              <a:gd name="connsiteY270" fmla="*/ 1963058 h 6857032"/>
              <a:gd name="connsiteX271" fmla="*/ 5116840 w 11478418"/>
              <a:gd name="connsiteY271" fmla="*/ 1904890 h 6857032"/>
              <a:gd name="connsiteX272" fmla="*/ 5238920 w 11478418"/>
              <a:gd name="connsiteY272" fmla="*/ 1741070 h 6857032"/>
              <a:gd name="connsiteX273" fmla="*/ 5313334 w 11478418"/>
              <a:gd name="connsiteY273" fmla="*/ 1602205 h 6857032"/>
              <a:gd name="connsiteX274" fmla="*/ 5420064 w 11478418"/>
              <a:gd name="connsiteY274" fmla="*/ 1467738 h 6857032"/>
              <a:gd name="connsiteX275" fmla="*/ 5569791 w 11478418"/>
              <a:gd name="connsiteY275" fmla="*/ 1408314 h 6857032"/>
              <a:gd name="connsiteX276" fmla="*/ 5907575 w 11478418"/>
              <a:gd name="connsiteY276" fmla="*/ 1228067 h 6857032"/>
              <a:gd name="connsiteX277" fmla="*/ 6036476 w 11478418"/>
              <a:gd name="connsiteY277" fmla="*/ 1158589 h 6857032"/>
              <a:gd name="connsiteX278" fmla="*/ 6589425 w 11478418"/>
              <a:gd name="connsiteY278" fmla="*/ 1253021 h 6857032"/>
              <a:gd name="connsiteX279" fmla="*/ 6773531 w 11478418"/>
              <a:gd name="connsiteY279" fmla="*/ 1364239 h 6857032"/>
              <a:gd name="connsiteX280" fmla="*/ 7035375 w 11478418"/>
              <a:gd name="connsiteY280" fmla="*/ 1540088 h 6857032"/>
              <a:gd name="connsiteX281" fmla="*/ 7083219 w 11478418"/>
              <a:gd name="connsiteY281" fmla="*/ 1715757 h 6857032"/>
              <a:gd name="connsiteX282" fmla="*/ 7077833 w 11478418"/>
              <a:gd name="connsiteY282" fmla="*/ 1750855 h 6857032"/>
              <a:gd name="connsiteX283" fmla="*/ 7048390 w 11478418"/>
              <a:gd name="connsiteY283" fmla="*/ 1894567 h 6857032"/>
              <a:gd name="connsiteX284" fmla="*/ 7019576 w 11478418"/>
              <a:gd name="connsiteY284" fmla="*/ 2063953 h 6857032"/>
              <a:gd name="connsiteX285" fmla="*/ 6958536 w 11478418"/>
              <a:gd name="connsiteY285" fmla="*/ 2137021 h 6857032"/>
              <a:gd name="connsiteX286" fmla="*/ 6911320 w 11478418"/>
              <a:gd name="connsiteY286" fmla="*/ 2215475 h 6857032"/>
              <a:gd name="connsiteX287" fmla="*/ 6937890 w 11478418"/>
              <a:gd name="connsiteY287" fmla="*/ 2290518 h 6857032"/>
              <a:gd name="connsiteX288" fmla="*/ 6892021 w 11478418"/>
              <a:gd name="connsiteY288" fmla="*/ 2275438 h 6857032"/>
              <a:gd name="connsiteX289" fmla="*/ 6779008 w 11478418"/>
              <a:gd name="connsiteY289" fmla="*/ 2267090 h 6857032"/>
              <a:gd name="connsiteX290" fmla="*/ 6763927 w 11478418"/>
              <a:gd name="connsiteY290" fmla="*/ 2290967 h 6857032"/>
              <a:gd name="connsiteX291" fmla="*/ 6757464 w 11478418"/>
              <a:gd name="connsiteY291" fmla="*/ 2362150 h 6857032"/>
              <a:gd name="connsiteX292" fmla="*/ 6820209 w 11478418"/>
              <a:gd name="connsiteY292" fmla="*/ 2527317 h 6857032"/>
              <a:gd name="connsiteX293" fmla="*/ 7036092 w 11478418"/>
              <a:gd name="connsiteY293" fmla="*/ 2699844 h 6857032"/>
              <a:gd name="connsiteX294" fmla="*/ 7070382 w 11478418"/>
              <a:gd name="connsiteY294" fmla="*/ 2995438 h 6857032"/>
              <a:gd name="connsiteX295" fmla="*/ 7040940 w 11478418"/>
              <a:gd name="connsiteY295" fmla="*/ 3095525 h 6857032"/>
              <a:gd name="connsiteX296" fmla="*/ 7074602 w 11478418"/>
              <a:gd name="connsiteY296" fmla="*/ 3590217 h 6857032"/>
              <a:gd name="connsiteX297" fmla="*/ 7111046 w 11478418"/>
              <a:gd name="connsiteY297" fmla="*/ 3624238 h 6857032"/>
              <a:gd name="connsiteX298" fmla="*/ 7180434 w 11478418"/>
              <a:gd name="connsiteY298" fmla="*/ 3692728 h 6857032"/>
              <a:gd name="connsiteX299" fmla="*/ 7232587 w 11478418"/>
              <a:gd name="connsiteY299" fmla="*/ 3723786 h 6857032"/>
              <a:gd name="connsiteX300" fmla="*/ 7285099 w 11478418"/>
              <a:gd name="connsiteY300" fmla="*/ 3720555 h 6857032"/>
              <a:gd name="connsiteX301" fmla="*/ 7424323 w 11478418"/>
              <a:gd name="connsiteY301" fmla="*/ 3695421 h 6857032"/>
              <a:gd name="connsiteX302" fmla="*/ 7500713 w 11478418"/>
              <a:gd name="connsiteY302" fmla="*/ 3638959 h 6857032"/>
              <a:gd name="connsiteX303" fmla="*/ 8011203 w 11478418"/>
              <a:gd name="connsiteY303" fmla="*/ 3132778 h 6857032"/>
              <a:gd name="connsiteX304" fmla="*/ 8140733 w 11478418"/>
              <a:gd name="connsiteY304" fmla="*/ 2975421 h 6857032"/>
              <a:gd name="connsiteX305" fmla="*/ 8540005 w 11478418"/>
              <a:gd name="connsiteY305" fmla="*/ 2226337 h 6857032"/>
              <a:gd name="connsiteX306" fmla="*/ 8693053 w 11478418"/>
              <a:gd name="connsiteY306" fmla="*/ 2075892 h 6857032"/>
              <a:gd name="connsiteX307" fmla="*/ 8705531 w 11478418"/>
              <a:gd name="connsiteY307" fmla="*/ 2071314 h 6857032"/>
              <a:gd name="connsiteX308" fmla="*/ 8817377 w 11478418"/>
              <a:gd name="connsiteY308" fmla="*/ 1842863 h 6857032"/>
              <a:gd name="connsiteX309" fmla="*/ 8766391 w 11478418"/>
              <a:gd name="connsiteY309" fmla="*/ 1878051 h 6857032"/>
              <a:gd name="connsiteX310" fmla="*/ 8568101 w 11478418"/>
              <a:gd name="connsiteY310" fmla="*/ 1980203 h 6857032"/>
              <a:gd name="connsiteX311" fmla="*/ 8461551 w 11478418"/>
              <a:gd name="connsiteY311" fmla="*/ 1964314 h 6857032"/>
              <a:gd name="connsiteX312" fmla="*/ 8683718 w 11478418"/>
              <a:gd name="connsiteY312" fmla="*/ 1824820 h 6857032"/>
              <a:gd name="connsiteX313" fmla="*/ 8676357 w 11478418"/>
              <a:gd name="connsiteY313" fmla="*/ 1811087 h 6857032"/>
              <a:gd name="connsiteX314" fmla="*/ 8501855 w 11478418"/>
              <a:gd name="connsiteY314" fmla="*/ 1890079 h 6857032"/>
              <a:gd name="connsiteX315" fmla="*/ 8496559 w 11478418"/>
              <a:gd name="connsiteY315" fmla="*/ 1877871 h 6857032"/>
              <a:gd name="connsiteX316" fmla="*/ 8715674 w 11478418"/>
              <a:gd name="connsiteY316" fmla="*/ 1759203 h 6857032"/>
              <a:gd name="connsiteX317" fmla="*/ 8736948 w 11478418"/>
              <a:gd name="connsiteY317" fmla="*/ 1731376 h 6857032"/>
              <a:gd name="connsiteX318" fmla="*/ 8742872 w 11478418"/>
              <a:gd name="connsiteY318" fmla="*/ 1704267 h 6857032"/>
              <a:gd name="connsiteX319" fmla="*/ 8811991 w 11478418"/>
              <a:gd name="connsiteY319" fmla="*/ 1586765 h 6857032"/>
              <a:gd name="connsiteX320" fmla="*/ 8818992 w 11478418"/>
              <a:gd name="connsiteY320" fmla="*/ 1559297 h 6857032"/>
              <a:gd name="connsiteX321" fmla="*/ 8755170 w 11478418"/>
              <a:gd name="connsiteY321" fmla="*/ 1416931 h 6857032"/>
              <a:gd name="connsiteX322" fmla="*/ 8767827 w 11478418"/>
              <a:gd name="connsiteY322" fmla="*/ 1365855 h 6857032"/>
              <a:gd name="connsiteX323" fmla="*/ 8730306 w 11478418"/>
              <a:gd name="connsiteY323" fmla="*/ 1308047 h 6857032"/>
              <a:gd name="connsiteX324" fmla="*/ 8683897 w 11478418"/>
              <a:gd name="connsiteY324" fmla="*/ 1238659 h 6857032"/>
              <a:gd name="connsiteX325" fmla="*/ 8691168 w 11478418"/>
              <a:gd name="connsiteY325" fmla="*/ 1095844 h 6857032"/>
              <a:gd name="connsiteX326" fmla="*/ 8744309 w 11478418"/>
              <a:gd name="connsiteY326" fmla="*/ 999078 h 6857032"/>
              <a:gd name="connsiteX327" fmla="*/ 8835599 w 11478418"/>
              <a:gd name="connsiteY327" fmla="*/ 938397 h 6857032"/>
              <a:gd name="connsiteX328" fmla="*/ 8811901 w 11478418"/>
              <a:gd name="connsiteY328" fmla="*/ 919995 h 6857032"/>
              <a:gd name="connsiteX329" fmla="*/ 8916746 w 11478418"/>
              <a:gd name="connsiteY329" fmla="*/ 899619 h 6857032"/>
              <a:gd name="connsiteX330" fmla="*/ 9108572 w 11478418"/>
              <a:gd name="connsiteY330" fmla="*/ 861918 h 6857032"/>
              <a:gd name="connsiteX331" fmla="*/ 9275265 w 11478418"/>
              <a:gd name="connsiteY331" fmla="*/ 869817 h 6857032"/>
              <a:gd name="connsiteX332" fmla="*/ 9407757 w 11478418"/>
              <a:gd name="connsiteY332" fmla="*/ 857070 h 6857032"/>
              <a:gd name="connsiteX333" fmla="*/ 9457128 w 11478418"/>
              <a:gd name="connsiteY333" fmla="*/ 841631 h 6857032"/>
              <a:gd name="connsiteX334" fmla="*/ 9703082 w 11478418"/>
              <a:gd name="connsiteY334" fmla="*/ 902491 h 6857032"/>
              <a:gd name="connsiteX335" fmla="*/ 9789615 w 11478418"/>
              <a:gd name="connsiteY335" fmla="*/ 1098178 h 6857032"/>
              <a:gd name="connsiteX336" fmla="*/ 9785575 w 11478418"/>
              <a:gd name="connsiteY336" fmla="*/ 1180492 h 6857032"/>
              <a:gd name="connsiteX337" fmla="*/ 9804965 w 11478418"/>
              <a:gd name="connsiteY337" fmla="*/ 1507234 h 6857032"/>
              <a:gd name="connsiteX338" fmla="*/ 9769059 w 11478418"/>
              <a:gd name="connsiteY338" fmla="*/ 1601935 h 6857032"/>
              <a:gd name="connsiteX339" fmla="*/ 9856130 w 11478418"/>
              <a:gd name="connsiteY339" fmla="*/ 1603641 h 6857032"/>
              <a:gd name="connsiteX340" fmla="*/ 9785845 w 11478418"/>
              <a:gd name="connsiteY340" fmla="*/ 1718988 h 6857032"/>
              <a:gd name="connsiteX341" fmla="*/ 9854695 w 11478418"/>
              <a:gd name="connsiteY341" fmla="*/ 1602205 h 6857032"/>
              <a:gd name="connsiteX342" fmla="*/ 9929378 w 11478418"/>
              <a:gd name="connsiteY342" fmla="*/ 1618452 h 6857032"/>
              <a:gd name="connsiteX343" fmla="*/ 9915465 w 11478418"/>
              <a:gd name="connsiteY343" fmla="*/ 1649780 h 6857032"/>
              <a:gd name="connsiteX344" fmla="*/ 9924530 w 11478418"/>
              <a:gd name="connsiteY344" fmla="*/ 1662257 h 6857032"/>
              <a:gd name="connsiteX345" fmla="*/ 10119948 w 11478418"/>
              <a:gd name="connsiteY345" fmla="*/ 1552386 h 6857032"/>
              <a:gd name="connsiteX346" fmla="*/ 10405219 w 11478418"/>
              <a:gd name="connsiteY346" fmla="*/ 1307418 h 6857032"/>
              <a:gd name="connsiteX347" fmla="*/ 10506922 w 11478418"/>
              <a:gd name="connsiteY347" fmla="*/ 1201407 h 6857032"/>
              <a:gd name="connsiteX348" fmla="*/ 10724780 w 11478418"/>
              <a:gd name="connsiteY348" fmla="*/ 998629 h 6857032"/>
              <a:gd name="connsiteX349" fmla="*/ 11158791 w 11478418"/>
              <a:gd name="connsiteY349" fmla="*/ 690647 h 6857032"/>
              <a:gd name="connsiteX350" fmla="*/ 11295771 w 11478418"/>
              <a:gd name="connsiteY350" fmla="*/ 368932 h 6857032"/>
              <a:gd name="connsiteX351" fmla="*/ 11312019 w 11478418"/>
              <a:gd name="connsiteY351" fmla="*/ 216691 h 6857032"/>
              <a:gd name="connsiteX352" fmla="*/ 11331229 w 11478418"/>
              <a:gd name="connsiteY352" fmla="*/ 79441 h 6857032"/>
              <a:gd name="connsiteX353" fmla="*/ 11337512 w 11478418"/>
              <a:gd name="connsiteY353" fmla="*/ 0 h 6857032"/>
              <a:gd name="connsiteX354" fmla="*/ 11355735 w 11478418"/>
              <a:gd name="connsiteY354" fmla="*/ 539 h 6857032"/>
              <a:gd name="connsiteX355" fmla="*/ 5665929 w 11478418"/>
              <a:gd name="connsiteY355" fmla="*/ 1895016 h 6857032"/>
              <a:gd name="connsiteX356" fmla="*/ 5698693 w 11478418"/>
              <a:gd name="connsiteY356" fmla="*/ 1885501 h 6857032"/>
              <a:gd name="connsiteX357" fmla="*/ 5681638 w 11478418"/>
              <a:gd name="connsiteY357" fmla="*/ 1862881 h 6857032"/>
              <a:gd name="connsiteX358" fmla="*/ 5602466 w 11478418"/>
              <a:gd name="connsiteY358" fmla="*/ 1827513 h 6857032"/>
              <a:gd name="connsiteX359" fmla="*/ 5610544 w 11478418"/>
              <a:gd name="connsiteY359" fmla="*/ 1862073 h 6857032"/>
              <a:gd name="connsiteX360" fmla="*/ 5576613 w 11478418"/>
              <a:gd name="connsiteY360" fmla="*/ 1845107 h 6857032"/>
              <a:gd name="connsiteX361" fmla="*/ 5598246 w 11478418"/>
              <a:gd name="connsiteY361" fmla="*/ 1903903 h 6857032"/>
              <a:gd name="connsiteX362" fmla="*/ 5639089 w 11478418"/>
              <a:gd name="connsiteY362" fmla="*/ 1920509 h 6857032"/>
              <a:gd name="connsiteX363" fmla="*/ 5666557 w 11478418"/>
              <a:gd name="connsiteY363" fmla="*/ 1929486 h 6857032"/>
              <a:gd name="connsiteX364" fmla="*/ 5665929 w 11478418"/>
              <a:gd name="connsiteY364" fmla="*/ 1895016 h 6857032"/>
              <a:gd name="connsiteX365" fmla="*/ 5794292 w 11478418"/>
              <a:gd name="connsiteY365" fmla="*/ 2071942 h 6857032"/>
              <a:gd name="connsiteX366" fmla="*/ 5777685 w 11478418"/>
              <a:gd name="connsiteY366" fmla="*/ 2058746 h 6857032"/>
              <a:gd name="connsiteX367" fmla="*/ 5715927 w 11478418"/>
              <a:gd name="connsiteY367" fmla="*/ 2068172 h 6857032"/>
              <a:gd name="connsiteX368" fmla="*/ 5700758 w 11478418"/>
              <a:gd name="connsiteY368" fmla="*/ 2105963 h 6857032"/>
              <a:gd name="connsiteX369" fmla="*/ 5732714 w 11478418"/>
              <a:gd name="connsiteY369" fmla="*/ 2137829 h 6857032"/>
              <a:gd name="connsiteX370" fmla="*/ 5822657 w 11478418"/>
              <a:gd name="connsiteY370" fmla="*/ 2120235 h 6857032"/>
              <a:gd name="connsiteX371" fmla="*/ 5792766 w 11478418"/>
              <a:gd name="connsiteY371" fmla="*/ 2070416 h 6857032"/>
              <a:gd name="connsiteX372" fmla="*/ 5842944 w 11478418"/>
              <a:gd name="connsiteY372" fmla="*/ 2107130 h 6857032"/>
              <a:gd name="connsiteX373" fmla="*/ 5855511 w 11478418"/>
              <a:gd name="connsiteY373" fmla="*/ 2103090 h 6857032"/>
              <a:gd name="connsiteX374" fmla="*/ 5848689 w 11478418"/>
              <a:gd name="connsiteY374" fmla="*/ 2055964 h 6857032"/>
              <a:gd name="connsiteX375" fmla="*/ 5794292 w 11478418"/>
              <a:gd name="connsiteY375" fmla="*/ 2071942 h 6857032"/>
              <a:gd name="connsiteX376" fmla="*/ 5878311 w 11478418"/>
              <a:gd name="connsiteY376" fmla="*/ 1966828 h 6857032"/>
              <a:gd name="connsiteX377" fmla="*/ 5836032 w 11478418"/>
              <a:gd name="connsiteY377" fmla="*/ 1955517 h 6857032"/>
              <a:gd name="connsiteX378" fmla="*/ 5739715 w 11478418"/>
              <a:gd name="connsiteY378" fmla="*/ 1986486 h 6857032"/>
              <a:gd name="connsiteX379" fmla="*/ 5702822 w 11478418"/>
              <a:gd name="connsiteY379" fmla="*/ 1976522 h 6857032"/>
              <a:gd name="connsiteX380" fmla="*/ 5678227 w 11478418"/>
              <a:gd name="connsiteY380" fmla="*/ 2056054 h 6857032"/>
              <a:gd name="connsiteX381" fmla="*/ 5757040 w 11478418"/>
              <a:gd name="connsiteY381" fmla="*/ 2034869 h 6857032"/>
              <a:gd name="connsiteX382" fmla="*/ 5742229 w 11478418"/>
              <a:gd name="connsiteY382" fmla="*/ 2003631 h 6857032"/>
              <a:gd name="connsiteX383" fmla="*/ 5963946 w 11478418"/>
              <a:gd name="connsiteY383" fmla="*/ 2035857 h 6857032"/>
              <a:gd name="connsiteX384" fmla="*/ 5968345 w 11478418"/>
              <a:gd name="connsiteY384" fmla="*/ 2019519 h 6857032"/>
              <a:gd name="connsiteX385" fmla="*/ 5876875 w 11478418"/>
              <a:gd name="connsiteY385" fmla="*/ 1965481 h 6857032"/>
              <a:gd name="connsiteX386" fmla="*/ 5934684 w 11478418"/>
              <a:gd name="connsiteY386" fmla="*/ 1983883 h 6857032"/>
              <a:gd name="connsiteX387" fmla="*/ 5992312 w 11478418"/>
              <a:gd name="connsiteY387" fmla="*/ 1999322 h 6857032"/>
              <a:gd name="connsiteX388" fmla="*/ 5780289 w 11478418"/>
              <a:gd name="connsiteY388" fmla="*/ 1909468 h 6857032"/>
              <a:gd name="connsiteX389" fmla="*/ 5878311 w 11478418"/>
              <a:gd name="connsiteY389" fmla="*/ 1966828 h 6857032"/>
              <a:gd name="connsiteX390" fmla="*/ 8693592 w 11478418"/>
              <a:gd name="connsiteY390" fmla="*/ 2705768 h 6857032"/>
              <a:gd name="connsiteX391" fmla="*/ 8649697 w 11478418"/>
              <a:gd name="connsiteY391" fmla="*/ 2769681 h 6857032"/>
              <a:gd name="connsiteX392" fmla="*/ 8408141 w 11478418"/>
              <a:gd name="connsiteY392" fmla="*/ 3108272 h 6857032"/>
              <a:gd name="connsiteX393" fmla="*/ 8259761 w 11478418"/>
              <a:gd name="connsiteY393" fmla="*/ 3304856 h 6857032"/>
              <a:gd name="connsiteX394" fmla="*/ 7736075 w 11478418"/>
              <a:gd name="connsiteY394" fmla="*/ 3708526 h 6857032"/>
              <a:gd name="connsiteX395" fmla="*/ 7502598 w 11478418"/>
              <a:gd name="connsiteY395" fmla="*/ 3864357 h 6857032"/>
              <a:gd name="connsiteX396" fmla="*/ 7427555 w 11478418"/>
              <a:gd name="connsiteY396" fmla="*/ 3913638 h 6857032"/>
              <a:gd name="connsiteX397" fmla="*/ 7275584 w 11478418"/>
              <a:gd name="connsiteY397" fmla="*/ 3974498 h 6857032"/>
              <a:gd name="connsiteX398" fmla="*/ 7151530 w 11478418"/>
              <a:gd name="connsiteY398" fmla="*/ 4050978 h 6857032"/>
              <a:gd name="connsiteX399" fmla="*/ 7080706 w 11478418"/>
              <a:gd name="connsiteY399" fmla="*/ 4043707 h 6857032"/>
              <a:gd name="connsiteX400" fmla="*/ 6969846 w 11478418"/>
              <a:gd name="connsiteY400" fmla="*/ 4024946 h 6857032"/>
              <a:gd name="connsiteX401" fmla="*/ 6897227 w 11478418"/>
              <a:gd name="connsiteY401" fmla="*/ 4083293 h 6857032"/>
              <a:gd name="connsiteX402" fmla="*/ 6802885 w 11478418"/>
              <a:gd name="connsiteY402" fmla="*/ 4103041 h 6857032"/>
              <a:gd name="connsiteX403" fmla="*/ 6729726 w 11478418"/>
              <a:gd name="connsiteY403" fmla="*/ 4035089 h 6857032"/>
              <a:gd name="connsiteX404" fmla="*/ 6719404 w 11478418"/>
              <a:gd name="connsiteY404" fmla="*/ 3699011 h 6857032"/>
              <a:gd name="connsiteX405" fmla="*/ 6717788 w 11478418"/>
              <a:gd name="connsiteY405" fmla="*/ 3681328 h 6857032"/>
              <a:gd name="connsiteX406" fmla="*/ 6701271 w 11478418"/>
              <a:gd name="connsiteY406" fmla="*/ 3371012 h 6857032"/>
              <a:gd name="connsiteX407" fmla="*/ 6694449 w 11478418"/>
              <a:gd name="connsiteY407" fmla="*/ 3302073 h 6857032"/>
              <a:gd name="connsiteX408" fmla="*/ 6616534 w 11478418"/>
              <a:gd name="connsiteY408" fmla="*/ 3444440 h 6857032"/>
              <a:gd name="connsiteX409" fmla="*/ 6618239 w 11478418"/>
              <a:gd name="connsiteY409" fmla="*/ 3471190 h 6857032"/>
              <a:gd name="connsiteX410" fmla="*/ 6546697 w 11478418"/>
              <a:gd name="connsiteY410" fmla="*/ 3593987 h 6857032"/>
              <a:gd name="connsiteX411" fmla="*/ 6539247 w 11478418"/>
              <a:gd name="connsiteY411" fmla="*/ 3643447 h 6857032"/>
              <a:gd name="connsiteX412" fmla="*/ 6578922 w 11478418"/>
              <a:gd name="connsiteY412" fmla="*/ 3671992 h 6857032"/>
              <a:gd name="connsiteX413" fmla="*/ 6648131 w 11478418"/>
              <a:gd name="connsiteY413" fmla="*/ 3768669 h 6857032"/>
              <a:gd name="connsiteX414" fmla="*/ 6675509 w 11478418"/>
              <a:gd name="connsiteY414" fmla="*/ 3881682 h 6857032"/>
              <a:gd name="connsiteX415" fmla="*/ 6682062 w 11478418"/>
              <a:gd name="connsiteY415" fmla="*/ 3951878 h 6857032"/>
              <a:gd name="connsiteX416" fmla="*/ 6701720 w 11478418"/>
              <a:gd name="connsiteY416" fmla="*/ 4029883 h 6857032"/>
              <a:gd name="connsiteX417" fmla="*/ 6766620 w 11478418"/>
              <a:gd name="connsiteY417" fmla="*/ 4243433 h 6857032"/>
              <a:gd name="connsiteX418" fmla="*/ 6787176 w 11478418"/>
              <a:gd name="connsiteY418" fmla="*/ 4374578 h 6857032"/>
              <a:gd name="connsiteX419" fmla="*/ 6856923 w 11478418"/>
              <a:gd name="connsiteY419" fmla="*/ 4538398 h 6857032"/>
              <a:gd name="connsiteX420" fmla="*/ 7166430 w 11478418"/>
              <a:gd name="connsiteY420" fmla="*/ 5669430 h 6857032"/>
              <a:gd name="connsiteX421" fmla="*/ 7183486 w 11478418"/>
              <a:gd name="connsiteY421" fmla="*/ 5716287 h 6857032"/>
              <a:gd name="connsiteX422" fmla="*/ 7306194 w 11478418"/>
              <a:gd name="connsiteY422" fmla="*/ 5635858 h 6857032"/>
              <a:gd name="connsiteX423" fmla="*/ 7686525 w 11478418"/>
              <a:gd name="connsiteY423" fmla="*/ 5525986 h 6857032"/>
              <a:gd name="connsiteX424" fmla="*/ 8159763 w 11478418"/>
              <a:gd name="connsiteY424" fmla="*/ 5462792 h 6857032"/>
              <a:gd name="connsiteX425" fmla="*/ 8186244 w 11478418"/>
              <a:gd name="connsiteY425" fmla="*/ 5463600 h 6857032"/>
              <a:gd name="connsiteX426" fmla="*/ 8236781 w 11478418"/>
              <a:gd name="connsiteY426" fmla="*/ 5440171 h 6857032"/>
              <a:gd name="connsiteX427" fmla="*/ 8277355 w 11478418"/>
              <a:gd name="connsiteY427" fmla="*/ 5386941 h 6857032"/>
              <a:gd name="connsiteX428" fmla="*/ 8354731 w 11478418"/>
              <a:gd name="connsiteY428" fmla="*/ 5358845 h 6857032"/>
              <a:gd name="connsiteX429" fmla="*/ 8499611 w 11478418"/>
              <a:gd name="connsiteY429" fmla="*/ 5450135 h 6857032"/>
              <a:gd name="connsiteX430" fmla="*/ 8601045 w 11478418"/>
              <a:gd name="connsiteY430" fmla="*/ 5565213 h 6857032"/>
              <a:gd name="connsiteX431" fmla="*/ 8610650 w 11478418"/>
              <a:gd name="connsiteY431" fmla="*/ 5517908 h 6857032"/>
              <a:gd name="connsiteX432" fmla="*/ 8601493 w 11478418"/>
              <a:gd name="connsiteY432" fmla="*/ 5285148 h 6857032"/>
              <a:gd name="connsiteX433" fmla="*/ 8665047 w 11478418"/>
              <a:gd name="connsiteY433" fmla="*/ 4416139 h 6857032"/>
              <a:gd name="connsiteX434" fmla="*/ 8680576 w 11478418"/>
              <a:gd name="connsiteY434" fmla="*/ 4243433 h 6857032"/>
              <a:gd name="connsiteX435" fmla="*/ 8717738 w 11478418"/>
              <a:gd name="connsiteY435" fmla="*/ 4026651 h 6857032"/>
              <a:gd name="connsiteX436" fmla="*/ 8711814 w 11478418"/>
              <a:gd name="connsiteY436" fmla="*/ 4005467 h 6857032"/>
              <a:gd name="connsiteX437" fmla="*/ 8551584 w 11478418"/>
              <a:gd name="connsiteY437" fmla="*/ 4117044 h 6857032"/>
              <a:gd name="connsiteX438" fmla="*/ 8556252 w 11478418"/>
              <a:gd name="connsiteY438" fmla="*/ 4089935 h 6857032"/>
              <a:gd name="connsiteX439" fmla="*/ 8664867 w 11478418"/>
              <a:gd name="connsiteY439" fmla="*/ 4012199 h 6857032"/>
              <a:gd name="connsiteX440" fmla="*/ 8761813 w 11478418"/>
              <a:gd name="connsiteY440" fmla="*/ 3867589 h 6857032"/>
              <a:gd name="connsiteX441" fmla="*/ 8838920 w 11478418"/>
              <a:gd name="connsiteY441" fmla="*/ 3117967 h 6857032"/>
              <a:gd name="connsiteX442" fmla="*/ 8693592 w 11478418"/>
              <a:gd name="connsiteY442" fmla="*/ 2705768 h 6857032"/>
              <a:gd name="connsiteX443" fmla="*/ 9429301 w 11478418"/>
              <a:gd name="connsiteY443" fmla="*/ 4620713 h 6857032"/>
              <a:gd name="connsiteX444" fmla="*/ 9307042 w 11478418"/>
              <a:gd name="connsiteY444" fmla="*/ 4613172 h 6857032"/>
              <a:gd name="connsiteX445" fmla="*/ 9269250 w 11478418"/>
              <a:gd name="connsiteY445" fmla="*/ 4653566 h 6857032"/>
              <a:gd name="connsiteX446" fmla="*/ 9165393 w 11478418"/>
              <a:gd name="connsiteY446" fmla="*/ 5206874 h 6857032"/>
              <a:gd name="connsiteX447" fmla="*/ 9115484 w 11478418"/>
              <a:gd name="connsiteY447" fmla="*/ 5500583 h 6857032"/>
              <a:gd name="connsiteX448" fmla="*/ 9145196 w 11478418"/>
              <a:gd name="connsiteY448" fmla="*/ 5532539 h 6857032"/>
              <a:gd name="connsiteX449" fmla="*/ 9256863 w 11478418"/>
              <a:gd name="connsiteY449" fmla="*/ 5537476 h 6857032"/>
              <a:gd name="connsiteX450" fmla="*/ 9338639 w 11478418"/>
              <a:gd name="connsiteY450" fmla="*/ 5476526 h 6857032"/>
              <a:gd name="connsiteX451" fmla="*/ 9375712 w 11478418"/>
              <a:gd name="connsiteY451" fmla="*/ 5408395 h 6857032"/>
              <a:gd name="connsiteX452" fmla="*/ 9424543 w 11478418"/>
              <a:gd name="connsiteY452" fmla="*/ 5304986 h 6857032"/>
              <a:gd name="connsiteX453" fmla="*/ 9421402 w 11478418"/>
              <a:gd name="connsiteY453" fmla="*/ 5157593 h 6857032"/>
              <a:gd name="connsiteX454" fmla="*/ 9430648 w 11478418"/>
              <a:gd name="connsiteY454" fmla="*/ 4638755 h 6857032"/>
              <a:gd name="connsiteX455" fmla="*/ 9429301 w 11478418"/>
              <a:gd name="connsiteY455" fmla="*/ 4620713 h 6857032"/>
              <a:gd name="connsiteX456" fmla="*/ 6092399 w 11478418"/>
              <a:gd name="connsiteY456" fmla="*/ 1323935 h 6857032"/>
              <a:gd name="connsiteX457" fmla="*/ 5919334 w 11478418"/>
              <a:gd name="connsiteY457" fmla="*/ 1391258 h 6857032"/>
              <a:gd name="connsiteX458" fmla="*/ 5899944 w 11478418"/>
              <a:gd name="connsiteY458" fmla="*/ 1421240 h 6857032"/>
              <a:gd name="connsiteX459" fmla="*/ 5845458 w 11478418"/>
              <a:gd name="connsiteY459" fmla="*/ 1542871 h 6857032"/>
              <a:gd name="connsiteX460" fmla="*/ 5876516 w 11478418"/>
              <a:gd name="connsiteY460" fmla="*/ 1602564 h 6857032"/>
              <a:gd name="connsiteX461" fmla="*/ 5918346 w 11478418"/>
              <a:gd name="connsiteY461" fmla="*/ 1563875 h 6857032"/>
              <a:gd name="connsiteX462" fmla="*/ 5935761 w 11478418"/>
              <a:gd name="connsiteY462" fmla="*/ 1530573 h 6857032"/>
              <a:gd name="connsiteX463" fmla="*/ 6092399 w 11478418"/>
              <a:gd name="connsiteY463" fmla="*/ 1323935 h 6857032"/>
              <a:gd name="connsiteX464" fmla="*/ 5507584 w 11478418"/>
              <a:gd name="connsiteY464" fmla="*/ 1912520 h 6857032"/>
              <a:gd name="connsiteX465" fmla="*/ 5498967 w 11478418"/>
              <a:gd name="connsiteY465" fmla="*/ 2115837 h 6857032"/>
              <a:gd name="connsiteX466" fmla="*/ 5529487 w 11478418"/>
              <a:gd name="connsiteY466" fmla="*/ 2166733 h 6857032"/>
              <a:gd name="connsiteX467" fmla="*/ 5625535 w 11478418"/>
              <a:gd name="connsiteY467" fmla="*/ 2134238 h 6857032"/>
              <a:gd name="connsiteX468" fmla="*/ 5638910 w 11478418"/>
              <a:gd name="connsiteY468" fmla="*/ 2056502 h 6857032"/>
              <a:gd name="connsiteX469" fmla="*/ 5507584 w 11478418"/>
              <a:gd name="connsiteY469" fmla="*/ 1912520 h 6857032"/>
              <a:gd name="connsiteX470" fmla="*/ 5296638 w 11478418"/>
              <a:gd name="connsiteY470" fmla="*/ 1718180 h 6857032"/>
              <a:gd name="connsiteX471" fmla="*/ 5317733 w 11478418"/>
              <a:gd name="connsiteY471" fmla="*/ 1737121 h 6857032"/>
              <a:gd name="connsiteX472" fmla="*/ 5364769 w 11478418"/>
              <a:gd name="connsiteY472" fmla="*/ 1679043 h 6857032"/>
              <a:gd name="connsiteX473" fmla="*/ 5525717 w 11478418"/>
              <a:gd name="connsiteY473" fmla="*/ 1577071 h 6857032"/>
              <a:gd name="connsiteX474" fmla="*/ 5550671 w 11478418"/>
              <a:gd name="connsiteY474" fmla="*/ 1560823 h 6857032"/>
              <a:gd name="connsiteX475" fmla="*/ 5647976 w 11478418"/>
              <a:gd name="connsiteY475" fmla="*/ 1500502 h 6857032"/>
              <a:gd name="connsiteX476" fmla="*/ 5714132 w 11478418"/>
              <a:gd name="connsiteY476" fmla="*/ 1422945 h 6857032"/>
              <a:gd name="connsiteX477" fmla="*/ 5689806 w 11478418"/>
              <a:gd name="connsiteY477" fmla="*/ 1431204 h 6857032"/>
              <a:gd name="connsiteX478" fmla="*/ 5544119 w 11478418"/>
              <a:gd name="connsiteY478" fmla="*/ 1480305 h 6857032"/>
              <a:gd name="connsiteX479" fmla="*/ 5460458 w 11478418"/>
              <a:gd name="connsiteY479" fmla="*/ 1515851 h 6857032"/>
              <a:gd name="connsiteX480" fmla="*/ 5296638 w 11478418"/>
              <a:gd name="connsiteY480" fmla="*/ 1718180 h 6857032"/>
              <a:gd name="connsiteX481" fmla="*/ 7065445 w 11478418"/>
              <a:gd name="connsiteY481" fmla="*/ 1708845 h 6857032"/>
              <a:gd name="connsiteX482" fmla="*/ 6947495 w 11478418"/>
              <a:gd name="connsiteY482" fmla="*/ 1502477 h 6857032"/>
              <a:gd name="connsiteX483" fmla="*/ 7065445 w 11478418"/>
              <a:gd name="connsiteY483" fmla="*/ 1708845 h 6857032"/>
              <a:gd name="connsiteX484" fmla="*/ 5301755 w 11478418"/>
              <a:gd name="connsiteY484" fmla="*/ 1782631 h 6857032"/>
              <a:gd name="connsiteX485" fmla="*/ 5197718 w 11478418"/>
              <a:gd name="connsiteY485" fmla="*/ 1879128 h 6857032"/>
              <a:gd name="connsiteX486" fmla="*/ 5196282 w 11478418"/>
              <a:gd name="connsiteY486" fmla="*/ 1911982 h 6857032"/>
              <a:gd name="connsiteX487" fmla="*/ 5229135 w 11478418"/>
              <a:gd name="connsiteY487" fmla="*/ 1910545 h 6857032"/>
              <a:gd name="connsiteX488" fmla="*/ 5301755 w 11478418"/>
              <a:gd name="connsiteY488" fmla="*/ 1782631 h 6857032"/>
              <a:gd name="connsiteX489" fmla="*/ 5653721 w 11478418"/>
              <a:gd name="connsiteY489" fmla="*/ 2037921 h 6857032"/>
              <a:gd name="connsiteX490" fmla="*/ 5554351 w 11478418"/>
              <a:gd name="connsiteY490" fmla="*/ 1913238 h 6857032"/>
              <a:gd name="connsiteX491" fmla="*/ 5653721 w 11478418"/>
              <a:gd name="connsiteY491" fmla="*/ 2037921 h 6857032"/>
              <a:gd name="connsiteX492" fmla="*/ 5223031 w 11478418"/>
              <a:gd name="connsiteY492" fmla="*/ 1984601 h 6857032"/>
              <a:gd name="connsiteX493" fmla="*/ 5357768 w 11478418"/>
              <a:gd name="connsiteY493" fmla="*/ 1966289 h 6857032"/>
              <a:gd name="connsiteX494" fmla="*/ 5359114 w 11478418"/>
              <a:gd name="connsiteY494" fmla="*/ 1901749 h 6857032"/>
              <a:gd name="connsiteX495" fmla="*/ 5223031 w 11478418"/>
              <a:gd name="connsiteY495" fmla="*/ 1984601 h 6857032"/>
              <a:gd name="connsiteX496" fmla="*/ 6315554 w 11478418"/>
              <a:gd name="connsiteY496" fmla="*/ 1224207 h 6857032"/>
              <a:gd name="connsiteX497" fmla="*/ 6107390 w 11478418"/>
              <a:gd name="connsiteY497" fmla="*/ 1197637 h 6857032"/>
              <a:gd name="connsiteX498" fmla="*/ 6315554 w 11478418"/>
              <a:gd name="connsiteY498" fmla="*/ 1224207 h 6857032"/>
              <a:gd name="connsiteX499" fmla="*/ 5904164 w 11478418"/>
              <a:gd name="connsiteY499" fmla="*/ 1372857 h 6857032"/>
              <a:gd name="connsiteX500" fmla="*/ 5896534 w 11478418"/>
              <a:gd name="connsiteY500" fmla="*/ 1361008 h 6857032"/>
              <a:gd name="connsiteX501" fmla="*/ 5848779 w 11478418"/>
              <a:gd name="connsiteY501" fmla="*/ 1374562 h 6857032"/>
              <a:gd name="connsiteX502" fmla="*/ 5815297 w 11478418"/>
              <a:gd name="connsiteY502" fmla="*/ 1465942 h 6857032"/>
              <a:gd name="connsiteX503" fmla="*/ 5834865 w 11478418"/>
              <a:gd name="connsiteY503" fmla="*/ 1474380 h 6857032"/>
              <a:gd name="connsiteX504" fmla="*/ 5904164 w 11478418"/>
              <a:gd name="connsiteY504" fmla="*/ 1372857 h 6857032"/>
              <a:gd name="connsiteX505" fmla="*/ 8674831 w 11478418"/>
              <a:gd name="connsiteY505" fmla="*/ 2105514 h 6857032"/>
              <a:gd name="connsiteX506" fmla="*/ 8680666 w 11478418"/>
              <a:gd name="connsiteY506" fmla="*/ 2116734 h 6857032"/>
              <a:gd name="connsiteX507" fmla="*/ 8804720 w 11478418"/>
              <a:gd name="connsiteY507" fmla="*/ 2043487 h 6857032"/>
              <a:gd name="connsiteX508" fmla="*/ 8674831 w 11478418"/>
              <a:gd name="connsiteY508" fmla="*/ 2105514 h 6857032"/>
              <a:gd name="connsiteX509" fmla="*/ 6239613 w 11478418"/>
              <a:gd name="connsiteY509" fmla="*/ 1151947 h 6857032"/>
              <a:gd name="connsiteX510" fmla="*/ 6413576 w 11478418"/>
              <a:gd name="connsiteY510" fmla="*/ 1200419 h 6857032"/>
              <a:gd name="connsiteX511" fmla="*/ 6416449 w 11478418"/>
              <a:gd name="connsiteY511" fmla="*/ 1187493 h 6857032"/>
              <a:gd name="connsiteX512" fmla="*/ 6239613 w 11478418"/>
              <a:gd name="connsiteY512" fmla="*/ 1151947 h 6857032"/>
              <a:gd name="connsiteX513" fmla="*/ 8777162 w 11478418"/>
              <a:gd name="connsiteY513" fmla="*/ 1073582 h 6857032"/>
              <a:gd name="connsiteX514" fmla="*/ 8871954 w 11478418"/>
              <a:gd name="connsiteY514" fmla="*/ 971341 h 6857032"/>
              <a:gd name="connsiteX515" fmla="*/ 8777162 w 11478418"/>
              <a:gd name="connsiteY515" fmla="*/ 1073582 h 6857032"/>
              <a:gd name="connsiteX516" fmla="*/ 8748797 w 11478418"/>
              <a:gd name="connsiteY516" fmla="*/ 1067658 h 6857032"/>
              <a:gd name="connsiteX517" fmla="*/ 8735691 w 11478418"/>
              <a:gd name="connsiteY517" fmla="*/ 1065683 h 6857032"/>
              <a:gd name="connsiteX518" fmla="*/ 8720701 w 11478418"/>
              <a:gd name="connsiteY518" fmla="*/ 1154101 h 6857032"/>
              <a:gd name="connsiteX519" fmla="*/ 8737307 w 11478418"/>
              <a:gd name="connsiteY519" fmla="*/ 1155986 h 6857032"/>
              <a:gd name="connsiteX520" fmla="*/ 8748797 w 11478418"/>
              <a:gd name="connsiteY520" fmla="*/ 1067658 h 6857032"/>
              <a:gd name="connsiteX521" fmla="*/ 5721672 w 11478418"/>
              <a:gd name="connsiteY521" fmla="*/ 1953094 h 6857032"/>
              <a:gd name="connsiteX522" fmla="*/ 5802820 w 11478418"/>
              <a:gd name="connsiteY522" fmla="*/ 1944387 h 6857032"/>
              <a:gd name="connsiteX523" fmla="*/ 5721672 w 11478418"/>
              <a:gd name="connsiteY523" fmla="*/ 1953094 h 6857032"/>
              <a:gd name="connsiteX524" fmla="*/ 5646540 w 11478418"/>
              <a:gd name="connsiteY524" fmla="*/ 1753278 h 6857032"/>
              <a:gd name="connsiteX525" fmla="*/ 5645462 w 11478418"/>
              <a:gd name="connsiteY525" fmla="*/ 1770423 h 6857032"/>
              <a:gd name="connsiteX526" fmla="*/ 5756950 w 11478418"/>
              <a:gd name="connsiteY526" fmla="*/ 1784516 h 6857032"/>
              <a:gd name="connsiteX527" fmla="*/ 5758745 w 11478418"/>
              <a:gd name="connsiteY527" fmla="*/ 1772039 h 6857032"/>
              <a:gd name="connsiteX528" fmla="*/ 5646540 w 11478418"/>
              <a:gd name="connsiteY528" fmla="*/ 1753278 h 685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</a:cxnLst>
            <a:rect l="l" t="t" r="r" b="b"/>
            <a:pathLst>
              <a:path w="11478418" h="6857032">
                <a:moveTo>
                  <a:pt x="11355735" y="539"/>
                </a:moveTo>
                <a:cubicBezTo>
                  <a:pt x="11363364" y="10502"/>
                  <a:pt x="11368930" y="24775"/>
                  <a:pt x="11379073" y="29712"/>
                </a:cubicBezTo>
                <a:cubicBezTo>
                  <a:pt x="11422698" y="51076"/>
                  <a:pt x="11433649" y="87700"/>
                  <a:pt x="11438049" y="132223"/>
                </a:cubicBezTo>
                <a:cubicBezTo>
                  <a:pt x="11450257" y="254572"/>
                  <a:pt x="11470902" y="376292"/>
                  <a:pt x="11477724" y="498911"/>
                </a:cubicBezTo>
                <a:cubicBezTo>
                  <a:pt x="11482751" y="589573"/>
                  <a:pt x="11461387" y="676644"/>
                  <a:pt x="11384279" y="739479"/>
                </a:cubicBezTo>
                <a:cubicBezTo>
                  <a:pt x="11363634" y="756265"/>
                  <a:pt x="11346309" y="777450"/>
                  <a:pt x="11328895" y="797826"/>
                </a:cubicBezTo>
                <a:cubicBezTo>
                  <a:pt x="11180335" y="971789"/>
                  <a:pt x="11024414" y="1137225"/>
                  <a:pt x="10851079" y="1288299"/>
                </a:cubicBezTo>
                <a:cubicBezTo>
                  <a:pt x="10691658" y="1427344"/>
                  <a:pt x="10546149" y="1582816"/>
                  <a:pt x="10400461" y="1736762"/>
                </a:cubicBezTo>
                <a:cubicBezTo>
                  <a:pt x="10304684" y="1838016"/>
                  <a:pt x="10210251" y="1939360"/>
                  <a:pt x="10093827" y="2017365"/>
                </a:cubicBezTo>
                <a:cubicBezTo>
                  <a:pt x="10049573" y="2046987"/>
                  <a:pt x="10020309" y="2085855"/>
                  <a:pt x="10009628" y="2138996"/>
                </a:cubicBezTo>
                <a:cubicBezTo>
                  <a:pt x="9976056" y="2305509"/>
                  <a:pt x="9940778" y="2471752"/>
                  <a:pt x="9907655" y="2638445"/>
                </a:cubicBezTo>
                <a:cubicBezTo>
                  <a:pt x="9862055" y="2867254"/>
                  <a:pt x="9833151" y="3097859"/>
                  <a:pt x="9822290" y="3331247"/>
                </a:cubicBezTo>
                <a:cubicBezTo>
                  <a:pt x="9816813" y="3447940"/>
                  <a:pt x="9844371" y="3556017"/>
                  <a:pt x="9878751" y="3664452"/>
                </a:cubicBezTo>
                <a:cubicBezTo>
                  <a:pt x="9900384" y="3732673"/>
                  <a:pt x="9922108" y="3800894"/>
                  <a:pt x="9943830" y="3869115"/>
                </a:cubicBezTo>
                <a:cubicBezTo>
                  <a:pt x="9946074" y="3876206"/>
                  <a:pt x="9946434" y="3886529"/>
                  <a:pt x="9951281" y="3889671"/>
                </a:cubicBezTo>
                <a:cubicBezTo>
                  <a:pt x="10037993" y="3944966"/>
                  <a:pt x="10044635" y="4040744"/>
                  <a:pt x="10067705" y="4126021"/>
                </a:cubicBezTo>
                <a:cubicBezTo>
                  <a:pt x="10096340" y="4232122"/>
                  <a:pt x="10112318" y="4341635"/>
                  <a:pt x="10163663" y="4440825"/>
                </a:cubicBezTo>
                <a:cubicBezTo>
                  <a:pt x="10169498" y="4452045"/>
                  <a:pt x="10170037" y="4465958"/>
                  <a:pt x="10172999" y="4478615"/>
                </a:cubicBezTo>
                <a:cubicBezTo>
                  <a:pt x="10168241" y="4480500"/>
                  <a:pt x="10163483" y="4482296"/>
                  <a:pt x="10158727" y="4484181"/>
                </a:cubicBezTo>
                <a:cubicBezTo>
                  <a:pt x="10131438" y="4421615"/>
                  <a:pt x="10104149" y="4359049"/>
                  <a:pt x="10076772" y="4296483"/>
                </a:cubicBezTo>
                <a:cubicBezTo>
                  <a:pt x="10075155" y="4296573"/>
                  <a:pt x="10073630" y="4296753"/>
                  <a:pt x="10072014" y="4296842"/>
                </a:cubicBezTo>
                <a:cubicBezTo>
                  <a:pt x="10074886" y="4331132"/>
                  <a:pt x="10078656" y="4365333"/>
                  <a:pt x="10080631" y="4399623"/>
                </a:cubicBezTo>
                <a:cubicBezTo>
                  <a:pt x="10093378" y="4619635"/>
                  <a:pt x="10061243" y="4834711"/>
                  <a:pt x="10006755" y="5046914"/>
                </a:cubicBezTo>
                <a:cubicBezTo>
                  <a:pt x="9948049" y="5275364"/>
                  <a:pt x="9887997" y="5503366"/>
                  <a:pt x="9826688" y="5731098"/>
                </a:cubicBezTo>
                <a:cubicBezTo>
                  <a:pt x="9816275" y="5769787"/>
                  <a:pt x="9818070" y="5794112"/>
                  <a:pt x="9853617" y="5822030"/>
                </a:cubicBezTo>
                <a:cubicBezTo>
                  <a:pt x="9914477" y="5869694"/>
                  <a:pt x="9934495" y="5937646"/>
                  <a:pt x="9919504" y="6014933"/>
                </a:cubicBezTo>
                <a:cubicBezTo>
                  <a:pt x="9908733" y="6070677"/>
                  <a:pt x="9901372" y="6125253"/>
                  <a:pt x="9925877" y="6181536"/>
                </a:cubicBezTo>
                <a:cubicBezTo>
                  <a:pt x="9939072" y="6211876"/>
                  <a:pt x="9933059" y="6249936"/>
                  <a:pt x="9942305" y="6282700"/>
                </a:cubicBezTo>
                <a:cubicBezTo>
                  <a:pt x="9964924" y="6362949"/>
                  <a:pt x="9992393" y="6441763"/>
                  <a:pt x="10015731" y="6521832"/>
                </a:cubicBezTo>
                <a:cubicBezTo>
                  <a:pt x="10026055" y="6557200"/>
                  <a:pt x="10032338" y="6593914"/>
                  <a:pt x="10037903" y="6630448"/>
                </a:cubicBezTo>
                <a:cubicBezTo>
                  <a:pt x="10042481" y="6660519"/>
                  <a:pt x="10044815" y="6692026"/>
                  <a:pt x="9991765" y="6690051"/>
                </a:cubicBezTo>
                <a:cubicBezTo>
                  <a:pt x="10030722" y="6730714"/>
                  <a:pt x="10005318" y="6753066"/>
                  <a:pt x="9983327" y="6781431"/>
                </a:cubicBezTo>
                <a:cubicBezTo>
                  <a:pt x="9950204" y="6824069"/>
                  <a:pt x="9902539" y="6837175"/>
                  <a:pt x="9856939" y="6855218"/>
                </a:cubicBezTo>
                <a:cubicBezTo>
                  <a:pt x="9847783" y="6858898"/>
                  <a:pt x="9829470" y="6856833"/>
                  <a:pt x="9824264" y="6850371"/>
                </a:cubicBezTo>
                <a:cubicBezTo>
                  <a:pt x="9798143" y="6817516"/>
                  <a:pt x="9762955" y="6793101"/>
                  <a:pt x="9756582" y="6743730"/>
                </a:cubicBezTo>
                <a:cubicBezTo>
                  <a:pt x="9746528" y="6665994"/>
                  <a:pt x="9723907" y="6589964"/>
                  <a:pt x="9709545" y="6512676"/>
                </a:cubicBezTo>
                <a:cubicBezTo>
                  <a:pt x="9701466" y="6469051"/>
                  <a:pt x="9699492" y="6424259"/>
                  <a:pt x="9694286" y="6380095"/>
                </a:cubicBezTo>
                <a:cubicBezTo>
                  <a:pt x="9692759" y="6367258"/>
                  <a:pt x="9689797" y="6354512"/>
                  <a:pt x="9687284" y="6341855"/>
                </a:cubicBezTo>
                <a:cubicBezTo>
                  <a:pt x="9681718" y="6314118"/>
                  <a:pt x="9669511" y="6285842"/>
                  <a:pt x="9671665" y="6258733"/>
                </a:cubicBezTo>
                <a:cubicBezTo>
                  <a:pt x="9675524" y="6211248"/>
                  <a:pt x="9642132" y="6157658"/>
                  <a:pt x="9597070" y="6145002"/>
                </a:cubicBezTo>
                <a:cubicBezTo>
                  <a:pt x="9537198" y="6128126"/>
                  <a:pt x="9487917" y="6095272"/>
                  <a:pt x="9452999" y="6041413"/>
                </a:cubicBezTo>
                <a:cubicBezTo>
                  <a:pt x="9429301" y="6004880"/>
                  <a:pt x="9397973" y="5973103"/>
                  <a:pt x="9376519" y="5935491"/>
                </a:cubicBezTo>
                <a:cubicBezTo>
                  <a:pt x="9363414" y="5912512"/>
                  <a:pt x="9358207" y="5882621"/>
                  <a:pt x="9357489" y="5855601"/>
                </a:cubicBezTo>
                <a:cubicBezTo>
                  <a:pt x="9356592" y="5823735"/>
                  <a:pt x="9346359" y="5814399"/>
                  <a:pt x="9314941" y="5816733"/>
                </a:cubicBezTo>
                <a:cubicBezTo>
                  <a:pt x="9249593" y="5821670"/>
                  <a:pt x="9187835" y="5835584"/>
                  <a:pt x="9134335" y="5875529"/>
                </a:cubicBezTo>
                <a:cubicBezTo>
                  <a:pt x="9078502" y="5917269"/>
                  <a:pt x="9024104" y="5961075"/>
                  <a:pt x="8966835" y="6000750"/>
                </a:cubicBezTo>
                <a:cubicBezTo>
                  <a:pt x="8944394" y="6016369"/>
                  <a:pt x="8916746" y="6029565"/>
                  <a:pt x="8890086" y="6032976"/>
                </a:cubicBezTo>
                <a:cubicBezTo>
                  <a:pt x="8814325" y="6042670"/>
                  <a:pt x="8698529" y="5972026"/>
                  <a:pt x="8668458" y="5901381"/>
                </a:cubicBezTo>
                <a:cubicBezTo>
                  <a:pt x="8652211" y="5863141"/>
                  <a:pt x="8622768" y="5844381"/>
                  <a:pt x="8584079" y="5835404"/>
                </a:cubicBezTo>
                <a:cubicBezTo>
                  <a:pt x="8530310" y="5823017"/>
                  <a:pt x="8476990" y="5808565"/>
                  <a:pt x="8423042" y="5796895"/>
                </a:cubicBezTo>
                <a:cubicBezTo>
                  <a:pt x="8299257" y="5770235"/>
                  <a:pt x="8178614" y="5789355"/>
                  <a:pt x="8063356" y="5834058"/>
                </a:cubicBezTo>
                <a:cubicBezTo>
                  <a:pt x="7779521" y="5944199"/>
                  <a:pt x="7499187" y="6063585"/>
                  <a:pt x="7213826" y="6169597"/>
                </a:cubicBezTo>
                <a:cubicBezTo>
                  <a:pt x="6994621" y="6251013"/>
                  <a:pt x="6874337" y="6205862"/>
                  <a:pt x="6763658" y="5999314"/>
                </a:cubicBezTo>
                <a:cubicBezTo>
                  <a:pt x="6694988" y="5871130"/>
                  <a:pt x="6491761" y="5336853"/>
                  <a:pt x="6426592" y="5215042"/>
                </a:cubicBezTo>
                <a:cubicBezTo>
                  <a:pt x="6384672" y="5136588"/>
                  <a:pt x="6321658" y="5066392"/>
                  <a:pt x="6257117" y="5003917"/>
                </a:cubicBezTo>
                <a:cubicBezTo>
                  <a:pt x="6192577" y="4941441"/>
                  <a:pt x="6158825" y="4951225"/>
                  <a:pt x="6102632" y="5021510"/>
                </a:cubicBezTo>
                <a:cubicBezTo>
                  <a:pt x="6011073" y="5135871"/>
                  <a:pt x="5957842" y="5269260"/>
                  <a:pt x="5921758" y="5408305"/>
                </a:cubicBezTo>
                <a:cubicBezTo>
                  <a:pt x="5879478" y="5571317"/>
                  <a:pt x="5851562" y="5738100"/>
                  <a:pt x="5808834" y="5901022"/>
                </a:cubicBezTo>
                <a:cubicBezTo>
                  <a:pt x="5783340" y="5998237"/>
                  <a:pt x="5749859" y="6095631"/>
                  <a:pt x="5703630" y="6184408"/>
                </a:cubicBezTo>
                <a:cubicBezTo>
                  <a:pt x="5674007" y="6241319"/>
                  <a:pt x="5621944" y="6295806"/>
                  <a:pt x="5566200" y="6326685"/>
                </a:cubicBezTo>
                <a:cubicBezTo>
                  <a:pt x="5524101" y="6350023"/>
                  <a:pt x="5459381" y="6341316"/>
                  <a:pt x="5406240" y="6334584"/>
                </a:cubicBezTo>
                <a:cubicBezTo>
                  <a:pt x="5279224" y="6318606"/>
                  <a:pt x="5178149" y="6248949"/>
                  <a:pt x="5084615" y="6165737"/>
                </a:cubicBezTo>
                <a:cubicBezTo>
                  <a:pt x="5046195" y="6131537"/>
                  <a:pt x="5002390" y="6103261"/>
                  <a:pt x="4960650" y="6072831"/>
                </a:cubicBezTo>
                <a:cubicBezTo>
                  <a:pt x="4936414" y="6055237"/>
                  <a:pt x="4918640" y="6066458"/>
                  <a:pt x="4905176" y="6088091"/>
                </a:cubicBezTo>
                <a:cubicBezTo>
                  <a:pt x="4877618" y="6132434"/>
                  <a:pt x="4848714" y="6176150"/>
                  <a:pt x="4824208" y="6222199"/>
                </a:cubicBezTo>
                <a:cubicBezTo>
                  <a:pt x="4785789" y="6294549"/>
                  <a:pt x="4751588" y="6369143"/>
                  <a:pt x="4713439" y="6441673"/>
                </a:cubicBezTo>
                <a:cubicBezTo>
                  <a:pt x="4702039" y="6463306"/>
                  <a:pt x="4685702" y="6483593"/>
                  <a:pt x="4667389" y="6499751"/>
                </a:cubicBezTo>
                <a:cubicBezTo>
                  <a:pt x="4658413" y="6507650"/>
                  <a:pt x="4636960" y="6510792"/>
                  <a:pt x="4626008" y="6505675"/>
                </a:cubicBezTo>
                <a:cubicBezTo>
                  <a:pt x="4559223" y="6474706"/>
                  <a:pt x="4504737" y="6428567"/>
                  <a:pt x="4467754" y="6363758"/>
                </a:cubicBezTo>
                <a:cubicBezTo>
                  <a:pt x="4464163" y="6357564"/>
                  <a:pt x="4461829" y="6349216"/>
                  <a:pt x="4462547" y="6342214"/>
                </a:cubicBezTo>
                <a:cubicBezTo>
                  <a:pt x="4472062" y="6247154"/>
                  <a:pt x="4478256" y="6149310"/>
                  <a:pt x="4540014" y="6071126"/>
                </a:cubicBezTo>
                <a:cubicBezTo>
                  <a:pt x="4596117" y="6000032"/>
                  <a:pt x="4645936" y="5928669"/>
                  <a:pt x="4670172" y="5839174"/>
                </a:cubicBezTo>
                <a:cubicBezTo>
                  <a:pt x="4682739" y="5792856"/>
                  <a:pt x="4711464" y="5750038"/>
                  <a:pt x="4737585" y="5708477"/>
                </a:cubicBezTo>
                <a:cubicBezTo>
                  <a:pt x="4776633" y="5646271"/>
                  <a:pt x="4851048" y="5635858"/>
                  <a:pt x="4897545" y="5693846"/>
                </a:cubicBezTo>
                <a:cubicBezTo>
                  <a:pt x="4935875" y="5741690"/>
                  <a:pt x="4975641" y="5745730"/>
                  <a:pt x="5029409" y="5740792"/>
                </a:cubicBezTo>
                <a:cubicBezTo>
                  <a:pt x="5087038" y="5735497"/>
                  <a:pt x="5145744" y="5740523"/>
                  <a:pt x="5204001" y="5742049"/>
                </a:cubicBezTo>
                <a:cubicBezTo>
                  <a:pt x="5217286" y="5742408"/>
                  <a:pt x="5230841" y="5745460"/>
                  <a:pt x="5243587" y="5749500"/>
                </a:cubicBezTo>
                <a:cubicBezTo>
                  <a:pt x="5314321" y="5772210"/>
                  <a:pt x="5316386" y="5772569"/>
                  <a:pt x="5323119" y="5695551"/>
                </a:cubicBezTo>
                <a:cubicBezTo>
                  <a:pt x="5340712" y="5493223"/>
                  <a:pt x="5412972" y="4451776"/>
                  <a:pt x="5437748" y="4270811"/>
                </a:cubicBezTo>
                <a:cubicBezTo>
                  <a:pt x="5449507" y="4184547"/>
                  <a:pt x="5416115" y="4149539"/>
                  <a:pt x="5353279" y="4117493"/>
                </a:cubicBezTo>
                <a:cubicBezTo>
                  <a:pt x="5348253" y="4114980"/>
                  <a:pt x="5344393" y="4110132"/>
                  <a:pt x="5333711" y="4100976"/>
                </a:cubicBezTo>
                <a:cubicBezTo>
                  <a:pt x="5349958" y="4091641"/>
                  <a:pt x="5361807" y="4080510"/>
                  <a:pt x="5375362" y="4077817"/>
                </a:cubicBezTo>
                <a:cubicBezTo>
                  <a:pt x="5409472" y="4070995"/>
                  <a:pt x="5428681" y="4049541"/>
                  <a:pt x="5435324" y="4018573"/>
                </a:cubicBezTo>
                <a:cubicBezTo>
                  <a:pt x="5451302" y="3943619"/>
                  <a:pt x="5474461" y="3868487"/>
                  <a:pt x="5445018" y="3791289"/>
                </a:cubicBezTo>
                <a:cubicBezTo>
                  <a:pt x="5443493" y="3787250"/>
                  <a:pt x="5443403" y="3782403"/>
                  <a:pt x="5443762" y="3778004"/>
                </a:cubicBezTo>
                <a:cubicBezTo>
                  <a:pt x="5453187" y="3679353"/>
                  <a:pt x="5462882" y="3580702"/>
                  <a:pt x="5472038" y="3481961"/>
                </a:cubicBezTo>
                <a:cubicBezTo>
                  <a:pt x="5473115" y="3470651"/>
                  <a:pt x="5475180" y="3455570"/>
                  <a:pt x="5469345" y="3448030"/>
                </a:cubicBezTo>
                <a:cubicBezTo>
                  <a:pt x="5433169" y="3401353"/>
                  <a:pt x="5439543" y="3347943"/>
                  <a:pt x="5447801" y="3297136"/>
                </a:cubicBezTo>
                <a:cubicBezTo>
                  <a:pt x="5465754" y="3185379"/>
                  <a:pt x="5488465" y="3074431"/>
                  <a:pt x="5510457" y="2963392"/>
                </a:cubicBezTo>
                <a:cubicBezTo>
                  <a:pt x="5516741" y="2931705"/>
                  <a:pt x="5531282" y="2901186"/>
                  <a:pt x="5534873" y="2869409"/>
                </a:cubicBezTo>
                <a:cubicBezTo>
                  <a:pt x="5539451" y="2828297"/>
                  <a:pt x="5502917" y="2764025"/>
                  <a:pt x="5471230" y="2766988"/>
                </a:cubicBezTo>
                <a:cubicBezTo>
                  <a:pt x="5438556" y="2770040"/>
                  <a:pt x="5397623" y="2790685"/>
                  <a:pt x="5379491" y="2816897"/>
                </a:cubicBezTo>
                <a:cubicBezTo>
                  <a:pt x="5355165" y="2852084"/>
                  <a:pt x="5324734" y="2863933"/>
                  <a:pt x="5290444" y="2882245"/>
                </a:cubicBezTo>
                <a:cubicBezTo>
                  <a:pt x="5227161" y="2916086"/>
                  <a:pt x="5171237" y="2963662"/>
                  <a:pt x="5111813" y="3004863"/>
                </a:cubicBezTo>
                <a:cubicBezTo>
                  <a:pt x="5079139" y="3027484"/>
                  <a:pt x="5045478" y="3048758"/>
                  <a:pt x="5012175" y="3070661"/>
                </a:cubicBezTo>
                <a:cubicBezTo>
                  <a:pt x="4982373" y="3090319"/>
                  <a:pt x="4953469" y="3111504"/>
                  <a:pt x="4922590" y="3129277"/>
                </a:cubicBezTo>
                <a:cubicBezTo>
                  <a:pt x="4879503" y="3154052"/>
                  <a:pt x="4837314" y="3184931"/>
                  <a:pt x="4790457" y="3197947"/>
                </a:cubicBezTo>
                <a:cubicBezTo>
                  <a:pt x="4675827" y="3229723"/>
                  <a:pt x="4558865" y="3252972"/>
                  <a:pt x="4442709" y="3279273"/>
                </a:cubicBezTo>
                <a:cubicBezTo>
                  <a:pt x="4420897" y="3284210"/>
                  <a:pt x="4398456" y="3291750"/>
                  <a:pt x="4376733" y="3290314"/>
                </a:cubicBezTo>
                <a:cubicBezTo>
                  <a:pt x="4360037" y="3289237"/>
                  <a:pt x="4335710" y="3280081"/>
                  <a:pt x="4329606" y="3267334"/>
                </a:cubicBezTo>
                <a:cubicBezTo>
                  <a:pt x="4309679" y="3226222"/>
                  <a:pt x="4277633" y="3232955"/>
                  <a:pt x="4245587" y="3239956"/>
                </a:cubicBezTo>
                <a:cubicBezTo>
                  <a:pt x="4237149" y="3241751"/>
                  <a:pt x="4228262" y="3254408"/>
                  <a:pt x="4225480" y="3263834"/>
                </a:cubicBezTo>
                <a:cubicBezTo>
                  <a:pt x="4224313" y="3267873"/>
                  <a:pt x="4237059" y="3279901"/>
                  <a:pt x="4245138" y="3282235"/>
                </a:cubicBezTo>
                <a:cubicBezTo>
                  <a:pt x="4276645" y="3291302"/>
                  <a:pt x="4309319" y="3296598"/>
                  <a:pt x="4340647" y="3306203"/>
                </a:cubicBezTo>
                <a:cubicBezTo>
                  <a:pt x="4351509" y="3309524"/>
                  <a:pt x="4359767" y="3321462"/>
                  <a:pt x="4369192" y="3329541"/>
                </a:cubicBezTo>
                <a:cubicBezTo>
                  <a:pt x="4360575" y="3339056"/>
                  <a:pt x="4353573" y="3354047"/>
                  <a:pt x="4343071" y="3357009"/>
                </a:cubicBezTo>
                <a:cubicBezTo>
                  <a:pt x="4312102" y="3365806"/>
                  <a:pt x="4279697" y="3369756"/>
                  <a:pt x="4240201" y="3377026"/>
                </a:cubicBezTo>
                <a:cubicBezTo>
                  <a:pt x="4244420" y="3390132"/>
                  <a:pt x="4244599" y="3411496"/>
                  <a:pt x="4255191" y="3420024"/>
                </a:cubicBezTo>
                <a:cubicBezTo>
                  <a:pt x="4282839" y="3442106"/>
                  <a:pt x="4296034" y="3471100"/>
                  <a:pt x="4276466" y="3496593"/>
                </a:cubicBezTo>
                <a:cubicBezTo>
                  <a:pt x="4264617" y="3512032"/>
                  <a:pt x="4230596" y="3510417"/>
                  <a:pt x="4196037" y="3519124"/>
                </a:cubicBezTo>
                <a:cubicBezTo>
                  <a:pt x="4187240" y="3534204"/>
                  <a:pt x="4169736" y="3560146"/>
                  <a:pt x="4156271" y="3588063"/>
                </a:cubicBezTo>
                <a:cubicBezTo>
                  <a:pt x="4140832" y="3620019"/>
                  <a:pt x="4116326" y="3629354"/>
                  <a:pt x="4083742" y="3625405"/>
                </a:cubicBezTo>
                <a:cubicBezTo>
                  <a:pt x="4012020" y="3616787"/>
                  <a:pt x="3939939" y="3604579"/>
                  <a:pt x="3884016" y="3556107"/>
                </a:cubicBezTo>
                <a:cubicBezTo>
                  <a:pt x="3853855" y="3529985"/>
                  <a:pt x="3834466" y="3491387"/>
                  <a:pt x="3806190" y="3453057"/>
                </a:cubicBezTo>
                <a:cubicBezTo>
                  <a:pt x="3803138" y="3454224"/>
                  <a:pt x="3791289" y="3458622"/>
                  <a:pt x="3779709" y="3463470"/>
                </a:cubicBezTo>
                <a:cubicBezTo>
                  <a:pt x="3746138" y="3477563"/>
                  <a:pt x="3722350" y="3467689"/>
                  <a:pt x="3696947" y="3441029"/>
                </a:cubicBezTo>
                <a:cubicBezTo>
                  <a:pt x="3666876" y="3409521"/>
                  <a:pt x="3522894" y="3309254"/>
                  <a:pt x="3484474" y="3289775"/>
                </a:cubicBezTo>
                <a:cubicBezTo>
                  <a:pt x="3441028" y="3267783"/>
                  <a:pt x="3395428" y="3249202"/>
                  <a:pt x="3349289" y="3233314"/>
                </a:cubicBezTo>
                <a:cubicBezTo>
                  <a:pt x="3327477" y="3225773"/>
                  <a:pt x="3312576" y="3233942"/>
                  <a:pt x="3308895" y="3264193"/>
                </a:cubicBezTo>
                <a:cubicBezTo>
                  <a:pt x="3299650" y="3339954"/>
                  <a:pt x="3294982" y="3412214"/>
                  <a:pt x="3332234" y="3484564"/>
                </a:cubicBezTo>
                <a:cubicBezTo>
                  <a:pt x="3355483" y="3529716"/>
                  <a:pt x="3360330" y="3583934"/>
                  <a:pt x="3379181" y="3631868"/>
                </a:cubicBezTo>
                <a:cubicBezTo>
                  <a:pt x="3390581" y="3660682"/>
                  <a:pt x="3407546" y="3692997"/>
                  <a:pt x="3431693" y="3709783"/>
                </a:cubicBezTo>
                <a:cubicBezTo>
                  <a:pt x="3466252" y="3733840"/>
                  <a:pt x="3482948" y="3762026"/>
                  <a:pt x="3487078" y="3801163"/>
                </a:cubicBezTo>
                <a:cubicBezTo>
                  <a:pt x="3488334" y="3813012"/>
                  <a:pt x="3489052" y="3824951"/>
                  <a:pt x="3490309" y="3836890"/>
                </a:cubicBezTo>
                <a:cubicBezTo>
                  <a:pt x="3495336" y="3885362"/>
                  <a:pt x="3471728" y="3952057"/>
                  <a:pt x="3573162" y="3938593"/>
                </a:cubicBezTo>
                <a:cubicBezTo>
                  <a:pt x="3531062" y="3977640"/>
                  <a:pt x="3495067" y="3981949"/>
                  <a:pt x="3457904" y="3970190"/>
                </a:cubicBezTo>
                <a:cubicBezTo>
                  <a:pt x="3395428" y="3950531"/>
                  <a:pt x="3333491" y="3929167"/>
                  <a:pt x="3272092" y="3906277"/>
                </a:cubicBezTo>
                <a:cubicBezTo>
                  <a:pt x="3241841" y="3895057"/>
                  <a:pt x="3222542" y="3895326"/>
                  <a:pt x="3189329" y="3914446"/>
                </a:cubicBezTo>
                <a:cubicBezTo>
                  <a:pt x="3089331" y="3971985"/>
                  <a:pt x="2987269" y="4029165"/>
                  <a:pt x="2871383" y="4052324"/>
                </a:cubicBezTo>
                <a:cubicBezTo>
                  <a:pt x="2845801" y="4057441"/>
                  <a:pt x="2821385" y="4068123"/>
                  <a:pt x="2797508" y="4075842"/>
                </a:cubicBezTo>
                <a:cubicBezTo>
                  <a:pt x="2810254" y="4115608"/>
                  <a:pt x="2817166" y="4151604"/>
                  <a:pt x="2833772" y="4182393"/>
                </a:cubicBezTo>
                <a:cubicBezTo>
                  <a:pt x="2842031" y="4197742"/>
                  <a:pt x="2871832" y="4199717"/>
                  <a:pt x="2886015" y="4213810"/>
                </a:cubicBezTo>
                <a:cubicBezTo>
                  <a:pt x="3104232" y="4430412"/>
                  <a:pt x="3337081" y="4634087"/>
                  <a:pt x="3500363" y="4899700"/>
                </a:cubicBezTo>
                <a:cubicBezTo>
                  <a:pt x="3550002" y="4980399"/>
                  <a:pt x="3589409" y="5065405"/>
                  <a:pt x="3601437" y="5160825"/>
                </a:cubicBezTo>
                <a:cubicBezTo>
                  <a:pt x="3612119" y="5245652"/>
                  <a:pt x="3593089" y="5321682"/>
                  <a:pt x="3531242" y="5382902"/>
                </a:cubicBezTo>
                <a:cubicBezTo>
                  <a:pt x="3500542" y="5413242"/>
                  <a:pt x="3215720" y="5620867"/>
                  <a:pt x="3105220" y="5694654"/>
                </a:cubicBezTo>
                <a:cubicBezTo>
                  <a:pt x="3079906" y="5711529"/>
                  <a:pt x="3049027" y="5723737"/>
                  <a:pt x="3019046" y="5729033"/>
                </a:cubicBezTo>
                <a:cubicBezTo>
                  <a:pt x="2922549" y="5745909"/>
                  <a:pt x="2827758" y="5773826"/>
                  <a:pt x="2726683" y="5758745"/>
                </a:cubicBezTo>
                <a:cubicBezTo>
                  <a:pt x="2687366" y="5752911"/>
                  <a:pt x="2643023" y="5764760"/>
                  <a:pt x="2603796" y="5777506"/>
                </a:cubicBezTo>
                <a:cubicBezTo>
                  <a:pt x="2447875" y="5828223"/>
                  <a:pt x="2292403" y="5880735"/>
                  <a:pt x="2138368" y="5936838"/>
                </a:cubicBezTo>
                <a:cubicBezTo>
                  <a:pt x="2109553" y="5947340"/>
                  <a:pt x="2090882" y="5984503"/>
                  <a:pt x="2062157" y="5996980"/>
                </a:cubicBezTo>
                <a:cubicBezTo>
                  <a:pt x="2014852" y="6017626"/>
                  <a:pt x="2002644" y="6059366"/>
                  <a:pt x="1984601" y="6098773"/>
                </a:cubicBezTo>
                <a:cubicBezTo>
                  <a:pt x="1972662" y="6124715"/>
                  <a:pt x="1961083" y="6151824"/>
                  <a:pt x="1988192" y="6176958"/>
                </a:cubicBezTo>
                <a:cubicBezTo>
                  <a:pt x="1991692" y="6180189"/>
                  <a:pt x="1993757" y="6187550"/>
                  <a:pt x="1992859" y="6192397"/>
                </a:cubicBezTo>
                <a:cubicBezTo>
                  <a:pt x="1978407" y="6266363"/>
                  <a:pt x="1963596" y="6340329"/>
                  <a:pt x="1948247" y="6414205"/>
                </a:cubicBezTo>
                <a:cubicBezTo>
                  <a:pt x="1946182" y="6424079"/>
                  <a:pt x="1942142" y="6433863"/>
                  <a:pt x="1937475" y="6442930"/>
                </a:cubicBezTo>
                <a:cubicBezTo>
                  <a:pt x="1904980" y="6506303"/>
                  <a:pt x="1872755" y="6569767"/>
                  <a:pt x="1839003" y="6632422"/>
                </a:cubicBezTo>
                <a:cubicBezTo>
                  <a:pt x="1829488" y="6650106"/>
                  <a:pt x="1818088" y="6669854"/>
                  <a:pt x="1802110" y="6680446"/>
                </a:cubicBezTo>
                <a:cubicBezTo>
                  <a:pt x="1774822" y="6698579"/>
                  <a:pt x="1748790" y="6694449"/>
                  <a:pt x="1732543" y="6660429"/>
                </a:cubicBezTo>
                <a:cubicBezTo>
                  <a:pt x="1663065" y="6514382"/>
                  <a:pt x="1638649" y="6362142"/>
                  <a:pt x="1644753" y="6199758"/>
                </a:cubicBezTo>
                <a:cubicBezTo>
                  <a:pt x="1649151" y="6081538"/>
                  <a:pt x="1627339" y="5962242"/>
                  <a:pt x="1616208" y="5843483"/>
                </a:cubicBezTo>
                <a:cubicBezTo>
                  <a:pt x="1612797" y="5806859"/>
                  <a:pt x="1581828" y="5805423"/>
                  <a:pt x="1558490" y="5812155"/>
                </a:cubicBezTo>
                <a:cubicBezTo>
                  <a:pt x="1492064" y="5831275"/>
                  <a:pt x="1422676" y="5846355"/>
                  <a:pt x="1372946" y="5901471"/>
                </a:cubicBezTo>
                <a:cubicBezTo>
                  <a:pt x="1361995" y="5913589"/>
                  <a:pt x="1349877" y="5925707"/>
                  <a:pt x="1335964" y="5933876"/>
                </a:cubicBezTo>
                <a:cubicBezTo>
                  <a:pt x="1307778" y="5950572"/>
                  <a:pt x="1299429" y="5974808"/>
                  <a:pt x="1291171" y="6005687"/>
                </a:cubicBezTo>
                <a:cubicBezTo>
                  <a:pt x="1276540" y="6060803"/>
                  <a:pt x="1260202" y="6119239"/>
                  <a:pt x="1184262" y="6124535"/>
                </a:cubicBezTo>
                <a:cubicBezTo>
                  <a:pt x="1166399" y="6125792"/>
                  <a:pt x="1146471" y="6141680"/>
                  <a:pt x="1133096" y="6156132"/>
                </a:cubicBezTo>
                <a:cubicBezTo>
                  <a:pt x="1094408" y="6198052"/>
                  <a:pt x="1025109" y="6190422"/>
                  <a:pt x="995577" y="6253706"/>
                </a:cubicBezTo>
                <a:cubicBezTo>
                  <a:pt x="976996" y="6293472"/>
                  <a:pt x="930767" y="6323094"/>
                  <a:pt x="870266" y="6311604"/>
                </a:cubicBezTo>
                <a:cubicBezTo>
                  <a:pt x="864611" y="6212864"/>
                  <a:pt x="868291" y="6115110"/>
                  <a:pt x="895041" y="6019870"/>
                </a:cubicBezTo>
                <a:cubicBezTo>
                  <a:pt x="909134" y="5969781"/>
                  <a:pt x="1057963" y="5579845"/>
                  <a:pt x="1108770" y="5432093"/>
                </a:cubicBezTo>
                <a:cubicBezTo>
                  <a:pt x="1138482" y="5345470"/>
                  <a:pt x="1177709" y="5322311"/>
                  <a:pt x="1258946" y="5362436"/>
                </a:cubicBezTo>
                <a:cubicBezTo>
                  <a:pt x="1322858" y="5394122"/>
                  <a:pt x="1380038" y="5430118"/>
                  <a:pt x="1459749" y="5407318"/>
                </a:cubicBezTo>
                <a:cubicBezTo>
                  <a:pt x="1504092" y="5394661"/>
                  <a:pt x="1557053" y="5412614"/>
                  <a:pt x="1606154" y="5415756"/>
                </a:cubicBezTo>
                <a:cubicBezTo>
                  <a:pt x="1645651" y="5418269"/>
                  <a:pt x="1686224" y="5427335"/>
                  <a:pt x="1719437" y="5392507"/>
                </a:cubicBezTo>
                <a:cubicBezTo>
                  <a:pt x="1726439" y="5385146"/>
                  <a:pt x="1849506" y="5377606"/>
                  <a:pt x="1895285" y="5372489"/>
                </a:cubicBezTo>
                <a:cubicBezTo>
                  <a:pt x="1902646" y="5371681"/>
                  <a:pt x="1911892" y="5370963"/>
                  <a:pt x="1916560" y="5366385"/>
                </a:cubicBezTo>
                <a:cubicBezTo>
                  <a:pt x="1970688" y="5313065"/>
                  <a:pt x="2150755" y="5284251"/>
                  <a:pt x="2173017" y="5278147"/>
                </a:cubicBezTo>
                <a:cubicBezTo>
                  <a:pt x="2230466" y="5262348"/>
                  <a:pt x="2288723" y="5249332"/>
                  <a:pt x="2346801" y="5236137"/>
                </a:cubicBezTo>
                <a:cubicBezTo>
                  <a:pt x="2367985" y="5231379"/>
                  <a:pt x="2389798" y="5229405"/>
                  <a:pt x="2422831" y="5224468"/>
                </a:cubicBezTo>
                <a:cubicBezTo>
                  <a:pt x="2372024" y="5183446"/>
                  <a:pt x="1853725" y="4730764"/>
                  <a:pt x="1800045" y="4688843"/>
                </a:cubicBezTo>
                <a:cubicBezTo>
                  <a:pt x="1747354" y="4647732"/>
                  <a:pt x="1701843" y="4608325"/>
                  <a:pt x="1687750" y="4533462"/>
                </a:cubicBezTo>
                <a:cubicBezTo>
                  <a:pt x="1663424" y="4405098"/>
                  <a:pt x="1624287" y="4279608"/>
                  <a:pt x="1590356" y="4153129"/>
                </a:cubicBezTo>
                <a:cubicBezTo>
                  <a:pt x="1575006" y="4095860"/>
                  <a:pt x="1618093" y="4065789"/>
                  <a:pt x="1645830" y="4028985"/>
                </a:cubicBezTo>
                <a:cubicBezTo>
                  <a:pt x="1671593" y="3994875"/>
                  <a:pt x="1700138" y="3962919"/>
                  <a:pt x="1734428" y="3921537"/>
                </a:cubicBezTo>
                <a:cubicBezTo>
                  <a:pt x="1657948" y="3931322"/>
                  <a:pt x="1609924" y="3875757"/>
                  <a:pt x="1633892" y="3820732"/>
                </a:cubicBezTo>
                <a:cubicBezTo>
                  <a:pt x="1674196" y="3728005"/>
                  <a:pt x="1716206" y="3635997"/>
                  <a:pt x="1761177" y="3545425"/>
                </a:cubicBezTo>
                <a:cubicBezTo>
                  <a:pt x="1782003" y="3503504"/>
                  <a:pt x="1789633" y="3462482"/>
                  <a:pt x="1786042" y="3416343"/>
                </a:cubicBezTo>
                <a:cubicBezTo>
                  <a:pt x="1783439" y="3382772"/>
                  <a:pt x="1776796" y="3338607"/>
                  <a:pt x="1794211" y="3316885"/>
                </a:cubicBezTo>
                <a:cubicBezTo>
                  <a:pt x="1823743" y="3279991"/>
                  <a:pt x="1867459" y="3249471"/>
                  <a:pt x="1911443" y="3230531"/>
                </a:cubicBezTo>
                <a:cubicBezTo>
                  <a:pt x="1952645" y="3212758"/>
                  <a:pt x="1984511" y="3198126"/>
                  <a:pt x="1992680" y="3149204"/>
                </a:cubicBezTo>
                <a:cubicBezTo>
                  <a:pt x="1995822" y="3130264"/>
                  <a:pt x="2012877" y="3113119"/>
                  <a:pt x="2024995" y="3096154"/>
                </a:cubicBezTo>
                <a:cubicBezTo>
                  <a:pt x="2085945" y="3010967"/>
                  <a:pt x="2090882" y="2916535"/>
                  <a:pt x="2072480" y="2817884"/>
                </a:cubicBezTo>
                <a:cubicBezTo>
                  <a:pt x="2067813" y="2792750"/>
                  <a:pt x="2054348" y="2784312"/>
                  <a:pt x="2028496" y="2777311"/>
                </a:cubicBezTo>
                <a:cubicBezTo>
                  <a:pt x="1877333" y="2736468"/>
                  <a:pt x="1364957" y="2755408"/>
                  <a:pt x="1260741" y="2752625"/>
                </a:cubicBezTo>
                <a:cubicBezTo>
                  <a:pt x="1225104" y="2751728"/>
                  <a:pt x="1188750" y="2761692"/>
                  <a:pt x="1153742" y="2757652"/>
                </a:cubicBezTo>
                <a:cubicBezTo>
                  <a:pt x="1023494" y="2742482"/>
                  <a:pt x="893425" y="2725517"/>
                  <a:pt x="763895" y="2705140"/>
                </a:cubicBezTo>
                <a:cubicBezTo>
                  <a:pt x="712729" y="2697061"/>
                  <a:pt x="662820" y="2679737"/>
                  <a:pt x="613270" y="2663849"/>
                </a:cubicBezTo>
                <a:cubicBezTo>
                  <a:pt x="578891" y="2652807"/>
                  <a:pt x="549807" y="2655141"/>
                  <a:pt x="522070" y="2680006"/>
                </a:cubicBezTo>
                <a:cubicBezTo>
                  <a:pt x="491011" y="2707743"/>
                  <a:pt x="454836" y="2715642"/>
                  <a:pt x="413006" y="2701190"/>
                </a:cubicBezTo>
                <a:cubicBezTo>
                  <a:pt x="413634" y="2686469"/>
                  <a:pt x="414263" y="2672376"/>
                  <a:pt x="414622" y="2664118"/>
                </a:cubicBezTo>
                <a:cubicBezTo>
                  <a:pt x="373689" y="2667259"/>
                  <a:pt x="327640" y="2684225"/>
                  <a:pt x="298287" y="2668965"/>
                </a:cubicBezTo>
                <a:cubicBezTo>
                  <a:pt x="271448" y="2655051"/>
                  <a:pt x="262561" y="2606399"/>
                  <a:pt x="241915" y="2565556"/>
                </a:cubicBezTo>
                <a:cubicBezTo>
                  <a:pt x="222526" y="2590152"/>
                  <a:pt x="204214" y="2613311"/>
                  <a:pt x="182401" y="2641048"/>
                </a:cubicBezTo>
                <a:cubicBezTo>
                  <a:pt x="160589" y="2632880"/>
                  <a:pt x="128094" y="2627314"/>
                  <a:pt x="105204" y="2609451"/>
                </a:cubicBezTo>
                <a:cubicBezTo>
                  <a:pt x="92368" y="2599487"/>
                  <a:pt x="90303" y="2568698"/>
                  <a:pt x="92547" y="2548232"/>
                </a:cubicBezTo>
                <a:cubicBezTo>
                  <a:pt x="95240" y="2523636"/>
                  <a:pt x="93894" y="2508825"/>
                  <a:pt x="66874" y="2501824"/>
                </a:cubicBezTo>
                <a:cubicBezTo>
                  <a:pt x="57808" y="2499400"/>
                  <a:pt x="46139" y="2487731"/>
                  <a:pt x="44613" y="2478754"/>
                </a:cubicBezTo>
                <a:cubicBezTo>
                  <a:pt x="37611" y="2439258"/>
                  <a:pt x="35816" y="2398774"/>
                  <a:pt x="27827" y="2359547"/>
                </a:cubicBezTo>
                <a:cubicBezTo>
                  <a:pt x="25044" y="2345813"/>
                  <a:pt x="9695" y="2334682"/>
                  <a:pt x="0" y="2322295"/>
                </a:cubicBezTo>
                <a:cubicBezTo>
                  <a:pt x="0" y="2298418"/>
                  <a:pt x="0" y="2274451"/>
                  <a:pt x="0" y="2250573"/>
                </a:cubicBezTo>
                <a:cubicBezTo>
                  <a:pt x="87161" y="2201562"/>
                  <a:pt x="91380" y="2120594"/>
                  <a:pt x="76659" y="2035228"/>
                </a:cubicBezTo>
                <a:cubicBezTo>
                  <a:pt x="97933" y="2033343"/>
                  <a:pt x="112565" y="2032894"/>
                  <a:pt x="126927" y="2030740"/>
                </a:cubicBezTo>
                <a:cubicBezTo>
                  <a:pt x="174951" y="2023469"/>
                  <a:pt x="213101" y="2039806"/>
                  <a:pt x="233746" y="2084509"/>
                </a:cubicBezTo>
                <a:cubicBezTo>
                  <a:pt x="246583" y="2112336"/>
                  <a:pt x="249814" y="2144472"/>
                  <a:pt x="259150" y="2174184"/>
                </a:cubicBezTo>
                <a:cubicBezTo>
                  <a:pt x="263369" y="2187648"/>
                  <a:pt x="268485" y="2203985"/>
                  <a:pt x="278718" y="2211795"/>
                </a:cubicBezTo>
                <a:cubicBezTo>
                  <a:pt x="316420" y="2240609"/>
                  <a:pt x="355467" y="2267808"/>
                  <a:pt x="395681" y="2292942"/>
                </a:cubicBezTo>
                <a:cubicBezTo>
                  <a:pt x="438589" y="2319871"/>
                  <a:pt x="484458" y="2342133"/>
                  <a:pt x="527007" y="2369601"/>
                </a:cubicBezTo>
                <a:cubicBezTo>
                  <a:pt x="609770" y="2423010"/>
                  <a:pt x="699175" y="2378128"/>
                  <a:pt x="784541" y="2389977"/>
                </a:cubicBezTo>
                <a:cubicBezTo>
                  <a:pt x="785618" y="2390157"/>
                  <a:pt x="786964" y="2388451"/>
                  <a:pt x="788131" y="2387464"/>
                </a:cubicBezTo>
                <a:cubicBezTo>
                  <a:pt x="848274" y="2334592"/>
                  <a:pt x="920444" y="2341953"/>
                  <a:pt x="992345" y="2345723"/>
                </a:cubicBezTo>
                <a:cubicBezTo>
                  <a:pt x="1039741" y="2348147"/>
                  <a:pt x="1089381" y="2356854"/>
                  <a:pt x="1134353" y="2346621"/>
                </a:cubicBezTo>
                <a:cubicBezTo>
                  <a:pt x="1247276" y="2321128"/>
                  <a:pt x="1355442" y="2330284"/>
                  <a:pt x="1465404" y="2362150"/>
                </a:cubicBezTo>
                <a:cubicBezTo>
                  <a:pt x="1589458" y="2398056"/>
                  <a:pt x="1711987" y="2388541"/>
                  <a:pt x="1834605" y="2343749"/>
                </a:cubicBezTo>
                <a:cubicBezTo>
                  <a:pt x="1916560" y="2313767"/>
                  <a:pt x="2002644" y="2290788"/>
                  <a:pt x="2088907" y="2278131"/>
                </a:cubicBezTo>
                <a:cubicBezTo>
                  <a:pt x="2158564" y="2267898"/>
                  <a:pt x="2218976" y="2243661"/>
                  <a:pt x="2278310" y="2209641"/>
                </a:cubicBezTo>
                <a:cubicBezTo>
                  <a:pt x="2343300" y="2172388"/>
                  <a:pt x="2424626" y="2173645"/>
                  <a:pt x="2484499" y="2123646"/>
                </a:cubicBezTo>
                <a:cubicBezTo>
                  <a:pt x="2498143" y="2112246"/>
                  <a:pt x="2511518" y="2100397"/>
                  <a:pt x="2525073" y="2088818"/>
                </a:cubicBezTo>
                <a:cubicBezTo>
                  <a:pt x="2542218" y="2074186"/>
                  <a:pt x="2557298" y="2052373"/>
                  <a:pt x="2577046" y="2046718"/>
                </a:cubicBezTo>
                <a:cubicBezTo>
                  <a:pt x="2608464" y="2037652"/>
                  <a:pt x="2642933" y="2039447"/>
                  <a:pt x="2679108" y="2036305"/>
                </a:cubicBezTo>
                <a:cubicBezTo>
                  <a:pt x="2675159" y="2013326"/>
                  <a:pt x="2676685" y="1997976"/>
                  <a:pt x="2670132" y="1987833"/>
                </a:cubicBezTo>
                <a:cubicBezTo>
                  <a:pt x="2638176" y="1937834"/>
                  <a:pt x="2638624" y="1881282"/>
                  <a:pt x="2633508" y="1825628"/>
                </a:cubicBezTo>
                <a:cubicBezTo>
                  <a:pt x="2633239" y="1822666"/>
                  <a:pt x="2632161" y="1819794"/>
                  <a:pt x="2631533" y="1816921"/>
                </a:cubicBezTo>
                <a:cubicBezTo>
                  <a:pt x="2618876" y="1756420"/>
                  <a:pt x="2596615" y="1696009"/>
                  <a:pt x="2596345" y="1635507"/>
                </a:cubicBezTo>
                <a:cubicBezTo>
                  <a:pt x="2596076" y="1574647"/>
                  <a:pt x="2614209" y="1512710"/>
                  <a:pt x="2631174" y="1453196"/>
                </a:cubicBezTo>
                <a:cubicBezTo>
                  <a:pt x="2642933" y="1412084"/>
                  <a:pt x="2673543" y="1384795"/>
                  <a:pt x="2717348" y="1369266"/>
                </a:cubicBezTo>
                <a:cubicBezTo>
                  <a:pt x="2746072" y="1359033"/>
                  <a:pt x="2770219" y="1334527"/>
                  <a:pt x="2794994" y="1314600"/>
                </a:cubicBezTo>
                <a:cubicBezTo>
                  <a:pt x="2837542" y="1280489"/>
                  <a:pt x="2873358" y="1237133"/>
                  <a:pt x="2938707" y="1245661"/>
                </a:cubicBezTo>
                <a:cubicBezTo>
                  <a:pt x="2956570" y="1247994"/>
                  <a:pt x="2977306" y="1225284"/>
                  <a:pt x="2997323" y="1215500"/>
                </a:cubicBezTo>
                <a:cubicBezTo>
                  <a:pt x="3015455" y="1206613"/>
                  <a:pt x="3038076" y="1189019"/>
                  <a:pt x="3052438" y="1193867"/>
                </a:cubicBezTo>
                <a:cubicBezTo>
                  <a:pt x="3102257" y="1210563"/>
                  <a:pt x="3147499" y="1244943"/>
                  <a:pt x="3204589" y="1220975"/>
                </a:cubicBezTo>
                <a:cubicBezTo>
                  <a:pt x="3206654" y="1220078"/>
                  <a:pt x="3210783" y="1221783"/>
                  <a:pt x="3212937" y="1223579"/>
                </a:cubicBezTo>
                <a:cubicBezTo>
                  <a:pt x="3257101" y="1259843"/>
                  <a:pt x="3312396" y="1282015"/>
                  <a:pt x="3339684" y="1339554"/>
                </a:cubicBezTo>
                <a:cubicBezTo>
                  <a:pt x="3351623" y="1364688"/>
                  <a:pt x="3381874" y="1382192"/>
                  <a:pt x="3406020" y="1400235"/>
                </a:cubicBezTo>
                <a:cubicBezTo>
                  <a:pt x="3437168" y="1423663"/>
                  <a:pt x="3470381" y="1444219"/>
                  <a:pt x="3509339" y="1470520"/>
                </a:cubicBezTo>
                <a:cubicBezTo>
                  <a:pt x="3449646" y="1509209"/>
                  <a:pt x="3456917" y="1550141"/>
                  <a:pt x="3468407" y="1603821"/>
                </a:cubicBezTo>
                <a:cubicBezTo>
                  <a:pt x="3481333" y="1664232"/>
                  <a:pt x="3477024" y="1732094"/>
                  <a:pt x="3464188" y="1793403"/>
                </a:cubicBezTo>
                <a:cubicBezTo>
                  <a:pt x="3446055" y="1879846"/>
                  <a:pt x="3412214" y="1962878"/>
                  <a:pt x="3387439" y="2048065"/>
                </a:cubicBezTo>
                <a:cubicBezTo>
                  <a:pt x="3383849" y="2060452"/>
                  <a:pt x="3388426" y="2083162"/>
                  <a:pt x="3397583" y="2089895"/>
                </a:cubicBezTo>
                <a:cubicBezTo>
                  <a:pt x="3496682" y="2163322"/>
                  <a:pt x="3532588" y="2261255"/>
                  <a:pt x="3528010" y="2382437"/>
                </a:cubicBezTo>
                <a:cubicBezTo>
                  <a:pt x="3522355" y="2532343"/>
                  <a:pt x="3524509" y="2682430"/>
                  <a:pt x="3523881" y="2832516"/>
                </a:cubicBezTo>
                <a:cubicBezTo>
                  <a:pt x="3523791" y="2845532"/>
                  <a:pt x="3523881" y="2861061"/>
                  <a:pt x="3530344" y="2871294"/>
                </a:cubicBezTo>
                <a:cubicBezTo>
                  <a:pt x="3562659" y="2922908"/>
                  <a:pt x="3597578" y="2972817"/>
                  <a:pt x="3630521" y="3023893"/>
                </a:cubicBezTo>
                <a:cubicBezTo>
                  <a:pt x="3645242" y="3046694"/>
                  <a:pt x="3662746" y="3056747"/>
                  <a:pt x="3691471" y="3060517"/>
                </a:cubicBezTo>
                <a:cubicBezTo>
                  <a:pt x="3720824" y="3064377"/>
                  <a:pt x="3847751" y="3144178"/>
                  <a:pt x="3886619" y="3160964"/>
                </a:cubicBezTo>
                <a:cubicBezTo>
                  <a:pt x="3921268" y="3175864"/>
                  <a:pt x="3953942" y="3186277"/>
                  <a:pt x="3951070" y="3236994"/>
                </a:cubicBezTo>
                <a:cubicBezTo>
                  <a:pt x="3974947" y="3204499"/>
                  <a:pt x="3992720" y="3171376"/>
                  <a:pt x="4010045" y="3137984"/>
                </a:cubicBezTo>
                <a:cubicBezTo>
                  <a:pt x="4025036" y="3109170"/>
                  <a:pt x="4038410" y="3079368"/>
                  <a:pt x="4054478" y="3051182"/>
                </a:cubicBezTo>
                <a:cubicBezTo>
                  <a:pt x="4071623" y="3021201"/>
                  <a:pt x="4100886" y="3011326"/>
                  <a:pt x="4131765" y="3021470"/>
                </a:cubicBezTo>
                <a:cubicBezTo>
                  <a:pt x="4199717" y="3043911"/>
                  <a:pt x="4260218" y="3016174"/>
                  <a:pt x="4320630" y="2995528"/>
                </a:cubicBezTo>
                <a:cubicBezTo>
                  <a:pt x="4403482" y="2967162"/>
                  <a:pt x="4463714" y="2890144"/>
                  <a:pt x="4557159" y="2882694"/>
                </a:cubicBezTo>
                <a:cubicBezTo>
                  <a:pt x="4559672" y="2882514"/>
                  <a:pt x="4562724" y="2879911"/>
                  <a:pt x="4564340" y="2877578"/>
                </a:cubicBezTo>
                <a:cubicBezTo>
                  <a:pt x="4590462" y="2840146"/>
                  <a:pt x="4630317" y="2842120"/>
                  <a:pt x="4669185" y="2839966"/>
                </a:cubicBezTo>
                <a:cubicBezTo>
                  <a:pt x="4682111" y="2839248"/>
                  <a:pt x="4696114" y="2837902"/>
                  <a:pt x="4707335" y="2832336"/>
                </a:cubicBezTo>
                <a:cubicBezTo>
                  <a:pt x="4758321" y="2807023"/>
                  <a:pt x="4792611" y="2748227"/>
                  <a:pt x="4861371" y="2757383"/>
                </a:cubicBezTo>
                <a:cubicBezTo>
                  <a:pt x="4867654" y="2758191"/>
                  <a:pt x="4875464" y="2743469"/>
                  <a:pt x="4883273" y="2736827"/>
                </a:cubicBezTo>
                <a:cubicBezTo>
                  <a:pt x="4943505" y="2685751"/>
                  <a:pt x="5468627" y="2300033"/>
                  <a:pt x="5560186" y="2231633"/>
                </a:cubicBezTo>
                <a:cubicBezTo>
                  <a:pt x="5564046" y="2228760"/>
                  <a:pt x="5566380" y="2223734"/>
                  <a:pt x="5575087" y="2212244"/>
                </a:cubicBezTo>
                <a:cubicBezTo>
                  <a:pt x="5506328" y="2230825"/>
                  <a:pt x="5454623" y="2260088"/>
                  <a:pt x="5408305" y="2301739"/>
                </a:cubicBezTo>
                <a:cubicBezTo>
                  <a:pt x="5390891" y="2317447"/>
                  <a:pt x="5366744" y="2325796"/>
                  <a:pt x="5345649" y="2337465"/>
                </a:cubicBezTo>
                <a:cubicBezTo>
                  <a:pt x="5356960" y="2313588"/>
                  <a:pt x="5362525" y="2283247"/>
                  <a:pt x="5380658" y="2267179"/>
                </a:cubicBezTo>
                <a:cubicBezTo>
                  <a:pt x="5419077" y="2233249"/>
                  <a:pt x="5464048" y="2206768"/>
                  <a:pt x="5500403" y="2181275"/>
                </a:cubicBezTo>
                <a:cubicBezTo>
                  <a:pt x="5493581" y="2138816"/>
                  <a:pt x="5487746" y="2098333"/>
                  <a:pt x="5480296" y="2058118"/>
                </a:cubicBezTo>
                <a:cubicBezTo>
                  <a:pt x="5477603" y="2043307"/>
                  <a:pt x="5471050" y="2029304"/>
                  <a:pt x="5466293" y="2014852"/>
                </a:cubicBezTo>
                <a:cubicBezTo>
                  <a:pt x="5450853" y="2021045"/>
                  <a:pt x="5428771" y="2022661"/>
                  <a:pt x="5420962" y="2034061"/>
                </a:cubicBezTo>
                <a:cubicBezTo>
                  <a:pt x="5375631" y="2100038"/>
                  <a:pt x="5318271" y="2071942"/>
                  <a:pt x="5262977" y="2056951"/>
                </a:cubicBezTo>
                <a:cubicBezTo>
                  <a:pt x="5251307" y="2053810"/>
                  <a:pt x="5241702" y="2042050"/>
                  <a:pt x="5231649" y="2033702"/>
                </a:cubicBezTo>
                <a:cubicBezTo>
                  <a:pt x="5203732" y="2010543"/>
                  <a:pt x="5175995" y="1987115"/>
                  <a:pt x="5148257" y="1963866"/>
                </a:cubicBezTo>
                <a:cubicBezTo>
                  <a:pt x="5148168" y="1956505"/>
                  <a:pt x="5145744" y="1943848"/>
                  <a:pt x="5148347" y="1942681"/>
                </a:cubicBezTo>
                <a:cubicBezTo>
                  <a:pt x="5191793" y="1923561"/>
                  <a:pt x="5170429" y="1888823"/>
                  <a:pt x="5174738" y="1854622"/>
                </a:cubicBezTo>
                <a:cubicBezTo>
                  <a:pt x="5117109" y="1906775"/>
                  <a:pt x="5112531" y="1930114"/>
                  <a:pt x="5149155" y="1963058"/>
                </a:cubicBezTo>
                <a:cubicBezTo>
                  <a:pt x="5104812" y="1962519"/>
                  <a:pt x="5112801" y="1930024"/>
                  <a:pt x="5116840" y="1904890"/>
                </a:cubicBezTo>
                <a:cubicBezTo>
                  <a:pt x="5128779" y="1830027"/>
                  <a:pt x="5193409" y="1791159"/>
                  <a:pt x="5238920" y="1741070"/>
                </a:cubicBezTo>
                <a:cubicBezTo>
                  <a:pt x="5276800" y="1699330"/>
                  <a:pt x="5310821" y="1655525"/>
                  <a:pt x="5313334" y="1602205"/>
                </a:cubicBezTo>
                <a:cubicBezTo>
                  <a:pt x="5316835" y="1526892"/>
                  <a:pt x="5364590" y="1494757"/>
                  <a:pt x="5420064" y="1467738"/>
                </a:cubicBezTo>
                <a:cubicBezTo>
                  <a:pt x="5468268" y="1444309"/>
                  <a:pt x="5518535" y="1424022"/>
                  <a:pt x="5569791" y="1408314"/>
                </a:cubicBezTo>
                <a:cubicBezTo>
                  <a:pt x="5694474" y="1370164"/>
                  <a:pt x="5805513" y="1309034"/>
                  <a:pt x="5907575" y="1228067"/>
                </a:cubicBezTo>
                <a:cubicBezTo>
                  <a:pt x="5945366" y="1198086"/>
                  <a:pt x="5990517" y="1172413"/>
                  <a:pt x="6036476" y="1158589"/>
                </a:cubicBezTo>
                <a:cubicBezTo>
                  <a:pt x="6235305" y="1098627"/>
                  <a:pt x="6421835" y="1134443"/>
                  <a:pt x="6589425" y="1253021"/>
                </a:cubicBezTo>
                <a:cubicBezTo>
                  <a:pt x="6648849" y="1295031"/>
                  <a:pt x="6705670" y="1333630"/>
                  <a:pt x="6773531" y="1364239"/>
                </a:cubicBezTo>
                <a:cubicBezTo>
                  <a:pt x="6868143" y="1406877"/>
                  <a:pt x="6952073" y="1475637"/>
                  <a:pt x="7035375" y="1540088"/>
                </a:cubicBezTo>
                <a:cubicBezTo>
                  <a:pt x="7091028" y="1583175"/>
                  <a:pt x="7122805" y="1641701"/>
                  <a:pt x="7083219" y="1715757"/>
                </a:cubicBezTo>
                <a:cubicBezTo>
                  <a:pt x="7077923" y="1725631"/>
                  <a:pt x="7080077" y="1739185"/>
                  <a:pt x="7077833" y="1750855"/>
                </a:cubicBezTo>
                <a:cubicBezTo>
                  <a:pt x="7068498" y="1798879"/>
                  <a:pt x="7061496" y="1847621"/>
                  <a:pt x="7048390" y="1894567"/>
                </a:cubicBezTo>
                <a:cubicBezTo>
                  <a:pt x="7032951" y="1950221"/>
                  <a:pt x="7007637" y="2002105"/>
                  <a:pt x="7019576" y="2063953"/>
                </a:cubicBezTo>
                <a:cubicBezTo>
                  <a:pt x="7027385" y="2104437"/>
                  <a:pt x="6999648" y="2130738"/>
                  <a:pt x="6958536" y="2137021"/>
                </a:cubicBezTo>
                <a:cubicBezTo>
                  <a:pt x="6911769" y="2144113"/>
                  <a:pt x="6896150" y="2169785"/>
                  <a:pt x="6911320" y="2215475"/>
                </a:cubicBezTo>
                <a:cubicBezTo>
                  <a:pt x="6918681" y="2237557"/>
                  <a:pt x="6926849" y="2259370"/>
                  <a:pt x="6937890" y="2290518"/>
                </a:cubicBezTo>
                <a:cubicBezTo>
                  <a:pt x="6917334" y="2284145"/>
                  <a:pt x="6900100" y="2284055"/>
                  <a:pt x="6892021" y="2275438"/>
                </a:cubicBezTo>
                <a:cubicBezTo>
                  <a:pt x="6856295" y="2237647"/>
                  <a:pt x="6816349" y="2272565"/>
                  <a:pt x="6779008" y="2267090"/>
                </a:cubicBezTo>
                <a:cubicBezTo>
                  <a:pt x="6775058" y="2266461"/>
                  <a:pt x="6765273" y="2281991"/>
                  <a:pt x="6763927" y="2290967"/>
                </a:cubicBezTo>
                <a:cubicBezTo>
                  <a:pt x="6760336" y="2314485"/>
                  <a:pt x="6764286" y="2339889"/>
                  <a:pt x="6757464" y="2362150"/>
                </a:cubicBezTo>
                <a:cubicBezTo>
                  <a:pt x="6731701" y="2446978"/>
                  <a:pt x="6742025" y="2488898"/>
                  <a:pt x="6820209" y="2527317"/>
                </a:cubicBezTo>
                <a:cubicBezTo>
                  <a:pt x="6905845" y="2569416"/>
                  <a:pt x="6969039" y="2636919"/>
                  <a:pt x="7036092" y="2699844"/>
                </a:cubicBezTo>
                <a:cubicBezTo>
                  <a:pt x="7110148" y="2769411"/>
                  <a:pt x="7120651" y="2905853"/>
                  <a:pt x="7070382" y="2995438"/>
                </a:cubicBezTo>
                <a:cubicBezTo>
                  <a:pt x="7053686" y="3025240"/>
                  <a:pt x="7039414" y="3062492"/>
                  <a:pt x="7040940" y="3095525"/>
                </a:cubicBezTo>
                <a:cubicBezTo>
                  <a:pt x="7048570" y="3260602"/>
                  <a:pt x="7061047" y="3425499"/>
                  <a:pt x="7074602" y="3590217"/>
                </a:cubicBezTo>
                <a:cubicBezTo>
                  <a:pt x="7075679" y="3602964"/>
                  <a:pt x="7097133" y="3622353"/>
                  <a:pt x="7111046" y="3624238"/>
                </a:cubicBezTo>
                <a:cubicBezTo>
                  <a:pt x="7153953" y="3629803"/>
                  <a:pt x="7174958" y="3652424"/>
                  <a:pt x="7180434" y="3692728"/>
                </a:cubicBezTo>
                <a:cubicBezTo>
                  <a:pt x="7184832" y="3725582"/>
                  <a:pt x="7194527" y="3743624"/>
                  <a:pt x="7232587" y="3723786"/>
                </a:cubicBezTo>
                <a:cubicBezTo>
                  <a:pt x="7246770" y="3716426"/>
                  <a:pt x="7267685" y="3723158"/>
                  <a:pt x="7285099" y="3720555"/>
                </a:cubicBezTo>
                <a:cubicBezTo>
                  <a:pt x="7331866" y="3713643"/>
                  <a:pt x="7380070" y="3710232"/>
                  <a:pt x="7424323" y="3695421"/>
                </a:cubicBezTo>
                <a:cubicBezTo>
                  <a:pt x="7452958" y="3685816"/>
                  <a:pt x="7478362" y="3661310"/>
                  <a:pt x="7500713" y="3638959"/>
                </a:cubicBezTo>
                <a:cubicBezTo>
                  <a:pt x="7603763" y="3535461"/>
                  <a:pt x="7940020" y="3193279"/>
                  <a:pt x="8011203" y="3132778"/>
                </a:cubicBezTo>
                <a:cubicBezTo>
                  <a:pt x="8064613" y="3087447"/>
                  <a:pt x="8109495" y="3038884"/>
                  <a:pt x="8140733" y="2975421"/>
                </a:cubicBezTo>
                <a:cubicBezTo>
                  <a:pt x="8173587" y="2908636"/>
                  <a:pt x="8491622" y="2296892"/>
                  <a:pt x="8540005" y="2226337"/>
                </a:cubicBezTo>
                <a:cubicBezTo>
                  <a:pt x="8579771" y="2168439"/>
                  <a:pt x="8641080" y="2125262"/>
                  <a:pt x="8693053" y="2075892"/>
                </a:cubicBezTo>
                <a:cubicBezTo>
                  <a:pt x="8696016" y="2073109"/>
                  <a:pt x="8701311" y="2072750"/>
                  <a:pt x="8705531" y="2071314"/>
                </a:cubicBezTo>
                <a:cubicBezTo>
                  <a:pt x="8807862" y="2036485"/>
                  <a:pt x="8849064" y="1953363"/>
                  <a:pt x="8817377" y="1842863"/>
                </a:cubicBezTo>
                <a:cubicBezTo>
                  <a:pt x="8800142" y="1854981"/>
                  <a:pt x="8784343" y="1868536"/>
                  <a:pt x="8766391" y="1878051"/>
                </a:cubicBezTo>
                <a:cubicBezTo>
                  <a:pt x="8700683" y="1912969"/>
                  <a:pt x="8634706" y="1947169"/>
                  <a:pt x="8568101" y="1980203"/>
                </a:cubicBezTo>
                <a:cubicBezTo>
                  <a:pt x="8526002" y="2001118"/>
                  <a:pt x="8482645" y="1994026"/>
                  <a:pt x="8461551" y="1964314"/>
                </a:cubicBezTo>
                <a:cubicBezTo>
                  <a:pt x="8571063" y="1970508"/>
                  <a:pt x="8615407" y="1879936"/>
                  <a:pt x="8683718" y="1824820"/>
                </a:cubicBezTo>
                <a:cubicBezTo>
                  <a:pt x="8681294" y="1820243"/>
                  <a:pt x="8678780" y="1815665"/>
                  <a:pt x="8676357" y="1811087"/>
                </a:cubicBezTo>
                <a:cubicBezTo>
                  <a:pt x="8618190" y="1837388"/>
                  <a:pt x="8560022" y="1863778"/>
                  <a:pt x="8501855" y="1890079"/>
                </a:cubicBezTo>
                <a:cubicBezTo>
                  <a:pt x="8500060" y="1886040"/>
                  <a:pt x="8498354" y="1882000"/>
                  <a:pt x="8496559" y="1877871"/>
                </a:cubicBezTo>
                <a:cubicBezTo>
                  <a:pt x="8560381" y="1822217"/>
                  <a:pt x="8617561" y="1755074"/>
                  <a:pt x="8715674" y="1759203"/>
                </a:cubicBezTo>
                <a:cubicBezTo>
                  <a:pt x="8722496" y="1759472"/>
                  <a:pt x="8731562" y="1741968"/>
                  <a:pt x="8736948" y="1731376"/>
                </a:cubicBezTo>
                <a:cubicBezTo>
                  <a:pt x="8740987" y="1723387"/>
                  <a:pt x="8738564" y="1711987"/>
                  <a:pt x="8742872" y="1704267"/>
                </a:cubicBezTo>
                <a:cubicBezTo>
                  <a:pt x="8765313" y="1664771"/>
                  <a:pt x="8789460" y="1626262"/>
                  <a:pt x="8811991" y="1586765"/>
                </a:cubicBezTo>
                <a:cubicBezTo>
                  <a:pt x="8816569" y="1578687"/>
                  <a:pt x="8816838" y="1568274"/>
                  <a:pt x="8818992" y="1559297"/>
                </a:cubicBezTo>
                <a:cubicBezTo>
                  <a:pt x="8743411" y="1532368"/>
                  <a:pt x="8725099" y="1488384"/>
                  <a:pt x="8755170" y="1416931"/>
                </a:cubicBezTo>
                <a:cubicBezTo>
                  <a:pt x="8761992" y="1400684"/>
                  <a:pt x="8771687" y="1380846"/>
                  <a:pt x="8767827" y="1365855"/>
                </a:cubicBezTo>
                <a:cubicBezTo>
                  <a:pt x="8762351" y="1344581"/>
                  <a:pt x="8768635" y="1312984"/>
                  <a:pt x="8730306" y="1308047"/>
                </a:cubicBezTo>
                <a:cubicBezTo>
                  <a:pt x="8692156" y="1303200"/>
                  <a:pt x="8681384" y="1274565"/>
                  <a:pt x="8683897" y="1238659"/>
                </a:cubicBezTo>
                <a:cubicBezTo>
                  <a:pt x="8687218" y="1191084"/>
                  <a:pt x="8689552" y="1143419"/>
                  <a:pt x="8691168" y="1095844"/>
                </a:cubicBezTo>
                <a:cubicBezTo>
                  <a:pt x="8692605" y="1054283"/>
                  <a:pt x="8706608" y="1021250"/>
                  <a:pt x="8744309" y="999078"/>
                </a:cubicBezTo>
                <a:cubicBezTo>
                  <a:pt x="8775547" y="980766"/>
                  <a:pt x="8804720" y="959133"/>
                  <a:pt x="8835599" y="938397"/>
                </a:cubicBezTo>
                <a:cubicBezTo>
                  <a:pt x="8827969" y="932473"/>
                  <a:pt x="8823391" y="928882"/>
                  <a:pt x="8811901" y="919995"/>
                </a:cubicBezTo>
                <a:cubicBezTo>
                  <a:pt x="8852834" y="912096"/>
                  <a:pt x="8884790" y="905813"/>
                  <a:pt x="8916746" y="899619"/>
                </a:cubicBezTo>
                <a:cubicBezTo>
                  <a:pt x="8980748" y="887321"/>
                  <a:pt x="9045558" y="878075"/>
                  <a:pt x="9108572" y="861918"/>
                </a:cubicBezTo>
                <a:cubicBezTo>
                  <a:pt x="9166022" y="847196"/>
                  <a:pt x="9221316" y="846837"/>
                  <a:pt x="9275265" y="869817"/>
                </a:cubicBezTo>
                <a:cubicBezTo>
                  <a:pt x="9322841" y="890104"/>
                  <a:pt x="9365029" y="880409"/>
                  <a:pt x="9407757" y="857070"/>
                </a:cubicBezTo>
                <a:cubicBezTo>
                  <a:pt x="9422838" y="848812"/>
                  <a:pt x="9442316" y="838489"/>
                  <a:pt x="9457128" y="841631"/>
                </a:cubicBezTo>
                <a:cubicBezTo>
                  <a:pt x="9539800" y="859135"/>
                  <a:pt x="9624269" y="873497"/>
                  <a:pt x="9703082" y="902491"/>
                </a:cubicBezTo>
                <a:cubicBezTo>
                  <a:pt x="9779920" y="930677"/>
                  <a:pt x="9811607" y="1021160"/>
                  <a:pt x="9789615" y="1098178"/>
                </a:cubicBezTo>
                <a:cubicBezTo>
                  <a:pt x="9782254" y="1124030"/>
                  <a:pt x="9782344" y="1153473"/>
                  <a:pt x="9785575" y="1180492"/>
                </a:cubicBezTo>
                <a:cubicBezTo>
                  <a:pt x="9798682" y="1289107"/>
                  <a:pt x="9833958" y="1396465"/>
                  <a:pt x="9804965" y="1507234"/>
                </a:cubicBezTo>
                <a:cubicBezTo>
                  <a:pt x="9796706" y="1538831"/>
                  <a:pt x="9781896" y="1568723"/>
                  <a:pt x="9769059" y="1601935"/>
                </a:cubicBezTo>
                <a:cubicBezTo>
                  <a:pt x="9801554" y="1594216"/>
                  <a:pt x="9830009" y="1565222"/>
                  <a:pt x="9856130" y="1603641"/>
                </a:cubicBezTo>
                <a:cubicBezTo>
                  <a:pt x="9799759" y="1608399"/>
                  <a:pt x="9766545" y="1662796"/>
                  <a:pt x="9785845" y="1718988"/>
                </a:cubicBezTo>
                <a:cubicBezTo>
                  <a:pt x="9852091" y="1708396"/>
                  <a:pt x="9882701" y="1656512"/>
                  <a:pt x="9854695" y="1602205"/>
                </a:cubicBezTo>
                <a:cubicBezTo>
                  <a:pt x="9879648" y="1607591"/>
                  <a:pt x="9904513" y="1613066"/>
                  <a:pt x="9929378" y="1618452"/>
                </a:cubicBezTo>
                <a:cubicBezTo>
                  <a:pt x="9924352" y="1629852"/>
                  <a:pt x="9919864" y="1639816"/>
                  <a:pt x="9915465" y="1649780"/>
                </a:cubicBezTo>
                <a:cubicBezTo>
                  <a:pt x="9918517" y="1653909"/>
                  <a:pt x="9921479" y="1658128"/>
                  <a:pt x="9924530" y="1662257"/>
                </a:cubicBezTo>
                <a:cubicBezTo>
                  <a:pt x="9990059" y="1626172"/>
                  <a:pt x="10061243" y="1597358"/>
                  <a:pt x="10119948" y="1552386"/>
                </a:cubicBezTo>
                <a:cubicBezTo>
                  <a:pt x="10219318" y="1476265"/>
                  <a:pt x="10311594" y="1390810"/>
                  <a:pt x="10405219" y="1307418"/>
                </a:cubicBezTo>
                <a:cubicBezTo>
                  <a:pt x="10441753" y="1274924"/>
                  <a:pt x="10478915" y="1240993"/>
                  <a:pt x="10506922" y="1201407"/>
                </a:cubicBezTo>
                <a:cubicBezTo>
                  <a:pt x="10565898" y="1118195"/>
                  <a:pt x="10640761" y="1055360"/>
                  <a:pt x="10724780" y="998629"/>
                </a:cubicBezTo>
                <a:cubicBezTo>
                  <a:pt x="10871725" y="899350"/>
                  <a:pt x="11013283" y="792081"/>
                  <a:pt x="11158791" y="690647"/>
                </a:cubicBezTo>
                <a:cubicBezTo>
                  <a:pt x="11272882" y="611206"/>
                  <a:pt x="11297028" y="496936"/>
                  <a:pt x="11295771" y="368932"/>
                </a:cubicBezTo>
                <a:cubicBezTo>
                  <a:pt x="11295233" y="317227"/>
                  <a:pt x="11286437" y="253584"/>
                  <a:pt x="11312019" y="216691"/>
                </a:cubicBezTo>
                <a:cubicBezTo>
                  <a:pt x="11346040" y="167680"/>
                  <a:pt x="11326381" y="124683"/>
                  <a:pt x="11331229" y="79441"/>
                </a:cubicBezTo>
                <a:cubicBezTo>
                  <a:pt x="11334011" y="53051"/>
                  <a:pt x="11335448" y="26480"/>
                  <a:pt x="11337512" y="0"/>
                </a:cubicBezTo>
                <a:cubicBezTo>
                  <a:pt x="11343796" y="539"/>
                  <a:pt x="11349810" y="539"/>
                  <a:pt x="11355735" y="539"/>
                </a:cubicBezTo>
                <a:close/>
                <a:moveTo>
                  <a:pt x="5665929" y="1895016"/>
                </a:moveTo>
                <a:cubicBezTo>
                  <a:pt x="5676880" y="1891874"/>
                  <a:pt x="5687832" y="1888643"/>
                  <a:pt x="5698693" y="1885501"/>
                </a:cubicBezTo>
                <a:cubicBezTo>
                  <a:pt x="5693127" y="1877782"/>
                  <a:pt x="5689178" y="1866920"/>
                  <a:pt x="5681638" y="1862881"/>
                </a:cubicBezTo>
                <a:cubicBezTo>
                  <a:pt x="5658658" y="1850852"/>
                  <a:pt x="5634242" y="1841427"/>
                  <a:pt x="5602466" y="1827513"/>
                </a:cubicBezTo>
                <a:cubicBezTo>
                  <a:pt x="5606774" y="1845736"/>
                  <a:pt x="5608659" y="1853904"/>
                  <a:pt x="5610544" y="1862073"/>
                </a:cubicBezTo>
                <a:cubicBezTo>
                  <a:pt x="5599773" y="1856687"/>
                  <a:pt x="5589001" y="1851301"/>
                  <a:pt x="5576613" y="1845107"/>
                </a:cubicBezTo>
                <a:cubicBezTo>
                  <a:pt x="5563149" y="1877512"/>
                  <a:pt x="5566650" y="1895914"/>
                  <a:pt x="5598246" y="1903903"/>
                </a:cubicBezTo>
                <a:cubicBezTo>
                  <a:pt x="5612339" y="1907494"/>
                  <a:pt x="5625355" y="1915213"/>
                  <a:pt x="5639089" y="1920509"/>
                </a:cubicBezTo>
                <a:cubicBezTo>
                  <a:pt x="5648065" y="1924010"/>
                  <a:pt x="5657401" y="1926524"/>
                  <a:pt x="5666557" y="1929486"/>
                </a:cubicBezTo>
                <a:cubicBezTo>
                  <a:pt x="5666288" y="1917996"/>
                  <a:pt x="5666108" y="1906506"/>
                  <a:pt x="5665929" y="1895016"/>
                </a:cubicBezTo>
                <a:close/>
                <a:moveTo>
                  <a:pt x="5794292" y="2071942"/>
                </a:moveTo>
                <a:cubicBezTo>
                  <a:pt x="5788727" y="2067274"/>
                  <a:pt x="5782982" y="2058477"/>
                  <a:pt x="5777685" y="2058746"/>
                </a:cubicBezTo>
                <a:cubicBezTo>
                  <a:pt x="5756771" y="2059824"/>
                  <a:pt x="5734240" y="2059913"/>
                  <a:pt x="5715927" y="2068172"/>
                </a:cubicBezTo>
                <a:cubicBezTo>
                  <a:pt x="5706412" y="2072481"/>
                  <a:pt x="5697526" y="2095191"/>
                  <a:pt x="5700758" y="2105963"/>
                </a:cubicBezTo>
                <a:cubicBezTo>
                  <a:pt x="5704707" y="2119248"/>
                  <a:pt x="5721762" y="2138188"/>
                  <a:pt x="5732714" y="2137829"/>
                </a:cubicBezTo>
                <a:cubicBezTo>
                  <a:pt x="5761797" y="2137021"/>
                  <a:pt x="5790522" y="2127147"/>
                  <a:pt x="5822657" y="2120235"/>
                </a:cubicBezTo>
                <a:cubicBezTo>
                  <a:pt x="5809282" y="2097974"/>
                  <a:pt x="5801024" y="2084150"/>
                  <a:pt x="5792766" y="2070416"/>
                </a:cubicBezTo>
                <a:cubicBezTo>
                  <a:pt x="5809462" y="2082624"/>
                  <a:pt x="5826248" y="2094922"/>
                  <a:pt x="5842944" y="2107130"/>
                </a:cubicBezTo>
                <a:cubicBezTo>
                  <a:pt x="5847163" y="2105783"/>
                  <a:pt x="5851292" y="2104437"/>
                  <a:pt x="5855511" y="2103090"/>
                </a:cubicBezTo>
                <a:cubicBezTo>
                  <a:pt x="5853267" y="2087381"/>
                  <a:pt x="5850933" y="2071673"/>
                  <a:pt x="5848689" y="2055964"/>
                </a:cubicBezTo>
                <a:cubicBezTo>
                  <a:pt x="5830198" y="2060003"/>
                  <a:pt x="5801832" y="2030650"/>
                  <a:pt x="5794292" y="2071942"/>
                </a:cubicBezTo>
                <a:close/>
                <a:moveTo>
                  <a:pt x="5878311" y="1966828"/>
                </a:moveTo>
                <a:cubicBezTo>
                  <a:pt x="5864218" y="1962878"/>
                  <a:pt x="5850305" y="1956236"/>
                  <a:pt x="5836032" y="1955517"/>
                </a:cubicBezTo>
                <a:cubicBezTo>
                  <a:pt x="5800486" y="1953722"/>
                  <a:pt x="5765208" y="1955697"/>
                  <a:pt x="5739715" y="1986486"/>
                </a:cubicBezTo>
                <a:cubicBezTo>
                  <a:pt x="5727597" y="1983255"/>
                  <a:pt x="5715568" y="1979933"/>
                  <a:pt x="5702822" y="1976522"/>
                </a:cubicBezTo>
                <a:cubicBezTo>
                  <a:pt x="5695102" y="2001567"/>
                  <a:pt x="5688370" y="2023110"/>
                  <a:pt x="5678227" y="2056054"/>
                </a:cubicBezTo>
                <a:cubicBezTo>
                  <a:pt x="5708656" y="2047885"/>
                  <a:pt x="5730829" y="2041871"/>
                  <a:pt x="5757040" y="2034869"/>
                </a:cubicBezTo>
                <a:cubicBezTo>
                  <a:pt x="5750577" y="2021315"/>
                  <a:pt x="5746447" y="2012518"/>
                  <a:pt x="5742229" y="2003631"/>
                </a:cubicBezTo>
                <a:cubicBezTo>
                  <a:pt x="5812604" y="2051476"/>
                  <a:pt x="5888724" y="2039088"/>
                  <a:pt x="5963946" y="2035857"/>
                </a:cubicBezTo>
                <a:cubicBezTo>
                  <a:pt x="5965383" y="2030381"/>
                  <a:pt x="5966909" y="2024995"/>
                  <a:pt x="5968345" y="2019519"/>
                </a:cubicBezTo>
                <a:cubicBezTo>
                  <a:pt x="5937915" y="2001567"/>
                  <a:pt x="5907485" y="1983614"/>
                  <a:pt x="5876875" y="1965481"/>
                </a:cubicBezTo>
                <a:cubicBezTo>
                  <a:pt x="5896174" y="1971675"/>
                  <a:pt x="5915294" y="1978138"/>
                  <a:pt x="5934684" y="1983883"/>
                </a:cubicBezTo>
                <a:cubicBezTo>
                  <a:pt x="5953803" y="1989448"/>
                  <a:pt x="5973103" y="1994206"/>
                  <a:pt x="5992312" y="1999322"/>
                </a:cubicBezTo>
                <a:cubicBezTo>
                  <a:pt x="5917000" y="1923202"/>
                  <a:pt x="5817541" y="1884963"/>
                  <a:pt x="5780289" y="1909468"/>
                </a:cubicBezTo>
                <a:cubicBezTo>
                  <a:pt x="5813771" y="1928947"/>
                  <a:pt x="5846086" y="1947888"/>
                  <a:pt x="5878311" y="1966828"/>
                </a:cubicBezTo>
                <a:close/>
                <a:moveTo>
                  <a:pt x="8693592" y="2705768"/>
                </a:moveTo>
                <a:cubicBezTo>
                  <a:pt x="8678063" y="2728389"/>
                  <a:pt x="8664149" y="2749214"/>
                  <a:pt x="8649697" y="2769681"/>
                </a:cubicBezTo>
                <a:cubicBezTo>
                  <a:pt x="8569358" y="2882694"/>
                  <a:pt x="8489468" y="2995977"/>
                  <a:pt x="8408141" y="3108272"/>
                </a:cubicBezTo>
                <a:cubicBezTo>
                  <a:pt x="8360028" y="3174697"/>
                  <a:pt x="8309401" y="3239418"/>
                  <a:pt x="8259761" y="3304856"/>
                </a:cubicBezTo>
                <a:cubicBezTo>
                  <a:pt x="8253477" y="3313114"/>
                  <a:pt x="7920361" y="3603143"/>
                  <a:pt x="7736075" y="3708526"/>
                </a:cubicBezTo>
                <a:cubicBezTo>
                  <a:pt x="7655018" y="3754845"/>
                  <a:pt x="7580155" y="3811935"/>
                  <a:pt x="7502598" y="3864357"/>
                </a:cubicBezTo>
                <a:cubicBezTo>
                  <a:pt x="7477285" y="3881503"/>
                  <a:pt x="7450894" y="3915793"/>
                  <a:pt x="7427555" y="3913638"/>
                </a:cubicBezTo>
                <a:cubicBezTo>
                  <a:pt x="7363104" y="3907893"/>
                  <a:pt x="7321633" y="3942093"/>
                  <a:pt x="7275584" y="3974498"/>
                </a:cubicBezTo>
                <a:cubicBezTo>
                  <a:pt x="7235818" y="4002415"/>
                  <a:pt x="7195424" y="4031050"/>
                  <a:pt x="7151530" y="4050978"/>
                </a:cubicBezTo>
                <a:cubicBezTo>
                  <a:pt x="7132140" y="4059774"/>
                  <a:pt x="7092644" y="4057261"/>
                  <a:pt x="7080706" y="4043707"/>
                </a:cubicBezTo>
                <a:cubicBezTo>
                  <a:pt x="7042825" y="4000530"/>
                  <a:pt x="7014998" y="3991284"/>
                  <a:pt x="6969846" y="4024946"/>
                </a:cubicBezTo>
                <a:cubicBezTo>
                  <a:pt x="6944982" y="4043527"/>
                  <a:pt x="6921643" y="4064173"/>
                  <a:pt x="6897227" y="4083293"/>
                </a:cubicBezTo>
                <a:cubicBezTo>
                  <a:pt x="6869131" y="4105375"/>
                  <a:pt x="6838431" y="4122969"/>
                  <a:pt x="6802885" y="4103041"/>
                </a:cubicBezTo>
                <a:cubicBezTo>
                  <a:pt x="6773262" y="4086435"/>
                  <a:pt x="6724879" y="4080690"/>
                  <a:pt x="6729726" y="4035089"/>
                </a:cubicBezTo>
                <a:cubicBezTo>
                  <a:pt x="6741755" y="3922256"/>
                  <a:pt x="6675868" y="3812384"/>
                  <a:pt x="6719404" y="3699011"/>
                </a:cubicBezTo>
                <a:cubicBezTo>
                  <a:pt x="6721289" y="3694074"/>
                  <a:pt x="6719494" y="3686983"/>
                  <a:pt x="6717788" y="3681328"/>
                </a:cubicBezTo>
                <a:cubicBezTo>
                  <a:pt x="6686191" y="3579266"/>
                  <a:pt x="6685204" y="3475857"/>
                  <a:pt x="6701271" y="3371012"/>
                </a:cubicBezTo>
                <a:cubicBezTo>
                  <a:pt x="6704503" y="3350008"/>
                  <a:pt x="6697232" y="3327387"/>
                  <a:pt x="6694449" y="3302073"/>
                </a:cubicBezTo>
                <a:cubicBezTo>
                  <a:pt x="6629101" y="3336273"/>
                  <a:pt x="6592028" y="3374693"/>
                  <a:pt x="6616534" y="3444440"/>
                </a:cubicBezTo>
                <a:cubicBezTo>
                  <a:pt x="6619406" y="3452518"/>
                  <a:pt x="6618509" y="3462213"/>
                  <a:pt x="6618239" y="3471190"/>
                </a:cubicBezTo>
                <a:cubicBezTo>
                  <a:pt x="6616803" y="3525048"/>
                  <a:pt x="6601902" y="3571187"/>
                  <a:pt x="6546697" y="3593987"/>
                </a:cubicBezTo>
                <a:cubicBezTo>
                  <a:pt x="6517075" y="3606195"/>
                  <a:pt x="6524435" y="3626302"/>
                  <a:pt x="6539247" y="3643447"/>
                </a:cubicBezTo>
                <a:cubicBezTo>
                  <a:pt x="6549659" y="3655476"/>
                  <a:pt x="6564201" y="3665888"/>
                  <a:pt x="6578922" y="3671992"/>
                </a:cubicBezTo>
                <a:cubicBezTo>
                  <a:pt x="6622638" y="3690304"/>
                  <a:pt x="6640411" y="3724325"/>
                  <a:pt x="6648131" y="3768669"/>
                </a:cubicBezTo>
                <a:cubicBezTo>
                  <a:pt x="6654773" y="3806818"/>
                  <a:pt x="6667610" y="3843801"/>
                  <a:pt x="6675509" y="3881682"/>
                </a:cubicBezTo>
                <a:cubicBezTo>
                  <a:pt x="6680356" y="3904751"/>
                  <a:pt x="6687358" y="3930245"/>
                  <a:pt x="6682062" y="3951878"/>
                </a:cubicBezTo>
                <a:cubicBezTo>
                  <a:pt x="6674252" y="3983834"/>
                  <a:pt x="6685383" y="4005377"/>
                  <a:pt x="6701720" y="4029883"/>
                </a:cubicBezTo>
                <a:cubicBezTo>
                  <a:pt x="6744358" y="4094244"/>
                  <a:pt x="6772095" y="4162286"/>
                  <a:pt x="6766620" y="4243433"/>
                </a:cubicBezTo>
                <a:cubicBezTo>
                  <a:pt x="6763747" y="4286699"/>
                  <a:pt x="6773352" y="4332928"/>
                  <a:pt x="6787176" y="4374578"/>
                </a:cubicBezTo>
                <a:cubicBezTo>
                  <a:pt x="6805847" y="4430771"/>
                  <a:pt x="6841124" y="4481757"/>
                  <a:pt x="6856923" y="4538398"/>
                </a:cubicBezTo>
                <a:cubicBezTo>
                  <a:pt x="6961858" y="4914960"/>
                  <a:pt x="7063471" y="5292330"/>
                  <a:pt x="7166430" y="5669430"/>
                </a:cubicBezTo>
                <a:cubicBezTo>
                  <a:pt x="7170380" y="5683882"/>
                  <a:pt x="7176664" y="5697795"/>
                  <a:pt x="7183486" y="5716287"/>
                </a:cubicBezTo>
                <a:cubicBezTo>
                  <a:pt x="7216609" y="5667455"/>
                  <a:pt x="7261491" y="5654798"/>
                  <a:pt x="7306194" y="5635858"/>
                </a:cubicBezTo>
                <a:cubicBezTo>
                  <a:pt x="7429171" y="5583705"/>
                  <a:pt x="7557444" y="5557225"/>
                  <a:pt x="7686525" y="5525986"/>
                </a:cubicBezTo>
                <a:cubicBezTo>
                  <a:pt x="7843523" y="5488016"/>
                  <a:pt x="8004291" y="5498967"/>
                  <a:pt x="8159763" y="5462792"/>
                </a:cubicBezTo>
                <a:cubicBezTo>
                  <a:pt x="8168112" y="5460817"/>
                  <a:pt x="8178434" y="5466203"/>
                  <a:pt x="8186244" y="5463600"/>
                </a:cubicBezTo>
                <a:cubicBezTo>
                  <a:pt x="8203838" y="5457586"/>
                  <a:pt x="8223406" y="5452020"/>
                  <a:pt x="8236781" y="5440171"/>
                </a:cubicBezTo>
                <a:cubicBezTo>
                  <a:pt x="8253208" y="5425720"/>
                  <a:pt x="8265236" y="5405702"/>
                  <a:pt x="8277355" y="5386941"/>
                </a:cubicBezTo>
                <a:cubicBezTo>
                  <a:pt x="8296385" y="5357319"/>
                  <a:pt x="8321608" y="5350946"/>
                  <a:pt x="8354731" y="5358845"/>
                </a:cubicBezTo>
                <a:cubicBezTo>
                  <a:pt x="8413796" y="5372848"/>
                  <a:pt x="8461192" y="5403278"/>
                  <a:pt x="8499611" y="5450135"/>
                </a:cubicBezTo>
                <a:cubicBezTo>
                  <a:pt x="8532016" y="5489632"/>
                  <a:pt x="8567114" y="5526884"/>
                  <a:pt x="8601045" y="5565213"/>
                </a:cubicBezTo>
                <a:cubicBezTo>
                  <a:pt x="8610650" y="5546363"/>
                  <a:pt x="8611188" y="5532090"/>
                  <a:pt x="8610650" y="5517908"/>
                </a:cubicBezTo>
                <a:cubicBezTo>
                  <a:pt x="8607687" y="5440261"/>
                  <a:pt x="8603558" y="5362705"/>
                  <a:pt x="8601493" y="5285148"/>
                </a:cubicBezTo>
                <a:cubicBezTo>
                  <a:pt x="8593864" y="4993414"/>
                  <a:pt x="8601224" y="4702936"/>
                  <a:pt x="8665047" y="4416139"/>
                </a:cubicBezTo>
                <a:cubicBezTo>
                  <a:pt x="8677524" y="4360126"/>
                  <a:pt x="8680486" y="4301061"/>
                  <a:pt x="8680576" y="4243433"/>
                </a:cubicBezTo>
                <a:cubicBezTo>
                  <a:pt x="8680666" y="4168479"/>
                  <a:pt x="8676357" y="4094154"/>
                  <a:pt x="8717738" y="4026651"/>
                </a:cubicBezTo>
                <a:cubicBezTo>
                  <a:pt x="8719264" y="4024228"/>
                  <a:pt x="8715674" y="4018752"/>
                  <a:pt x="8711814" y="4005467"/>
                </a:cubicBezTo>
                <a:cubicBezTo>
                  <a:pt x="8656250" y="4044156"/>
                  <a:pt x="8603917" y="4080600"/>
                  <a:pt x="8551584" y="4117044"/>
                </a:cubicBezTo>
                <a:cubicBezTo>
                  <a:pt x="8548712" y="4104029"/>
                  <a:pt x="8550418" y="4094244"/>
                  <a:pt x="8556252" y="4089935"/>
                </a:cubicBezTo>
                <a:cubicBezTo>
                  <a:pt x="8591799" y="4063096"/>
                  <a:pt x="8626089" y="4033563"/>
                  <a:pt x="8664867" y="4012199"/>
                </a:cubicBezTo>
                <a:cubicBezTo>
                  <a:pt x="8723753" y="3979794"/>
                  <a:pt x="8746912" y="3933476"/>
                  <a:pt x="8761813" y="3867589"/>
                </a:cubicBezTo>
                <a:cubicBezTo>
                  <a:pt x="8815402" y="3630611"/>
                  <a:pt x="8838023" y="3128379"/>
                  <a:pt x="8838920" y="3117967"/>
                </a:cubicBezTo>
                <a:cubicBezTo>
                  <a:pt x="8852834" y="2960250"/>
                  <a:pt x="8782997" y="2832157"/>
                  <a:pt x="8693592" y="2705768"/>
                </a:cubicBezTo>
                <a:close/>
                <a:moveTo>
                  <a:pt x="9429301" y="4620713"/>
                </a:moveTo>
                <a:cubicBezTo>
                  <a:pt x="9386573" y="4618289"/>
                  <a:pt x="9346538" y="4618199"/>
                  <a:pt x="9307042" y="4613172"/>
                </a:cubicBezTo>
                <a:cubicBezTo>
                  <a:pt x="9272213" y="4608774"/>
                  <a:pt x="9263327" y="4622867"/>
                  <a:pt x="9269250" y="4653566"/>
                </a:cubicBezTo>
                <a:cubicBezTo>
                  <a:pt x="9246181" y="4838840"/>
                  <a:pt x="9206057" y="5065405"/>
                  <a:pt x="9165393" y="5206874"/>
                </a:cubicBezTo>
                <a:cubicBezTo>
                  <a:pt x="9129488" y="5350497"/>
                  <a:pt x="9127423" y="5367821"/>
                  <a:pt x="9115484" y="5500583"/>
                </a:cubicBezTo>
                <a:cubicBezTo>
                  <a:pt x="9113420" y="5523922"/>
                  <a:pt x="9121499" y="5532539"/>
                  <a:pt x="9145196" y="5532539"/>
                </a:cubicBezTo>
                <a:cubicBezTo>
                  <a:pt x="9182449" y="5532539"/>
                  <a:pt x="9219701" y="5534963"/>
                  <a:pt x="9256863" y="5537476"/>
                </a:cubicBezTo>
                <a:cubicBezTo>
                  <a:pt x="9307760" y="5540977"/>
                  <a:pt x="9323199" y="5527602"/>
                  <a:pt x="9338639" y="5476526"/>
                </a:cubicBezTo>
                <a:cubicBezTo>
                  <a:pt x="9346179" y="5451662"/>
                  <a:pt x="9356861" y="5416474"/>
                  <a:pt x="9375712" y="5408395"/>
                </a:cubicBezTo>
                <a:cubicBezTo>
                  <a:pt x="9426967" y="5386313"/>
                  <a:pt x="9422748" y="5344393"/>
                  <a:pt x="9424543" y="5304986"/>
                </a:cubicBezTo>
                <a:cubicBezTo>
                  <a:pt x="9426697" y="5255975"/>
                  <a:pt x="9426338" y="5206425"/>
                  <a:pt x="9421402" y="5157593"/>
                </a:cubicBezTo>
                <a:cubicBezTo>
                  <a:pt x="9403808" y="4984168"/>
                  <a:pt x="9398781" y="4838840"/>
                  <a:pt x="9430648" y="4638755"/>
                </a:cubicBezTo>
                <a:cubicBezTo>
                  <a:pt x="9431993" y="4634985"/>
                  <a:pt x="9430109" y="4630228"/>
                  <a:pt x="9429301" y="4620713"/>
                </a:cubicBezTo>
                <a:close/>
                <a:moveTo>
                  <a:pt x="6092399" y="1323935"/>
                </a:moveTo>
                <a:cubicBezTo>
                  <a:pt x="5992222" y="1310740"/>
                  <a:pt x="5965832" y="1322319"/>
                  <a:pt x="5919334" y="1391258"/>
                </a:cubicBezTo>
                <a:cubicBezTo>
                  <a:pt x="5912691" y="1401133"/>
                  <a:pt x="5905061" y="1410648"/>
                  <a:pt x="5899944" y="1421240"/>
                </a:cubicBezTo>
                <a:cubicBezTo>
                  <a:pt x="5880466" y="1461365"/>
                  <a:pt x="5856947" y="1500502"/>
                  <a:pt x="5845458" y="1542871"/>
                </a:cubicBezTo>
                <a:cubicBezTo>
                  <a:pt x="5841149" y="1558759"/>
                  <a:pt x="5865295" y="1582457"/>
                  <a:pt x="5876516" y="1602564"/>
                </a:cubicBezTo>
                <a:cubicBezTo>
                  <a:pt x="5890609" y="1589817"/>
                  <a:pt x="5905959" y="1578148"/>
                  <a:pt x="5918346" y="1563875"/>
                </a:cubicBezTo>
                <a:cubicBezTo>
                  <a:pt x="5926335" y="1554719"/>
                  <a:pt x="5928310" y="1540447"/>
                  <a:pt x="5935761" y="1530573"/>
                </a:cubicBezTo>
                <a:cubicBezTo>
                  <a:pt x="5985670" y="1463788"/>
                  <a:pt x="6036386" y="1397542"/>
                  <a:pt x="6092399" y="1323935"/>
                </a:cubicBezTo>
                <a:close/>
                <a:moveTo>
                  <a:pt x="5507584" y="1912520"/>
                </a:moveTo>
                <a:cubicBezTo>
                  <a:pt x="5503904" y="1984870"/>
                  <a:pt x="5498159" y="2050398"/>
                  <a:pt x="5498967" y="2115837"/>
                </a:cubicBezTo>
                <a:cubicBezTo>
                  <a:pt x="5499147" y="2133879"/>
                  <a:pt x="5520959" y="2167721"/>
                  <a:pt x="5529487" y="2166733"/>
                </a:cubicBezTo>
                <a:cubicBezTo>
                  <a:pt x="5562879" y="2162694"/>
                  <a:pt x="5600580" y="2154525"/>
                  <a:pt x="5625535" y="2134238"/>
                </a:cubicBezTo>
                <a:cubicBezTo>
                  <a:pt x="5642231" y="2120684"/>
                  <a:pt x="5668801" y="2088548"/>
                  <a:pt x="5638910" y="2056502"/>
                </a:cubicBezTo>
                <a:cubicBezTo>
                  <a:pt x="5597977" y="2012338"/>
                  <a:pt x="5557762" y="1967546"/>
                  <a:pt x="5507584" y="1912520"/>
                </a:cubicBezTo>
                <a:close/>
                <a:moveTo>
                  <a:pt x="5296638" y="1718180"/>
                </a:moveTo>
                <a:cubicBezTo>
                  <a:pt x="5303640" y="1724464"/>
                  <a:pt x="5310731" y="1730837"/>
                  <a:pt x="5317733" y="1737121"/>
                </a:cubicBezTo>
                <a:cubicBezTo>
                  <a:pt x="5333441" y="1717732"/>
                  <a:pt x="5349060" y="1698432"/>
                  <a:pt x="5364769" y="1679043"/>
                </a:cubicBezTo>
                <a:cubicBezTo>
                  <a:pt x="5406958" y="1626980"/>
                  <a:pt x="5453726" y="1582726"/>
                  <a:pt x="5525717" y="1577071"/>
                </a:cubicBezTo>
                <a:cubicBezTo>
                  <a:pt x="5534424" y="1576353"/>
                  <a:pt x="5542233" y="1566209"/>
                  <a:pt x="5550671" y="1560823"/>
                </a:cubicBezTo>
                <a:cubicBezTo>
                  <a:pt x="5582897" y="1540267"/>
                  <a:pt x="5613417" y="1515762"/>
                  <a:pt x="5647976" y="1500502"/>
                </a:cubicBezTo>
                <a:cubicBezTo>
                  <a:pt x="5682356" y="1485332"/>
                  <a:pt x="5702104" y="1463339"/>
                  <a:pt x="5714132" y="1422945"/>
                </a:cubicBezTo>
                <a:cubicBezTo>
                  <a:pt x="5702194" y="1426895"/>
                  <a:pt x="5694743" y="1427434"/>
                  <a:pt x="5689806" y="1431204"/>
                </a:cubicBezTo>
                <a:cubicBezTo>
                  <a:pt x="5646719" y="1464327"/>
                  <a:pt x="5597079" y="1474290"/>
                  <a:pt x="5544119" y="1480305"/>
                </a:cubicBezTo>
                <a:cubicBezTo>
                  <a:pt x="5514766" y="1483626"/>
                  <a:pt x="5479129" y="1495206"/>
                  <a:pt x="5460458" y="1515851"/>
                </a:cubicBezTo>
                <a:cubicBezTo>
                  <a:pt x="5402201" y="1580033"/>
                  <a:pt x="5350766" y="1650318"/>
                  <a:pt x="5296638" y="1718180"/>
                </a:cubicBezTo>
                <a:close/>
                <a:moveTo>
                  <a:pt x="7065445" y="1708845"/>
                </a:moveTo>
                <a:cubicBezTo>
                  <a:pt x="7109969" y="1632007"/>
                  <a:pt x="7055302" y="1541883"/>
                  <a:pt x="6947495" y="1502477"/>
                </a:cubicBezTo>
                <a:cubicBezTo>
                  <a:pt x="6956651" y="1590715"/>
                  <a:pt x="7043543" y="1627070"/>
                  <a:pt x="7065445" y="1708845"/>
                </a:cubicBezTo>
                <a:close/>
                <a:moveTo>
                  <a:pt x="5301755" y="1782631"/>
                </a:moveTo>
                <a:cubicBezTo>
                  <a:pt x="5248435" y="1797891"/>
                  <a:pt x="5210464" y="1826257"/>
                  <a:pt x="5197718" y="1879128"/>
                </a:cubicBezTo>
                <a:cubicBezTo>
                  <a:pt x="5195205" y="1889630"/>
                  <a:pt x="5196641" y="1901030"/>
                  <a:pt x="5196282" y="1911982"/>
                </a:cubicBezTo>
                <a:cubicBezTo>
                  <a:pt x="5207233" y="1911623"/>
                  <a:pt x="5218813" y="1913328"/>
                  <a:pt x="5229135" y="1910545"/>
                </a:cubicBezTo>
                <a:cubicBezTo>
                  <a:pt x="5296997" y="1892144"/>
                  <a:pt x="5275094" y="1824013"/>
                  <a:pt x="5301755" y="1782631"/>
                </a:cubicBezTo>
                <a:close/>
                <a:moveTo>
                  <a:pt x="5653721" y="2037921"/>
                </a:moveTo>
                <a:cubicBezTo>
                  <a:pt x="5679394" y="1960544"/>
                  <a:pt x="5637383" y="1909468"/>
                  <a:pt x="5554351" y="1913238"/>
                </a:cubicBezTo>
                <a:cubicBezTo>
                  <a:pt x="5569163" y="1968354"/>
                  <a:pt x="5595105" y="2013056"/>
                  <a:pt x="5653721" y="2037921"/>
                </a:cubicBezTo>
                <a:close/>
                <a:moveTo>
                  <a:pt x="5223031" y="1984601"/>
                </a:moveTo>
                <a:cubicBezTo>
                  <a:pt x="5280301" y="2010453"/>
                  <a:pt x="5322580" y="1996719"/>
                  <a:pt x="5357768" y="1966289"/>
                </a:cubicBezTo>
                <a:cubicBezTo>
                  <a:pt x="5366834" y="1958390"/>
                  <a:pt x="5359114" y="1931102"/>
                  <a:pt x="5359114" y="1901749"/>
                </a:cubicBezTo>
                <a:cubicBezTo>
                  <a:pt x="5308487" y="1932628"/>
                  <a:pt x="5269529" y="1956325"/>
                  <a:pt x="5223031" y="1984601"/>
                </a:cubicBezTo>
                <a:close/>
                <a:moveTo>
                  <a:pt x="6315554" y="1224207"/>
                </a:moveTo>
                <a:cubicBezTo>
                  <a:pt x="6244640" y="1168463"/>
                  <a:pt x="6138808" y="1155986"/>
                  <a:pt x="6107390" y="1197637"/>
                </a:cubicBezTo>
                <a:cubicBezTo>
                  <a:pt x="6175611" y="1206344"/>
                  <a:pt x="6243742" y="1215051"/>
                  <a:pt x="6315554" y="1224207"/>
                </a:cubicBezTo>
                <a:close/>
                <a:moveTo>
                  <a:pt x="5904164" y="1372857"/>
                </a:moveTo>
                <a:cubicBezTo>
                  <a:pt x="5901650" y="1368907"/>
                  <a:pt x="5899047" y="1364957"/>
                  <a:pt x="5896534" y="1361008"/>
                </a:cubicBezTo>
                <a:cubicBezTo>
                  <a:pt x="5880017" y="1365227"/>
                  <a:pt x="5854434" y="1364419"/>
                  <a:pt x="5848779" y="1374562"/>
                </a:cubicBezTo>
                <a:cubicBezTo>
                  <a:pt x="5833160" y="1402569"/>
                  <a:pt x="5825889" y="1435153"/>
                  <a:pt x="5815297" y="1465942"/>
                </a:cubicBezTo>
                <a:cubicBezTo>
                  <a:pt x="5821850" y="1468725"/>
                  <a:pt x="5828313" y="1471598"/>
                  <a:pt x="5834865" y="1474380"/>
                </a:cubicBezTo>
                <a:cubicBezTo>
                  <a:pt x="5857935" y="1440629"/>
                  <a:pt x="5881094" y="1406788"/>
                  <a:pt x="5904164" y="1372857"/>
                </a:cubicBezTo>
                <a:close/>
                <a:moveTo>
                  <a:pt x="8674831" y="2105514"/>
                </a:moveTo>
                <a:cubicBezTo>
                  <a:pt x="8676806" y="2109284"/>
                  <a:pt x="8678691" y="2112964"/>
                  <a:pt x="8680666" y="2116734"/>
                </a:cubicBezTo>
                <a:cubicBezTo>
                  <a:pt x="8774739" y="2118171"/>
                  <a:pt x="8807772" y="2099320"/>
                  <a:pt x="8804720" y="2043487"/>
                </a:cubicBezTo>
                <a:cubicBezTo>
                  <a:pt x="8760556" y="2064581"/>
                  <a:pt x="8717738" y="2085048"/>
                  <a:pt x="8674831" y="2105514"/>
                </a:cubicBezTo>
                <a:close/>
                <a:moveTo>
                  <a:pt x="6239613" y="1151947"/>
                </a:moveTo>
                <a:cubicBezTo>
                  <a:pt x="6297601" y="1168104"/>
                  <a:pt x="6355588" y="1184262"/>
                  <a:pt x="6413576" y="1200419"/>
                </a:cubicBezTo>
                <a:cubicBezTo>
                  <a:pt x="6414564" y="1196111"/>
                  <a:pt x="6415462" y="1191802"/>
                  <a:pt x="6416449" y="1187493"/>
                </a:cubicBezTo>
                <a:cubicBezTo>
                  <a:pt x="6363578" y="1145304"/>
                  <a:pt x="6300832" y="1147458"/>
                  <a:pt x="6239613" y="1151947"/>
                </a:cubicBezTo>
                <a:close/>
                <a:moveTo>
                  <a:pt x="8777162" y="1073582"/>
                </a:moveTo>
                <a:cubicBezTo>
                  <a:pt x="8807952" y="1040369"/>
                  <a:pt x="8837933" y="1008054"/>
                  <a:pt x="8871954" y="971341"/>
                </a:cubicBezTo>
                <a:cubicBezTo>
                  <a:pt x="8789280" y="990012"/>
                  <a:pt x="8757953" y="1024750"/>
                  <a:pt x="8777162" y="1073582"/>
                </a:cubicBezTo>
                <a:close/>
                <a:moveTo>
                  <a:pt x="8748797" y="1067658"/>
                </a:moveTo>
                <a:cubicBezTo>
                  <a:pt x="8744398" y="1067029"/>
                  <a:pt x="8740090" y="1066311"/>
                  <a:pt x="8735691" y="1065683"/>
                </a:cubicBezTo>
                <a:cubicBezTo>
                  <a:pt x="8715315" y="1093600"/>
                  <a:pt x="8710378" y="1123132"/>
                  <a:pt x="8720701" y="1154101"/>
                </a:cubicBezTo>
                <a:cubicBezTo>
                  <a:pt x="8726266" y="1154729"/>
                  <a:pt x="8731742" y="1155358"/>
                  <a:pt x="8737307" y="1155986"/>
                </a:cubicBezTo>
                <a:cubicBezTo>
                  <a:pt x="8741077" y="1126543"/>
                  <a:pt x="8744937" y="1097101"/>
                  <a:pt x="8748797" y="1067658"/>
                </a:cubicBezTo>
                <a:close/>
                <a:moveTo>
                  <a:pt x="5721672" y="1953094"/>
                </a:moveTo>
                <a:cubicBezTo>
                  <a:pt x="5752013" y="1949862"/>
                  <a:pt x="5773108" y="1947618"/>
                  <a:pt x="5802820" y="1944387"/>
                </a:cubicBezTo>
                <a:cubicBezTo>
                  <a:pt x="5755693" y="1907314"/>
                  <a:pt x="5747794" y="1907942"/>
                  <a:pt x="5721672" y="1953094"/>
                </a:cubicBezTo>
                <a:close/>
                <a:moveTo>
                  <a:pt x="5646540" y="1753278"/>
                </a:moveTo>
                <a:cubicBezTo>
                  <a:pt x="5646181" y="1759023"/>
                  <a:pt x="5645821" y="1764678"/>
                  <a:pt x="5645462" y="1770423"/>
                </a:cubicBezTo>
                <a:cubicBezTo>
                  <a:pt x="5682625" y="1775091"/>
                  <a:pt x="5719788" y="1779849"/>
                  <a:pt x="5756950" y="1784516"/>
                </a:cubicBezTo>
                <a:cubicBezTo>
                  <a:pt x="5757578" y="1780387"/>
                  <a:pt x="5758117" y="1776258"/>
                  <a:pt x="5758745" y="1772039"/>
                </a:cubicBezTo>
                <a:cubicBezTo>
                  <a:pt x="5721403" y="1765845"/>
                  <a:pt x="5683971" y="1759562"/>
                  <a:pt x="5646540" y="175327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897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71" name="Group 2">
            <a:extLst>
              <a:ext uri="{FF2B5EF4-FFF2-40B4-BE49-F238E27FC236}">
                <a16:creationId xmlns:a16="http://schemas.microsoft.com/office/drawing/2014/main" id="{F6BE8960-BE50-41DE-BD28-BF38C4D835E2}"/>
              </a:ext>
            </a:extLst>
          </p:cNvPr>
          <p:cNvGrpSpPr/>
          <p:nvPr/>
        </p:nvGrpSpPr>
        <p:grpSpPr>
          <a:xfrm>
            <a:off x="3152830" y="4252936"/>
            <a:ext cx="808173" cy="1356256"/>
            <a:chOff x="752129" y="4751668"/>
            <a:chExt cx="780084" cy="1587894"/>
          </a:xfrm>
        </p:grpSpPr>
        <p:grpSp>
          <p:nvGrpSpPr>
            <p:cNvPr id="272" name="Group 3">
              <a:extLst>
                <a:ext uri="{FF2B5EF4-FFF2-40B4-BE49-F238E27FC236}">
                  <a16:creationId xmlns:a16="http://schemas.microsoft.com/office/drawing/2014/main" id="{6A25E843-AAAA-4F4C-8BFA-49646DA3F523}"/>
                </a:ext>
              </a:extLst>
            </p:cNvPr>
            <p:cNvGrpSpPr/>
            <p:nvPr/>
          </p:nvGrpSpPr>
          <p:grpSpPr>
            <a:xfrm>
              <a:off x="752129" y="5532922"/>
              <a:ext cx="780084" cy="806640"/>
              <a:chOff x="2195736" y="5121188"/>
              <a:chExt cx="901189" cy="931868"/>
            </a:xfrm>
          </p:grpSpPr>
          <p:sp>
            <p:nvSpPr>
              <p:cNvPr id="278" name="Rectangle 8">
                <a:extLst>
                  <a:ext uri="{FF2B5EF4-FFF2-40B4-BE49-F238E27FC236}">
                    <a16:creationId xmlns:a16="http://schemas.microsoft.com/office/drawing/2014/main" id="{F9252933-61CA-4983-89ED-919167C87EDF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9" name="Rectangle 8">
                <a:extLst>
                  <a:ext uri="{FF2B5EF4-FFF2-40B4-BE49-F238E27FC236}">
                    <a16:creationId xmlns:a16="http://schemas.microsoft.com/office/drawing/2014/main" id="{2086A37A-AD46-4B13-A24E-9C7D3995EB2A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0" name="Rectangle 8">
                <a:extLst>
                  <a:ext uri="{FF2B5EF4-FFF2-40B4-BE49-F238E27FC236}">
                    <a16:creationId xmlns:a16="http://schemas.microsoft.com/office/drawing/2014/main" id="{8D097F76-3E7E-4B9E-AC3D-1B388FD8EAD8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1" name="Rectangle 8">
                <a:extLst>
                  <a:ext uri="{FF2B5EF4-FFF2-40B4-BE49-F238E27FC236}">
                    <a16:creationId xmlns:a16="http://schemas.microsoft.com/office/drawing/2014/main" id="{21961014-BC36-4602-BC33-2BFF010C5983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2" name="Rectangle 8">
                <a:extLst>
                  <a:ext uri="{FF2B5EF4-FFF2-40B4-BE49-F238E27FC236}">
                    <a16:creationId xmlns:a16="http://schemas.microsoft.com/office/drawing/2014/main" id="{0F4F84D7-EF80-491D-8CD1-BFA46A30D6CF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37652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273" name="Group 4">
              <a:extLst>
                <a:ext uri="{FF2B5EF4-FFF2-40B4-BE49-F238E27FC236}">
                  <a16:creationId xmlns:a16="http://schemas.microsoft.com/office/drawing/2014/main" id="{1EAD8A85-3CAC-461A-B075-74AA1AC6D07A}"/>
                </a:ext>
              </a:extLst>
            </p:cNvPr>
            <p:cNvGrpSpPr/>
            <p:nvPr/>
          </p:nvGrpSpPr>
          <p:grpSpPr>
            <a:xfrm>
              <a:off x="752129" y="4751668"/>
              <a:ext cx="777946" cy="874750"/>
              <a:chOff x="5796136" y="1372502"/>
              <a:chExt cx="2284244" cy="3424647"/>
            </a:xfrm>
          </p:grpSpPr>
          <p:sp>
            <p:nvSpPr>
              <p:cNvPr id="274" name="Rectangle 2">
                <a:extLst>
                  <a:ext uri="{FF2B5EF4-FFF2-40B4-BE49-F238E27FC236}">
                    <a16:creationId xmlns:a16="http://schemas.microsoft.com/office/drawing/2014/main" id="{4355F0AB-6B9A-4922-9E6D-BA11A47BE889}"/>
                  </a:ext>
                </a:extLst>
              </p:cNvPr>
              <p:cNvSpPr/>
              <p:nvPr/>
            </p:nvSpPr>
            <p:spPr>
              <a:xfrm>
                <a:off x="5796136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171025 h 4392488"/>
                  <a:gd name="connsiteX1" fmla="*/ 571061 w 571061"/>
                  <a:gd name="connsiteY1" fmla="*/ 0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171025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61" h="4392488">
                    <a:moveTo>
                      <a:pt x="0" y="171025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17102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5" name="Rectangle 2">
                <a:extLst>
                  <a:ext uri="{FF2B5EF4-FFF2-40B4-BE49-F238E27FC236}">
                    <a16:creationId xmlns:a16="http://schemas.microsoft.com/office/drawing/2014/main" id="{7A16A091-1779-4FA4-9658-2C8674D9BA34}"/>
                  </a:ext>
                </a:extLst>
              </p:cNvPr>
              <p:cNvSpPr/>
              <p:nvPr/>
            </p:nvSpPr>
            <p:spPr>
              <a:xfrm>
                <a:off x="6367197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6" name="Rectangle 2">
                <a:extLst>
                  <a:ext uri="{FF2B5EF4-FFF2-40B4-BE49-F238E27FC236}">
                    <a16:creationId xmlns:a16="http://schemas.microsoft.com/office/drawing/2014/main" id="{148E2F34-4F8C-41A7-A99B-C9A9974756AA}"/>
                  </a:ext>
                </a:extLst>
              </p:cNvPr>
              <p:cNvSpPr/>
              <p:nvPr/>
            </p:nvSpPr>
            <p:spPr>
              <a:xfrm>
                <a:off x="6938259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7" name="Rectangle 2">
                <a:extLst>
                  <a:ext uri="{FF2B5EF4-FFF2-40B4-BE49-F238E27FC236}">
                    <a16:creationId xmlns:a16="http://schemas.microsoft.com/office/drawing/2014/main" id="{F2B8D824-2600-4C2E-98AC-3726216C99EB}"/>
                  </a:ext>
                </a:extLst>
              </p:cNvPr>
              <p:cNvSpPr/>
              <p:nvPr/>
            </p:nvSpPr>
            <p:spPr>
              <a:xfrm>
                <a:off x="7509319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0 h 4392488"/>
                  <a:gd name="connsiteX1" fmla="*/ 571061 w 571061"/>
                  <a:gd name="connsiteY1" fmla="*/ 346732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0 h 4392488"/>
                  <a:gd name="connsiteX0" fmla="*/ 0 w 571061"/>
                  <a:gd name="connsiteY0" fmla="*/ 0 h 4392488"/>
                  <a:gd name="connsiteX1" fmla="*/ 562694 w 571061"/>
                  <a:gd name="connsiteY1" fmla="*/ 416078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0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62694" y="416078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83" name="Freeform 2">
            <a:extLst>
              <a:ext uri="{FF2B5EF4-FFF2-40B4-BE49-F238E27FC236}">
                <a16:creationId xmlns:a16="http://schemas.microsoft.com/office/drawing/2014/main" id="{65833314-022F-410F-94B0-E5AC443BCBBC}"/>
              </a:ext>
            </a:extLst>
          </p:cNvPr>
          <p:cNvSpPr/>
          <p:nvPr/>
        </p:nvSpPr>
        <p:spPr>
          <a:xfrm>
            <a:off x="3752412" y="1331439"/>
            <a:ext cx="1471800" cy="2488519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284" name="Graphic 20">
            <a:extLst>
              <a:ext uri="{FF2B5EF4-FFF2-40B4-BE49-F238E27FC236}">
                <a16:creationId xmlns:a16="http://schemas.microsoft.com/office/drawing/2014/main" id="{649C615E-9FC8-4EBA-8874-28F0C7B2CC16}"/>
              </a:ext>
            </a:extLst>
          </p:cNvPr>
          <p:cNvGrpSpPr/>
          <p:nvPr/>
        </p:nvGrpSpPr>
        <p:grpSpPr>
          <a:xfrm>
            <a:off x="2243233" y="3028454"/>
            <a:ext cx="853646" cy="1030390"/>
            <a:chOff x="5014912" y="2124075"/>
            <a:chExt cx="2162175" cy="2609850"/>
          </a:xfrm>
        </p:grpSpPr>
        <p:sp>
          <p:nvSpPr>
            <p:cNvPr id="285" name="Freeform: Shape 4">
              <a:extLst>
                <a:ext uri="{FF2B5EF4-FFF2-40B4-BE49-F238E27FC236}">
                  <a16:creationId xmlns:a16="http://schemas.microsoft.com/office/drawing/2014/main" id="{596DF932-8906-44B8-9C0C-B2E7AC16A557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5">
              <a:extLst>
                <a:ext uri="{FF2B5EF4-FFF2-40B4-BE49-F238E27FC236}">
                  <a16:creationId xmlns:a16="http://schemas.microsoft.com/office/drawing/2014/main" id="{15FBC715-5EF8-4E21-A43C-1F95A0A70C23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6">
              <a:extLst>
                <a:ext uri="{FF2B5EF4-FFF2-40B4-BE49-F238E27FC236}">
                  <a16:creationId xmlns:a16="http://schemas.microsoft.com/office/drawing/2014/main" id="{1083C833-6640-475C-9642-D4685891310F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7">
              <a:extLst>
                <a:ext uri="{FF2B5EF4-FFF2-40B4-BE49-F238E27FC236}">
                  <a16:creationId xmlns:a16="http://schemas.microsoft.com/office/drawing/2014/main" id="{1905C663-A597-4DD9-993B-0AF7A10AC68B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8">
              <a:extLst>
                <a:ext uri="{FF2B5EF4-FFF2-40B4-BE49-F238E27FC236}">
                  <a16:creationId xmlns:a16="http://schemas.microsoft.com/office/drawing/2014/main" id="{627DDD27-0587-488E-8E18-7A520AAF27CE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9">
              <a:extLst>
                <a:ext uri="{FF2B5EF4-FFF2-40B4-BE49-F238E27FC236}">
                  <a16:creationId xmlns:a16="http://schemas.microsoft.com/office/drawing/2014/main" id="{05DEB4C5-5AA2-449A-BC83-6869FD13E09C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10">
              <a:extLst>
                <a:ext uri="{FF2B5EF4-FFF2-40B4-BE49-F238E27FC236}">
                  <a16:creationId xmlns:a16="http://schemas.microsoft.com/office/drawing/2014/main" id="{EACBDE7D-27F2-4EA8-AE3A-3CF805799A52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11">
              <a:extLst>
                <a:ext uri="{FF2B5EF4-FFF2-40B4-BE49-F238E27FC236}">
                  <a16:creationId xmlns:a16="http://schemas.microsoft.com/office/drawing/2014/main" id="{094F44CD-F4A6-40B8-BF92-AFF113AE1052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12">
              <a:extLst>
                <a:ext uri="{FF2B5EF4-FFF2-40B4-BE49-F238E27FC236}">
                  <a16:creationId xmlns:a16="http://schemas.microsoft.com/office/drawing/2014/main" id="{4B4EE1B9-FE61-4560-B964-580E7FBE0081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13">
              <a:extLst>
                <a:ext uri="{FF2B5EF4-FFF2-40B4-BE49-F238E27FC236}">
                  <a16:creationId xmlns:a16="http://schemas.microsoft.com/office/drawing/2014/main" id="{C9CE9335-E2C4-44F5-8D19-54CF564A060D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14">
              <a:extLst>
                <a:ext uri="{FF2B5EF4-FFF2-40B4-BE49-F238E27FC236}">
                  <a16:creationId xmlns:a16="http://schemas.microsoft.com/office/drawing/2014/main" id="{12D1D804-BF34-4ABB-8BF8-716C476AAA56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15">
              <a:extLst>
                <a:ext uri="{FF2B5EF4-FFF2-40B4-BE49-F238E27FC236}">
                  <a16:creationId xmlns:a16="http://schemas.microsoft.com/office/drawing/2014/main" id="{46F719CC-AAF8-432B-9D1B-5841D3F43D03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16">
              <a:extLst>
                <a:ext uri="{FF2B5EF4-FFF2-40B4-BE49-F238E27FC236}">
                  <a16:creationId xmlns:a16="http://schemas.microsoft.com/office/drawing/2014/main" id="{4711282C-C33E-48B6-80F3-C5140F68449A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17">
              <a:extLst>
                <a:ext uri="{FF2B5EF4-FFF2-40B4-BE49-F238E27FC236}">
                  <a16:creationId xmlns:a16="http://schemas.microsoft.com/office/drawing/2014/main" id="{CD4E6A7E-7088-4C9D-A20B-4513740DE0E2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9" name="Graphic 38">
            <a:extLst>
              <a:ext uri="{FF2B5EF4-FFF2-40B4-BE49-F238E27FC236}">
                <a16:creationId xmlns:a16="http://schemas.microsoft.com/office/drawing/2014/main" id="{61DABDC7-D726-4888-85F9-A8A315391804}"/>
              </a:ext>
            </a:extLst>
          </p:cNvPr>
          <p:cNvGrpSpPr/>
          <p:nvPr/>
        </p:nvGrpSpPr>
        <p:grpSpPr>
          <a:xfrm>
            <a:off x="1518329" y="3028749"/>
            <a:ext cx="597992" cy="1030095"/>
            <a:chOff x="8333383" y="2650955"/>
            <a:chExt cx="1514639" cy="2609103"/>
          </a:xfrm>
        </p:grpSpPr>
        <p:sp>
          <p:nvSpPr>
            <p:cNvPr id="300" name="Freeform: Shape 19">
              <a:extLst>
                <a:ext uri="{FF2B5EF4-FFF2-40B4-BE49-F238E27FC236}">
                  <a16:creationId xmlns:a16="http://schemas.microsoft.com/office/drawing/2014/main" id="{641464F1-613F-41D2-9C2E-3FDA2B36A357}"/>
                </a:ext>
              </a:extLst>
            </p:cNvPr>
            <p:cNvSpPr/>
            <p:nvPr/>
          </p:nvSpPr>
          <p:spPr>
            <a:xfrm>
              <a:off x="8838478" y="2650955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20">
              <a:extLst>
                <a:ext uri="{FF2B5EF4-FFF2-40B4-BE49-F238E27FC236}">
                  <a16:creationId xmlns:a16="http://schemas.microsoft.com/office/drawing/2014/main" id="{50BFC573-6B75-491C-865A-FF52E1896655}"/>
                </a:ext>
              </a:extLst>
            </p:cNvPr>
            <p:cNvSpPr/>
            <p:nvPr/>
          </p:nvSpPr>
          <p:spPr>
            <a:xfrm>
              <a:off x="9010774" y="2651161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21">
              <a:extLst>
                <a:ext uri="{FF2B5EF4-FFF2-40B4-BE49-F238E27FC236}">
                  <a16:creationId xmlns:a16="http://schemas.microsoft.com/office/drawing/2014/main" id="{D74DF2C6-B7E6-457E-94C7-B179EFF36EF3}"/>
                </a:ext>
              </a:extLst>
            </p:cNvPr>
            <p:cNvSpPr/>
            <p:nvPr/>
          </p:nvSpPr>
          <p:spPr>
            <a:xfrm>
              <a:off x="8333383" y="2860903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22">
              <a:extLst>
                <a:ext uri="{FF2B5EF4-FFF2-40B4-BE49-F238E27FC236}">
                  <a16:creationId xmlns:a16="http://schemas.microsoft.com/office/drawing/2014/main" id="{D4F99C1A-41C8-410D-AF45-8F688F818DE4}"/>
                </a:ext>
              </a:extLst>
            </p:cNvPr>
            <p:cNvSpPr/>
            <p:nvPr/>
          </p:nvSpPr>
          <p:spPr>
            <a:xfrm>
              <a:off x="9171747" y="3241711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23">
              <a:extLst>
                <a:ext uri="{FF2B5EF4-FFF2-40B4-BE49-F238E27FC236}">
                  <a16:creationId xmlns:a16="http://schemas.microsoft.com/office/drawing/2014/main" id="{14025EEE-6956-42F3-A3C1-8FB30F88E0E2}"/>
                </a:ext>
              </a:extLst>
            </p:cNvPr>
            <p:cNvSpPr/>
            <p:nvPr/>
          </p:nvSpPr>
          <p:spPr>
            <a:xfrm>
              <a:off x="9505122" y="3289336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24">
              <a:extLst>
                <a:ext uri="{FF2B5EF4-FFF2-40B4-BE49-F238E27FC236}">
                  <a16:creationId xmlns:a16="http://schemas.microsoft.com/office/drawing/2014/main" id="{6A977A6C-825B-4A8F-8D53-BB928912611C}"/>
                </a:ext>
              </a:extLst>
            </p:cNvPr>
            <p:cNvSpPr/>
            <p:nvPr/>
          </p:nvSpPr>
          <p:spPr>
            <a:xfrm>
              <a:off x="8547860" y="4058003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25">
              <a:extLst>
                <a:ext uri="{FF2B5EF4-FFF2-40B4-BE49-F238E27FC236}">
                  <a16:creationId xmlns:a16="http://schemas.microsoft.com/office/drawing/2014/main" id="{D973C84C-C047-4053-A667-87410511B465}"/>
                </a:ext>
              </a:extLst>
            </p:cNvPr>
            <p:cNvSpPr/>
            <p:nvPr/>
          </p:nvSpPr>
          <p:spPr>
            <a:xfrm>
              <a:off x="8342281" y="3497934"/>
              <a:ext cx="1504950" cy="1762124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7" name="Graphic 1">
            <a:extLst>
              <a:ext uri="{FF2B5EF4-FFF2-40B4-BE49-F238E27FC236}">
                <a16:creationId xmlns:a16="http://schemas.microsoft.com/office/drawing/2014/main" id="{1DF0B4AF-9D42-4122-B8D6-AAEB3EB47E69}"/>
              </a:ext>
            </a:extLst>
          </p:cNvPr>
          <p:cNvGrpSpPr/>
          <p:nvPr/>
        </p:nvGrpSpPr>
        <p:grpSpPr>
          <a:xfrm>
            <a:off x="650018" y="2997618"/>
            <a:ext cx="701342" cy="1061226"/>
            <a:chOff x="6081713" y="3426067"/>
            <a:chExt cx="1776412" cy="2687954"/>
          </a:xfrm>
        </p:grpSpPr>
        <p:sp>
          <p:nvSpPr>
            <p:cNvPr id="308" name="Freeform: Shape 27">
              <a:extLst>
                <a:ext uri="{FF2B5EF4-FFF2-40B4-BE49-F238E27FC236}">
                  <a16:creationId xmlns:a16="http://schemas.microsoft.com/office/drawing/2014/main" id="{4C51E301-3779-4180-9A58-4D76A302483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28">
              <a:extLst>
                <a:ext uri="{FF2B5EF4-FFF2-40B4-BE49-F238E27FC236}">
                  <a16:creationId xmlns:a16="http://schemas.microsoft.com/office/drawing/2014/main" id="{9D2BEFD1-72F3-442A-A4D8-36AC03D1FE0F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29">
              <a:extLst>
                <a:ext uri="{FF2B5EF4-FFF2-40B4-BE49-F238E27FC236}">
                  <a16:creationId xmlns:a16="http://schemas.microsoft.com/office/drawing/2014/main" id="{99F55A94-C0F1-4D2A-903B-74CC8396ED13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0">
              <a:extLst>
                <a:ext uri="{FF2B5EF4-FFF2-40B4-BE49-F238E27FC236}">
                  <a16:creationId xmlns:a16="http://schemas.microsoft.com/office/drawing/2014/main" id="{8F8BD31B-98BE-4063-88EE-8B8D3441E374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">
              <a:extLst>
                <a:ext uri="{FF2B5EF4-FFF2-40B4-BE49-F238E27FC236}">
                  <a16:creationId xmlns:a16="http://schemas.microsoft.com/office/drawing/2014/main" id="{5005FE8E-C4AD-4667-93AA-E571F6B0D024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2">
              <a:extLst>
                <a:ext uri="{FF2B5EF4-FFF2-40B4-BE49-F238E27FC236}">
                  <a16:creationId xmlns:a16="http://schemas.microsoft.com/office/drawing/2014/main" id="{B88E36B8-6062-44A9-B971-E628D2D7D0AB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3">
              <a:extLst>
                <a:ext uri="{FF2B5EF4-FFF2-40B4-BE49-F238E27FC236}">
                  <a16:creationId xmlns:a16="http://schemas.microsoft.com/office/drawing/2014/main" id="{25146C93-BA72-4EDF-98B8-778F72E80AAD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4">
              <a:extLst>
                <a:ext uri="{FF2B5EF4-FFF2-40B4-BE49-F238E27FC236}">
                  <a16:creationId xmlns:a16="http://schemas.microsoft.com/office/drawing/2014/main" id="{C30905BF-D6E2-44D2-8CF3-A8975A443315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5">
              <a:extLst>
                <a:ext uri="{FF2B5EF4-FFF2-40B4-BE49-F238E27FC236}">
                  <a16:creationId xmlns:a16="http://schemas.microsoft.com/office/drawing/2014/main" id="{DC665DE5-47AA-49CA-BDF2-67BE139F8D62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6">
              <a:extLst>
                <a:ext uri="{FF2B5EF4-FFF2-40B4-BE49-F238E27FC236}">
                  <a16:creationId xmlns:a16="http://schemas.microsoft.com/office/drawing/2014/main" id="{066021D3-2B2C-40B1-A749-5F995942EA88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7">
              <a:extLst>
                <a:ext uri="{FF2B5EF4-FFF2-40B4-BE49-F238E27FC236}">
                  <a16:creationId xmlns:a16="http://schemas.microsoft.com/office/drawing/2014/main" id="{76D15C17-029A-4638-9D2A-FC7A7A3B1158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8">
              <a:extLst>
                <a:ext uri="{FF2B5EF4-FFF2-40B4-BE49-F238E27FC236}">
                  <a16:creationId xmlns:a16="http://schemas.microsoft.com/office/drawing/2014/main" id="{5A017414-9071-4919-88CD-7F7A222F1F7F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9">
              <a:extLst>
                <a:ext uri="{FF2B5EF4-FFF2-40B4-BE49-F238E27FC236}">
                  <a16:creationId xmlns:a16="http://schemas.microsoft.com/office/drawing/2014/main" id="{4457E290-5217-4CE3-9FF6-AF1488C9441F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1" name="Graphic 73">
            <a:extLst>
              <a:ext uri="{FF2B5EF4-FFF2-40B4-BE49-F238E27FC236}">
                <a16:creationId xmlns:a16="http://schemas.microsoft.com/office/drawing/2014/main" id="{14F76BDF-62CF-4852-818F-596FF890F857}"/>
              </a:ext>
            </a:extLst>
          </p:cNvPr>
          <p:cNvGrpSpPr/>
          <p:nvPr/>
        </p:nvGrpSpPr>
        <p:grpSpPr>
          <a:xfrm>
            <a:off x="2978485" y="3024693"/>
            <a:ext cx="699462" cy="1034151"/>
            <a:chOff x="5210175" y="2119312"/>
            <a:chExt cx="1771650" cy="2619375"/>
          </a:xfrm>
        </p:grpSpPr>
        <p:sp>
          <p:nvSpPr>
            <p:cNvPr id="322" name="Freeform: Shape 41">
              <a:extLst>
                <a:ext uri="{FF2B5EF4-FFF2-40B4-BE49-F238E27FC236}">
                  <a16:creationId xmlns:a16="http://schemas.microsoft.com/office/drawing/2014/main" id="{891A9083-1317-4B18-B6E1-E9A199883418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42">
              <a:extLst>
                <a:ext uri="{FF2B5EF4-FFF2-40B4-BE49-F238E27FC236}">
                  <a16:creationId xmlns:a16="http://schemas.microsoft.com/office/drawing/2014/main" id="{6C03584B-3E32-46C5-AA84-4BA921755EBC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43">
              <a:extLst>
                <a:ext uri="{FF2B5EF4-FFF2-40B4-BE49-F238E27FC236}">
                  <a16:creationId xmlns:a16="http://schemas.microsoft.com/office/drawing/2014/main" id="{6F9A3C05-56F9-453D-B748-157E9F93A76F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44">
              <a:extLst>
                <a:ext uri="{FF2B5EF4-FFF2-40B4-BE49-F238E27FC236}">
                  <a16:creationId xmlns:a16="http://schemas.microsoft.com/office/drawing/2014/main" id="{B00420C2-1A5F-47A9-A9F5-E505464EE5A1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45">
              <a:extLst>
                <a:ext uri="{FF2B5EF4-FFF2-40B4-BE49-F238E27FC236}">
                  <a16:creationId xmlns:a16="http://schemas.microsoft.com/office/drawing/2014/main" id="{8AD45C22-3E3B-409B-B987-19DFB8AA4DDB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46">
              <a:extLst>
                <a:ext uri="{FF2B5EF4-FFF2-40B4-BE49-F238E27FC236}">
                  <a16:creationId xmlns:a16="http://schemas.microsoft.com/office/drawing/2014/main" id="{C409E0B2-17B3-4488-84DC-3658E4DB7D48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47">
              <a:extLst>
                <a:ext uri="{FF2B5EF4-FFF2-40B4-BE49-F238E27FC236}">
                  <a16:creationId xmlns:a16="http://schemas.microsoft.com/office/drawing/2014/main" id="{F64B602B-4729-4EB8-911C-3DF567236DED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48">
              <a:extLst>
                <a:ext uri="{FF2B5EF4-FFF2-40B4-BE49-F238E27FC236}">
                  <a16:creationId xmlns:a16="http://schemas.microsoft.com/office/drawing/2014/main" id="{2AA5FF66-5C93-4DAD-8556-8D8C4EB72763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49">
              <a:extLst>
                <a:ext uri="{FF2B5EF4-FFF2-40B4-BE49-F238E27FC236}">
                  <a16:creationId xmlns:a16="http://schemas.microsoft.com/office/drawing/2014/main" id="{365B36ED-5A8F-49BB-87BF-F3A0A579C600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50">
              <a:extLst>
                <a:ext uri="{FF2B5EF4-FFF2-40B4-BE49-F238E27FC236}">
                  <a16:creationId xmlns:a16="http://schemas.microsoft.com/office/drawing/2014/main" id="{A781B10C-1558-4657-945C-7554E9BC991C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51">
              <a:extLst>
                <a:ext uri="{FF2B5EF4-FFF2-40B4-BE49-F238E27FC236}">
                  <a16:creationId xmlns:a16="http://schemas.microsoft.com/office/drawing/2014/main" id="{D8263D35-ABBA-41F9-ABD6-6A57AA7D8ED5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8E9EAC85-6366-4638-8BB8-53AEE7F8807B}"/>
              </a:ext>
            </a:extLst>
          </p:cNvPr>
          <p:cNvSpPr/>
          <p:nvPr/>
        </p:nvSpPr>
        <p:spPr>
          <a:xfrm>
            <a:off x="7049132" y="5992369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437B2C76-5C41-4E03-B333-9B8D9B382429}"/>
              </a:ext>
            </a:extLst>
          </p:cNvPr>
          <p:cNvGrpSpPr/>
          <p:nvPr/>
        </p:nvGrpSpPr>
        <p:grpSpPr>
          <a:xfrm>
            <a:off x="7091864" y="2529570"/>
            <a:ext cx="4568370" cy="3687236"/>
            <a:chOff x="2444748" y="555045"/>
            <a:chExt cx="7282048" cy="5727454"/>
          </a:xfrm>
        </p:grpSpPr>
        <p:sp>
          <p:nvSpPr>
            <p:cNvPr id="5" name="Freeform: Shape 16">
              <a:extLst>
                <a:ext uri="{FF2B5EF4-FFF2-40B4-BE49-F238E27FC236}">
                  <a16:creationId xmlns:a16="http://schemas.microsoft.com/office/drawing/2014/main" id="{35420CDC-576B-43E4-8D93-D53F5F0C135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7">
              <a:extLst>
                <a:ext uri="{FF2B5EF4-FFF2-40B4-BE49-F238E27FC236}">
                  <a16:creationId xmlns:a16="http://schemas.microsoft.com/office/drawing/2014/main" id="{F9CB4765-A113-4B70-BC29-4FD0A323E32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18">
              <a:extLst>
                <a:ext uri="{FF2B5EF4-FFF2-40B4-BE49-F238E27FC236}">
                  <a16:creationId xmlns:a16="http://schemas.microsoft.com/office/drawing/2014/main" id="{F957740A-690F-44A5-80DA-F68BE06CC56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9">
              <a:extLst>
                <a:ext uri="{FF2B5EF4-FFF2-40B4-BE49-F238E27FC236}">
                  <a16:creationId xmlns:a16="http://schemas.microsoft.com/office/drawing/2014/main" id="{7E55DDFE-49DB-4665-817C-8843971FD61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0">
              <a:extLst>
                <a:ext uri="{FF2B5EF4-FFF2-40B4-BE49-F238E27FC236}">
                  <a16:creationId xmlns:a16="http://schemas.microsoft.com/office/drawing/2014/main" id="{294A07D2-B1B4-4911-8689-EF3A5BCB926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21">
              <a:extLst>
                <a:ext uri="{FF2B5EF4-FFF2-40B4-BE49-F238E27FC236}">
                  <a16:creationId xmlns:a16="http://schemas.microsoft.com/office/drawing/2014/main" id="{AA5CEBB0-5420-4308-8E16-026EFFC3298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2">
              <a:extLst>
                <a:ext uri="{FF2B5EF4-FFF2-40B4-BE49-F238E27FC236}">
                  <a16:creationId xmlns:a16="http://schemas.microsoft.com/office/drawing/2014/main" id="{595ADE5B-C547-4FF0-BA68-C9AEB4AD963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3">
              <a:extLst>
                <a:ext uri="{FF2B5EF4-FFF2-40B4-BE49-F238E27FC236}">
                  <a16:creationId xmlns:a16="http://schemas.microsoft.com/office/drawing/2014/main" id="{D4F54A19-0A6B-4A1A-884F-319A992B7DD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A62EACC-F52E-47C3-8064-BF4B57E008FB}"/>
              </a:ext>
            </a:extLst>
          </p:cNvPr>
          <p:cNvGrpSpPr/>
          <p:nvPr/>
        </p:nvGrpSpPr>
        <p:grpSpPr>
          <a:xfrm>
            <a:off x="4743880" y="2548796"/>
            <a:ext cx="1914064" cy="3820137"/>
            <a:chOff x="3562232" y="2208816"/>
            <a:chExt cx="1576880" cy="3147176"/>
          </a:xfrm>
        </p:grpSpPr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87C49E66-9163-456C-AE4C-0A16FF753F81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5166E72C-207C-4FBB-819A-98D736CB204E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C9C4A21B-CC19-4733-BCDC-369BDE77F8F9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8A6B6173-662C-4E58-A54B-0E7F0EB39D21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6AC3FD1D-6D4E-423F-8E45-C8E8B76953BC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5A5C0100-62C0-4D46-A8BD-B2519DB2B729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6C42959A-37A4-4B52-AE29-FA22053845EC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D669CE01-84C0-4FAE-AD40-F57C86FB4802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B9A25FA8-28DC-42C2-A7D7-1538C16EB759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D72628EA-8D2F-476B-9189-B73FED87BAD1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E83DE074-1F9D-42B8-8507-88A6B61C6922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9CE1C604-4839-4211-BE2A-6F50621FDD8D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Oval 216">
              <a:extLst>
                <a:ext uri="{FF2B5EF4-FFF2-40B4-BE49-F238E27FC236}">
                  <a16:creationId xmlns:a16="http://schemas.microsoft.com/office/drawing/2014/main" id="{8732F1B1-89F2-4F88-B4CE-FA8E95C65B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17">
              <a:extLst>
                <a:ext uri="{FF2B5EF4-FFF2-40B4-BE49-F238E27FC236}">
                  <a16:creationId xmlns:a16="http://schemas.microsoft.com/office/drawing/2014/main" id="{C100CCF7-01F7-4A9F-9AE0-E2DD4BEEA2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18">
              <a:extLst>
                <a:ext uri="{FF2B5EF4-FFF2-40B4-BE49-F238E27FC236}">
                  <a16:creationId xmlns:a16="http://schemas.microsoft.com/office/drawing/2014/main" id="{9A826D51-00EA-45CC-AE29-DE56031443A8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19">
              <a:extLst>
                <a:ext uri="{FF2B5EF4-FFF2-40B4-BE49-F238E27FC236}">
                  <a16:creationId xmlns:a16="http://schemas.microsoft.com/office/drawing/2014/main" id="{3DD3569F-4927-4C26-A2D9-D4458B498CC7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06810F1D-4CEA-492F-BED3-AE7CE31C6386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46B66E5C-8725-47B3-8D13-A834949DF88B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40EC817A-71C2-42CF-A49E-F94678815D5B}"/>
              </a:ext>
            </a:extLst>
          </p:cNvPr>
          <p:cNvGrpSpPr/>
          <p:nvPr/>
        </p:nvGrpSpPr>
        <p:grpSpPr>
          <a:xfrm>
            <a:off x="260441" y="1077549"/>
            <a:ext cx="2604012" cy="5318481"/>
            <a:chOff x="4226878" y="-92323"/>
            <a:chExt cx="3401914" cy="6948132"/>
          </a:xfrm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7AD5638F-C3B4-4D43-9FD9-599FD23573D6}"/>
                </a:ext>
              </a:extLst>
            </p:cNvPr>
            <p:cNvSpPr/>
            <p:nvPr/>
          </p:nvSpPr>
          <p:spPr>
            <a:xfrm>
              <a:off x="5736702" y="-18"/>
              <a:ext cx="1700624" cy="874099"/>
            </a:xfrm>
            <a:custGeom>
              <a:avLst/>
              <a:gdLst>
                <a:gd name="connsiteX0" fmla="*/ 869433 w 1700624"/>
                <a:gd name="connsiteY0" fmla="*/ 5861 h 874098"/>
                <a:gd name="connsiteX1" fmla="*/ 818313 w 1700624"/>
                <a:gd name="connsiteY1" fmla="*/ 10242 h 874098"/>
                <a:gd name="connsiteX2" fmla="*/ 26423 w 1700624"/>
                <a:gd name="connsiteY2" fmla="*/ 434403 h 874098"/>
                <a:gd name="connsiteX3" fmla="*/ 0 w 1700624"/>
                <a:gd name="connsiteY3" fmla="*/ 454651 h 874098"/>
                <a:gd name="connsiteX4" fmla="*/ 234221 w 1700624"/>
                <a:gd name="connsiteY4" fmla="*/ 591280 h 874098"/>
                <a:gd name="connsiteX5" fmla="*/ 334203 w 1700624"/>
                <a:gd name="connsiteY5" fmla="*/ 775776 h 874098"/>
                <a:gd name="connsiteX6" fmla="*/ 339248 w 1700624"/>
                <a:gd name="connsiteY6" fmla="*/ 804257 h 874098"/>
                <a:gd name="connsiteX7" fmla="*/ 373704 w 1700624"/>
                <a:gd name="connsiteY7" fmla="*/ 827692 h 874098"/>
                <a:gd name="connsiteX8" fmla="*/ 846528 w 1700624"/>
                <a:gd name="connsiteY8" fmla="*/ 874098 h 874098"/>
                <a:gd name="connsiteX9" fmla="*/ 1317758 w 1700624"/>
                <a:gd name="connsiteY9" fmla="*/ 828290 h 874098"/>
                <a:gd name="connsiteX10" fmla="*/ 1344447 w 1700624"/>
                <a:gd name="connsiteY10" fmla="*/ 815476 h 874098"/>
                <a:gd name="connsiteX11" fmla="*/ 1361974 w 1700624"/>
                <a:gd name="connsiteY11" fmla="*/ 774581 h 874098"/>
                <a:gd name="connsiteX12" fmla="*/ 1361111 w 1700624"/>
                <a:gd name="connsiteY12" fmla="*/ 676192 h 874098"/>
                <a:gd name="connsiteX13" fmla="*/ 1383019 w 1700624"/>
                <a:gd name="connsiteY13" fmla="*/ 635230 h 874098"/>
                <a:gd name="connsiteX14" fmla="*/ 1700625 w 1700624"/>
                <a:gd name="connsiteY14" fmla="*/ 450602 h 874098"/>
                <a:gd name="connsiteX15" fmla="*/ 869433 w 1700624"/>
                <a:gd name="connsiteY15" fmla="*/ 5861 h 87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0624" h="874098">
                  <a:moveTo>
                    <a:pt x="869433" y="5861"/>
                  </a:moveTo>
                  <a:cubicBezTo>
                    <a:pt x="848719" y="-5293"/>
                    <a:pt x="834910" y="1346"/>
                    <a:pt x="818313" y="10242"/>
                  </a:cubicBezTo>
                  <a:cubicBezTo>
                    <a:pt x="554350" y="151651"/>
                    <a:pt x="290253" y="292861"/>
                    <a:pt x="26423" y="434403"/>
                  </a:cubicBezTo>
                  <a:cubicBezTo>
                    <a:pt x="17394" y="439249"/>
                    <a:pt x="5311" y="441108"/>
                    <a:pt x="0" y="454651"/>
                  </a:cubicBezTo>
                  <a:cubicBezTo>
                    <a:pt x="78406" y="500394"/>
                    <a:pt x="156280" y="545937"/>
                    <a:pt x="234221" y="591280"/>
                  </a:cubicBezTo>
                  <a:cubicBezTo>
                    <a:pt x="340643" y="653155"/>
                    <a:pt x="341506" y="653155"/>
                    <a:pt x="334203" y="775776"/>
                  </a:cubicBezTo>
                  <a:cubicBezTo>
                    <a:pt x="333473" y="787859"/>
                    <a:pt x="334867" y="797020"/>
                    <a:pt x="339248" y="804257"/>
                  </a:cubicBezTo>
                  <a:cubicBezTo>
                    <a:pt x="341572" y="812024"/>
                    <a:pt x="372509" y="827427"/>
                    <a:pt x="373704" y="827692"/>
                  </a:cubicBezTo>
                  <a:cubicBezTo>
                    <a:pt x="447729" y="854845"/>
                    <a:pt x="631494" y="874098"/>
                    <a:pt x="846528" y="874098"/>
                  </a:cubicBezTo>
                  <a:cubicBezTo>
                    <a:pt x="1060036" y="874098"/>
                    <a:pt x="1242672" y="855177"/>
                    <a:pt x="1317758" y="828290"/>
                  </a:cubicBezTo>
                  <a:cubicBezTo>
                    <a:pt x="1322605" y="827161"/>
                    <a:pt x="1341061" y="817866"/>
                    <a:pt x="1344447" y="815476"/>
                  </a:cubicBezTo>
                  <a:cubicBezTo>
                    <a:pt x="1359318" y="807111"/>
                    <a:pt x="1363169" y="793435"/>
                    <a:pt x="1361974" y="774581"/>
                  </a:cubicBezTo>
                  <a:cubicBezTo>
                    <a:pt x="1359915" y="741917"/>
                    <a:pt x="1362505" y="708988"/>
                    <a:pt x="1361111" y="676192"/>
                  </a:cubicBezTo>
                  <a:cubicBezTo>
                    <a:pt x="1360314" y="657072"/>
                    <a:pt x="1365293" y="645122"/>
                    <a:pt x="1383019" y="635230"/>
                  </a:cubicBezTo>
                  <a:cubicBezTo>
                    <a:pt x="1425176" y="611728"/>
                    <a:pt x="1645655" y="482004"/>
                    <a:pt x="1700625" y="450602"/>
                  </a:cubicBezTo>
                  <a:cubicBezTo>
                    <a:pt x="1420064" y="300894"/>
                    <a:pt x="1144416" y="153975"/>
                    <a:pt x="869433" y="5861"/>
                  </a:cubicBezTo>
                  <a:close/>
                </a:path>
              </a:pathLst>
            </a:custGeom>
            <a:solidFill>
              <a:srgbClr val="00000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1F2E5823-DC24-447C-A836-8A57D5F0469D}"/>
                </a:ext>
              </a:extLst>
            </p:cNvPr>
            <p:cNvSpPr/>
            <p:nvPr/>
          </p:nvSpPr>
          <p:spPr>
            <a:xfrm>
              <a:off x="6095203" y="734728"/>
              <a:ext cx="975920" cy="146056"/>
            </a:xfrm>
            <a:custGeom>
              <a:avLst/>
              <a:gdLst>
                <a:gd name="connsiteX0" fmla="*/ 975921 w 975920"/>
                <a:gd name="connsiteY0" fmla="*/ 73028 h 146056"/>
                <a:gd name="connsiteX1" fmla="*/ 487960 w 975920"/>
                <a:gd name="connsiteY1" fmla="*/ 146056 h 146056"/>
                <a:gd name="connsiteX2" fmla="*/ 0 w 975920"/>
                <a:gd name="connsiteY2" fmla="*/ 73028 h 146056"/>
                <a:gd name="connsiteX3" fmla="*/ 487960 w 975920"/>
                <a:gd name="connsiteY3" fmla="*/ 0 h 146056"/>
                <a:gd name="connsiteX4" fmla="*/ 975921 w 975920"/>
                <a:gd name="connsiteY4" fmla="*/ 73028 h 14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920" h="146056">
                  <a:moveTo>
                    <a:pt x="975921" y="73028"/>
                  </a:moveTo>
                  <a:cubicBezTo>
                    <a:pt x="975921" y="113360"/>
                    <a:pt x="757454" y="146056"/>
                    <a:pt x="487960" y="146056"/>
                  </a:cubicBezTo>
                  <a:cubicBezTo>
                    <a:pt x="218467" y="146056"/>
                    <a:pt x="0" y="113360"/>
                    <a:pt x="0" y="73028"/>
                  </a:cubicBezTo>
                  <a:cubicBezTo>
                    <a:pt x="0" y="32696"/>
                    <a:pt x="218467" y="0"/>
                    <a:pt x="487960" y="0"/>
                  </a:cubicBezTo>
                  <a:cubicBezTo>
                    <a:pt x="757454" y="0"/>
                    <a:pt x="975921" y="32696"/>
                    <a:pt x="975921" y="73028"/>
                  </a:cubicBezTo>
                  <a:close/>
                </a:path>
              </a:pathLst>
            </a:custGeom>
            <a:solidFill>
              <a:srgbClr val="232B3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1352F974-0012-4936-B105-9D88E5D14A8B}"/>
                </a:ext>
              </a:extLst>
            </p:cNvPr>
            <p:cNvSpPr/>
            <p:nvPr/>
          </p:nvSpPr>
          <p:spPr>
            <a:xfrm>
              <a:off x="5690229" y="827673"/>
              <a:ext cx="1938563" cy="345223"/>
            </a:xfrm>
            <a:custGeom>
              <a:avLst/>
              <a:gdLst>
                <a:gd name="connsiteX0" fmla="*/ 1918248 w 1938563"/>
                <a:gd name="connsiteY0" fmla="*/ 345224 h 345223"/>
                <a:gd name="connsiteX1" fmla="*/ 20315 w 1938563"/>
                <a:gd name="connsiteY1" fmla="*/ 345224 h 345223"/>
                <a:gd name="connsiteX2" fmla="*/ 0 w 1938563"/>
                <a:gd name="connsiteY2" fmla="*/ 324909 h 345223"/>
                <a:gd name="connsiteX3" fmla="*/ 0 w 1938563"/>
                <a:gd name="connsiteY3" fmla="*/ 20315 h 345223"/>
                <a:gd name="connsiteX4" fmla="*/ 20315 w 1938563"/>
                <a:gd name="connsiteY4" fmla="*/ 0 h 345223"/>
                <a:gd name="connsiteX5" fmla="*/ 1918248 w 1938563"/>
                <a:gd name="connsiteY5" fmla="*/ 0 h 345223"/>
                <a:gd name="connsiteX6" fmla="*/ 1938563 w 1938563"/>
                <a:gd name="connsiteY6" fmla="*/ 20315 h 345223"/>
                <a:gd name="connsiteX7" fmla="*/ 1938563 w 1938563"/>
                <a:gd name="connsiteY7" fmla="*/ 324909 h 345223"/>
                <a:gd name="connsiteX8" fmla="*/ 1918248 w 1938563"/>
                <a:gd name="connsiteY8" fmla="*/ 345224 h 34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8563" h="345223">
                  <a:moveTo>
                    <a:pt x="1918248" y="345224"/>
                  </a:moveTo>
                  <a:lnTo>
                    <a:pt x="20315" y="345224"/>
                  </a:lnTo>
                  <a:cubicBezTo>
                    <a:pt x="9095" y="345224"/>
                    <a:pt x="0" y="336128"/>
                    <a:pt x="0" y="324909"/>
                  </a:cubicBezTo>
                  <a:lnTo>
                    <a:pt x="0" y="20315"/>
                  </a:lnTo>
                  <a:cubicBezTo>
                    <a:pt x="0" y="9095"/>
                    <a:pt x="9095" y="0"/>
                    <a:pt x="20315" y="0"/>
                  </a:cubicBezTo>
                  <a:lnTo>
                    <a:pt x="1918248" y="0"/>
                  </a:lnTo>
                  <a:cubicBezTo>
                    <a:pt x="1929468" y="0"/>
                    <a:pt x="1938563" y="9095"/>
                    <a:pt x="1938563" y="20315"/>
                  </a:cubicBezTo>
                  <a:lnTo>
                    <a:pt x="1938563" y="324909"/>
                  </a:lnTo>
                  <a:cubicBezTo>
                    <a:pt x="1938563" y="336128"/>
                    <a:pt x="1929468" y="345224"/>
                    <a:pt x="1918248" y="345224"/>
                  </a:cubicBezTo>
                  <a:close/>
                </a:path>
              </a:pathLst>
            </a:custGeom>
            <a:solidFill>
              <a:srgbClr val="6F7B8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199C71BC-7CC7-4C9C-9304-A9C9E6D7A1EA}"/>
                </a:ext>
              </a:extLst>
            </p:cNvPr>
            <p:cNvSpPr/>
            <p:nvPr/>
          </p:nvSpPr>
          <p:spPr>
            <a:xfrm>
              <a:off x="6281093" y="1823511"/>
              <a:ext cx="219084" cy="5032298"/>
            </a:xfrm>
            <a:custGeom>
              <a:avLst/>
              <a:gdLst>
                <a:gd name="connsiteX0" fmla="*/ 177591 w 219084"/>
                <a:gd name="connsiteY0" fmla="*/ 5032299 h 5032298"/>
                <a:gd name="connsiteX1" fmla="*/ 41493 w 219084"/>
                <a:gd name="connsiteY1" fmla="*/ 5032299 h 5032298"/>
                <a:gd name="connsiteX2" fmla="*/ 0 w 219084"/>
                <a:gd name="connsiteY2" fmla="*/ 4990805 h 5032298"/>
                <a:gd name="connsiteX3" fmla="*/ 0 w 219084"/>
                <a:gd name="connsiteY3" fmla="*/ 41493 h 5032298"/>
                <a:gd name="connsiteX4" fmla="*/ 41493 w 219084"/>
                <a:gd name="connsiteY4" fmla="*/ 0 h 5032298"/>
                <a:gd name="connsiteX5" fmla="*/ 177591 w 219084"/>
                <a:gd name="connsiteY5" fmla="*/ 0 h 5032298"/>
                <a:gd name="connsiteX6" fmla="*/ 219084 w 219084"/>
                <a:gd name="connsiteY6" fmla="*/ 41493 h 5032298"/>
                <a:gd name="connsiteX7" fmla="*/ 219084 w 219084"/>
                <a:gd name="connsiteY7" fmla="*/ 4990805 h 5032298"/>
                <a:gd name="connsiteX8" fmla="*/ 177591 w 219084"/>
                <a:gd name="connsiteY8" fmla="*/ 5032299 h 503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84" h="5032298">
                  <a:moveTo>
                    <a:pt x="177591" y="5032299"/>
                  </a:moveTo>
                  <a:lnTo>
                    <a:pt x="41493" y="5032299"/>
                  </a:lnTo>
                  <a:cubicBezTo>
                    <a:pt x="18589" y="5032299"/>
                    <a:pt x="0" y="5013709"/>
                    <a:pt x="0" y="4990805"/>
                  </a:cubicBezTo>
                  <a:lnTo>
                    <a:pt x="0" y="41493"/>
                  </a:lnTo>
                  <a:cubicBezTo>
                    <a:pt x="0" y="18589"/>
                    <a:pt x="18589" y="0"/>
                    <a:pt x="41493" y="0"/>
                  </a:cubicBezTo>
                  <a:lnTo>
                    <a:pt x="177591" y="0"/>
                  </a:lnTo>
                  <a:cubicBezTo>
                    <a:pt x="200495" y="0"/>
                    <a:pt x="219084" y="18589"/>
                    <a:pt x="219084" y="41493"/>
                  </a:cubicBezTo>
                  <a:lnTo>
                    <a:pt x="219084" y="4990805"/>
                  </a:lnTo>
                  <a:cubicBezTo>
                    <a:pt x="219084" y="5013709"/>
                    <a:pt x="200495" y="5032299"/>
                    <a:pt x="177591" y="5032299"/>
                  </a:cubicBezTo>
                  <a:close/>
                </a:path>
              </a:pathLst>
            </a:custGeom>
            <a:solidFill>
              <a:srgbClr val="874636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DAFA179-AEBA-4A5A-917A-3A0B084916C0}"/>
                </a:ext>
              </a:extLst>
            </p:cNvPr>
            <p:cNvSpPr/>
            <p:nvPr/>
          </p:nvSpPr>
          <p:spPr>
            <a:xfrm>
              <a:off x="4950712" y="5348974"/>
              <a:ext cx="1362255" cy="434184"/>
            </a:xfrm>
            <a:custGeom>
              <a:avLst/>
              <a:gdLst>
                <a:gd name="connsiteX0" fmla="*/ 1328323 w 1362255"/>
                <a:gd name="connsiteY0" fmla="*/ 372443 h 434184"/>
                <a:gd name="connsiteX1" fmla="*/ 1321883 w 1362255"/>
                <a:gd name="connsiteY1" fmla="*/ 366800 h 434184"/>
                <a:gd name="connsiteX2" fmla="*/ 1323609 w 1362255"/>
                <a:gd name="connsiteY2" fmla="*/ 371447 h 434184"/>
                <a:gd name="connsiteX3" fmla="*/ 1207561 w 1362255"/>
                <a:gd name="connsiteY3" fmla="*/ 373638 h 434184"/>
                <a:gd name="connsiteX4" fmla="*/ 225134 w 1362255"/>
                <a:gd name="connsiteY4" fmla="*/ 373572 h 434184"/>
                <a:gd name="connsiteX5" fmla="*/ 56439 w 1362255"/>
                <a:gd name="connsiteY5" fmla="*/ 234752 h 434184"/>
                <a:gd name="connsiteX6" fmla="*/ 195259 w 1362255"/>
                <a:gd name="connsiteY6" fmla="*/ 62007 h 434184"/>
                <a:gd name="connsiteX7" fmla="*/ 238279 w 1362255"/>
                <a:gd name="connsiteY7" fmla="*/ 60016 h 434184"/>
                <a:gd name="connsiteX8" fmla="*/ 1293933 w 1362255"/>
                <a:gd name="connsiteY8" fmla="*/ 60016 h 434184"/>
                <a:gd name="connsiteX9" fmla="*/ 1323742 w 1362255"/>
                <a:gd name="connsiteY9" fmla="*/ 62605 h 434184"/>
                <a:gd name="connsiteX10" fmla="*/ 1321883 w 1362255"/>
                <a:gd name="connsiteY10" fmla="*/ 67518 h 434184"/>
                <a:gd name="connsiteX11" fmla="*/ 1328655 w 1362255"/>
                <a:gd name="connsiteY11" fmla="*/ 61808 h 434184"/>
                <a:gd name="connsiteX12" fmla="*/ 1362248 w 1362255"/>
                <a:gd name="connsiteY12" fmla="*/ 31070 h 434184"/>
                <a:gd name="connsiteX13" fmla="*/ 1327858 w 1362255"/>
                <a:gd name="connsiteY13" fmla="*/ 0 h 434184"/>
                <a:gd name="connsiteX14" fmla="*/ 1327858 w 1362255"/>
                <a:gd name="connsiteY14" fmla="*/ 0 h 434184"/>
                <a:gd name="connsiteX15" fmla="*/ 716613 w 1362255"/>
                <a:gd name="connsiteY15" fmla="*/ 1527 h 434184"/>
                <a:gd name="connsiteX16" fmla="*/ 221483 w 1362255"/>
                <a:gd name="connsiteY16" fmla="*/ 2257 h 434184"/>
                <a:gd name="connsiteX17" fmla="*/ 18465 w 1362255"/>
                <a:gd name="connsiteY17" fmla="*/ 129724 h 434184"/>
                <a:gd name="connsiteX18" fmla="*/ 18465 w 1362255"/>
                <a:gd name="connsiteY18" fmla="*/ 129724 h 434184"/>
                <a:gd name="connsiteX19" fmla="*/ 18465 w 1362255"/>
                <a:gd name="connsiteY19" fmla="*/ 129724 h 434184"/>
                <a:gd name="connsiteX20" fmla="*/ 18133 w 1362255"/>
                <a:gd name="connsiteY20" fmla="*/ 304925 h 434184"/>
                <a:gd name="connsiteX21" fmla="*/ 220354 w 1362255"/>
                <a:gd name="connsiteY21" fmla="*/ 432061 h 434184"/>
                <a:gd name="connsiteX22" fmla="*/ 879864 w 1362255"/>
                <a:gd name="connsiteY22" fmla="*/ 432326 h 434184"/>
                <a:gd name="connsiteX23" fmla="*/ 1328057 w 1362255"/>
                <a:gd name="connsiteY23" fmla="*/ 434185 h 434184"/>
                <a:gd name="connsiteX24" fmla="*/ 1362181 w 1362255"/>
                <a:gd name="connsiteY24" fmla="*/ 402982 h 434184"/>
                <a:gd name="connsiteX25" fmla="*/ 1328323 w 1362255"/>
                <a:gd name="connsiteY25" fmla="*/ 372443 h 43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2255" h="434184">
                  <a:moveTo>
                    <a:pt x="1328323" y="372443"/>
                  </a:moveTo>
                  <a:cubicBezTo>
                    <a:pt x="1326331" y="370319"/>
                    <a:pt x="1324207" y="368460"/>
                    <a:pt x="1321883" y="366800"/>
                  </a:cubicBezTo>
                  <a:cubicBezTo>
                    <a:pt x="1322481" y="368327"/>
                    <a:pt x="1323012" y="369920"/>
                    <a:pt x="1323609" y="371447"/>
                  </a:cubicBezTo>
                  <a:cubicBezTo>
                    <a:pt x="1284904" y="372244"/>
                    <a:pt x="1246266" y="373638"/>
                    <a:pt x="1207561" y="373638"/>
                  </a:cubicBezTo>
                  <a:cubicBezTo>
                    <a:pt x="880063" y="373837"/>
                    <a:pt x="552632" y="373970"/>
                    <a:pt x="225134" y="373572"/>
                  </a:cubicBezTo>
                  <a:cubicBezTo>
                    <a:pt x="132521" y="373439"/>
                    <a:pt x="65800" y="317473"/>
                    <a:pt x="56439" y="234752"/>
                  </a:cubicBezTo>
                  <a:cubicBezTo>
                    <a:pt x="47012" y="150969"/>
                    <a:pt x="110214" y="72032"/>
                    <a:pt x="195259" y="62007"/>
                  </a:cubicBezTo>
                  <a:cubicBezTo>
                    <a:pt x="209466" y="60348"/>
                    <a:pt x="223939" y="60016"/>
                    <a:pt x="238279" y="60016"/>
                  </a:cubicBezTo>
                  <a:cubicBezTo>
                    <a:pt x="590142" y="59883"/>
                    <a:pt x="942071" y="59883"/>
                    <a:pt x="1293933" y="60016"/>
                  </a:cubicBezTo>
                  <a:cubicBezTo>
                    <a:pt x="1303892" y="60016"/>
                    <a:pt x="1313784" y="61742"/>
                    <a:pt x="1323742" y="62605"/>
                  </a:cubicBezTo>
                  <a:cubicBezTo>
                    <a:pt x="1323078" y="64265"/>
                    <a:pt x="1322547" y="65924"/>
                    <a:pt x="1321883" y="67518"/>
                  </a:cubicBezTo>
                  <a:cubicBezTo>
                    <a:pt x="1324273" y="65858"/>
                    <a:pt x="1326530" y="63999"/>
                    <a:pt x="1328655" y="61808"/>
                  </a:cubicBezTo>
                  <a:cubicBezTo>
                    <a:pt x="1347642" y="60016"/>
                    <a:pt x="1362646" y="50389"/>
                    <a:pt x="1362248" y="31070"/>
                  </a:cubicBezTo>
                  <a:cubicBezTo>
                    <a:pt x="1361849" y="11950"/>
                    <a:pt x="1346182" y="2855"/>
                    <a:pt x="1327858" y="0"/>
                  </a:cubicBezTo>
                  <a:lnTo>
                    <a:pt x="1327858" y="0"/>
                  </a:lnTo>
                  <a:cubicBezTo>
                    <a:pt x="1124110" y="531"/>
                    <a:pt x="920361" y="1129"/>
                    <a:pt x="716613" y="1527"/>
                  </a:cubicBezTo>
                  <a:cubicBezTo>
                    <a:pt x="551570" y="1792"/>
                    <a:pt x="386526" y="398"/>
                    <a:pt x="221483" y="2257"/>
                  </a:cubicBezTo>
                  <a:cubicBezTo>
                    <a:pt x="129401" y="3319"/>
                    <a:pt x="59892" y="45277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-6365" y="188081"/>
                    <a:pt x="-5834" y="246437"/>
                    <a:pt x="18133" y="304925"/>
                  </a:cubicBezTo>
                  <a:cubicBezTo>
                    <a:pt x="58431" y="390501"/>
                    <a:pt x="127077" y="431861"/>
                    <a:pt x="220354" y="432061"/>
                  </a:cubicBezTo>
                  <a:cubicBezTo>
                    <a:pt x="440169" y="432592"/>
                    <a:pt x="660049" y="431994"/>
                    <a:pt x="879864" y="432326"/>
                  </a:cubicBezTo>
                  <a:cubicBezTo>
                    <a:pt x="1029240" y="432525"/>
                    <a:pt x="1178682" y="433521"/>
                    <a:pt x="1328057" y="434185"/>
                  </a:cubicBezTo>
                  <a:cubicBezTo>
                    <a:pt x="1346513" y="431397"/>
                    <a:pt x="1362049" y="422102"/>
                    <a:pt x="1362181" y="402982"/>
                  </a:cubicBezTo>
                  <a:cubicBezTo>
                    <a:pt x="1362380" y="383862"/>
                    <a:pt x="1347376" y="374169"/>
                    <a:pt x="1328323" y="372443"/>
                  </a:cubicBezTo>
                  <a:close/>
                </a:path>
              </a:pathLst>
            </a:custGeom>
            <a:solidFill>
              <a:srgbClr val="5E1F1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5A59AA7-9793-443A-92F2-686963713652}"/>
                </a:ext>
              </a:extLst>
            </p:cNvPr>
            <p:cNvSpPr/>
            <p:nvPr/>
          </p:nvSpPr>
          <p:spPr>
            <a:xfrm>
              <a:off x="5010468" y="5408293"/>
              <a:ext cx="1268234" cy="313913"/>
            </a:xfrm>
            <a:custGeom>
              <a:avLst/>
              <a:gdLst>
                <a:gd name="connsiteX0" fmla="*/ 1268235 w 1268234"/>
                <a:gd name="connsiteY0" fmla="*/ 2755 h 313913"/>
                <a:gd name="connsiteX1" fmla="*/ 1268102 w 1268234"/>
                <a:gd name="connsiteY1" fmla="*/ 311531 h 313913"/>
                <a:gd name="connsiteX2" fmla="*/ 1152054 w 1268234"/>
                <a:gd name="connsiteY2" fmla="*/ 313722 h 313913"/>
                <a:gd name="connsiteX3" fmla="*/ 169627 w 1268234"/>
                <a:gd name="connsiteY3" fmla="*/ 313656 h 313913"/>
                <a:gd name="connsiteX4" fmla="*/ 932 w 1268234"/>
                <a:gd name="connsiteY4" fmla="*/ 174836 h 313913"/>
                <a:gd name="connsiteX5" fmla="*/ 139752 w 1268234"/>
                <a:gd name="connsiteY5" fmla="*/ 2091 h 313913"/>
                <a:gd name="connsiteX6" fmla="*/ 182772 w 1268234"/>
                <a:gd name="connsiteY6" fmla="*/ 100 h 313913"/>
                <a:gd name="connsiteX7" fmla="*/ 1238426 w 1268234"/>
                <a:gd name="connsiteY7" fmla="*/ 100 h 313913"/>
                <a:gd name="connsiteX8" fmla="*/ 1268235 w 1268234"/>
                <a:gd name="connsiteY8" fmla="*/ 2755 h 31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34" h="313913">
                  <a:moveTo>
                    <a:pt x="1268235" y="2755"/>
                  </a:moveTo>
                  <a:cubicBezTo>
                    <a:pt x="1226542" y="105658"/>
                    <a:pt x="1226874" y="208628"/>
                    <a:pt x="1268102" y="311531"/>
                  </a:cubicBezTo>
                  <a:cubicBezTo>
                    <a:pt x="1229397" y="312328"/>
                    <a:pt x="1190758" y="313722"/>
                    <a:pt x="1152054" y="313722"/>
                  </a:cubicBezTo>
                  <a:cubicBezTo>
                    <a:pt x="824556" y="313921"/>
                    <a:pt x="497125" y="314054"/>
                    <a:pt x="169627" y="313656"/>
                  </a:cubicBezTo>
                  <a:cubicBezTo>
                    <a:pt x="77014" y="313523"/>
                    <a:pt x="10293" y="257557"/>
                    <a:pt x="932" y="174836"/>
                  </a:cubicBezTo>
                  <a:cubicBezTo>
                    <a:pt x="-8495" y="91053"/>
                    <a:pt x="54707" y="12116"/>
                    <a:pt x="139752" y="2091"/>
                  </a:cubicBezTo>
                  <a:cubicBezTo>
                    <a:pt x="153959" y="432"/>
                    <a:pt x="168432" y="100"/>
                    <a:pt x="182772" y="100"/>
                  </a:cubicBezTo>
                  <a:cubicBezTo>
                    <a:pt x="534635" y="-33"/>
                    <a:pt x="886564" y="-33"/>
                    <a:pt x="1238426" y="100"/>
                  </a:cubicBezTo>
                  <a:cubicBezTo>
                    <a:pt x="1248385" y="166"/>
                    <a:pt x="1258343" y="1825"/>
                    <a:pt x="1268235" y="2755"/>
                  </a:cubicBezTo>
                  <a:close/>
                </a:path>
              </a:pathLst>
            </a:custGeom>
            <a:solidFill>
              <a:srgbClr val="E9EFF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06754BE7-6429-4F58-B788-70778EB40266}"/>
                </a:ext>
              </a:extLst>
            </p:cNvPr>
            <p:cNvSpPr/>
            <p:nvPr/>
          </p:nvSpPr>
          <p:spPr>
            <a:xfrm>
              <a:off x="4950712" y="4552304"/>
              <a:ext cx="1362255" cy="434184"/>
            </a:xfrm>
            <a:custGeom>
              <a:avLst/>
              <a:gdLst>
                <a:gd name="connsiteX0" fmla="*/ 1328323 w 1362255"/>
                <a:gd name="connsiteY0" fmla="*/ 372443 h 434184"/>
                <a:gd name="connsiteX1" fmla="*/ 1321883 w 1362255"/>
                <a:gd name="connsiteY1" fmla="*/ 366800 h 434184"/>
                <a:gd name="connsiteX2" fmla="*/ 1323609 w 1362255"/>
                <a:gd name="connsiteY2" fmla="*/ 371447 h 434184"/>
                <a:gd name="connsiteX3" fmla="*/ 1207561 w 1362255"/>
                <a:gd name="connsiteY3" fmla="*/ 373638 h 434184"/>
                <a:gd name="connsiteX4" fmla="*/ 225134 w 1362255"/>
                <a:gd name="connsiteY4" fmla="*/ 373572 h 434184"/>
                <a:gd name="connsiteX5" fmla="*/ 56439 w 1362255"/>
                <a:gd name="connsiteY5" fmla="*/ 234752 h 434184"/>
                <a:gd name="connsiteX6" fmla="*/ 195259 w 1362255"/>
                <a:gd name="connsiteY6" fmla="*/ 62007 h 434184"/>
                <a:gd name="connsiteX7" fmla="*/ 238279 w 1362255"/>
                <a:gd name="connsiteY7" fmla="*/ 60016 h 434184"/>
                <a:gd name="connsiteX8" fmla="*/ 1293933 w 1362255"/>
                <a:gd name="connsiteY8" fmla="*/ 60016 h 434184"/>
                <a:gd name="connsiteX9" fmla="*/ 1323742 w 1362255"/>
                <a:gd name="connsiteY9" fmla="*/ 62605 h 434184"/>
                <a:gd name="connsiteX10" fmla="*/ 1321883 w 1362255"/>
                <a:gd name="connsiteY10" fmla="*/ 67518 h 434184"/>
                <a:gd name="connsiteX11" fmla="*/ 1328655 w 1362255"/>
                <a:gd name="connsiteY11" fmla="*/ 61808 h 434184"/>
                <a:gd name="connsiteX12" fmla="*/ 1362248 w 1362255"/>
                <a:gd name="connsiteY12" fmla="*/ 31070 h 434184"/>
                <a:gd name="connsiteX13" fmla="*/ 1327858 w 1362255"/>
                <a:gd name="connsiteY13" fmla="*/ 0 h 434184"/>
                <a:gd name="connsiteX14" fmla="*/ 1327858 w 1362255"/>
                <a:gd name="connsiteY14" fmla="*/ 0 h 434184"/>
                <a:gd name="connsiteX15" fmla="*/ 716613 w 1362255"/>
                <a:gd name="connsiteY15" fmla="*/ 1527 h 434184"/>
                <a:gd name="connsiteX16" fmla="*/ 221483 w 1362255"/>
                <a:gd name="connsiteY16" fmla="*/ 2257 h 434184"/>
                <a:gd name="connsiteX17" fmla="*/ 18465 w 1362255"/>
                <a:gd name="connsiteY17" fmla="*/ 129724 h 434184"/>
                <a:gd name="connsiteX18" fmla="*/ 18465 w 1362255"/>
                <a:gd name="connsiteY18" fmla="*/ 129724 h 434184"/>
                <a:gd name="connsiteX19" fmla="*/ 18465 w 1362255"/>
                <a:gd name="connsiteY19" fmla="*/ 129724 h 434184"/>
                <a:gd name="connsiteX20" fmla="*/ 18133 w 1362255"/>
                <a:gd name="connsiteY20" fmla="*/ 304925 h 434184"/>
                <a:gd name="connsiteX21" fmla="*/ 220354 w 1362255"/>
                <a:gd name="connsiteY21" fmla="*/ 432061 h 434184"/>
                <a:gd name="connsiteX22" fmla="*/ 879864 w 1362255"/>
                <a:gd name="connsiteY22" fmla="*/ 432326 h 434184"/>
                <a:gd name="connsiteX23" fmla="*/ 1328057 w 1362255"/>
                <a:gd name="connsiteY23" fmla="*/ 434185 h 434184"/>
                <a:gd name="connsiteX24" fmla="*/ 1362181 w 1362255"/>
                <a:gd name="connsiteY24" fmla="*/ 402982 h 434184"/>
                <a:gd name="connsiteX25" fmla="*/ 1328323 w 1362255"/>
                <a:gd name="connsiteY25" fmla="*/ 372443 h 43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2255" h="434184">
                  <a:moveTo>
                    <a:pt x="1328323" y="372443"/>
                  </a:moveTo>
                  <a:cubicBezTo>
                    <a:pt x="1326331" y="370319"/>
                    <a:pt x="1324207" y="368460"/>
                    <a:pt x="1321883" y="366800"/>
                  </a:cubicBezTo>
                  <a:cubicBezTo>
                    <a:pt x="1322481" y="368327"/>
                    <a:pt x="1323012" y="369920"/>
                    <a:pt x="1323609" y="371447"/>
                  </a:cubicBezTo>
                  <a:cubicBezTo>
                    <a:pt x="1284904" y="372244"/>
                    <a:pt x="1246266" y="373638"/>
                    <a:pt x="1207561" y="373638"/>
                  </a:cubicBezTo>
                  <a:cubicBezTo>
                    <a:pt x="880063" y="373837"/>
                    <a:pt x="552632" y="373970"/>
                    <a:pt x="225134" y="373572"/>
                  </a:cubicBezTo>
                  <a:cubicBezTo>
                    <a:pt x="132521" y="373439"/>
                    <a:pt x="65800" y="317473"/>
                    <a:pt x="56439" y="234752"/>
                  </a:cubicBezTo>
                  <a:cubicBezTo>
                    <a:pt x="47012" y="150969"/>
                    <a:pt x="110214" y="72032"/>
                    <a:pt x="195259" y="62007"/>
                  </a:cubicBezTo>
                  <a:cubicBezTo>
                    <a:pt x="209466" y="60348"/>
                    <a:pt x="223939" y="60016"/>
                    <a:pt x="238279" y="60016"/>
                  </a:cubicBezTo>
                  <a:cubicBezTo>
                    <a:pt x="590142" y="59883"/>
                    <a:pt x="942071" y="59883"/>
                    <a:pt x="1293933" y="60016"/>
                  </a:cubicBezTo>
                  <a:cubicBezTo>
                    <a:pt x="1303892" y="60016"/>
                    <a:pt x="1313784" y="61742"/>
                    <a:pt x="1323742" y="62605"/>
                  </a:cubicBezTo>
                  <a:cubicBezTo>
                    <a:pt x="1323078" y="64265"/>
                    <a:pt x="1322547" y="65924"/>
                    <a:pt x="1321883" y="67518"/>
                  </a:cubicBezTo>
                  <a:cubicBezTo>
                    <a:pt x="1324273" y="65858"/>
                    <a:pt x="1326530" y="63999"/>
                    <a:pt x="1328655" y="61808"/>
                  </a:cubicBezTo>
                  <a:cubicBezTo>
                    <a:pt x="1347642" y="60016"/>
                    <a:pt x="1362646" y="50389"/>
                    <a:pt x="1362248" y="31070"/>
                  </a:cubicBezTo>
                  <a:cubicBezTo>
                    <a:pt x="1361849" y="11950"/>
                    <a:pt x="1346182" y="2855"/>
                    <a:pt x="1327858" y="0"/>
                  </a:cubicBezTo>
                  <a:lnTo>
                    <a:pt x="1327858" y="0"/>
                  </a:lnTo>
                  <a:cubicBezTo>
                    <a:pt x="1124110" y="531"/>
                    <a:pt x="920361" y="1129"/>
                    <a:pt x="716613" y="1527"/>
                  </a:cubicBezTo>
                  <a:cubicBezTo>
                    <a:pt x="551570" y="1792"/>
                    <a:pt x="386526" y="398"/>
                    <a:pt x="221483" y="2257"/>
                  </a:cubicBezTo>
                  <a:cubicBezTo>
                    <a:pt x="129401" y="3319"/>
                    <a:pt x="59892" y="45277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-6365" y="188081"/>
                    <a:pt x="-5834" y="246437"/>
                    <a:pt x="18133" y="304925"/>
                  </a:cubicBezTo>
                  <a:cubicBezTo>
                    <a:pt x="58431" y="390501"/>
                    <a:pt x="127077" y="431861"/>
                    <a:pt x="220354" y="432061"/>
                  </a:cubicBezTo>
                  <a:cubicBezTo>
                    <a:pt x="440169" y="432592"/>
                    <a:pt x="660049" y="431994"/>
                    <a:pt x="879864" y="432326"/>
                  </a:cubicBezTo>
                  <a:cubicBezTo>
                    <a:pt x="1029240" y="432525"/>
                    <a:pt x="1178682" y="433521"/>
                    <a:pt x="1328057" y="434185"/>
                  </a:cubicBezTo>
                  <a:cubicBezTo>
                    <a:pt x="1346513" y="431397"/>
                    <a:pt x="1362049" y="422102"/>
                    <a:pt x="1362181" y="402982"/>
                  </a:cubicBezTo>
                  <a:cubicBezTo>
                    <a:pt x="1362380" y="383862"/>
                    <a:pt x="1347376" y="374169"/>
                    <a:pt x="1328323" y="372443"/>
                  </a:cubicBezTo>
                  <a:close/>
                </a:path>
              </a:pathLst>
            </a:custGeom>
            <a:solidFill>
              <a:srgbClr val="5E1F1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3E4BB2DA-6272-47D0-88DB-6ECEA8798D03}"/>
                </a:ext>
              </a:extLst>
            </p:cNvPr>
            <p:cNvSpPr/>
            <p:nvPr/>
          </p:nvSpPr>
          <p:spPr>
            <a:xfrm>
              <a:off x="5010468" y="4611623"/>
              <a:ext cx="1268234" cy="313913"/>
            </a:xfrm>
            <a:custGeom>
              <a:avLst/>
              <a:gdLst>
                <a:gd name="connsiteX0" fmla="*/ 1268235 w 1268234"/>
                <a:gd name="connsiteY0" fmla="*/ 2755 h 313913"/>
                <a:gd name="connsiteX1" fmla="*/ 1268102 w 1268234"/>
                <a:gd name="connsiteY1" fmla="*/ 311531 h 313913"/>
                <a:gd name="connsiteX2" fmla="*/ 1152054 w 1268234"/>
                <a:gd name="connsiteY2" fmla="*/ 313722 h 313913"/>
                <a:gd name="connsiteX3" fmla="*/ 169627 w 1268234"/>
                <a:gd name="connsiteY3" fmla="*/ 313656 h 313913"/>
                <a:gd name="connsiteX4" fmla="*/ 932 w 1268234"/>
                <a:gd name="connsiteY4" fmla="*/ 174836 h 313913"/>
                <a:gd name="connsiteX5" fmla="*/ 139752 w 1268234"/>
                <a:gd name="connsiteY5" fmla="*/ 2091 h 313913"/>
                <a:gd name="connsiteX6" fmla="*/ 182772 w 1268234"/>
                <a:gd name="connsiteY6" fmla="*/ 100 h 313913"/>
                <a:gd name="connsiteX7" fmla="*/ 1238426 w 1268234"/>
                <a:gd name="connsiteY7" fmla="*/ 100 h 313913"/>
                <a:gd name="connsiteX8" fmla="*/ 1268235 w 1268234"/>
                <a:gd name="connsiteY8" fmla="*/ 2755 h 31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34" h="313913">
                  <a:moveTo>
                    <a:pt x="1268235" y="2755"/>
                  </a:moveTo>
                  <a:cubicBezTo>
                    <a:pt x="1226542" y="105658"/>
                    <a:pt x="1226874" y="208628"/>
                    <a:pt x="1268102" y="311531"/>
                  </a:cubicBezTo>
                  <a:cubicBezTo>
                    <a:pt x="1229397" y="312328"/>
                    <a:pt x="1190758" y="313722"/>
                    <a:pt x="1152054" y="313722"/>
                  </a:cubicBezTo>
                  <a:cubicBezTo>
                    <a:pt x="824556" y="313921"/>
                    <a:pt x="497125" y="314054"/>
                    <a:pt x="169627" y="313656"/>
                  </a:cubicBezTo>
                  <a:cubicBezTo>
                    <a:pt x="77014" y="313523"/>
                    <a:pt x="10293" y="257557"/>
                    <a:pt x="932" y="174836"/>
                  </a:cubicBezTo>
                  <a:cubicBezTo>
                    <a:pt x="-8495" y="91053"/>
                    <a:pt x="54707" y="12116"/>
                    <a:pt x="139752" y="2091"/>
                  </a:cubicBezTo>
                  <a:cubicBezTo>
                    <a:pt x="153959" y="432"/>
                    <a:pt x="168432" y="100"/>
                    <a:pt x="182772" y="100"/>
                  </a:cubicBezTo>
                  <a:cubicBezTo>
                    <a:pt x="534635" y="-33"/>
                    <a:pt x="886564" y="-33"/>
                    <a:pt x="1238426" y="100"/>
                  </a:cubicBezTo>
                  <a:cubicBezTo>
                    <a:pt x="1248385" y="166"/>
                    <a:pt x="1258343" y="1825"/>
                    <a:pt x="1268235" y="2755"/>
                  </a:cubicBezTo>
                  <a:close/>
                </a:path>
              </a:pathLst>
            </a:custGeom>
            <a:solidFill>
              <a:srgbClr val="E9EFF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EBE7A14B-3F0D-46A1-B083-DCA531E9300F}"/>
                </a:ext>
              </a:extLst>
            </p:cNvPr>
            <p:cNvSpPr/>
            <p:nvPr/>
          </p:nvSpPr>
          <p:spPr>
            <a:xfrm>
              <a:off x="4950712" y="3742356"/>
              <a:ext cx="1362255" cy="434184"/>
            </a:xfrm>
            <a:custGeom>
              <a:avLst/>
              <a:gdLst>
                <a:gd name="connsiteX0" fmla="*/ 1328323 w 1362255"/>
                <a:gd name="connsiteY0" fmla="*/ 372443 h 434184"/>
                <a:gd name="connsiteX1" fmla="*/ 1321883 w 1362255"/>
                <a:gd name="connsiteY1" fmla="*/ 366800 h 434184"/>
                <a:gd name="connsiteX2" fmla="*/ 1323609 w 1362255"/>
                <a:gd name="connsiteY2" fmla="*/ 371447 h 434184"/>
                <a:gd name="connsiteX3" fmla="*/ 1207561 w 1362255"/>
                <a:gd name="connsiteY3" fmla="*/ 373638 h 434184"/>
                <a:gd name="connsiteX4" fmla="*/ 225134 w 1362255"/>
                <a:gd name="connsiteY4" fmla="*/ 373572 h 434184"/>
                <a:gd name="connsiteX5" fmla="*/ 56439 w 1362255"/>
                <a:gd name="connsiteY5" fmla="*/ 234752 h 434184"/>
                <a:gd name="connsiteX6" fmla="*/ 195259 w 1362255"/>
                <a:gd name="connsiteY6" fmla="*/ 62007 h 434184"/>
                <a:gd name="connsiteX7" fmla="*/ 238279 w 1362255"/>
                <a:gd name="connsiteY7" fmla="*/ 60016 h 434184"/>
                <a:gd name="connsiteX8" fmla="*/ 1293933 w 1362255"/>
                <a:gd name="connsiteY8" fmla="*/ 60016 h 434184"/>
                <a:gd name="connsiteX9" fmla="*/ 1323742 w 1362255"/>
                <a:gd name="connsiteY9" fmla="*/ 62605 h 434184"/>
                <a:gd name="connsiteX10" fmla="*/ 1321883 w 1362255"/>
                <a:gd name="connsiteY10" fmla="*/ 67518 h 434184"/>
                <a:gd name="connsiteX11" fmla="*/ 1328655 w 1362255"/>
                <a:gd name="connsiteY11" fmla="*/ 61808 h 434184"/>
                <a:gd name="connsiteX12" fmla="*/ 1362248 w 1362255"/>
                <a:gd name="connsiteY12" fmla="*/ 31070 h 434184"/>
                <a:gd name="connsiteX13" fmla="*/ 1327858 w 1362255"/>
                <a:gd name="connsiteY13" fmla="*/ 0 h 434184"/>
                <a:gd name="connsiteX14" fmla="*/ 1327858 w 1362255"/>
                <a:gd name="connsiteY14" fmla="*/ 0 h 434184"/>
                <a:gd name="connsiteX15" fmla="*/ 716613 w 1362255"/>
                <a:gd name="connsiteY15" fmla="*/ 1527 h 434184"/>
                <a:gd name="connsiteX16" fmla="*/ 221483 w 1362255"/>
                <a:gd name="connsiteY16" fmla="*/ 2257 h 434184"/>
                <a:gd name="connsiteX17" fmla="*/ 18465 w 1362255"/>
                <a:gd name="connsiteY17" fmla="*/ 129724 h 434184"/>
                <a:gd name="connsiteX18" fmla="*/ 18465 w 1362255"/>
                <a:gd name="connsiteY18" fmla="*/ 129724 h 434184"/>
                <a:gd name="connsiteX19" fmla="*/ 18465 w 1362255"/>
                <a:gd name="connsiteY19" fmla="*/ 129724 h 434184"/>
                <a:gd name="connsiteX20" fmla="*/ 18133 w 1362255"/>
                <a:gd name="connsiteY20" fmla="*/ 304925 h 434184"/>
                <a:gd name="connsiteX21" fmla="*/ 220354 w 1362255"/>
                <a:gd name="connsiteY21" fmla="*/ 432061 h 434184"/>
                <a:gd name="connsiteX22" fmla="*/ 879864 w 1362255"/>
                <a:gd name="connsiteY22" fmla="*/ 432326 h 434184"/>
                <a:gd name="connsiteX23" fmla="*/ 1328057 w 1362255"/>
                <a:gd name="connsiteY23" fmla="*/ 434185 h 434184"/>
                <a:gd name="connsiteX24" fmla="*/ 1362181 w 1362255"/>
                <a:gd name="connsiteY24" fmla="*/ 402982 h 434184"/>
                <a:gd name="connsiteX25" fmla="*/ 1328323 w 1362255"/>
                <a:gd name="connsiteY25" fmla="*/ 372443 h 43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2255" h="434184">
                  <a:moveTo>
                    <a:pt x="1328323" y="372443"/>
                  </a:moveTo>
                  <a:cubicBezTo>
                    <a:pt x="1326331" y="370319"/>
                    <a:pt x="1324207" y="368460"/>
                    <a:pt x="1321883" y="366800"/>
                  </a:cubicBezTo>
                  <a:cubicBezTo>
                    <a:pt x="1322481" y="368327"/>
                    <a:pt x="1323012" y="369920"/>
                    <a:pt x="1323609" y="371447"/>
                  </a:cubicBezTo>
                  <a:cubicBezTo>
                    <a:pt x="1284904" y="372244"/>
                    <a:pt x="1246266" y="373638"/>
                    <a:pt x="1207561" y="373638"/>
                  </a:cubicBezTo>
                  <a:cubicBezTo>
                    <a:pt x="880063" y="373837"/>
                    <a:pt x="552632" y="373970"/>
                    <a:pt x="225134" y="373572"/>
                  </a:cubicBezTo>
                  <a:cubicBezTo>
                    <a:pt x="132521" y="373439"/>
                    <a:pt x="65800" y="317473"/>
                    <a:pt x="56439" y="234752"/>
                  </a:cubicBezTo>
                  <a:cubicBezTo>
                    <a:pt x="47012" y="150969"/>
                    <a:pt x="110214" y="72032"/>
                    <a:pt x="195259" y="62007"/>
                  </a:cubicBezTo>
                  <a:cubicBezTo>
                    <a:pt x="209466" y="60348"/>
                    <a:pt x="223939" y="60016"/>
                    <a:pt x="238279" y="60016"/>
                  </a:cubicBezTo>
                  <a:cubicBezTo>
                    <a:pt x="590142" y="59883"/>
                    <a:pt x="942071" y="59883"/>
                    <a:pt x="1293933" y="60016"/>
                  </a:cubicBezTo>
                  <a:cubicBezTo>
                    <a:pt x="1303892" y="60016"/>
                    <a:pt x="1313784" y="61742"/>
                    <a:pt x="1323742" y="62605"/>
                  </a:cubicBezTo>
                  <a:cubicBezTo>
                    <a:pt x="1323078" y="64265"/>
                    <a:pt x="1322547" y="65924"/>
                    <a:pt x="1321883" y="67518"/>
                  </a:cubicBezTo>
                  <a:cubicBezTo>
                    <a:pt x="1324273" y="65858"/>
                    <a:pt x="1326530" y="63999"/>
                    <a:pt x="1328655" y="61808"/>
                  </a:cubicBezTo>
                  <a:cubicBezTo>
                    <a:pt x="1347642" y="60016"/>
                    <a:pt x="1362646" y="50389"/>
                    <a:pt x="1362248" y="31070"/>
                  </a:cubicBezTo>
                  <a:cubicBezTo>
                    <a:pt x="1361849" y="11950"/>
                    <a:pt x="1346182" y="2855"/>
                    <a:pt x="1327858" y="0"/>
                  </a:cubicBezTo>
                  <a:lnTo>
                    <a:pt x="1327858" y="0"/>
                  </a:lnTo>
                  <a:cubicBezTo>
                    <a:pt x="1124110" y="531"/>
                    <a:pt x="920361" y="1129"/>
                    <a:pt x="716613" y="1527"/>
                  </a:cubicBezTo>
                  <a:cubicBezTo>
                    <a:pt x="551570" y="1792"/>
                    <a:pt x="386526" y="398"/>
                    <a:pt x="221483" y="2257"/>
                  </a:cubicBezTo>
                  <a:cubicBezTo>
                    <a:pt x="129401" y="3319"/>
                    <a:pt x="59892" y="45277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-6365" y="188081"/>
                    <a:pt x="-5834" y="246437"/>
                    <a:pt x="18133" y="304925"/>
                  </a:cubicBezTo>
                  <a:cubicBezTo>
                    <a:pt x="58431" y="390501"/>
                    <a:pt x="127077" y="431861"/>
                    <a:pt x="220354" y="432061"/>
                  </a:cubicBezTo>
                  <a:cubicBezTo>
                    <a:pt x="440169" y="432592"/>
                    <a:pt x="660049" y="431994"/>
                    <a:pt x="879864" y="432326"/>
                  </a:cubicBezTo>
                  <a:cubicBezTo>
                    <a:pt x="1029240" y="432525"/>
                    <a:pt x="1178682" y="433521"/>
                    <a:pt x="1328057" y="434185"/>
                  </a:cubicBezTo>
                  <a:cubicBezTo>
                    <a:pt x="1346513" y="431397"/>
                    <a:pt x="1362049" y="422102"/>
                    <a:pt x="1362181" y="402982"/>
                  </a:cubicBezTo>
                  <a:cubicBezTo>
                    <a:pt x="1362380" y="383862"/>
                    <a:pt x="1347376" y="374169"/>
                    <a:pt x="1328323" y="372443"/>
                  </a:cubicBezTo>
                  <a:close/>
                </a:path>
              </a:pathLst>
            </a:custGeom>
            <a:solidFill>
              <a:srgbClr val="5E1F1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5973B5D6-41E4-42F3-B9CA-AFE4FF427C03}"/>
                </a:ext>
              </a:extLst>
            </p:cNvPr>
            <p:cNvSpPr/>
            <p:nvPr/>
          </p:nvSpPr>
          <p:spPr>
            <a:xfrm>
              <a:off x="5010468" y="3801675"/>
              <a:ext cx="1268234" cy="313913"/>
            </a:xfrm>
            <a:custGeom>
              <a:avLst/>
              <a:gdLst>
                <a:gd name="connsiteX0" fmla="*/ 1268235 w 1268234"/>
                <a:gd name="connsiteY0" fmla="*/ 2755 h 313913"/>
                <a:gd name="connsiteX1" fmla="*/ 1268102 w 1268234"/>
                <a:gd name="connsiteY1" fmla="*/ 311531 h 313913"/>
                <a:gd name="connsiteX2" fmla="*/ 1152054 w 1268234"/>
                <a:gd name="connsiteY2" fmla="*/ 313722 h 313913"/>
                <a:gd name="connsiteX3" fmla="*/ 169627 w 1268234"/>
                <a:gd name="connsiteY3" fmla="*/ 313656 h 313913"/>
                <a:gd name="connsiteX4" fmla="*/ 932 w 1268234"/>
                <a:gd name="connsiteY4" fmla="*/ 174836 h 313913"/>
                <a:gd name="connsiteX5" fmla="*/ 139752 w 1268234"/>
                <a:gd name="connsiteY5" fmla="*/ 2091 h 313913"/>
                <a:gd name="connsiteX6" fmla="*/ 182772 w 1268234"/>
                <a:gd name="connsiteY6" fmla="*/ 100 h 313913"/>
                <a:gd name="connsiteX7" fmla="*/ 1238426 w 1268234"/>
                <a:gd name="connsiteY7" fmla="*/ 100 h 313913"/>
                <a:gd name="connsiteX8" fmla="*/ 1268235 w 1268234"/>
                <a:gd name="connsiteY8" fmla="*/ 2755 h 31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34" h="313913">
                  <a:moveTo>
                    <a:pt x="1268235" y="2755"/>
                  </a:moveTo>
                  <a:cubicBezTo>
                    <a:pt x="1226542" y="105658"/>
                    <a:pt x="1226874" y="208628"/>
                    <a:pt x="1268102" y="311531"/>
                  </a:cubicBezTo>
                  <a:cubicBezTo>
                    <a:pt x="1229397" y="312328"/>
                    <a:pt x="1190758" y="313722"/>
                    <a:pt x="1152054" y="313722"/>
                  </a:cubicBezTo>
                  <a:cubicBezTo>
                    <a:pt x="824556" y="313921"/>
                    <a:pt x="497125" y="314054"/>
                    <a:pt x="169627" y="313656"/>
                  </a:cubicBezTo>
                  <a:cubicBezTo>
                    <a:pt x="77014" y="313523"/>
                    <a:pt x="10293" y="257557"/>
                    <a:pt x="932" y="174836"/>
                  </a:cubicBezTo>
                  <a:cubicBezTo>
                    <a:pt x="-8495" y="91053"/>
                    <a:pt x="54707" y="12116"/>
                    <a:pt x="139752" y="2091"/>
                  </a:cubicBezTo>
                  <a:cubicBezTo>
                    <a:pt x="153959" y="432"/>
                    <a:pt x="168432" y="100"/>
                    <a:pt x="182772" y="100"/>
                  </a:cubicBezTo>
                  <a:cubicBezTo>
                    <a:pt x="534635" y="-33"/>
                    <a:pt x="886564" y="-33"/>
                    <a:pt x="1238426" y="100"/>
                  </a:cubicBezTo>
                  <a:cubicBezTo>
                    <a:pt x="1248385" y="166"/>
                    <a:pt x="1258343" y="1825"/>
                    <a:pt x="1268235" y="2755"/>
                  </a:cubicBezTo>
                  <a:close/>
                </a:path>
              </a:pathLst>
            </a:custGeom>
            <a:solidFill>
              <a:srgbClr val="E9EFF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14009D6E-F330-461F-8F95-A947BF725751}"/>
                </a:ext>
              </a:extLst>
            </p:cNvPr>
            <p:cNvSpPr/>
            <p:nvPr/>
          </p:nvSpPr>
          <p:spPr>
            <a:xfrm>
              <a:off x="4950712" y="2919131"/>
              <a:ext cx="1362255" cy="434185"/>
            </a:xfrm>
            <a:custGeom>
              <a:avLst/>
              <a:gdLst>
                <a:gd name="connsiteX0" fmla="*/ 1328323 w 1362255"/>
                <a:gd name="connsiteY0" fmla="*/ 372443 h 434185"/>
                <a:gd name="connsiteX1" fmla="*/ 1321883 w 1362255"/>
                <a:gd name="connsiteY1" fmla="*/ 366800 h 434185"/>
                <a:gd name="connsiteX2" fmla="*/ 1323609 w 1362255"/>
                <a:gd name="connsiteY2" fmla="*/ 371447 h 434185"/>
                <a:gd name="connsiteX3" fmla="*/ 1207561 w 1362255"/>
                <a:gd name="connsiteY3" fmla="*/ 373638 h 434185"/>
                <a:gd name="connsiteX4" fmla="*/ 225134 w 1362255"/>
                <a:gd name="connsiteY4" fmla="*/ 373572 h 434185"/>
                <a:gd name="connsiteX5" fmla="*/ 56439 w 1362255"/>
                <a:gd name="connsiteY5" fmla="*/ 234752 h 434185"/>
                <a:gd name="connsiteX6" fmla="*/ 195259 w 1362255"/>
                <a:gd name="connsiteY6" fmla="*/ 62007 h 434185"/>
                <a:gd name="connsiteX7" fmla="*/ 238279 w 1362255"/>
                <a:gd name="connsiteY7" fmla="*/ 60016 h 434185"/>
                <a:gd name="connsiteX8" fmla="*/ 1293933 w 1362255"/>
                <a:gd name="connsiteY8" fmla="*/ 60016 h 434185"/>
                <a:gd name="connsiteX9" fmla="*/ 1323742 w 1362255"/>
                <a:gd name="connsiteY9" fmla="*/ 62605 h 434185"/>
                <a:gd name="connsiteX10" fmla="*/ 1321883 w 1362255"/>
                <a:gd name="connsiteY10" fmla="*/ 67518 h 434185"/>
                <a:gd name="connsiteX11" fmla="*/ 1328655 w 1362255"/>
                <a:gd name="connsiteY11" fmla="*/ 61808 h 434185"/>
                <a:gd name="connsiteX12" fmla="*/ 1362248 w 1362255"/>
                <a:gd name="connsiteY12" fmla="*/ 31070 h 434185"/>
                <a:gd name="connsiteX13" fmla="*/ 1327858 w 1362255"/>
                <a:gd name="connsiteY13" fmla="*/ 0 h 434185"/>
                <a:gd name="connsiteX14" fmla="*/ 1327858 w 1362255"/>
                <a:gd name="connsiteY14" fmla="*/ 0 h 434185"/>
                <a:gd name="connsiteX15" fmla="*/ 716613 w 1362255"/>
                <a:gd name="connsiteY15" fmla="*/ 1527 h 434185"/>
                <a:gd name="connsiteX16" fmla="*/ 221483 w 1362255"/>
                <a:gd name="connsiteY16" fmla="*/ 2257 h 434185"/>
                <a:gd name="connsiteX17" fmla="*/ 18465 w 1362255"/>
                <a:gd name="connsiteY17" fmla="*/ 129724 h 434185"/>
                <a:gd name="connsiteX18" fmla="*/ 18465 w 1362255"/>
                <a:gd name="connsiteY18" fmla="*/ 129724 h 434185"/>
                <a:gd name="connsiteX19" fmla="*/ 18465 w 1362255"/>
                <a:gd name="connsiteY19" fmla="*/ 129724 h 434185"/>
                <a:gd name="connsiteX20" fmla="*/ 18133 w 1362255"/>
                <a:gd name="connsiteY20" fmla="*/ 304925 h 434185"/>
                <a:gd name="connsiteX21" fmla="*/ 220354 w 1362255"/>
                <a:gd name="connsiteY21" fmla="*/ 432061 h 434185"/>
                <a:gd name="connsiteX22" fmla="*/ 879864 w 1362255"/>
                <a:gd name="connsiteY22" fmla="*/ 432326 h 434185"/>
                <a:gd name="connsiteX23" fmla="*/ 1328057 w 1362255"/>
                <a:gd name="connsiteY23" fmla="*/ 434185 h 434185"/>
                <a:gd name="connsiteX24" fmla="*/ 1362181 w 1362255"/>
                <a:gd name="connsiteY24" fmla="*/ 402982 h 434185"/>
                <a:gd name="connsiteX25" fmla="*/ 1328323 w 1362255"/>
                <a:gd name="connsiteY25" fmla="*/ 372443 h 43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2255" h="434185">
                  <a:moveTo>
                    <a:pt x="1328323" y="372443"/>
                  </a:moveTo>
                  <a:cubicBezTo>
                    <a:pt x="1326331" y="370319"/>
                    <a:pt x="1324207" y="368460"/>
                    <a:pt x="1321883" y="366800"/>
                  </a:cubicBezTo>
                  <a:cubicBezTo>
                    <a:pt x="1322481" y="368327"/>
                    <a:pt x="1323012" y="369920"/>
                    <a:pt x="1323609" y="371447"/>
                  </a:cubicBezTo>
                  <a:cubicBezTo>
                    <a:pt x="1284904" y="372244"/>
                    <a:pt x="1246266" y="373638"/>
                    <a:pt x="1207561" y="373638"/>
                  </a:cubicBezTo>
                  <a:cubicBezTo>
                    <a:pt x="880063" y="373837"/>
                    <a:pt x="552632" y="373970"/>
                    <a:pt x="225134" y="373572"/>
                  </a:cubicBezTo>
                  <a:cubicBezTo>
                    <a:pt x="132521" y="373439"/>
                    <a:pt x="65800" y="317473"/>
                    <a:pt x="56439" y="234752"/>
                  </a:cubicBezTo>
                  <a:cubicBezTo>
                    <a:pt x="47012" y="150969"/>
                    <a:pt x="110214" y="72032"/>
                    <a:pt x="195259" y="62007"/>
                  </a:cubicBezTo>
                  <a:cubicBezTo>
                    <a:pt x="209466" y="60348"/>
                    <a:pt x="223939" y="60016"/>
                    <a:pt x="238279" y="60016"/>
                  </a:cubicBezTo>
                  <a:cubicBezTo>
                    <a:pt x="590142" y="59883"/>
                    <a:pt x="942071" y="59883"/>
                    <a:pt x="1293933" y="60016"/>
                  </a:cubicBezTo>
                  <a:cubicBezTo>
                    <a:pt x="1303892" y="60016"/>
                    <a:pt x="1313784" y="61742"/>
                    <a:pt x="1323742" y="62605"/>
                  </a:cubicBezTo>
                  <a:cubicBezTo>
                    <a:pt x="1323078" y="64265"/>
                    <a:pt x="1322547" y="65924"/>
                    <a:pt x="1321883" y="67518"/>
                  </a:cubicBezTo>
                  <a:cubicBezTo>
                    <a:pt x="1324273" y="65858"/>
                    <a:pt x="1326530" y="63999"/>
                    <a:pt x="1328655" y="61808"/>
                  </a:cubicBezTo>
                  <a:cubicBezTo>
                    <a:pt x="1347642" y="60016"/>
                    <a:pt x="1362646" y="50389"/>
                    <a:pt x="1362248" y="31070"/>
                  </a:cubicBezTo>
                  <a:cubicBezTo>
                    <a:pt x="1361849" y="11950"/>
                    <a:pt x="1346182" y="2855"/>
                    <a:pt x="1327858" y="0"/>
                  </a:cubicBezTo>
                  <a:lnTo>
                    <a:pt x="1327858" y="0"/>
                  </a:lnTo>
                  <a:cubicBezTo>
                    <a:pt x="1124110" y="531"/>
                    <a:pt x="920361" y="1129"/>
                    <a:pt x="716613" y="1527"/>
                  </a:cubicBezTo>
                  <a:cubicBezTo>
                    <a:pt x="551570" y="1792"/>
                    <a:pt x="386526" y="398"/>
                    <a:pt x="221483" y="2257"/>
                  </a:cubicBezTo>
                  <a:cubicBezTo>
                    <a:pt x="129401" y="3319"/>
                    <a:pt x="59892" y="45277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-6365" y="188080"/>
                    <a:pt x="-5834" y="246437"/>
                    <a:pt x="18133" y="304925"/>
                  </a:cubicBezTo>
                  <a:cubicBezTo>
                    <a:pt x="58431" y="390501"/>
                    <a:pt x="127077" y="431861"/>
                    <a:pt x="220354" y="432061"/>
                  </a:cubicBezTo>
                  <a:cubicBezTo>
                    <a:pt x="440169" y="432592"/>
                    <a:pt x="660049" y="431994"/>
                    <a:pt x="879864" y="432326"/>
                  </a:cubicBezTo>
                  <a:cubicBezTo>
                    <a:pt x="1029240" y="432525"/>
                    <a:pt x="1178682" y="433521"/>
                    <a:pt x="1328057" y="434185"/>
                  </a:cubicBezTo>
                  <a:cubicBezTo>
                    <a:pt x="1346513" y="431397"/>
                    <a:pt x="1362049" y="422102"/>
                    <a:pt x="1362181" y="402982"/>
                  </a:cubicBezTo>
                  <a:cubicBezTo>
                    <a:pt x="1362380" y="383862"/>
                    <a:pt x="1347376" y="374169"/>
                    <a:pt x="1328323" y="372443"/>
                  </a:cubicBezTo>
                  <a:close/>
                </a:path>
              </a:pathLst>
            </a:custGeom>
            <a:solidFill>
              <a:srgbClr val="5E1F1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0B788E60-821E-4C3E-9E75-831C64C706CC}"/>
                </a:ext>
              </a:extLst>
            </p:cNvPr>
            <p:cNvSpPr/>
            <p:nvPr/>
          </p:nvSpPr>
          <p:spPr>
            <a:xfrm>
              <a:off x="5010468" y="2978449"/>
              <a:ext cx="1268234" cy="313913"/>
            </a:xfrm>
            <a:custGeom>
              <a:avLst/>
              <a:gdLst>
                <a:gd name="connsiteX0" fmla="*/ 1268235 w 1268234"/>
                <a:gd name="connsiteY0" fmla="*/ 2755 h 313913"/>
                <a:gd name="connsiteX1" fmla="*/ 1268102 w 1268234"/>
                <a:gd name="connsiteY1" fmla="*/ 311531 h 313913"/>
                <a:gd name="connsiteX2" fmla="*/ 1152054 w 1268234"/>
                <a:gd name="connsiteY2" fmla="*/ 313722 h 313913"/>
                <a:gd name="connsiteX3" fmla="*/ 169627 w 1268234"/>
                <a:gd name="connsiteY3" fmla="*/ 313656 h 313913"/>
                <a:gd name="connsiteX4" fmla="*/ 932 w 1268234"/>
                <a:gd name="connsiteY4" fmla="*/ 174836 h 313913"/>
                <a:gd name="connsiteX5" fmla="*/ 139752 w 1268234"/>
                <a:gd name="connsiteY5" fmla="*/ 2091 h 313913"/>
                <a:gd name="connsiteX6" fmla="*/ 182772 w 1268234"/>
                <a:gd name="connsiteY6" fmla="*/ 100 h 313913"/>
                <a:gd name="connsiteX7" fmla="*/ 1238426 w 1268234"/>
                <a:gd name="connsiteY7" fmla="*/ 100 h 313913"/>
                <a:gd name="connsiteX8" fmla="*/ 1268235 w 1268234"/>
                <a:gd name="connsiteY8" fmla="*/ 2755 h 31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34" h="313913">
                  <a:moveTo>
                    <a:pt x="1268235" y="2755"/>
                  </a:moveTo>
                  <a:cubicBezTo>
                    <a:pt x="1226542" y="105658"/>
                    <a:pt x="1226874" y="208628"/>
                    <a:pt x="1268102" y="311531"/>
                  </a:cubicBezTo>
                  <a:cubicBezTo>
                    <a:pt x="1229397" y="312328"/>
                    <a:pt x="1190758" y="313722"/>
                    <a:pt x="1152054" y="313722"/>
                  </a:cubicBezTo>
                  <a:cubicBezTo>
                    <a:pt x="824556" y="313921"/>
                    <a:pt x="497125" y="314054"/>
                    <a:pt x="169627" y="313656"/>
                  </a:cubicBezTo>
                  <a:cubicBezTo>
                    <a:pt x="77014" y="313523"/>
                    <a:pt x="10293" y="257557"/>
                    <a:pt x="932" y="174836"/>
                  </a:cubicBezTo>
                  <a:cubicBezTo>
                    <a:pt x="-8495" y="91053"/>
                    <a:pt x="54707" y="12116"/>
                    <a:pt x="139752" y="2091"/>
                  </a:cubicBezTo>
                  <a:cubicBezTo>
                    <a:pt x="153959" y="432"/>
                    <a:pt x="168432" y="100"/>
                    <a:pt x="182772" y="100"/>
                  </a:cubicBezTo>
                  <a:cubicBezTo>
                    <a:pt x="534635" y="-33"/>
                    <a:pt x="886564" y="-33"/>
                    <a:pt x="1238426" y="100"/>
                  </a:cubicBezTo>
                  <a:cubicBezTo>
                    <a:pt x="1248385" y="166"/>
                    <a:pt x="1258343" y="1826"/>
                    <a:pt x="1268235" y="2755"/>
                  </a:cubicBezTo>
                  <a:close/>
                </a:path>
              </a:pathLst>
            </a:custGeom>
            <a:solidFill>
              <a:srgbClr val="E9EFF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BF91B918-AFBA-4766-9E58-0D0A4C4223D4}"/>
                </a:ext>
              </a:extLst>
            </p:cNvPr>
            <p:cNvSpPr/>
            <p:nvPr/>
          </p:nvSpPr>
          <p:spPr>
            <a:xfrm>
              <a:off x="4950712" y="2155656"/>
              <a:ext cx="1362255" cy="434185"/>
            </a:xfrm>
            <a:custGeom>
              <a:avLst/>
              <a:gdLst>
                <a:gd name="connsiteX0" fmla="*/ 1328323 w 1362255"/>
                <a:gd name="connsiteY0" fmla="*/ 372443 h 434185"/>
                <a:gd name="connsiteX1" fmla="*/ 1321883 w 1362255"/>
                <a:gd name="connsiteY1" fmla="*/ 366800 h 434185"/>
                <a:gd name="connsiteX2" fmla="*/ 1323609 w 1362255"/>
                <a:gd name="connsiteY2" fmla="*/ 371447 h 434185"/>
                <a:gd name="connsiteX3" fmla="*/ 1207561 w 1362255"/>
                <a:gd name="connsiteY3" fmla="*/ 373638 h 434185"/>
                <a:gd name="connsiteX4" fmla="*/ 225134 w 1362255"/>
                <a:gd name="connsiteY4" fmla="*/ 373572 h 434185"/>
                <a:gd name="connsiteX5" fmla="*/ 56439 w 1362255"/>
                <a:gd name="connsiteY5" fmla="*/ 234752 h 434185"/>
                <a:gd name="connsiteX6" fmla="*/ 195259 w 1362255"/>
                <a:gd name="connsiteY6" fmla="*/ 62007 h 434185"/>
                <a:gd name="connsiteX7" fmla="*/ 238279 w 1362255"/>
                <a:gd name="connsiteY7" fmla="*/ 60016 h 434185"/>
                <a:gd name="connsiteX8" fmla="*/ 1293933 w 1362255"/>
                <a:gd name="connsiteY8" fmla="*/ 60016 h 434185"/>
                <a:gd name="connsiteX9" fmla="*/ 1323742 w 1362255"/>
                <a:gd name="connsiteY9" fmla="*/ 62605 h 434185"/>
                <a:gd name="connsiteX10" fmla="*/ 1321883 w 1362255"/>
                <a:gd name="connsiteY10" fmla="*/ 67518 h 434185"/>
                <a:gd name="connsiteX11" fmla="*/ 1328655 w 1362255"/>
                <a:gd name="connsiteY11" fmla="*/ 61808 h 434185"/>
                <a:gd name="connsiteX12" fmla="*/ 1362248 w 1362255"/>
                <a:gd name="connsiteY12" fmla="*/ 31070 h 434185"/>
                <a:gd name="connsiteX13" fmla="*/ 1327858 w 1362255"/>
                <a:gd name="connsiteY13" fmla="*/ 0 h 434185"/>
                <a:gd name="connsiteX14" fmla="*/ 1327858 w 1362255"/>
                <a:gd name="connsiteY14" fmla="*/ 0 h 434185"/>
                <a:gd name="connsiteX15" fmla="*/ 716613 w 1362255"/>
                <a:gd name="connsiteY15" fmla="*/ 1527 h 434185"/>
                <a:gd name="connsiteX16" fmla="*/ 221483 w 1362255"/>
                <a:gd name="connsiteY16" fmla="*/ 2257 h 434185"/>
                <a:gd name="connsiteX17" fmla="*/ 18465 w 1362255"/>
                <a:gd name="connsiteY17" fmla="*/ 129724 h 434185"/>
                <a:gd name="connsiteX18" fmla="*/ 18465 w 1362255"/>
                <a:gd name="connsiteY18" fmla="*/ 129724 h 434185"/>
                <a:gd name="connsiteX19" fmla="*/ 18465 w 1362255"/>
                <a:gd name="connsiteY19" fmla="*/ 129724 h 434185"/>
                <a:gd name="connsiteX20" fmla="*/ 18133 w 1362255"/>
                <a:gd name="connsiteY20" fmla="*/ 304925 h 434185"/>
                <a:gd name="connsiteX21" fmla="*/ 220354 w 1362255"/>
                <a:gd name="connsiteY21" fmla="*/ 432061 h 434185"/>
                <a:gd name="connsiteX22" fmla="*/ 879864 w 1362255"/>
                <a:gd name="connsiteY22" fmla="*/ 432326 h 434185"/>
                <a:gd name="connsiteX23" fmla="*/ 1328057 w 1362255"/>
                <a:gd name="connsiteY23" fmla="*/ 434185 h 434185"/>
                <a:gd name="connsiteX24" fmla="*/ 1362181 w 1362255"/>
                <a:gd name="connsiteY24" fmla="*/ 402982 h 434185"/>
                <a:gd name="connsiteX25" fmla="*/ 1328323 w 1362255"/>
                <a:gd name="connsiteY25" fmla="*/ 372443 h 43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2255" h="434185">
                  <a:moveTo>
                    <a:pt x="1328323" y="372443"/>
                  </a:moveTo>
                  <a:cubicBezTo>
                    <a:pt x="1326331" y="370319"/>
                    <a:pt x="1324207" y="368460"/>
                    <a:pt x="1321883" y="366800"/>
                  </a:cubicBezTo>
                  <a:cubicBezTo>
                    <a:pt x="1322481" y="368327"/>
                    <a:pt x="1323012" y="369920"/>
                    <a:pt x="1323609" y="371447"/>
                  </a:cubicBezTo>
                  <a:cubicBezTo>
                    <a:pt x="1284904" y="372244"/>
                    <a:pt x="1246266" y="373638"/>
                    <a:pt x="1207561" y="373638"/>
                  </a:cubicBezTo>
                  <a:cubicBezTo>
                    <a:pt x="880063" y="373837"/>
                    <a:pt x="552632" y="373970"/>
                    <a:pt x="225134" y="373572"/>
                  </a:cubicBezTo>
                  <a:cubicBezTo>
                    <a:pt x="132521" y="373439"/>
                    <a:pt x="65800" y="317473"/>
                    <a:pt x="56439" y="234752"/>
                  </a:cubicBezTo>
                  <a:cubicBezTo>
                    <a:pt x="47012" y="150969"/>
                    <a:pt x="110214" y="72032"/>
                    <a:pt x="195259" y="62007"/>
                  </a:cubicBezTo>
                  <a:cubicBezTo>
                    <a:pt x="209466" y="60348"/>
                    <a:pt x="223939" y="60016"/>
                    <a:pt x="238279" y="60016"/>
                  </a:cubicBezTo>
                  <a:cubicBezTo>
                    <a:pt x="590142" y="59883"/>
                    <a:pt x="942071" y="59883"/>
                    <a:pt x="1293933" y="60016"/>
                  </a:cubicBezTo>
                  <a:cubicBezTo>
                    <a:pt x="1303892" y="60016"/>
                    <a:pt x="1313784" y="61742"/>
                    <a:pt x="1323742" y="62605"/>
                  </a:cubicBezTo>
                  <a:cubicBezTo>
                    <a:pt x="1323078" y="64265"/>
                    <a:pt x="1322547" y="65924"/>
                    <a:pt x="1321883" y="67518"/>
                  </a:cubicBezTo>
                  <a:cubicBezTo>
                    <a:pt x="1324273" y="65858"/>
                    <a:pt x="1326530" y="63999"/>
                    <a:pt x="1328655" y="61808"/>
                  </a:cubicBezTo>
                  <a:cubicBezTo>
                    <a:pt x="1347642" y="60016"/>
                    <a:pt x="1362646" y="50389"/>
                    <a:pt x="1362248" y="31070"/>
                  </a:cubicBezTo>
                  <a:cubicBezTo>
                    <a:pt x="1361849" y="11950"/>
                    <a:pt x="1346182" y="2855"/>
                    <a:pt x="1327858" y="0"/>
                  </a:cubicBezTo>
                  <a:lnTo>
                    <a:pt x="1327858" y="0"/>
                  </a:lnTo>
                  <a:cubicBezTo>
                    <a:pt x="1124110" y="531"/>
                    <a:pt x="920361" y="1129"/>
                    <a:pt x="716613" y="1527"/>
                  </a:cubicBezTo>
                  <a:cubicBezTo>
                    <a:pt x="551570" y="1792"/>
                    <a:pt x="386526" y="398"/>
                    <a:pt x="221483" y="2257"/>
                  </a:cubicBezTo>
                  <a:cubicBezTo>
                    <a:pt x="129401" y="3319"/>
                    <a:pt x="59892" y="45277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-6365" y="188080"/>
                    <a:pt x="-5834" y="246437"/>
                    <a:pt x="18133" y="304925"/>
                  </a:cubicBezTo>
                  <a:cubicBezTo>
                    <a:pt x="58431" y="390501"/>
                    <a:pt x="127077" y="431861"/>
                    <a:pt x="220354" y="432061"/>
                  </a:cubicBezTo>
                  <a:cubicBezTo>
                    <a:pt x="440169" y="432592"/>
                    <a:pt x="660049" y="431994"/>
                    <a:pt x="879864" y="432326"/>
                  </a:cubicBezTo>
                  <a:cubicBezTo>
                    <a:pt x="1029240" y="432525"/>
                    <a:pt x="1178682" y="433521"/>
                    <a:pt x="1328057" y="434185"/>
                  </a:cubicBezTo>
                  <a:cubicBezTo>
                    <a:pt x="1346513" y="431397"/>
                    <a:pt x="1362049" y="422102"/>
                    <a:pt x="1362181" y="402982"/>
                  </a:cubicBezTo>
                  <a:cubicBezTo>
                    <a:pt x="1362380" y="383862"/>
                    <a:pt x="1347376" y="374169"/>
                    <a:pt x="1328323" y="372443"/>
                  </a:cubicBezTo>
                  <a:close/>
                </a:path>
              </a:pathLst>
            </a:custGeom>
            <a:solidFill>
              <a:srgbClr val="5E1F1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33513E4C-6593-47A7-AC1B-46E1E83B2387}"/>
                </a:ext>
              </a:extLst>
            </p:cNvPr>
            <p:cNvSpPr/>
            <p:nvPr/>
          </p:nvSpPr>
          <p:spPr>
            <a:xfrm>
              <a:off x="5010468" y="2214974"/>
              <a:ext cx="1268234" cy="313913"/>
            </a:xfrm>
            <a:custGeom>
              <a:avLst/>
              <a:gdLst>
                <a:gd name="connsiteX0" fmla="*/ 1268235 w 1268234"/>
                <a:gd name="connsiteY0" fmla="*/ 2755 h 313913"/>
                <a:gd name="connsiteX1" fmla="*/ 1268102 w 1268234"/>
                <a:gd name="connsiteY1" fmla="*/ 311531 h 313913"/>
                <a:gd name="connsiteX2" fmla="*/ 1152054 w 1268234"/>
                <a:gd name="connsiteY2" fmla="*/ 313722 h 313913"/>
                <a:gd name="connsiteX3" fmla="*/ 169627 w 1268234"/>
                <a:gd name="connsiteY3" fmla="*/ 313656 h 313913"/>
                <a:gd name="connsiteX4" fmla="*/ 932 w 1268234"/>
                <a:gd name="connsiteY4" fmla="*/ 174836 h 313913"/>
                <a:gd name="connsiteX5" fmla="*/ 139752 w 1268234"/>
                <a:gd name="connsiteY5" fmla="*/ 2091 h 313913"/>
                <a:gd name="connsiteX6" fmla="*/ 182772 w 1268234"/>
                <a:gd name="connsiteY6" fmla="*/ 100 h 313913"/>
                <a:gd name="connsiteX7" fmla="*/ 1238426 w 1268234"/>
                <a:gd name="connsiteY7" fmla="*/ 100 h 313913"/>
                <a:gd name="connsiteX8" fmla="*/ 1268235 w 1268234"/>
                <a:gd name="connsiteY8" fmla="*/ 2755 h 31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34" h="313913">
                  <a:moveTo>
                    <a:pt x="1268235" y="2755"/>
                  </a:moveTo>
                  <a:cubicBezTo>
                    <a:pt x="1226542" y="105658"/>
                    <a:pt x="1226874" y="208628"/>
                    <a:pt x="1268102" y="311531"/>
                  </a:cubicBezTo>
                  <a:cubicBezTo>
                    <a:pt x="1229397" y="312328"/>
                    <a:pt x="1190758" y="313722"/>
                    <a:pt x="1152054" y="313722"/>
                  </a:cubicBezTo>
                  <a:cubicBezTo>
                    <a:pt x="824556" y="313921"/>
                    <a:pt x="497125" y="314054"/>
                    <a:pt x="169627" y="313656"/>
                  </a:cubicBezTo>
                  <a:cubicBezTo>
                    <a:pt x="77014" y="313523"/>
                    <a:pt x="10293" y="257557"/>
                    <a:pt x="932" y="174836"/>
                  </a:cubicBezTo>
                  <a:cubicBezTo>
                    <a:pt x="-8495" y="91053"/>
                    <a:pt x="54707" y="12116"/>
                    <a:pt x="139752" y="2091"/>
                  </a:cubicBezTo>
                  <a:cubicBezTo>
                    <a:pt x="153959" y="432"/>
                    <a:pt x="168432" y="100"/>
                    <a:pt x="182772" y="100"/>
                  </a:cubicBezTo>
                  <a:cubicBezTo>
                    <a:pt x="534635" y="-33"/>
                    <a:pt x="886564" y="-33"/>
                    <a:pt x="1238426" y="100"/>
                  </a:cubicBezTo>
                  <a:cubicBezTo>
                    <a:pt x="1248385" y="166"/>
                    <a:pt x="1258343" y="1826"/>
                    <a:pt x="1268235" y="2755"/>
                  </a:cubicBezTo>
                  <a:close/>
                </a:path>
              </a:pathLst>
            </a:custGeom>
            <a:solidFill>
              <a:srgbClr val="E9EFF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AC70134E-994E-4C05-B4E3-25B7B14B69CD}"/>
                </a:ext>
              </a:extLst>
            </p:cNvPr>
            <p:cNvSpPr/>
            <p:nvPr/>
          </p:nvSpPr>
          <p:spPr>
            <a:xfrm>
              <a:off x="4754142" y="1823511"/>
              <a:ext cx="219084" cy="5032298"/>
            </a:xfrm>
            <a:custGeom>
              <a:avLst/>
              <a:gdLst>
                <a:gd name="connsiteX0" fmla="*/ 177591 w 219084"/>
                <a:gd name="connsiteY0" fmla="*/ 5032299 h 5032298"/>
                <a:gd name="connsiteX1" fmla="*/ 41493 w 219084"/>
                <a:gd name="connsiteY1" fmla="*/ 5032299 h 5032298"/>
                <a:gd name="connsiteX2" fmla="*/ 0 w 219084"/>
                <a:gd name="connsiteY2" fmla="*/ 4990805 h 5032298"/>
                <a:gd name="connsiteX3" fmla="*/ 0 w 219084"/>
                <a:gd name="connsiteY3" fmla="*/ 41493 h 5032298"/>
                <a:gd name="connsiteX4" fmla="*/ 41493 w 219084"/>
                <a:gd name="connsiteY4" fmla="*/ 0 h 5032298"/>
                <a:gd name="connsiteX5" fmla="*/ 177591 w 219084"/>
                <a:gd name="connsiteY5" fmla="*/ 0 h 5032298"/>
                <a:gd name="connsiteX6" fmla="*/ 219084 w 219084"/>
                <a:gd name="connsiteY6" fmla="*/ 41493 h 5032298"/>
                <a:gd name="connsiteX7" fmla="*/ 219084 w 219084"/>
                <a:gd name="connsiteY7" fmla="*/ 4990805 h 5032298"/>
                <a:gd name="connsiteX8" fmla="*/ 177591 w 219084"/>
                <a:gd name="connsiteY8" fmla="*/ 5032299 h 503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84" h="5032298">
                  <a:moveTo>
                    <a:pt x="177591" y="5032299"/>
                  </a:moveTo>
                  <a:lnTo>
                    <a:pt x="41493" y="5032299"/>
                  </a:lnTo>
                  <a:cubicBezTo>
                    <a:pt x="18589" y="5032299"/>
                    <a:pt x="0" y="5013709"/>
                    <a:pt x="0" y="4990805"/>
                  </a:cubicBezTo>
                  <a:lnTo>
                    <a:pt x="0" y="41493"/>
                  </a:lnTo>
                  <a:cubicBezTo>
                    <a:pt x="0" y="18589"/>
                    <a:pt x="18589" y="0"/>
                    <a:pt x="41493" y="0"/>
                  </a:cubicBezTo>
                  <a:lnTo>
                    <a:pt x="177591" y="0"/>
                  </a:lnTo>
                  <a:cubicBezTo>
                    <a:pt x="200495" y="0"/>
                    <a:pt x="219084" y="18589"/>
                    <a:pt x="219084" y="41493"/>
                  </a:cubicBezTo>
                  <a:lnTo>
                    <a:pt x="219084" y="4990805"/>
                  </a:lnTo>
                  <a:cubicBezTo>
                    <a:pt x="219084" y="5013709"/>
                    <a:pt x="200495" y="5032299"/>
                    <a:pt x="177591" y="5032299"/>
                  </a:cubicBezTo>
                  <a:close/>
                </a:path>
              </a:pathLst>
            </a:custGeom>
            <a:solidFill>
              <a:srgbClr val="874636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10D1023-29E2-4176-AA93-AE85603F10F6}"/>
                </a:ext>
              </a:extLst>
            </p:cNvPr>
            <p:cNvSpPr/>
            <p:nvPr/>
          </p:nvSpPr>
          <p:spPr>
            <a:xfrm>
              <a:off x="4927127" y="1921634"/>
              <a:ext cx="1133799" cy="1298230"/>
            </a:xfrm>
            <a:custGeom>
              <a:avLst/>
              <a:gdLst>
                <a:gd name="connsiteX0" fmla="*/ 739003 w 1133799"/>
                <a:gd name="connsiteY0" fmla="*/ 0 h 1298230"/>
                <a:gd name="connsiteX1" fmla="*/ 1105803 w 1133799"/>
                <a:gd name="connsiteY1" fmla="*/ 132579 h 1298230"/>
                <a:gd name="connsiteX2" fmla="*/ 1128575 w 1133799"/>
                <a:gd name="connsiteY2" fmla="*/ 164313 h 1298230"/>
                <a:gd name="connsiteX3" fmla="*/ 1132094 w 1133799"/>
                <a:gd name="connsiteY3" fmla="*/ 408559 h 1298230"/>
                <a:gd name="connsiteX4" fmla="*/ 1078385 w 1133799"/>
                <a:gd name="connsiteY4" fmla="*/ 474151 h 1298230"/>
                <a:gd name="connsiteX5" fmla="*/ 995465 w 1133799"/>
                <a:gd name="connsiteY5" fmla="*/ 565768 h 1298230"/>
                <a:gd name="connsiteX6" fmla="*/ 1094783 w 1133799"/>
                <a:gd name="connsiteY6" fmla="*/ 1107371 h 1298230"/>
                <a:gd name="connsiteX7" fmla="*/ 1087613 w 1133799"/>
                <a:gd name="connsiteY7" fmla="*/ 1193080 h 1298230"/>
                <a:gd name="connsiteX8" fmla="*/ 696780 w 1133799"/>
                <a:gd name="connsiteY8" fmla="*/ 1289344 h 1298230"/>
                <a:gd name="connsiteX9" fmla="*/ 617113 w 1133799"/>
                <a:gd name="connsiteY9" fmla="*/ 1295983 h 1298230"/>
                <a:gd name="connsiteX10" fmla="*/ 221234 w 1133799"/>
                <a:gd name="connsiteY10" fmla="*/ 1265842 h 1298230"/>
                <a:gd name="connsiteX11" fmla="*/ 200056 w 1133799"/>
                <a:gd name="connsiteY11" fmla="*/ 1183188 h 1298230"/>
                <a:gd name="connsiteX12" fmla="*/ 208819 w 1133799"/>
                <a:gd name="connsiteY12" fmla="*/ 631029 h 1298230"/>
                <a:gd name="connsiteX13" fmla="*/ 199259 w 1133799"/>
                <a:gd name="connsiteY13" fmla="*/ 549702 h 1298230"/>
                <a:gd name="connsiteX14" fmla="*/ 125899 w 1133799"/>
                <a:gd name="connsiteY14" fmla="*/ 585220 h 1298230"/>
                <a:gd name="connsiteX15" fmla="*/ 95559 w 1133799"/>
                <a:gd name="connsiteY15" fmla="*/ 576723 h 1298230"/>
                <a:gd name="connsiteX16" fmla="*/ 7063 w 1133799"/>
                <a:gd name="connsiteY16" fmla="*/ 363813 h 1298230"/>
                <a:gd name="connsiteX17" fmla="*/ 43178 w 1133799"/>
                <a:gd name="connsiteY17" fmla="*/ 276112 h 1298230"/>
                <a:gd name="connsiteX18" fmla="*/ 489314 w 1133799"/>
                <a:gd name="connsiteY18" fmla="*/ 8697 h 1298230"/>
                <a:gd name="connsiteX19" fmla="*/ 739003 w 1133799"/>
                <a:gd name="connsiteY19" fmla="*/ 0 h 129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3799" h="1298230">
                  <a:moveTo>
                    <a:pt x="739003" y="0"/>
                  </a:moveTo>
                  <a:cubicBezTo>
                    <a:pt x="861292" y="44215"/>
                    <a:pt x="983515" y="88563"/>
                    <a:pt x="1105803" y="132579"/>
                  </a:cubicBezTo>
                  <a:cubicBezTo>
                    <a:pt x="1121206" y="138089"/>
                    <a:pt x="1129637" y="147583"/>
                    <a:pt x="1128575" y="164313"/>
                  </a:cubicBezTo>
                  <a:cubicBezTo>
                    <a:pt x="1134815" y="267017"/>
                    <a:pt x="1134749" y="355912"/>
                    <a:pt x="1132094" y="408559"/>
                  </a:cubicBezTo>
                  <a:cubicBezTo>
                    <a:pt x="1135878" y="448127"/>
                    <a:pt x="1110583" y="465388"/>
                    <a:pt x="1078385" y="474151"/>
                  </a:cubicBezTo>
                  <a:cubicBezTo>
                    <a:pt x="999182" y="495529"/>
                    <a:pt x="995663" y="475413"/>
                    <a:pt x="995465" y="565768"/>
                  </a:cubicBezTo>
                  <a:cubicBezTo>
                    <a:pt x="995465" y="698547"/>
                    <a:pt x="1041937" y="957464"/>
                    <a:pt x="1094783" y="1107371"/>
                  </a:cubicBezTo>
                  <a:cubicBezTo>
                    <a:pt x="1114965" y="1143354"/>
                    <a:pt x="1114965" y="1176549"/>
                    <a:pt x="1087613" y="1193080"/>
                  </a:cubicBezTo>
                  <a:cubicBezTo>
                    <a:pt x="955697" y="1241344"/>
                    <a:pt x="835068" y="1264780"/>
                    <a:pt x="696780" y="1289344"/>
                  </a:cubicBezTo>
                  <a:cubicBezTo>
                    <a:pt x="678257" y="1289941"/>
                    <a:pt x="635370" y="1292398"/>
                    <a:pt x="617113" y="1295983"/>
                  </a:cubicBezTo>
                  <a:cubicBezTo>
                    <a:pt x="480019" y="1300895"/>
                    <a:pt x="354344" y="1300497"/>
                    <a:pt x="221234" y="1265842"/>
                  </a:cubicBezTo>
                  <a:cubicBezTo>
                    <a:pt x="194745" y="1243270"/>
                    <a:pt x="199259" y="1212797"/>
                    <a:pt x="200056" y="1183188"/>
                  </a:cubicBezTo>
                  <a:cubicBezTo>
                    <a:pt x="218711" y="1023787"/>
                    <a:pt x="205434" y="691841"/>
                    <a:pt x="208819" y="631029"/>
                  </a:cubicBezTo>
                  <a:cubicBezTo>
                    <a:pt x="212072" y="578980"/>
                    <a:pt x="225483" y="562980"/>
                    <a:pt x="199259" y="549702"/>
                  </a:cubicBezTo>
                  <a:cubicBezTo>
                    <a:pt x="180405" y="540209"/>
                    <a:pt x="152721" y="575594"/>
                    <a:pt x="125899" y="585220"/>
                  </a:cubicBezTo>
                  <a:cubicBezTo>
                    <a:pt x="114348" y="587478"/>
                    <a:pt x="104057" y="585154"/>
                    <a:pt x="95559" y="576723"/>
                  </a:cubicBezTo>
                  <a:cubicBezTo>
                    <a:pt x="58249" y="509006"/>
                    <a:pt x="39660" y="433521"/>
                    <a:pt x="7063" y="363813"/>
                  </a:cubicBezTo>
                  <a:cubicBezTo>
                    <a:pt x="-7410" y="310037"/>
                    <a:pt x="-1634" y="296029"/>
                    <a:pt x="43178" y="276112"/>
                  </a:cubicBezTo>
                  <a:cubicBezTo>
                    <a:pt x="167392" y="145990"/>
                    <a:pt x="323141" y="68646"/>
                    <a:pt x="489314" y="8697"/>
                  </a:cubicBezTo>
                  <a:cubicBezTo>
                    <a:pt x="583852" y="61211"/>
                    <a:pt x="643602" y="61211"/>
                    <a:pt x="739003" y="0"/>
                  </a:cubicBezTo>
                  <a:close/>
                </a:path>
              </a:pathLst>
            </a:custGeom>
            <a:solidFill>
              <a:srgbClr val="3D99DE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1B524574-EBDB-4543-BB47-2B5AB45771F0}"/>
                </a:ext>
              </a:extLst>
            </p:cNvPr>
            <p:cNvSpPr/>
            <p:nvPr/>
          </p:nvSpPr>
          <p:spPr>
            <a:xfrm>
              <a:off x="4538096" y="-92323"/>
              <a:ext cx="1105126" cy="734613"/>
            </a:xfrm>
            <a:custGeom>
              <a:avLst/>
              <a:gdLst>
                <a:gd name="connsiteX0" fmla="*/ 368347 w 1105126"/>
                <a:gd name="connsiteY0" fmla="*/ 734182 h 734613"/>
                <a:gd name="connsiteX1" fmla="*/ 194407 w 1105126"/>
                <a:gd name="connsiteY1" fmla="*/ 733917 h 734613"/>
                <a:gd name="connsiteX2" fmla="*/ 352 w 1105126"/>
                <a:gd name="connsiteY2" fmla="*/ 523397 h 734613"/>
                <a:gd name="connsiteX3" fmla="*/ 214855 w 1105126"/>
                <a:gd name="connsiteY3" fmla="*/ 334188 h 734613"/>
                <a:gd name="connsiteX4" fmla="*/ 255485 w 1105126"/>
                <a:gd name="connsiteY4" fmla="*/ 309292 h 734613"/>
                <a:gd name="connsiteX5" fmla="*/ 414554 w 1105126"/>
                <a:gd name="connsiteY5" fmla="*/ 192978 h 734613"/>
                <a:gd name="connsiteX6" fmla="*/ 467067 w 1105126"/>
                <a:gd name="connsiteY6" fmla="*/ 155335 h 734613"/>
                <a:gd name="connsiteX7" fmla="*/ 739329 w 1105126"/>
                <a:gd name="connsiteY7" fmla="*/ 1047 h 734613"/>
                <a:gd name="connsiteX8" fmla="*/ 959741 w 1105126"/>
                <a:gd name="connsiteY8" fmla="*/ 198024 h 734613"/>
                <a:gd name="connsiteX9" fmla="*/ 964256 w 1105126"/>
                <a:gd name="connsiteY9" fmla="*/ 292097 h 734613"/>
                <a:gd name="connsiteX10" fmla="*/ 993135 w 1105126"/>
                <a:gd name="connsiteY10" fmla="*/ 343084 h 734613"/>
                <a:gd name="connsiteX11" fmla="*/ 1105001 w 1105126"/>
                <a:gd name="connsiteY11" fmla="*/ 530301 h 734613"/>
                <a:gd name="connsiteX12" fmla="*/ 987758 w 1105126"/>
                <a:gd name="connsiteY12" fmla="*/ 706166 h 734613"/>
                <a:gd name="connsiteX13" fmla="*/ 900257 w 1105126"/>
                <a:gd name="connsiteY13" fmla="*/ 725153 h 734613"/>
                <a:gd name="connsiteX14" fmla="*/ 368347 w 1105126"/>
                <a:gd name="connsiteY14" fmla="*/ 734182 h 73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5126" h="734613">
                  <a:moveTo>
                    <a:pt x="368347" y="734182"/>
                  </a:moveTo>
                  <a:cubicBezTo>
                    <a:pt x="297709" y="734182"/>
                    <a:pt x="246058" y="735311"/>
                    <a:pt x="194407" y="733917"/>
                  </a:cubicBezTo>
                  <a:cubicBezTo>
                    <a:pt x="83736" y="730929"/>
                    <a:pt x="-6354" y="632541"/>
                    <a:pt x="352" y="523397"/>
                  </a:cubicBezTo>
                  <a:cubicBezTo>
                    <a:pt x="7190" y="412328"/>
                    <a:pt x="105047" y="324495"/>
                    <a:pt x="214855" y="334188"/>
                  </a:cubicBezTo>
                  <a:cubicBezTo>
                    <a:pt x="238888" y="336312"/>
                    <a:pt x="246523" y="328810"/>
                    <a:pt x="255485" y="309292"/>
                  </a:cubicBezTo>
                  <a:cubicBezTo>
                    <a:pt x="286489" y="241243"/>
                    <a:pt x="341525" y="201741"/>
                    <a:pt x="414554" y="192978"/>
                  </a:cubicBezTo>
                  <a:cubicBezTo>
                    <a:pt x="442769" y="189592"/>
                    <a:pt x="455516" y="181227"/>
                    <a:pt x="467067" y="155335"/>
                  </a:cubicBezTo>
                  <a:cubicBezTo>
                    <a:pt x="515399" y="46922"/>
                    <a:pt x="615646" y="-8447"/>
                    <a:pt x="739329" y="1047"/>
                  </a:cubicBezTo>
                  <a:cubicBezTo>
                    <a:pt x="838515" y="8682"/>
                    <a:pt x="930796" y="91535"/>
                    <a:pt x="959741" y="198024"/>
                  </a:cubicBezTo>
                  <a:cubicBezTo>
                    <a:pt x="968239" y="229227"/>
                    <a:pt x="967841" y="260961"/>
                    <a:pt x="964256" y="292097"/>
                  </a:cubicBezTo>
                  <a:cubicBezTo>
                    <a:pt x="961202" y="318586"/>
                    <a:pt x="968040" y="331067"/>
                    <a:pt x="993135" y="343084"/>
                  </a:cubicBezTo>
                  <a:cubicBezTo>
                    <a:pt x="1070279" y="380262"/>
                    <a:pt x="1107590" y="443863"/>
                    <a:pt x="1105001" y="530301"/>
                  </a:cubicBezTo>
                  <a:cubicBezTo>
                    <a:pt x="1102478" y="613553"/>
                    <a:pt x="1060852" y="670714"/>
                    <a:pt x="987758" y="706166"/>
                  </a:cubicBezTo>
                  <a:cubicBezTo>
                    <a:pt x="960538" y="719378"/>
                    <a:pt x="930796" y="725153"/>
                    <a:pt x="900257" y="725153"/>
                  </a:cubicBezTo>
                  <a:cubicBezTo>
                    <a:pt x="716558" y="724954"/>
                    <a:pt x="532992" y="728008"/>
                    <a:pt x="368347" y="734182"/>
                  </a:cubicBezTo>
                  <a:close/>
                </a:path>
              </a:pathLst>
            </a:custGeom>
            <a:solidFill>
              <a:srgbClr val="BFC9C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9F19043C-20E7-446B-9912-269D6F86E144}"/>
                </a:ext>
              </a:extLst>
            </p:cNvPr>
            <p:cNvSpPr/>
            <p:nvPr/>
          </p:nvSpPr>
          <p:spPr>
            <a:xfrm>
              <a:off x="4226878" y="1216848"/>
              <a:ext cx="729625" cy="486737"/>
            </a:xfrm>
            <a:custGeom>
              <a:avLst/>
              <a:gdLst>
                <a:gd name="connsiteX0" fmla="*/ 241272 w 729625"/>
                <a:gd name="connsiteY0" fmla="*/ 486419 h 486737"/>
                <a:gd name="connsiteX1" fmla="*/ 133589 w 729625"/>
                <a:gd name="connsiteY1" fmla="*/ 486287 h 486737"/>
                <a:gd name="connsiteX2" fmla="*/ 80 w 729625"/>
                <a:gd name="connsiteY2" fmla="*/ 360280 h 486737"/>
                <a:gd name="connsiteX3" fmla="*/ 128344 w 729625"/>
                <a:gd name="connsiteY3" fmla="*/ 220863 h 486737"/>
                <a:gd name="connsiteX4" fmla="*/ 174285 w 729625"/>
                <a:gd name="connsiteY4" fmla="*/ 192515 h 486737"/>
                <a:gd name="connsiteX5" fmla="*/ 271479 w 729625"/>
                <a:gd name="connsiteY5" fmla="*/ 128582 h 486737"/>
                <a:gd name="connsiteX6" fmla="*/ 309254 w 729625"/>
                <a:gd name="connsiteY6" fmla="*/ 100300 h 486737"/>
                <a:gd name="connsiteX7" fmla="*/ 514530 w 729625"/>
                <a:gd name="connsiteY7" fmla="*/ 7754 h 486737"/>
                <a:gd name="connsiteX8" fmla="*/ 635424 w 729625"/>
                <a:gd name="connsiteY8" fmla="*/ 193710 h 486737"/>
                <a:gd name="connsiteX9" fmla="*/ 656071 w 729625"/>
                <a:gd name="connsiteY9" fmla="*/ 228564 h 486737"/>
                <a:gd name="connsiteX10" fmla="*/ 725249 w 729625"/>
                <a:gd name="connsiteY10" fmla="*/ 375616 h 486737"/>
                <a:gd name="connsiteX11" fmla="*/ 589948 w 729625"/>
                <a:gd name="connsiteY11" fmla="*/ 478320 h 486737"/>
                <a:gd name="connsiteX12" fmla="*/ 241272 w 729625"/>
                <a:gd name="connsiteY12" fmla="*/ 478453 h 486737"/>
                <a:gd name="connsiteX13" fmla="*/ 241272 w 729625"/>
                <a:gd name="connsiteY13" fmla="*/ 486419 h 48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9625" h="486737">
                  <a:moveTo>
                    <a:pt x="241272" y="486419"/>
                  </a:moveTo>
                  <a:cubicBezTo>
                    <a:pt x="205355" y="486419"/>
                    <a:pt x="169439" y="487216"/>
                    <a:pt x="133589" y="486287"/>
                  </a:cubicBezTo>
                  <a:cubicBezTo>
                    <a:pt x="61158" y="484361"/>
                    <a:pt x="2337" y="428395"/>
                    <a:pt x="80" y="360280"/>
                  </a:cubicBezTo>
                  <a:cubicBezTo>
                    <a:pt x="-2376" y="285327"/>
                    <a:pt x="51864" y="224315"/>
                    <a:pt x="128344" y="220863"/>
                  </a:cubicBezTo>
                  <a:cubicBezTo>
                    <a:pt x="151779" y="219801"/>
                    <a:pt x="163264" y="212896"/>
                    <a:pt x="174285" y="192515"/>
                  </a:cubicBezTo>
                  <a:cubicBezTo>
                    <a:pt x="194600" y="154938"/>
                    <a:pt x="229853" y="134623"/>
                    <a:pt x="271479" y="128582"/>
                  </a:cubicBezTo>
                  <a:cubicBezTo>
                    <a:pt x="290931" y="125727"/>
                    <a:pt x="300425" y="117362"/>
                    <a:pt x="309254" y="100300"/>
                  </a:cubicBezTo>
                  <a:cubicBezTo>
                    <a:pt x="351345" y="18774"/>
                    <a:pt x="432672" y="-17076"/>
                    <a:pt x="514530" y="7754"/>
                  </a:cubicBezTo>
                  <a:cubicBezTo>
                    <a:pt x="593931" y="31853"/>
                    <a:pt x="644652" y="107138"/>
                    <a:pt x="635424" y="193710"/>
                  </a:cubicBezTo>
                  <a:cubicBezTo>
                    <a:pt x="633101" y="215087"/>
                    <a:pt x="641266" y="220265"/>
                    <a:pt x="656071" y="228564"/>
                  </a:cubicBezTo>
                  <a:cubicBezTo>
                    <a:pt x="714892" y="261626"/>
                    <a:pt x="740651" y="317658"/>
                    <a:pt x="725249" y="375616"/>
                  </a:cubicBezTo>
                  <a:cubicBezTo>
                    <a:pt x="707589" y="441872"/>
                    <a:pt x="660851" y="478054"/>
                    <a:pt x="589948" y="478320"/>
                  </a:cubicBezTo>
                  <a:cubicBezTo>
                    <a:pt x="473700" y="478851"/>
                    <a:pt x="357519" y="478453"/>
                    <a:pt x="241272" y="478453"/>
                  </a:cubicBezTo>
                  <a:cubicBezTo>
                    <a:pt x="241272" y="480975"/>
                    <a:pt x="241272" y="483698"/>
                    <a:pt x="241272" y="486419"/>
                  </a:cubicBezTo>
                  <a:close/>
                </a:path>
              </a:pathLst>
            </a:custGeom>
            <a:solidFill>
              <a:srgbClr val="BFC9C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5E97AEB1-D631-4605-B8C3-BFDC5475ADB0}"/>
                </a:ext>
              </a:extLst>
            </p:cNvPr>
            <p:cNvSpPr/>
            <p:nvPr/>
          </p:nvSpPr>
          <p:spPr>
            <a:xfrm>
              <a:off x="5310814" y="1350688"/>
              <a:ext cx="476284" cy="555393"/>
            </a:xfrm>
            <a:custGeom>
              <a:avLst/>
              <a:gdLst>
                <a:gd name="connsiteX0" fmla="*/ 123352 w 476284"/>
                <a:gd name="connsiteY0" fmla="*/ 511527 h 555393"/>
                <a:gd name="connsiteX1" fmla="*/ 64664 w 476284"/>
                <a:gd name="connsiteY1" fmla="*/ 428806 h 555393"/>
                <a:gd name="connsiteX2" fmla="*/ 25826 w 476284"/>
                <a:gd name="connsiteY2" fmla="*/ 328891 h 555393"/>
                <a:gd name="connsiteX3" fmla="*/ 1 w 476284"/>
                <a:gd name="connsiteY3" fmla="*/ 189938 h 555393"/>
                <a:gd name="connsiteX4" fmla="*/ 55701 w 476284"/>
                <a:gd name="connsiteY4" fmla="*/ 101176 h 555393"/>
                <a:gd name="connsiteX5" fmla="*/ 127070 w 476284"/>
                <a:gd name="connsiteY5" fmla="*/ 54438 h 555393"/>
                <a:gd name="connsiteX6" fmla="*/ 369788 w 476284"/>
                <a:gd name="connsiteY6" fmla="*/ 31467 h 555393"/>
                <a:gd name="connsiteX7" fmla="*/ 473422 w 476284"/>
                <a:gd name="connsiteY7" fmla="*/ 254734 h 555393"/>
                <a:gd name="connsiteX8" fmla="*/ 462202 w 476284"/>
                <a:gd name="connsiteY8" fmla="*/ 318136 h 555393"/>
                <a:gd name="connsiteX9" fmla="*/ 423099 w 476284"/>
                <a:gd name="connsiteY9" fmla="*/ 424093 h 555393"/>
                <a:gd name="connsiteX10" fmla="*/ 341374 w 476284"/>
                <a:gd name="connsiteY10" fmla="*/ 525934 h 555393"/>
                <a:gd name="connsiteX11" fmla="*/ 123352 w 476284"/>
                <a:gd name="connsiteY11" fmla="*/ 511527 h 55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284" h="555393">
                  <a:moveTo>
                    <a:pt x="123352" y="511527"/>
                  </a:moveTo>
                  <a:cubicBezTo>
                    <a:pt x="103767" y="483976"/>
                    <a:pt x="84249" y="456358"/>
                    <a:pt x="64664" y="428806"/>
                  </a:cubicBezTo>
                  <a:cubicBezTo>
                    <a:pt x="37644" y="400989"/>
                    <a:pt x="21179" y="369056"/>
                    <a:pt x="25826" y="328891"/>
                  </a:cubicBezTo>
                  <a:cubicBezTo>
                    <a:pt x="13146" y="283348"/>
                    <a:pt x="-132" y="238070"/>
                    <a:pt x="1" y="189938"/>
                  </a:cubicBezTo>
                  <a:cubicBezTo>
                    <a:pt x="67" y="147980"/>
                    <a:pt x="17727" y="117176"/>
                    <a:pt x="55701" y="101176"/>
                  </a:cubicBezTo>
                  <a:cubicBezTo>
                    <a:pt x="82788" y="89757"/>
                    <a:pt x="104697" y="72429"/>
                    <a:pt x="127070" y="54438"/>
                  </a:cubicBezTo>
                  <a:cubicBezTo>
                    <a:pt x="206870" y="-9760"/>
                    <a:pt x="286669" y="-16864"/>
                    <a:pt x="369788" y="31467"/>
                  </a:cubicBezTo>
                  <a:cubicBezTo>
                    <a:pt x="449987" y="78073"/>
                    <a:pt x="487364" y="158271"/>
                    <a:pt x="473422" y="254734"/>
                  </a:cubicBezTo>
                  <a:cubicBezTo>
                    <a:pt x="470368" y="275979"/>
                    <a:pt x="465986" y="297024"/>
                    <a:pt x="462202" y="318136"/>
                  </a:cubicBezTo>
                  <a:cubicBezTo>
                    <a:pt x="469505" y="360957"/>
                    <a:pt x="456559" y="396342"/>
                    <a:pt x="423099" y="424093"/>
                  </a:cubicBezTo>
                  <a:cubicBezTo>
                    <a:pt x="399066" y="460607"/>
                    <a:pt x="376096" y="498050"/>
                    <a:pt x="341374" y="525934"/>
                  </a:cubicBezTo>
                  <a:cubicBezTo>
                    <a:pt x="259915" y="572406"/>
                    <a:pt x="157542" y="561120"/>
                    <a:pt x="123352" y="511527"/>
                  </a:cubicBezTo>
                  <a:close/>
                </a:path>
              </a:pathLst>
            </a:custGeom>
            <a:solidFill>
              <a:srgbClr val="00000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028A9FF3-F4FE-4BB6-9C8D-5B8A5CD88B98}"/>
                </a:ext>
              </a:extLst>
            </p:cNvPr>
            <p:cNvSpPr/>
            <p:nvPr/>
          </p:nvSpPr>
          <p:spPr>
            <a:xfrm>
              <a:off x="6048332" y="1316007"/>
              <a:ext cx="347648" cy="1022775"/>
            </a:xfrm>
            <a:custGeom>
              <a:avLst/>
              <a:gdLst>
                <a:gd name="connsiteX0" fmla="*/ 310967 w 347648"/>
                <a:gd name="connsiteY0" fmla="*/ 510691 h 1022775"/>
                <a:gd name="connsiteX1" fmla="*/ 236146 w 347648"/>
                <a:gd name="connsiteY1" fmla="*/ 854786 h 1022775"/>
                <a:gd name="connsiteX2" fmla="*/ 189209 w 347648"/>
                <a:gd name="connsiteY2" fmla="*/ 922901 h 1022775"/>
                <a:gd name="connsiteX3" fmla="*/ 48796 w 347648"/>
                <a:gd name="connsiteY3" fmla="*/ 1012194 h 1022775"/>
                <a:gd name="connsiteX4" fmla="*/ 0 w 347648"/>
                <a:gd name="connsiteY4" fmla="*/ 1018833 h 1022775"/>
                <a:gd name="connsiteX5" fmla="*/ 7502 w 347648"/>
                <a:gd name="connsiteY5" fmla="*/ 770007 h 1022775"/>
                <a:gd name="connsiteX6" fmla="*/ 169956 w 347648"/>
                <a:gd name="connsiteY6" fmla="*/ 597926 h 1022775"/>
                <a:gd name="connsiteX7" fmla="*/ 229441 w 347648"/>
                <a:gd name="connsiteY7" fmla="*/ 325199 h 1022775"/>
                <a:gd name="connsiteX8" fmla="*/ 211981 w 347648"/>
                <a:gd name="connsiteY8" fmla="*/ 224421 h 1022775"/>
                <a:gd name="connsiteX9" fmla="*/ 222005 w 347648"/>
                <a:gd name="connsiteY9" fmla="*/ 113617 h 1022775"/>
                <a:gd name="connsiteX10" fmla="*/ 260046 w 347648"/>
                <a:gd name="connsiteY10" fmla="*/ 31826 h 1022775"/>
                <a:gd name="connsiteX11" fmla="*/ 291979 w 347648"/>
                <a:gd name="connsiteY11" fmla="*/ 2747 h 1022775"/>
                <a:gd name="connsiteX12" fmla="*/ 344161 w 347648"/>
                <a:gd name="connsiteY12" fmla="*/ 50083 h 1022775"/>
                <a:gd name="connsiteX13" fmla="*/ 332742 w 347648"/>
                <a:gd name="connsiteY13" fmla="*/ 228537 h 1022775"/>
                <a:gd name="connsiteX14" fmla="*/ 310967 w 347648"/>
                <a:gd name="connsiteY14" fmla="*/ 510691 h 102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7648" h="1022775">
                  <a:moveTo>
                    <a:pt x="310967" y="510691"/>
                  </a:moveTo>
                  <a:cubicBezTo>
                    <a:pt x="303133" y="629129"/>
                    <a:pt x="282087" y="744646"/>
                    <a:pt x="236146" y="854786"/>
                  </a:cubicBezTo>
                  <a:cubicBezTo>
                    <a:pt x="227316" y="882204"/>
                    <a:pt x="205673" y="900727"/>
                    <a:pt x="189209" y="922901"/>
                  </a:cubicBezTo>
                  <a:cubicBezTo>
                    <a:pt x="147583" y="960809"/>
                    <a:pt x="101708" y="992012"/>
                    <a:pt x="48796" y="1012194"/>
                  </a:cubicBezTo>
                  <a:cubicBezTo>
                    <a:pt x="33062" y="1018169"/>
                    <a:pt x="17859" y="1028460"/>
                    <a:pt x="0" y="1018833"/>
                  </a:cubicBezTo>
                  <a:cubicBezTo>
                    <a:pt x="2523" y="935913"/>
                    <a:pt x="4979" y="852927"/>
                    <a:pt x="7502" y="770007"/>
                  </a:cubicBezTo>
                  <a:cubicBezTo>
                    <a:pt x="100049" y="748961"/>
                    <a:pt x="143400" y="681643"/>
                    <a:pt x="169956" y="597926"/>
                  </a:cubicBezTo>
                  <a:cubicBezTo>
                    <a:pt x="198171" y="508832"/>
                    <a:pt x="212977" y="416816"/>
                    <a:pt x="229441" y="325199"/>
                  </a:cubicBezTo>
                  <a:cubicBezTo>
                    <a:pt x="235682" y="290345"/>
                    <a:pt x="221740" y="256819"/>
                    <a:pt x="211981" y="224421"/>
                  </a:cubicBezTo>
                  <a:cubicBezTo>
                    <a:pt x="200097" y="184853"/>
                    <a:pt x="201093" y="149799"/>
                    <a:pt x="222005" y="113617"/>
                  </a:cubicBezTo>
                  <a:cubicBezTo>
                    <a:pt x="236943" y="87659"/>
                    <a:pt x="245839" y="58249"/>
                    <a:pt x="260046" y="31826"/>
                  </a:cubicBezTo>
                  <a:cubicBezTo>
                    <a:pt x="266752" y="19344"/>
                    <a:pt x="265025" y="-8871"/>
                    <a:pt x="291979" y="2747"/>
                  </a:cubicBezTo>
                  <a:cubicBezTo>
                    <a:pt x="313689" y="12108"/>
                    <a:pt x="339979" y="13569"/>
                    <a:pt x="344161" y="50083"/>
                  </a:cubicBezTo>
                  <a:cubicBezTo>
                    <a:pt x="351132" y="110962"/>
                    <a:pt x="347813" y="170313"/>
                    <a:pt x="332742" y="228537"/>
                  </a:cubicBezTo>
                  <a:cubicBezTo>
                    <a:pt x="308577" y="321482"/>
                    <a:pt x="321656" y="416883"/>
                    <a:pt x="310967" y="510691"/>
                  </a:cubicBezTo>
                  <a:close/>
                </a:path>
              </a:pathLst>
            </a:custGeom>
            <a:solidFill>
              <a:srgbClr val="FEB69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E2B2C154-D405-4A73-8DE6-55CD64734DF4}"/>
                </a:ext>
              </a:extLst>
            </p:cNvPr>
            <p:cNvSpPr/>
            <p:nvPr/>
          </p:nvSpPr>
          <p:spPr>
            <a:xfrm>
              <a:off x="6704309" y="2072563"/>
              <a:ext cx="516894" cy="340366"/>
            </a:xfrm>
            <a:custGeom>
              <a:avLst/>
              <a:gdLst>
                <a:gd name="connsiteX0" fmla="*/ 260200 w 516894"/>
                <a:gd name="connsiteY0" fmla="*/ 338487 h 340366"/>
                <a:gd name="connsiteX1" fmla="*/ 105048 w 516894"/>
                <a:gd name="connsiteY1" fmla="*/ 338221 h 340366"/>
                <a:gd name="connsiteX2" fmla="*/ 3605 w 516894"/>
                <a:gd name="connsiteY2" fmla="*/ 267384 h 340366"/>
                <a:gd name="connsiteX3" fmla="*/ 51339 w 516894"/>
                <a:gd name="connsiteY3" fmla="*/ 162556 h 340366"/>
                <a:gd name="connsiteX4" fmla="*/ 68069 w 516894"/>
                <a:gd name="connsiteY4" fmla="*/ 122988 h 340366"/>
                <a:gd name="connsiteX5" fmla="*/ 151188 w 516894"/>
                <a:gd name="connsiteY5" fmla="*/ 5545 h 340366"/>
                <a:gd name="connsiteX6" fmla="*/ 291934 w 516894"/>
                <a:gd name="connsiteY6" fmla="*/ 61644 h 340366"/>
                <a:gd name="connsiteX7" fmla="*/ 332630 w 516894"/>
                <a:gd name="connsiteY7" fmla="*/ 93378 h 340366"/>
                <a:gd name="connsiteX8" fmla="*/ 484329 w 516894"/>
                <a:gd name="connsiteY8" fmla="*/ 183866 h 340366"/>
                <a:gd name="connsiteX9" fmla="*/ 509292 w 516894"/>
                <a:gd name="connsiteY9" fmla="*/ 279666 h 340366"/>
                <a:gd name="connsiteX10" fmla="*/ 428297 w 516894"/>
                <a:gd name="connsiteY10" fmla="*/ 339815 h 340366"/>
                <a:gd name="connsiteX11" fmla="*/ 260200 w 516894"/>
                <a:gd name="connsiteY11" fmla="*/ 340080 h 340366"/>
                <a:gd name="connsiteX12" fmla="*/ 260200 w 516894"/>
                <a:gd name="connsiteY12" fmla="*/ 338487 h 3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894" h="340366">
                  <a:moveTo>
                    <a:pt x="260200" y="338487"/>
                  </a:moveTo>
                  <a:cubicBezTo>
                    <a:pt x="208482" y="338487"/>
                    <a:pt x="156765" y="339350"/>
                    <a:pt x="105048" y="338221"/>
                  </a:cubicBezTo>
                  <a:cubicBezTo>
                    <a:pt x="51339" y="337093"/>
                    <a:pt x="16684" y="311931"/>
                    <a:pt x="3605" y="267384"/>
                  </a:cubicBezTo>
                  <a:cubicBezTo>
                    <a:pt x="-7747" y="228546"/>
                    <a:pt x="7589" y="190107"/>
                    <a:pt x="51339" y="162556"/>
                  </a:cubicBezTo>
                  <a:cubicBezTo>
                    <a:pt x="69131" y="151402"/>
                    <a:pt x="67737" y="138589"/>
                    <a:pt x="68069" y="122988"/>
                  </a:cubicBezTo>
                  <a:cubicBezTo>
                    <a:pt x="69397" y="63968"/>
                    <a:pt x="100467" y="20416"/>
                    <a:pt x="151188" y="5545"/>
                  </a:cubicBezTo>
                  <a:cubicBezTo>
                    <a:pt x="206822" y="-10786"/>
                    <a:pt x="260863" y="9263"/>
                    <a:pt x="291934" y="61644"/>
                  </a:cubicBezTo>
                  <a:cubicBezTo>
                    <a:pt x="302356" y="79237"/>
                    <a:pt x="316099" y="84548"/>
                    <a:pt x="332630" y="93378"/>
                  </a:cubicBezTo>
                  <a:cubicBezTo>
                    <a:pt x="384413" y="121129"/>
                    <a:pt x="430421" y="157975"/>
                    <a:pt x="484329" y="183866"/>
                  </a:cubicBezTo>
                  <a:cubicBezTo>
                    <a:pt x="517922" y="199999"/>
                    <a:pt x="524163" y="241758"/>
                    <a:pt x="509292" y="279666"/>
                  </a:cubicBezTo>
                  <a:cubicBezTo>
                    <a:pt x="494951" y="316313"/>
                    <a:pt x="468662" y="339018"/>
                    <a:pt x="428297" y="339815"/>
                  </a:cubicBezTo>
                  <a:cubicBezTo>
                    <a:pt x="372264" y="340877"/>
                    <a:pt x="316232" y="340080"/>
                    <a:pt x="260200" y="340080"/>
                  </a:cubicBezTo>
                  <a:cubicBezTo>
                    <a:pt x="260200" y="339616"/>
                    <a:pt x="260200" y="339018"/>
                    <a:pt x="260200" y="338487"/>
                  </a:cubicBezTo>
                  <a:close/>
                </a:path>
              </a:pathLst>
            </a:custGeom>
            <a:solidFill>
              <a:srgbClr val="BFC9C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754C98D0-7418-4038-A14D-B49E305825D2}"/>
                </a:ext>
              </a:extLst>
            </p:cNvPr>
            <p:cNvSpPr/>
            <p:nvPr/>
          </p:nvSpPr>
          <p:spPr>
            <a:xfrm>
              <a:off x="5416440" y="1862215"/>
              <a:ext cx="249689" cy="110011"/>
            </a:xfrm>
            <a:custGeom>
              <a:avLst/>
              <a:gdLst>
                <a:gd name="connsiteX0" fmla="*/ 17726 w 249689"/>
                <a:gd name="connsiteY0" fmla="*/ 0 h 110011"/>
                <a:gd name="connsiteX1" fmla="*/ 235748 w 249689"/>
                <a:gd name="connsiteY1" fmla="*/ 14340 h 110011"/>
                <a:gd name="connsiteX2" fmla="*/ 249690 w 249689"/>
                <a:gd name="connsiteY2" fmla="*/ 59352 h 110011"/>
                <a:gd name="connsiteX3" fmla="*/ 0 w 249689"/>
                <a:gd name="connsiteY3" fmla="*/ 68115 h 110011"/>
                <a:gd name="connsiteX4" fmla="*/ 17726 w 249689"/>
                <a:gd name="connsiteY4" fmla="*/ 0 h 11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89" h="110011">
                  <a:moveTo>
                    <a:pt x="17726" y="0"/>
                  </a:moveTo>
                  <a:cubicBezTo>
                    <a:pt x="87567" y="48132"/>
                    <a:pt x="159931" y="57427"/>
                    <a:pt x="235748" y="14340"/>
                  </a:cubicBezTo>
                  <a:cubicBezTo>
                    <a:pt x="240395" y="29344"/>
                    <a:pt x="245042" y="44348"/>
                    <a:pt x="249690" y="59352"/>
                  </a:cubicBezTo>
                  <a:cubicBezTo>
                    <a:pt x="168496" y="120032"/>
                    <a:pt x="85509" y="130123"/>
                    <a:pt x="0" y="68115"/>
                  </a:cubicBezTo>
                  <a:cubicBezTo>
                    <a:pt x="5909" y="45410"/>
                    <a:pt x="11817" y="22705"/>
                    <a:pt x="17726" y="0"/>
                  </a:cubicBezTo>
                  <a:close/>
                </a:path>
              </a:pathLst>
            </a:custGeom>
            <a:solidFill>
              <a:srgbClr val="FBBFA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38A3266A-1F47-4C82-8A39-E7F0C8A84B50}"/>
                </a:ext>
              </a:extLst>
            </p:cNvPr>
            <p:cNvSpPr/>
            <p:nvPr/>
          </p:nvSpPr>
          <p:spPr>
            <a:xfrm>
              <a:off x="7215598" y="540739"/>
              <a:ext cx="93586" cy="247656"/>
            </a:xfrm>
            <a:custGeom>
              <a:avLst/>
              <a:gdLst>
                <a:gd name="connsiteX0" fmla="*/ 28270 w 93586"/>
                <a:gd name="connsiteY0" fmla="*/ 19983 h 247656"/>
                <a:gd name="connsiteX1" fmla="*/ 63988 w 93586"/>
                <a:gd name="connsiteY1" fmla="*/ 0 h 247656"/>
                <a:gd name="connsiteX2" fmla="*/ 64452 w 93586"/>
                <a:gd name="connsiteY2" fmla="*/ 103102 h 247656"/>
                <a:gd name="connsiteX3" fmla="*/ 81249 w 93586"/>
                <a:gd name="connsiteY3" fmla="*/ 160861 h 247656"/>
                <a:gd name="connsiteX4" fmla="*/ 80718 w 93586"/>
                <a:gd name="connsiteY4" fmla="*/ 231632 h 247656"/>
                <a:gd name="connsiteX5" fmla="*/ 22561 w 93586"/>
                <a:gd name="connsiteY5" fmla="*/ 239599 h 247656"/>
                <a:gd name="connsiteX6" fmla="*/ 8221 w 93586"/>
                <a:gd name="connsiteY6" fmla="*/ 167500 h 247656"/>
                <a:gd name="connsiteX7" fmla="*/ 28270 w 93586"/>
                <a:gd name="connsiteY7" fmla="*/ 19983 h 24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586" h="247656">
                  <a:moveTo>
                    <a:pt x="28270" y="19983"/>
                  </a:moveTo>
                  <a:cubicBezTo>
                    <a:pt x="38096" y="9560"/>
                    <a:pt x="49714" y="2523"/>
                    <a:pt x="63988" y="0"/>
                  </a:cubicBezTo>
                  <a:cubicBezTo>
                    <a:pt x="64187" y="34390"/>
                    <a:pt x="64452" y="68713"/>
                    <a:pt x="64452" y="103102"/>
                  </a:cubicBezTo>
                  <a:cubicBezTo>
                    <a:pt x="64452" y="128397"/>
                    <a:pt x="58809" y="139616"/>
                    <a:pt x="81249" y="160861"/>
                  </a:cubicBezTo>
                  <a:cubicBezTo>
                    <a:pt x="98244" y="176927"/>
                    <a:pt x="97315" y="213972"/>
                    <a:pt x="80718" y="231632"/>
                  </a:cubicBezTo>
                  <a:cubicBezTo>
                    <a:pt x="64187" y="249225"/>
                    <a:pt x="43672" y="253009"/>
                    <a:pt x="22561" y="239599"/>
                  </a:cubicBezTo>
                  <a:cubicBezTo>
                    <a:pt x="1316" y="226122"/>
                    <a:pt x="-7978" y="181043"/>
                    <a:pt x="8221" y="167500"/>
                  </a:cubicBezTo>
                  <a:cubicBezTo>
                    <a:pt x="48054" y="134239"/>
                    <a:pt x="28137" y="74489"/>
                    <a:pt x="28270" y="19983"/>
                  </a:cubicBezTo>
                  <a:close/>
                </a:path>
              </a:pathLst>
            </a:custGeom>
            <a:solidFill>
              <a:srgbClr val="FBB62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18FBE494-8C62-44B3-8780-BB2CE616D6D3}"/>
                </a:ext>
              </a:extLst>
            </p:cNvPr>
            <p:cNvSpPr/>
            <p:nvPr/>
          </p:nvSpPr>
          <p:spPr>
            <a:xfrm>
              <a:off x="5733979" y="1668757"/>
              <a:ext cx="71287" cy="107758"/>
            </a:xfrm>
            <a:custGeom>
              <a:avLst/>
              <a:gdLst>
                <a:gd name="connsiteX0" fmla="*/ 0 w 71287"/>
                <a:gd name="connsiteY0" fmla="*/ 105957 h 107758"/>
                <a:gd name="connsiteX1" fmla="*/ 39037 w 71287"/>
                <a:gd name="connsiteY1" fmla="*/ 0 h 107758"/>
                <a:gd name="connsiteX2" fmla="*/ 67252 w 71287"/>
                <a:gd name="connsiteY2" fmla="*/ 70572 h 107758"/>
                <a:gd name="connsiteX3" fmla="*/ 0 w 71287"/>
                <a:gd name="connsiteY3" fmla="*/ 105957 h 10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287" h="107758">
                  <a:moveTo>
                    <a:pt x="0" y="105957"/>
                  </a:moveTo>
                  <a:cubicBezTo>
                    <a:pt x="13012" y="70638"/>
                    <a:pt x="26025" y="35319"/>
                    <a:pt x="39037" y="0"/>
                  </a:cubicBezTo>
                  <a:cubicBezTo>
                    <a:pt x="69974" y="14871"/>
                    <a:pt x="76879" y="40962"/>
                    <a:pt x="67252" y="70572"/>
                  </a:cubicBezTo>
                  <a:cubicBezTo>
                    <a:pt x="56895" y="102372"/>
                    <a:pt x="31933" y="112264"/>
                    <a:pt x="0" y="105957"/>
                  </a:cubicBezTo>
                  <a:close/>
                </a:path>
              </a:pathLst>
            </a:custGeom>
            <a:solidFill>
              <a:srgbClr val="F9BFA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F560AD38-603C-4FF3-844C-0D1FEFAD9D18}"/>
                </a:ext>
              </a:extLst>
            </p:cNvPr>
            <p:cNvSpPr/>
            <p:nvPr/>
          </p:nvSpPr>
          <p:spPr>
            <a:xfrm>
              <a:off x="5320270" y="1679579"/>
              <a:ext cx="55274" cy="99915"/>
            </a:xfrm>
            <a:custGeom>
              <a:avLst/>
              <a:gdLst>
                <a:gd name="connsiteX0" fmla="*/ 16436 w 55274"/>
                <a:gd name="connsiteY0" fmla="*/ 0 h 99915"/>
                <a:gd name="connsiteX1" fmla="*/ 55274 w 55274"/>
                <a:gd name="connsiteY1" fmla="*/ 99916 h 99915"/>
                <a:gd name="connsiteX2" fmla="*/ 16436 w 55274"/>
                <a:gd name="connsiteY2" fmla="*/ 0 h 9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74" h="99915">
                  <a:moveTo>
                    <a:pt x="16436" y="0"/>
                  </a:moveTo>
                  <a:cubicBezTo>
                    <a:pt x="29382" y="33327"/>
                    <a:pt x="42328" y="66655"/>
                    <a:pt x="55274" y="99916"/>
                  </a:cubicBezTo>
                  <a:cubicBezTo>
                    <a:pt x="-1024" y="84115"/>
                    <a:pt x="-14966" y="48265"/>
                    <a:pt x="16436" y="0"/>
                  </a:cubicBezTo>
                  <a:close/>
                </a:path>
              </a:pathLst>
            </a:custGeom>
            <a:solidFill>
              <a:srgbClr val="F4BDAD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EFB0B001-DBE2-4A66-8DE1-A18BC154F2A0}"/>
                </a:ext>
              </a:extLst>
            </p:cNvPr>
            <p:cNvSpPr/>
            <p:nvPr/>
          </p:nvSpPr>
          <p:spPr>
            <a:xfrm>
              <a:off x="5131427" y="3181302"/>
              <a:ext cx="440187" cy="1455190"/>
            </a:xfrm>
            <a:custGeom>
              <a:avLst/>
              <a:gdLst>
                <a:gd name="connsiteX0" fmla="*/ 19921 w 440187"/>
                <a:gd name="connsiteY0" fmla="*/ 0 h 1455190"/>
                <a:gd name="connsiteX1" fmla="*/ 223338 w 440187"/>
                <a:gd name="connsiteY1" fmla="*/ 26224 h 1455190"/>
                <a:gd name="connsiteX2" fmla="*/ 432862 w 440187"/>
                <a:gd name="connsiteY2" fmla="*/ 34058 h 1455190"/>
                <a:gd name="connsiteX3" fmla="*/ 409626 w 440187"/>
                <a:gd name="connsiteY3" fmla="*/ 554615 h 1455190"/>
                <a:gd name="connsiteX4" fmla="*/ 376829 w 440187"/>
                <a:gd name="connsiteY4" fmla="*/ 990393 h 1455190"/>
                <a:gd name="connsiteX5" fmla="*/ 383667 w 440187"/>
                <a:gd name="connsiteY5" fmla="*/ 1395434 h 1455190"/>
                <a:gd name="connsiteX6" fmla="*/ 348880 w 440187"/>
                <a:gd name="connsiteY6" fmla="*/ 1452130 h 1455190"/>
                <a:gd name="connsiteX7" fmla="*/ 20983 w 440187"/>
                <a:gd name="connsiteY7" fmla="*/ 1449076 h 1455190"/>
                <a:gd name="connsiteX8" fmla="*/ 10361 w 440187"/>
                <a:gd name="connsiteY8" fmla="*/ 1155902 h 1455190"/>
                <a:gd name="connsiteX9" fmla="*/ 13282 w 440187"/>
                <a:gd name="connsiteY9" fmla="*/ 784454 h 1455190"/>
                <a:gd name="connsiteX10" fmla="*/ 19921 w 440187"/>
                <a:gd name="connsiteY10" fmla="*/ 0 h 145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0187" h="1455190">
                  <a:moveTo>
                    <a:pt x="19921" y="0"/>
                  </a:moveTo>
                  <a:cubicBezTo>
                    <a:pt x="87705" y="8763"/>
                    <a:pt x="155488" y="18058"/>
                    <a:pt x="223338" y="26224"/>
                  </a:cubicBezTo>
                  <a:cubicBezTo>
                    <a:pt x="292913" y="34589"/>
                    <a:pt x="362888" y="33925"/>
                    <a:pt x="432862" y="34058"/>
                  </a:cubicBezTo>
                  <a:cubicBezTo>
                    <a:pt x="457293" y="34124"/>
                    <a:pt x="413078" y="508674"/>
                    <a:pt x="409626" y="554615"/>
                  </a:cubicBezTo>
                  <a:cubicBezTo>
                    <a:pt x="398672" y="699874"/>
                    <a:pt x="387784" y="845134"/>
                    <a:pt x="376829" y="990393"/>
                  </a:cubicBezTo>
                  <a:cubicBezTo>
                    <a:pt x="366938" y="1122242"/>
                    <a:pt x="340515" y="1267170"/>
                    <a:pt x="383667" y="1395434"/>
                  </a:cubicBezTo>
                  <a:cubicBezTo>
                    <a:pt x="386323" y="1423251"/>
                    <a:pt x="383269" y="1451599"/>
                    <a:pt x="348880" y="1452130"/>
                  </a:cubicBezTo>
                  <a:cubicBezTo>
                    <a:pt x="239603" y="1453723"/>
                    <a:pt x="130194" y="1459566"/>
                    <a:pt x="20983" y="1449076"/>
                  </a:cubicBezTo>
                  <a:cubicBezTo>
                    <a:pt x="-18518" y="1445292"/>
                    <a:pt x="9764" y="1190955"/>
                    <a:pt x="10361" y="1155902"/>
                  </a:cubicBezTo>
                  <a:cubicBezTo>
                    <a:pt x="12287" y="1032086"/>
                    <a:pt x="13282" y="908270"/>
                    <a:pt x="13282" y="784454"/>
                  </a:cubicBezTo>
                  <a:cubicBezTo>
                    <a:pt x="13282" y="713152"/>
                    <a:pt x="-7697" y="0"/>
                    <a:pt x="19921" y="0"/>
                  </a:cubicBezTo>
                  <a:close/>
                </a:path>
              </a:pathLst>
            </a:custGeom>
            <a:solidFill>
              <a:srgbClr val="00000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FC7E0748-40F8-46A6-80D2-057E426DA2C0}"/>
                </a:ext>
              </a:extLst>
            </p:cNvPr>
            <p:cNvSpPr/>
            <p:nvPr/>
          </p:nvSpPr>
          <p:spPr>
            <a:xfrm>
              <a:off x="5603591" y="3109197"/>
              <a:ext cx="437249" cy="1078213"/>
            </a:xfrm>
            <a:custGeom>
              <a:avLst/>
              <a:gdLst>
                <a:gd name="connsiteX0" fmla="*/ 0 w 437249"/>
                <a:gd name="connsiteY0" fmla="*/ 102577 h 1078213"/>
                <a:gd name="connsiteX1" fmla="*/ 405173 w 437249"/>
                <a:gd name="connsiteY1" fmla="*/ 6 h 1078213"/>
                <a:gd name="connsiteX2" fmla="*/ 436841 w 437249"/>
                <a:gd name="connsiteY2" fmla="*/ 477676 h 1078213"/>
                <a:gd name="connsiteX3" fmla="*/ 422965 w 437249"/>
                <a:gd name="connsiteY3" fmla="*/ 747283 h 1078213"/>
                <a:gd name="connsiteX4" fmla="*/ 425488 w 437249"/>
                <a:gd name="connsiteY4" fmla="*/ 993852 h 1078213"/>
                <a:gd name="connsiteX5" fmla="*/ 430534 w 437249"/>
                <a:gd name="connsiteY5" fmla="*/ 1031959 h 1078213"/>
                <a:gd name="connsiteX6" fmla="*/ 381870 w 437249"/>
                <a:gd name="connsiteY6" fmla="*/ 1077569 h 1078213"/>
                <a:gd name="connsiteX7" fmla="*/ 124281 w 437249"/>
                <a:gd name="connsiteY7" fmla="*/ 1076839 h 1078213"/>
                <a:gd name="connsiteX8" fmla="*/ 51452 w 437249"/>
                <a:gd name="connsiteY8" fmla="*/ 1032557 h 1078213"/>
                <a:gd name="connsiteX9" fmla="*/ 65261 w 437249"/>
                <a:gd name="connsiteY9" fmla="*/ 858683 h 1078213"/>
                <a:gd name="connsiteX10" fmla="*/ 65327 w 437249"/>
                <a:gd name="connsiteY10" fmla="*/ 650819 h 1078213"/>
                <a:gd name="connsiteX11" fmla="*/ 27552 w 437249"/>
                <a:gd name="connsiteY11" fmla="*/ 221348 h 1078213"/>
                <a:gd name="connsiteX12" fmla="*/ 0 w 437249"/>
                <a:gd name="connsiteY12" fmla="*/ 102577 h 107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249" h="1078213">
                  <a:moveTo>
                    <a:pt x="0" y="102577"/>
                  </a:moveTo>
                  <a:cubicBezTo>
                    <a:pt x="132314" y="77283"/>
                    <a:pt x="399862" y="-791"/>
                    <a:pt x="405173" y="6"/>
                  </a:cubicBezTo>
                  <a:cubicBezTo>
                    <a:pt x="411878" y="35392"/>
                    <a:pt x="441023" y="340848"/>
                    <a:pt x="436841" y="477676"/>
                  </a:cubicBezTo>
                  <a:cubicBezTo>
                    <a:pt x="434119" y="567634"/>
                    <a:pt x="429472" y="657524"/>
                    <a:pt x="422965" y="747283"/>
                  </a:cubicBezTo>
                  <a:cubicBezTo>
                    <a:pt x="417389" y="824028"/>
                    <a:pt x="389837" y="921554"/>
                    <a:pt x="425488" y="993852"/>
                  </a:cubicBezTo>
                  <a:cubicBezTo>
                    <a:pt x="431198" y="1005470"/>
                    <a:pt x="430202" y="1019013"/>
                    <a:pt x="430534" y="1031959"/>
                  </a:cubicBezTo>
                  <a:cubicBezTo>
                    <a:pt x="431862" y="1065884"/>
                    <a:pt x="411878" y="1077436"/>
                    <a:pt x="381870" y="1077569"/>
                  </a:cubicBezTo>
                  <a:cubicBezTo>
                    <a:pt x="296029" y="1077834"/>
                    <a:pt x="210122" y="1079228"/>
                    <a:pt x="124281" y="1076839"/>
                  </a:cubicBezTo>
                  <a:cubicBezTo>
                    <a:pt x="93742" y="1075975"/>
                    <a:pt x="58754" y="1075179"/>
                    <a:pt x="51452" y="1032557"/>
                  </a:cubicBezTo>
                  <a:cubicBezTo>
                    <a:pt x="41692" y="975263"/>
                    <a:pt x="61941" y="915845"/>
                    <a:pt x="65261" y="858683"/>
                  </a:cubicBezTo>
                  <a:cubicBezTo>
                    <a:pt x="69310" y="789771"/>
                    <a:pt x="67186" y="719731"/>
                    <a:pt x="65327" y="650819"/>
                  </a:cubicBezTo>
                  <a:cubicBezTo>
                    <a:pt x="61410" y="506290"/>
                    <a:pt x="45742" y="364350"/>
                    <a:pt x="27552" y="221348"/>
                  </a:cubicBezTo>
                  <a:cubicBezTo>
                    <a:pt x="22440" y="180784"/>
                    <a:pt x="13610" y="154959"/>
                    <a:pt x="0" y="102577"/>
                  </a:cubicBezTo>
                  <a:close/>
                </a:path>
              </a:pathLst>
            </a:custGeom>
            <a:solidFill>
              <a:srgbClr val="00000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4D716FF9-C85C-4857-BF5D-8EF831374B78}"/>
                </a:ext>
              </a:extLst>
            </p:cNvPr>
            <p:cNvSpPr/>
            <p:nvPr/>
          </p:nvSpPr>
          <p:spPr>
            <a:xfrm>
              <a:off x="4825022" y="2282260"/>
              <a:ext cx="321480" cy="822677"/>
            </a:xfrm>
            <a:custGeom>
              <a:avLst/>
              <a:gdLst>
                <a:gd name="connsiteX0" fmla="*/ 145482 w 321480"/>
                <a:gd name="connsiteY0" fmla="*/ 648622 h 822677"/>
                <a:gd name="connsiteX1" fmla="*/ 41583 w 321480"/>
                <a:gd name="connsiteY1" fmla="*/ 440957 h 822677"/>
                <a:gd name="connsiteX2" fmla="*/ 120918 w 321480"/>
                <a:gd name="connsiteY2" fmla="*/ 0 h 822677"/>
                <a:gd name="connsiteX3" fmla="*/ 202046 w 321480"/>
                <a:gd name="connsiteY3" fmla="*/ 210653 h 822677"/>
                <a:gd name="connsiteX4" fmla="*/ 181399 w 321480"/>
                <a:gd name="connsiteY4" fmla="*/ 244976 h 822677"/>
                <a:gd name="connsiteX5" fmla="*/ 181133 w 321480"/>
                <a:gd name="connsiteY5" fmla="*/ 428675 h 822677"/>
                <a:gd name="connsiteX6" fmla="*/ 246128 w 321480"/>
                <a:gd name="connsiteY6" fmla="*/ 632822 h 822677"/>
                <a:gd name="connsiteX7" fmla="*/ 292269 w 321480"/>
                <a:gd name="connsiteY7" fmla="*/ 680622 h 822677"/>
                <a:gd name="connsiteX8" fmla="*/ 321480 w 321480"/>
                <a:gd name="connsiteY8" fmla="*/ 703991 h 822677"/>
                <a:gd name="connsiteX9" fmla="*/ 315239 w 321480"/>
                <a:gd name="connsiteY9" fmla="*/ 821964 h 822677"/>
                <a:gd name="connsiteX10" fmla="*/ 198660 w 321480"/>
                <a:gd name="connsiteY10" fmla="*/ 747808 h 822677"/>
                <a:gd name="connsiteX11" fmla="*/ 145482 w 321480"/>
                <a:gd name="connsiteY11" fmla="*/ 648622 h 82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80" h="822677">
                  <a:moveTo>
                    <a:pt x="145482" y="648622"/>
                  </a:moveTo>
                  <a:cubicBezTo>
                    <a:pt x="111292" y="579179"/>
                    <a:pt x="72653" y="512126"/>
                    <a:pt x="41583" y="440957"/>
                  </a:cubicBezTo>
                  <a:cubicBezTo>
                    <a:pt x="-30648" y="275581"/>
                    <a:pt x="-11594" y="127866"/>
                    <a:pt x="120918" y="0"/>
                  </a:cubicBezTo>
                  <a:cubicBezTo>
                    <a:pt x="148005" y="70240"/>
                    <a:pt x="175026" y="140479"/>
                    <a:pt x="202046" y="210653"/>
                  </a:cubicBezTo>
                  <a:cubicBezTo>
                    <a:pt x="188038" y="225059"/>
                    <a:pt x="187241" y="229043"/>
                    <a:pt x="181399" y="244976"/>
                  </a:cubicBezTo>
                  <a:cubicBezTo>
                    <a:pt x="159291" y="300013"/>
                    <a:pt x="169714" y="371248"/>
                    <a:pt x="181133" y="428675"/>
                  </a:cubicBezTo>
                  <a:cubicBezTo>
                    <a:pt x="195208" y="499180"/>
                    <a:pt x="219573" y="566300"/>
                    <a:pt x="246128" y="632822"/>
                  </a:cubicBezTo>
                  <a:cubicBezTo>
                    <a:pt x="255091" y="655261"/>
                    <a:pt x="269365" y="671792"/>
                    <a:pt x="292269" y="680622"/>
                  </a:cubicBezTo>
                  <a:cubicBezTo>
                    <a:pt x="304285" y="685269"/>
                    <a:pt x="316235" y="690646"/>
                    <a:pt x="321480" y="703991"/>
                  </a:cubicBezTo>
                  <a:cubicBezTo>
                    <a:pt x="319422" y="743293"/>
                    <a:pt x="317297" y="782662"/>
                    <a:pt x="315239" y="821964"/>
                  </a:cubicBezTo>
                  <a:cubicBezTo>
                    <a:pt x="282908" y="830528"/>
                    <a:pt x="216253" y="759426"/>
                    <a:pt x="198660" y="747808"/>
                  </a:cubicBezTo>
                  <a:cubicBezTo>
                    <a:pt x="172038" y="719526"/>
                    <a:pt x="155706" y="685734"/>
                    <a:pt x="145482" y="648622"/>
                  </a:cubicBezTo>
                  <a:close/>
                </a:path>
              </a:pathLst>
            </a:custGeom>
            <a:solidFill>
              <a:srgbClr val="FEB69F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4A33E7E7-F28F-401B-A24B-EE739A375064}"/>
                </a:ext>
              </a:extLst>
            </p:cNvPr>
            <p:cNvSpPr/>
            <p:nvPr/>
          </p:nvSpPr>
          <p:spPr>
            <a:xfrm>
              <a:off x="6081755" y="368750"/>
              <a:ext cx="1005496" cy="180022"/>
            </a:xfrm>
            <a:custGeom>
              <a:avLst/>
              <a:gdLst>
                <a:gd name="connsiteX0" fmla="*/ 2693 w 1005496"/>
                <a:gd name="connsiteY0" fmla="*/ 180022 h 180022"/>
                <a:gd name="connsiteX1" fmla="*/ 33763 w 1005496"/>
                <a:gd name="connsiteY1" fmla="*/ 117816 h 180022"/>
                <a:gd name="connsiteX2" fmla="*/ 270175 w 1005496"/>
                <a:gd name="connsiteY2" fmla="*/ 22282 h 180022"/>
                <a:gd name="connsiteX3" fmla="*/ 871661 w 1005496"/>
                <a:gd name="connsiteY3" fmla="*/ 61186 h 180022"/>
                <a:gd name="connsiteX4" fmla="*/ 985319 w 1005496"/>
                <a:gd name="connsiteY4" fmla="*/ 129301 h 180022"/>
                <a:gd name="connsiteX5" fmla="*/ 1002447 w 1005496"/>
                <a:gd name="connsiteY5" fmla="*/ 179557 h 180022"/>
                <a:gd name="connsiteX6" fmla="*/ 504263 w 1005496"/>
                <a:gd name="connsiteY6" fmla="*/ 54480 h 180022"/>
                <a:gd name="connsiteX7" fmla="*/ 2693 w 1005496"/>
                <a:gd name="connsiteY7" fmla="*/ 180022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496" h="180022">
                  <a:moveTo>
                    <a:pt x="2693" y="180022"/>
                  </a:moveTo>
                  <a:cubicBezTo>
                    <a:pt x="-7929" y="146230"/>
                    <a:pt x="15042" y="132288"/>
                    <a:pt x="33763" y="117816"/>
                  </a:cubicBezTo>
                  <a:cubicBezTo>
                    <a:pt x="103472" y="63775"/>
                    <a:pt x="184732" y="36954"/>
                    <a:pt x="270175" y="22282"/>
                  </a:cubicBezTo>
                  <a:cubicBezTo>
                    <a:pt x="473658" y="-12705"/>
                    <a:pt x="675149" y="-11245"/>
                    <a:pt x="871661" y="61186"/>
                  </a:cubicBezTo>
                  <a:cubicBezTo>
                    <a:pt x="913553" y="76654"/>
                    <a:pt x="951792" y="99227"/>
                    <a:pt x="985319" y="129301"/>
                  </a:cubicBezTo>
                  <a:cubicBezTo>
                    <a:pt x="999925" y="142446"/>
                    <a:pt x="1011144" y="156520"/>
                    <a:pt x="1002447" y="179557"/>
                  </a:cubicBezTo>
                  <a:cubicBezTo>
                    <a:pt x="854134" y="66696"/>
                    <a:pt x="679265" y="54613"/>
                    <a:pt x="504263" y="54480"/>
                  </a:cubicBezTo>
                  <a:cubicBezTo>
                    <a:pt x="329195" y="54414"/>
                    <a:pt x="154060" y="65700"/>
                    <a:pt x="2693" y="180022"/>
                  </a:cubicBezTo>
                  <a:close/>
                </a:path>
              </a:pathLst>
            </a:custGeom>
            <a:solidFill>
              <a:srgbClr val="FB000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DA6E376F-F11D-45A8-AF55-6EE83F3E5158}"/>
                </a:ext>
              </a:extLst>
            </p:cNvPr>
            <p:cNvSpPr/>
            <p:nvPr/>
          </p:nvSpPr>
          <p:spPr>
            <a:xfrm>
              <a:off x="4957616" y="6165561"/>
              <a:ext cx="1362255" cy="434184"/>
            </a:xfrm>
            <a:custGeom>
              <a:avLst/>
              <a:gdLst>
                <a:gd name="connsiteX0" fmla="*/ 1328323 w 1362255"/>
                <a:gd name="connsiteY0" fmla="*/ 372443 h 434184"/>
                <a:gd name="connsiteX1" fmla="*/ 1321883 w 1362255"/>
                <a:gd name="connsiteY1" fmla="*/ 366800 h 434184"/>
                <a:gd name="connsiteX2" fmla="*/ 1323609 w 1362255"/>
                <a:gd name="connsiteY2" fmla="*/ 371447 h 434184"/>
                <a:gd name="connsiteX3" fmla="*/ 1207561 w 1362255"/>
                <a:gd name="connsiteY3" fmla="*/ 373638 h 434184"/>
                <a:gd name="connsiteX4" fmla="*/ 225134 w 1362255"/>
                <a:gd name="connsiteY4" fmla="*/ 373572 h 434184"/>
                <a:gd name="connsiteX5" fmla="*/ 56439 w 1362255"/>
                <a:gd name="connsiteY5" fmla="*/ 234752 h 434184"/>
                <a:gd name="connsiteX6" fmla="*/ 195259 w 1362255"/>
                <a:gd name="connsiteY6" fmla="*/ 62007 h 434184"/>
                <a:gd name="connsiteX7" fmla="*/ 238279 w 1362255"/>
                <a:gd name="connsiteY7" fmla="*/ 60016 h 434184"/>
                <a:gd name="connsiteX8" fmla="*/ 1293933 w 1362255"/>
                <a:gd name="connsiteY8" fmla="*/ 60016 h 434184"/>
                <a:gd name="connsiteX9" fmla="*/ 1323742 w 1362255"/>
                <a:gd name="connsiteY9" fmla="*/ 62605 h 434184"/>
                <a:gd name="connsiteX10" fmla="*/ 1321883 w 1362255"/>
                <a:gd name="connsiteY10" fmla="*/ 67518 h 434184"/>
                <a:gd name="connsiteX11" fmla="*/ 1328654 w 1362255"/>
                <a:gd name="connsiteY11" fmla="*/ 61808 h 434184"/>
                <a:gd name="connsiteX12" fmla="*/ 1362247 w 1362255"/>
                <a:gd name="connsiteY12" fmla="*/ 31070 h 434184"/>
                <a:gd name="connsiteX13" fmla="*/ 1327858 w 1362255"/>
                <a:gd name="connsiteY13" fmla="*/ 0 h 434184"/>
                <a:gd name="connsiteX14" fmla="*/ 1327858 w 1362255"/>
                <a:gd name="connsiteY14" fmla="*/ 0 h 434184"/>
                <a:gd name="connsiteX15" fmla="*/ 716613 w 1362255"/>
                <a:gd name="connsiteY15" fmla="*/ 1527 h 434184"/>
                <a:gd name="connsiteX16" fmla="*/ 221483 w 1362255"/>
                <a:gd name="connsiteY16" fmla="*/ 2257 h 434184"/>
                <a:gd name="connsiteX17" fmla="*/ 18465 w 1362255"/>
                <a:gd name="connsiteY17" fmla="*/ 129724 h 434184"/>
                <a:gd name="connsiteX18" fmla="*/ 18465 w 1362255"/>
                <a:gd name="connsiteY18" fmla="*/ 129724 h 434184"/>
                <a:gd name="connsiteX19" fmla="*/ 18465 w 1362255"/>
                <a:gd name="connsiteY19" fmla="*/ 129724 h 434184"/>
                <a:gd name="connsiteX20" fmla="*/ 18133 w 1362255"/>
                <a:gd name="connsiteY20" fmla="*/ 304925 h 434184"/>
                <a:gd name="connsiteX21" fmla="*/ 220354 w 1362255"/>
                <a:gd name="connsiteY21" fmla="*/ 432061 h 434184"/>
                <a:gd name="connsiteX22" fmla="*/ 879864 w 1362255"/>
                <a:gd name="connsiteY22" fmla="*/ 432326 h 434184"/>
                <a:gd name="connsiteX23" fmla="*/ 1328057 w 1362255"/>
                <a:gd name="connsiteY23" fmla="*/ 434185 h 434184"/>
                <a:gd name="connsiteX24" fmla="*/ 1362181 w 1362255"/>
                <a:gd name="connsiteY24" fmla="*/ 402982 h 434184"/>
                <a:gd name="connsiteX25" fmla="*/ 1328323 w 1362255"/>
                <a:gd name="connsiteY25" fmla="*/ 372443 h 43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62255" h="434184">
                  <a:moveTo>
                    <a:pt x="1328323" y="372443"/>
                  </a:moveTo>
                  <a:cubicBezTo>
                    <a:pt x="1326331" y="370319"/>
                    <a:pt x="1324207" y="368460"/>
                    <a:pt x="1321883" y="366800"/>
                  </a:cubicBezTo>
                  <a:cubicBezTo>
                    <a:pt x="1322480" y="368327"/>
                    <a:pt x="1323012" y="369920"/>
                    <a:pt x="1323609" y="371447"/>
                  </a:cubicBezTo>
                  <a:cubicBezTo>
                    <a:pt x="1284904" y="372244"/>
                    <a:pt x="1246266" y="373638"/>
                    <a:pt x="1207561" y="373638"/>
                  </a:cubicBezTo>
                  <a:cubicBezTo>
                    <a:pt x="880063" y="373837"/>
                    <a:pt x="552632" y="373970"/>
                    <a:pt x="225134" y="373572"/>
                  </a:cubicBezTo>
                  <a:cubicBezTo>
                    <a:pt x="132521" y="373439"/>
                    <a:pt x="65800" y="317473"/>
                    <a:pt x="56439" y="234752"/>
                  </a:cubicBezTo>
                  <a:cubicBezTo>
                    <a:pt x="47012" y="150969"/>
                    <a:pt x="110214" y="72032"/>
                    <a:pt x="195259" y="62007"/>
                  </a:cubicBezTo>
                  <a:cubicBezTo>
                    <a:pt x="209466" y="60348"/>
                    <a:pt x="223939" y="60016"/>
                    <a:pt x="238279" y="60016"/>
                  </a:cubicBezTo>
                  <a:cubicBezTo>
                    <a:pt x="590142" y="59883"/>
                    <a:pt x="942071" y="59883"/>
                    <a:pt x="1293933" y="60016"/>
                  </a:cubicBezTo>
                  <a:cubicBezTo>
                    <a:pt x="1303891" y="60016"/>
                    <a:pt x="1313783" y="61742"/>
                    <a:pt x="1323742" y="62605"/>
                  </a:cubicBezTo>
                  <a:cubicBezTo>
                    <a:pt x="1323078" y="64265"/>
                    <a:pt x="1322547" y="65924"/>
                    <a:pt x="1321883" y="67518"/>
                  </a:cubicBezTo>
                  <a:cubicBezTo>
                    <a:pt x="1324273" y="65858"/>
                    <a:pt x="1326530" y="63999"/>
                    <a:pt x="1328654" y="61808"/>
                  </a:cubicBezTo>
                  <a:cubicBezTo>
                    <a:pt x="1347642" y="60016"/>
                    <a:pt x="1362646" y="50389"/>
                    <a:pt x="1362247" y="31070"/>
                  </a:cubicBezTo>
                  <a:cubicBezTo>
                    <a:pt x="1361849" y="11950"/>
                    <a:pt x="1346181" y="2855"/>
                    <a:pt x="1327858" y="0"/>
                  </a:cubicBezTo>
                  <a:lnTo>
                    <a:pt x="1327858" y="0"/>
                  </a:lnTo>
                  <a:cubicBezTo>
                    <a:pt x="1124109" y="531"/>
                    <a:pt x="920361" y="1129"/>
                    <a:pt x="716613" y="1527"/>
                  </a:cubicBezTo>
                  <a:cubicBezTo>
                    <a:pt x="551569" y="1792"/>
                    <a:pt x="386526" y="398"/>
                    <a:pt x="221483" y="2257"/>
                  </a:cubicBezTo>
                  <a:cubicBezTo>
                    <a:pt x="129401" y="3319"/>
                    <a:pt x="59891" y="45277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18465" y="129724"/>
                    <a:pt x="18465" y="129724"/>
                    <a:pt x="18465" y="129724"/>
                  </a:cubicBezTo>
                  <a:cubicBezTo>
                    <a:pt x="-6365" y="188081"/>
                    <a:pt x="-5834" y="246437"/>
                    <a:pt x="18133" y="304925"/>
                  </a:cubicBezTo>
                  <a:cubicBezTo>
                    <a:pt x="58431" y="390501"/>
                    <a:pt x="127077" y="431861"/>
                    <a:pt x="220354" y="432061"/>
                  </a:cubicBezTo>
                  <a:cubicBezTo>
                    <a:pt x="440168" y="432592"/>
                    <a:pt x="660049" y="431994"/>
                    <a:pt x="879864" y="432326"/>
                  </a:cubicBezTo>
                  <a:cubicBezTo>
                    <a:pt x="1029240" y="432525"/>
                    <a:pt x="1178682" y="433521"/>
                    <a:pt x="1328057" y="434185"/>
                  </a:cubicBezTo>
                  <a:cubicBezTo>
                    <a:pt x="1346513" y="431397"/>
                    <a:pt x="1362048" y="422102"/>
                    <a:pt x="1362181" y="402982"/>
                  </a:cubicBezTo>
                  <a:cubicBezTo>
                    <a:pt x="1362380" y="383862"/>
                    <a:pt x="1347376" y="374169"/>
                    <a:pt x="1328323" y="372443"/>
                  </a:cubicBezTo>
                  <a:close/>
                </a:path>
              </a:pathLst>
            </a:custGeom>
            <a:solidFill>
              <a:srgbClr val="5E1F1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F45B08D6-786F-4AB1-B2E7-974786BB55CE}"/>
                </a:ext>
              </a:extLst>
            </p:cNvPr>
            <p:cNvSpPr/>
            <p:nvPr/>
          </p:nvSpPr>
          <p:spPr>
            <a:xfrm>
              <a:off x="6776488" y="962642"/>
              <a:ext cx="20321" cy="98919"/>
            </a:xfrm>
            <a:custGeom>
              <a:avLst/>
              <a:gdLst>
                <a:gd name="connsiteX0" fmla="*/ 4183 w 20321"/>
                <a:gd name="connsiteY0" fmla="*/ 0 h 98919"/>
                <a:gd name="connsiteX1" fmla="*/ 1925 w 20321"/>
                <a:gd name="connsiteY1" fmla="*/ 98920 h 98919"/>
                <a:gd name="connsiteX2" fmla="*/ 0 w 20321"/>
                <a:gd name="connsiteY2" fmla="*/ 3452 h 98919"/>
                <a:gd name="connsiteX3" fmla="*/ 4183 w 20321"/>
                <a:gd name="connsiteY3" fmla="*/ 0 h 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1" h="98919">
                  <a:moveTo>
                    <a:pt x="4183" y="0"/>
                  </a:moveTo>
                  <a:cubicBezTo>
                    <a:pt x="27087" y="33460"/>
                    <a:pt x="24962" y="66389"/>
                    <a:pt x="1925" y="98920"/>
                  </a:cubicBezTo>
                  <a:cubicBezTo>
                    <a:pt x="6307" y="66920"/>
                    <a:pt x="7303" y="35053"/>
                    <a:pt x="0" y="3452"/>
                  </a:cubicBezTo>
                  <a:cubicBezTo>
                    <a:pt x="1527" y="2456"/>
                    <a:pt x="2921" y="1328"/>
                    <a:pt x="4183" y="0"/>
                  </a:cubicBezTo>
                  <a:close/>
                </a:path>
              </a:pathLst>
            </a:custGeom>
            <a:solidFill>
              <a:srgbClr val="FAB8B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FA574639-0F54-4DCD-A27D-5CDDDB07E08E}"/>
                </a:ext>
              </a:extLst>
            </p:cNvPr>
            <p:cNvSpPr/>
            <p:nvPr/>
          </p:nvSpPr>
          <p:spPr>
            <a:xfrm>
              <a:off x="5014717" y="6224879"/>
              <a:ext cx="1268234" cy="313913"/>
            </a:xfrm>
            <a:custGeom>
              <a:avLst/>
              <a:gdLst>
                <a:gd name="connsiteX0" fmla="*/ 1268235 w 1268234"/>
                <a:gd name="connsiteY0" fmla="*/ 2755 h 313913"/>
                <a:gd name="connsiteX1" fmla="*/ 1268102 w 1268234"/>
                <a:gd name="connsiteY1" fmla="*/ 311531 h 313913"/>
                <a:gd name="connsiteX2" fmla="*/ 1152054 w 1268234"/>
                <a:gd name="connsiteY2" fmla="*/ 313722 h 313913"/>
                <a:gd name="connsiteX3" fmla="*/ 169627 w 1268234"/>
                <a:gd name="connsiteY3" fmla="*/ 313656 h 313913"/>
                <a:gd name="connsiteX4" fmla="*/ 932 w 1268234"/>
                <a:gd name="connsiteY4" fmla="*/ 174836 h 313913"/>
                <a:gd name="connsiteX5" fmla="*/ 139752 w 1268234"/>
                <a:gd name="connsiteY5" fmla="*/ 2091 h 313913"/>
                <a:gd name="connsiteX6" fmla="*/ 182772 w 1268234"/>
                <a:gd name="connsiteY6" fmla="*/ 100 h 313913"/>
                <a:gd name="connsiteX7" fmla="*/ 1238426 w 1268234"/>
                <a:gd name="connsiteY7" fmla="*/ 100 h 313913"/>
                <a:gd name="connsiteX8" fmla="*/ 1268235 w 1268234"/>
                <a:gd name="connsiteY8" fmla="*/ 2755 h 31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8234" h="313913">
                  <a:moveTo>
                    <a:pt x="1268235" y="2755"/>
                  </a:moveTo>
                  <a:cubicBezTo>
                    <a:pt x="1226543" y="105658"/>
                    <a:pt x="1226874" y="208628"/>
                    <a:pt x="1268102" y="311531"/>
                  </a:cubicBezTo>
                  <a:cubicBezTo>
                    <a:pt x="1229397" y="312328"/>
                    <a:pt x="1190759" y="313722"/>
                    <a:pt x="1152054" y="313722"/>
                  </a:cubicBezTo>
                  <a:cubicBezTo>
                    <a:pt x="824556" y="313921"/>
                    <a:pt x="497125" y="314054"/>
                    <a:pt x="169627" y="313656"/>
                  </a:cubicBezTo>
                  <a:cubicBezTo>
                    <a:pt x="77014" y="313523"/>
                    <a:pt x="10293" y="257557"/>
                    <a:pt x="932" y="174836"/>
                  </a:cubicBezTo>
                  <a:cubicBezTo>
                    <a:pt x="-8495" y="91053"/>
                    <a:pt x="54707" y="12116"/>
                    <a:pt x="139752" y="2091"/>
                  </a:cubicBezTo>
                  <a:cubicBezTo>
                    <a:pt x="153959" y="432"/>
                    <a:pt x="168432" y="100"/>
                    <a:pt x="182772" y="100"/>
                  </a:cubicBezTo>
                  <a:cubicBezTo>
                    <a:pt x="534635" y="-33"/>
                    <a:pt x="886563" y="-33"/>
                    <a:pt x="1238426" y="100"/>
                  </a:cubicBezTo>
                  <a:cubicBezTo>
                    <a:pt x="1248384" y="166"/>
                    <a:pt x="1258343" y="1825"/>
                    <a:pt x="1268235" y="2755"/>
                  </a:cubicBezTo>
                  <a:close/>
                </a:path>
              </a:pathLst>
            </a:custGeom>
            <a:solidFill>
              <a:srgbClr val="E9EFF2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21DE014E-507A-4D6C-B631-131BC2FD3A6F}"/>
                </a:ext>
              </a:extLst>
            </p:cNvPr>
            <p:cNvSpPr/>
            <p:nvPr/>
          </p:nvSpPr>
          <p:spPr>
            <a:xfrm>
              <a:off x="6613768" y="604805"/>
              <a:ext cx="132844" cy="792885"/>
            </a:xfrm>
            <a:custGeom>
              <a:avLst/>
              <a:gdLst>
                <a:gd name="connsiteX0" fmla="*/ 43551 w 132844"/>
                <a:gd name="connsiteY0" fmla="*/ 735459 h 792885"/>
                <a:gd name="connsiteX1" fmla="*/ 85177 w 132844"/>
                <a:gd name="connsiteY1" fmla="*/ 735459 h 792885"/>
                <a:gd name="connsiteX2" fmla="*/ 132845 w 132844"/>
                <a:gd name="connsiteY2" fmla="*/ 792886 h 792885"/>
                <a:gd name="connsiteX3" fmla="*/ 132845 w 132844"/>
                <a:gd name="connsiteY3" fmla="*/ 3718 h 792885"/>
                <a:gd name="connsiteX4" fmla="*/ 90555 w 132844"/>
                <a:gd name="connsiteY4" fmla="*/ 54638 h 792885"/>
                <a:gd name="connsiteX5" fmla="*/ 48929 w 132844"/>
                <a:gd name="connsiteY5" fmla="*/ 54638 h 792885"/>
                <a:gd name="connsiteX6" fmla="*/ 3585 w 132844"/>
                <a:gd name="connsiteY6" fmla="*/ 0 h 792885"/>
                <a:gd name="connsiteX7" fmla="*/ 0 w 132844"/>
                <a:gd name="connsiteY7" fmla="*/ 0 h 792885"/>
                <a:gd name="connsiteX8" fmla="*/ 0 w 132844"/>
                <a:gd name="connsiteY8" fmla="*/ 787840 h 792885"/>
                <a:gd name="connsiteX9" fmla="*/ 43551 w 132844"/>
                <a:gd name="connsiteY9" fmla="*/ 735459 h 79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4" h="792885">
                  <a:moveTo>
                    <a:pt x="43551" y="735459"/>
                  </a:moveTo>
                  <a:cubicBezTo>
                    <a:pt x="54373" y="722447"/>
                    <a:pt x="74356" y="722447"/>
                    <a:pt x="85177" y="735459"/>
                  </a:cubicBezTo>
                  <a:lnTo>
                    <a:pt x="132845" y="792886"/>
                  </a:lnTo>
                  <a:lnTo>
                    <a:pt x="132845" y="3718"/>
                  </a:lnTo>
                  <a:lnTo>
                    <a:pt x="90555" y="54638"/>
                  </a:lnTo>
                  <a:cubicBezTo>
                    <a:pt x="79733" y="67651"/>
                    <a:pt x="59750" y="67651"/>
                    <a:pt x="48929" y="54638"/>
                  </a:cubicBezTo>
                  <a:lnTo>
                    <a:pt x="3585" y="0"/>
                  </a:lnTo>
                  <a:lnTo>
                    <a:pt x="0" y="0"/>
                  </a:lnTo>
                  <a:lnTo>
                    <a:pt x="0" y="787840"/>
                  </a:lnTo>
                  <a:lnTo>
                    <a:pt x="43551" y="735459"/>
                  </a:lnTo>
                  <a:close/>
                </a:path>
              </a:pathLst>
            </a:custGeom>
            <a:solidFill>
              <a:srgbClr val="F34336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988452E3-FBA1-4A63-85C3-77D500DAE7B9}"/>
                </a:ext>
              </a:extLst>
            </p:cNvPr>
            <p:cNvSpPr/>
            <p:nvPr/>
          </p:nvSpPr>
          <p:spPr>
            <a:xfrm>
              <a:off x="6497919" y="819043"/>
              <a:ext cx="364476" cy="364476"/>
            </a:xfrm>
            <a:custGeom>
              <a:avLst/>
              <a:gdLst>
                <a:gd name="connsiteX0" fmla="*/ 324776 w 364476"/>
                <a:gd name="connsiteY0" fmla="*/ 192529 h 364476"/>
                <a:gd name="connsiteX1" fmla="*/ 364477 w 364476"/>
                <a:gd name="connsiteY1" fmla="*/ 182238 h 364476"/>
                <a:gd name="connsiteX2" fmla="*/ 319531 w 364476"/>
                <a:gd name="connsiteY2" fmla="*/ 171948 h 364476"/>
                <a:gd name="connsiteX3" fmla="*/ 362153 w 364476"/>
                <a:gd name="connsiteY3" fmla="*/ 153226 h 364476"/>
                <a:gd name="connsiteX4" fmla="*/ 314220 w 364476"/>
                <a:gd name="connsiteY4" fmla="*/ 150106 h 364476"/>
                <a:gd name="connsiteX5" fmla="*/ 355580 w 364476"/>
                <a:gd name="connsiteY5" fmla="*/ 125874 h 364476"/>
                <a:gd name="connsiteX6" fmla="*/ 306386 w 364476"/>
                <a:gd name="connsiteY6" fmla="*/ 130388 h 364476"/>
                <a:gd name="connsiteX7" fmla="*/ 344427 w 364476"/>
                <a:gd name="connsiteY7" fmla="*/ 99053 h 364476"/>
                <a:gd name="connsiteX8" fmla="*/ 299614 w 364476"/>
                <a:gd name="connsiteY8" fmla="*/ 110472 h 364476"/>
                <a:gd name="connsiteX9" fmla="*/ 329689 w 364476"/>
                <a:gd name="connsiteY9" fmla="*/ 75086 h 364476"/>
                <a:gd name="connsiteX10" fmla="*/ 286469 w 364476"/>
                <a:gd name="connsiteY10" fmla="*/ 93144 h 364476"/>
                <a:gd name="connsiteX11" fmla="*/ 310768 w 364476"/>
                <a:gd name="connsiteY11" fmla="*/ 52979 h 364476"/>
                <a:gd name="connsiteX12" fmla="*/ 270204 w 364476"/>
                <a:gd name="connsiteY12" fmla="*/ 78206 h 364476"/>
                <a:gd name="connsiteX13" fmla="*/ 289391 w 364476"/>
                <a:gd name="connsiteY13" fmla="*/ 34788 h 364476"/>
                <a:gd name="connsiteX14" fmla="*/ 251814 w 364476"/>
                <a:gd name="connsiteY14" fmla="*/ 68248 h 364476"/>
                <a:gd name="connsiteX15" fmla="*/ 264561 w 364476"/>
                <a:gd name="connsiteY15" fmla="*/ 19585 h 364476"/>
                <a:gd name="connsiteX16" fmla="*/ 234619 w 364476"/>
                <a:gd name="connsiteY16" fmla="*/ 56431 h 364476"/>
                <a:gd name="connsiteX17" fmla="*/ 238536 w 364476"/>
                <a:gd name="connsiteY17" fmla="*/ 8896 h 364476"/>
                <a:gd name="connsiteX18" fmla="*/ 213840 w 364476"/>
                <a:gd name="connsiteY18" fmla="*/ 48597 h 364476"/>
                <a:gd name="connsiteX19" fmla="*/ 210255 w 364476"/>
                <a:gd name="connsiteY19" fmla="*/ 2124 h 364476"/>
                <a:gd name="connsiteX20" fmla="*/ 193325 w 364476"/>
                <a:gd name="connsiteY20" fmla="*/ 42622 h 364476"/>
                <a:gd name="connsiteX21" fmla="*/ 182238 w 364476"/>
                <a:gd name="connsiteY21" fmla="*/ 0 h 364476"/>
                <a:gd name="connsiteX22" fmla="*/ 171550 w 364476"/>
                <a:gd name="connsiteY22" fmla="*/ 44082 h 364476"/>
                <a:gd name="connsiteX23" fmla="*/ 153226 w 364476"/>
                <a:gd name="connsiteY23" fmla="*/ 2324 h 364476"/>
                <a:gd name="connsiteX24" fmla="*/ 149708 w 364476"/>
                <a:gd name="connsiteY24" fmla="*/ 48066 h 364476"/>
                <a:gd name="connsiteX25" fmla="*/ 125874 w 364476"/>
                <a:gd name="connsiteY25" fmla="*/ 8896 h 364476"/>
                <a:gd name="connsiteX26" fmla="*/ 129393 w 364476"/>
                <a:gd name="connsiteY26" fmla="*/ 55700 h 364476"/>
                <a:gd name="connsiteX27" fmla="*/ 99053 w 364476"/>
                <a:gd name="connsiteY27" fmla="*/ 20050 h 364476"/>
                <a:gd name="connsiteX28" fmla="*/ 109343 w 364476"/>
                <a:gd name="connsiteY28" fmla="*/ 63202 h 364476"/>
                <a:gd name="connsiteX29" fmla="*/ 75086 w 364476"/>
                <a:gd name="connsiteY29" fmla="*/ 34788 h 364476"/>
                <a:gd name="connsiteX30" fmla="*/ 92016 w 364476"/>
                <a:gd name="connsiteY30" fmla="*/ 76746 h 364476"/>
                <a:gd name="connsiteX31" fmla="*/ 52979 w 364476"/>
                <a:gd name="connsiteY31" fmla="*/ 53709 h 364476"/>
                <a:gd name="connsiteX32" fmla="*/ 75684 w 364476"/>
                <a:gd name="connsiteY32" fmla="*/ 91219 h 364476"/>
                <a:gd name="connsiteX33" fmla="*/ 34788 w 364476"/>
                <a:gd name="connsiteY33" fmla="*/ 75153 h 364476"/>
                <a:gd name="connsiteX34" fmla="*/ 64132 w 364476"/>
                <a:gd name="connsiteY34" fmla="*/ 109675 h 364476"/>
                <a:gd name="connsiteX35" fmla="*/ 19651 w 364476"/>
                <a:gd name="connsiteY35" fmla="*/ 99982 h 364476"/>
                <a:gd name="connsiteX36" fmla="*/ 52381 w 364476"/>
                <a:gd name="connsiteY36" fmla="*/ 127932 h 364476"/>
                <a:gd name="connsiteX37" fmla="*/ 8896 w 364476"/>
                <a:gd name="connsiteY37" fmla="*/ 125940 h 364476"/>
                <a:gd name="connsiteX38" fmla="*/ 45078 w 364476"/>
                <a:gd name="connsiteY38" fmla="*/ 149376 h 364476"/>
                <a:gd name="connsiteX39" fmla="*/ 2125 w 364476"/>
                <a:gd name="connsiteY39" fmla="*/ 154222 h 364476"/>
                <a:gd name="connsiteX40" fmla="*/ 39900 w 364476"/>
                <a:gd name="connsiteY40" fmla="*/ 170886 h 364476"/>
                <a:gd name="connsiteX41" fmla="*/ 0 w 364476"/>
                <a:gd name="connsiteY41" fmla="*/ 182238 h 364476"/>
                <a:gd name="connsiteX42" fmla="*/ 40564 w 364476"/>
                <a:gd name="connsiteY42" fmla="*/ 193325 h 364476"/>
                <a:gd name="connsiteX43" fmla="*/ 2324 w 364476"/>
                <a:gd name="connsiteY43" fmla="*/ 211250 h 364476"/>
                <a:gd name="connsiteX44" fmla="*/ 42423 w 364476"/>
                <a:gd name="connsiteY44" fmla="*/ 215566 h 364476"/>
                <a:gd name="connsiteX45" fmla="*/ 8896 w 364476"/>
                <a:gd name="connsiteY45" fmla="*/ 238603 h 364476"/>
                <a:gd name="connsiteX46" fmla="*/ 49991 w 364476"/>
                <a:gd name="connsiteY46" fmla="*/ 236943 h 364476"/>
                <a:gd name="connsiteX47" fmla="*/ 20116 w 364476"/>
                <a:gd name="connsiteY47" fmla="*/ 265424 h 364476"/>
                <a:gd name="connsiteX48" fmla="*/ 62141 w 364476"/>
                <a:gd name="connsiteY48" fmla="*/ 256926 h 364476"/>
                <a:gd name="connsiteX49" fmla="*/ 34788 w 364476"/>
                <a:gd name="connsiteY49" fmla="*/ 289390 h 364476"/>
                <a:gd name="connsiteX50" fmla="*/ 77211 w 364476"/>
                <a:gd name="connsiteY50" fmla="*/ 272262 h 364476"/>
                <a:gd name="connsiteX51" fmla="*/ 53709 w 364476"/>
                <a:gd name="connsiteY51" fmla="*/ 311498 h 364476"/>
                <a:gd name="connsiteX52" fmla="*/ 91285 w 364476"/>
                <a:gd name="connsiteY52" fmla="*/ 288793 h 364476"/>
                <a:gd name="connsiteX53" fmla="*/ 75153 w 364476"/>
                <a:gd name="connsiteY53" fmla="*/ 329689 h 364476"/>
                <a:gd name="connsiteX54" fmla="*/ 109410 w 364476"/>
                <a:gd name="connsiteY54" fmla="*/ 301672 h 364476"/>
                <a:gd name="connsiteX55" fmla="*/ 99982 w 364476"/>
                <a:gd name="connsiteY55" fmla="*/ 344892 h 364476"/>
                <a:gd name="connsiteX56" fmla="*/ 128397 w 364476"/>
                <a:gd name="connsiteY56" fmla="*/ 312826 h 364476"/>
                <a:gd name="connsiteX57" fmla="*/ 125940 w 364476"/>
                <a:gd name="connsiteY57" fmla="*/ 355580 h 364476"/>
                <a:gd name="connsiteX58" fmla="*/ 149907 w 364476"/>
                <a:gd name="connsiteY58" fmla="*/ 319996 h 364476"/>
                <a:gd name="connsiteX59" fmla="*/ 154222 w 364476"/>
                <a:gd name="connsiteY59" fmla="*/ 362352 h 364476"/>
                <a:gd name="connsiteX60" fmla="*/ 171284 w 364476"/>
                <a:gd name="connsiteY60" fmla="*/ 325307 h 364476"/>
                <a:gd name="connsiteX61" fmla="*/ 182305 w 364476"/>
                <a:gd name="connsiteY61" fmla="*/ 364477 h 364476"/>
                <a:gd name="connsiteX62" fmla="*/ 193790 w 364476"/>
                <a:gd name="connsiteY62" fmla="*/ 324311 h 364476"/>
                <a:gd name="connsiteX63" fmla="*/ 211250 w 364476"/>
                <a:gd name="connsiteY63" fmla="*/ 362153 h 364476"/>
                <a:gd name="connsiteX64" fmla="*/ 216163 w 364476"/>
                <a:gd name="connsiteY64" fmla="*/ 321523 h 364476"/>
                <a:gd name="connsiteX65" fmla="*/ 238603 w 364476"/>
                <a:gd name="connsiteY65" fmla="*/ 355580 h 364476"/>
                <a:gd name="connsiteX66" fmla="*/ 237872 w 364476"/>
                <a:gd name="connsiteY66" fmla="*/ 314353 h 364476"/>
                <a:gd name="connsiteX67" fmla="*/ 265424 w 364476"/>
                <a:gd name="connsiteY67" fmla="*/ 344427 h 364476"/>
                <a:gd name="connsiteX68" fmla="*/ 258519 w 364476"/>
                <a:gd name="connsiteY68" fmla="*/ 305921 h 364476"/>
                <a:gd name="connsiteX69" fmla="*/ 289391 w 364476"/>
                <a:gd name="connsiteY69" fmla="*/ 329689 h 364476"/>
                <a:gd name="connsiteX70" fmla="*/ 275117 w 364476"/>
                <a:gd name="connsiteY70" fmla="*/ 291050 h 364476"/>
                <a:gd name="connsiteX71" fmla="*/ 311498 w 364476"/>
                <a:gd name="connsiteY71" fmla="*/ 310768 h 364476"/>
                <a:gd name="connsiteX72" fmla="*/ 291316 w 364476"/>
                <a:gd name="connsiteY72" fmla="*/ 275050 h 364476"/>
                <a:gd name="connsiteX73" fmla="*/ 329689 w 364476"/>
                <a:gd name="connsiteY73" fmla="*/ 289324 h 364476"/>
                <a:gd name="connsiteX74" fmla="*/ 304859 w 364476"/>
                <a:gd name="connsiteY74" fmla="*/ 256528 h 364476"/>
                <a:gd name="connsiteX75" fmla="*/ 344892 w 364476"/>
                <a:gd name="connsiteY75" fmla="*/ 264494 h 364476"/>
                <a:gd name="connsiteX76" fmla="*/ 314220 w 364476"/>
                <a:gd name="connsiteY76" fmla="*/ 235217 h 364476"/>
                <a:gd name="connsiteX77" fmla="*/ 355580 w 364476"/>
                <a:gd name="connsiteY77" fmla="*/ 238536 h 364476"/>
                <a:gd name="connsiteX78" fmla="*/ 319266 w 364476"/>
                <a:gd name="connsiteY78" fmla="*/ 213707 h 364476"/>
                <a:gd name="connsiteX79" fmla="*/ 362352 w 364476"/>
                <a:gd name="connsiteY79" fmla="*/ 210254 h 36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64476" h="364476">
                  <a:moveTo>
                    <a:pt x="324776" y="192529"/>
                  </a:moveTo>
                  <a:lnTo>
                    <a:pt x="364477" y="182238"/>
                  </a:lnTo>
                  <a:lnTo>
                    <a:pt x="319531" y="171948"/>
                  </a:lnTo>
                  <a:lnTo>
                    <a:pt x="362153" y="153226"/>
                  </a:lnTo>
                  <a:lnTo>
                    <a:pt x="314220" y="150106"/>
                  </a:lnTo>
                  <a:lnTo>
                    <a:pt x="355580" y="125874"/>
                  </a:lnTo>
                  <a:lnTo>
                    <a:pt x="306386" y="130388"/>
                  </a:lnTo>
                  <a:lnTo>
                    <a:pt x="344427" y="99053"/>
                  </a:lnTo>
                  <a:lnTo>
                    <a:pt x="299614" y="110472"/>
                  </a:lnTo>
                  <a:lnTo>
                    <a:pt x="329689" y="75086"/>
                  </a:lnTo>
                  <a:lnTo>
                    <a:pt x="286469" y="93144"/>
                  </a:lnTo>
                  <a:lnTo>
                    <a:pt x="310768" y="52979"/>
                  </a:lnTo>
                  <a:lnTo>
                    <a:pt x="270204" y="78206"/>
                  </a:lnTo>
                  <a:lnTo>
                    <a:pt x="289391" y="34788"/>
                  </a:lnTo>
                  <a:lnTo>
                    <a:pt x="251814" y="68248"/>
                  </a:lnTo>
                  <a:lnTo>
                    <a:pt x="264561" y="19585"/>
                  </a:lnTo>
                  <a:lnTo>
                    <a:pt x="234619" y="56431"/>
                  </a:lnTo>
                  <a:lnTo>
                    <a:pt x="238536" y="8896"/>
                  </a:lnTo>
                  <a:lnTo>
                    <a:pt x="213840" y="48597"/>
                  </a:lnTo>
                  <a:lnTo>
                    <a:pt x="210255" y="2124"/>
                  </a:lnTo>
                  <a:lnTo>
                    <a:pt x="193325" y="42622"/>
                  </a:lnTo>
                  <a:lnTo>
                    <a:pt x="182238" y="0"/>
                  </a:lnTo>
                  <a:lnTo>
                    <a:pt x="171550" y="44082"/>
                  </a:lnTo>
                  <a:lnTo>
                    <a:pt x="153226" y="2324"/>
                  </a:lnTo>
                  <a:lnTo>
                    <a:pt x="149708" y="48066"/>
                  </a:lnTo>
                  <a:lnTo>
                    <a:pt x="125874" y="8896"/>
                  </a:lnTo>
                  <a:lnTo>
                    <a:pt x="129393" y="55700"/>
                  </a:lnTo>
                  <a:lnTo>
                    <a:pt x="99053" y="20050"/>
                  </a:lnTo>
                  <a:lnTo>
                    <a:pt x="109343" y="63202"/>
                  </a:lnTo>
                  <a:lnTo>
                    <a:pt x="75086" y="34788"/>
                  </a:lnTo>
                  <a:lnTo>
                    <a:pt x="92016" y="76746"/>
                  </a:lnTo>
                  <a:lnTo>
                    <a:pt x="52979" y="53709"/>
                  </a:lnTo>
                  <a:lnTo>
                    <a:pt x="75684" y="91219"/>
                  </a:lnTo>
                  <a:lnTo>
                    <a:pt x="34788" y="75153"/>
                  </a:lnTo>
                  <a:lnTo>
                    <a:pt x="64132" y="109675"/>
                  </a:lnTo>
                  <a:lnTo>
                    <a:pt x="19651" y="99982"/>
                  </a:lnTo>
                  <a:lnTo>
                    <a:pt x="52381" y="127932"/>
                  </a:lnTo>
                  <a:lnTo>
                    <a:pt x="8896" y="125940"/>
                  </a:lnTo>
                  <a:lnTo>
                    <a:pt x="45078" y="149376"/>
                  </a:lnTo>
                  <a:lnTo>
                    <a:pt x="2125" y="154222"/>
                  </a:lnTo>
                  <a:lnTo>
                    <a:pt x="39900" y="170886"/>
                  </a:lnTo>
                  <a:lnTo>
                    <a:pt x="0" y="182238"/>
                  </a:lnTo>
                  <a:lnTo>
                    <a:pt x="40564" y="193325"/>
                  </a:lnTo>
                  <a:lnTo>
                    <a:pt x="2324" y="211250"/>
                  </a:lnTo>
                  <a:lnTo>
                    <a:pt x="42423" y="215566"/>
                  </a:lnTo>
                  <a:lnTo>
                    <a:pt x="8896" y="238603"/>
                  </a:lnTo>
                  <a:lnTo>
                    <a:pt x="49991" y="236943"/>
                  </a:lnTo>
                  <a:lnTo>
                    <a:pt x="20116" y="265424"/>
                  </a:lnTo>
                  <a:lnTo>
                    <a:pt x="62141" y="256926"/>
                  </a:lnTo>
                  <a:lnTo>
                    <a:pt x="34788" y="289390"/>
                  </a:lnTo>
                  <a:lnTo>
                    <a:pt x="77211" y="272262"/>
                  </a:lnTo>
                  <a:lnTo>
                    <a:pt x="53709" y="311498"/>
                  </a:lnTo>
                  <a:lnTo>
                    <a:pt x="91285" y="288793"/>
                  </a:lnTo>
                  <a:lnTo>
                    <a:pt x="75153" y="329689"/>
                  </a:lnTo>
                  <a:lnTo>
                    <a:pt x="109410" y="301672"/>
                  </a:lnTo>
                  <a:lnTo>
                    <a:pt x="99982" y="344892"/>
                  </a:lnTo>
                  <a:lnTo>
                    <a:pt x="128397" y="312826"/>
                  </a:lnTo>
                  <a:lnTo>
                    <a:pt x="125940" y="355580"/>
                  </a:lnTo>
                  <a:lnTo>
                    <a:pt x="149907" y="319996"/>
                  </a:lnTo>
                  <a:lnTo>
                    <a:pt x="154222" y="362352"/>
                  </a:lnTo>
                  <a:lnTo>
                    <a:pt x="171284" y="325307"/>
                  </a:lnTo>
                  <a:lnTo>
                    <a:pt x="182305" y="364477"/>
                  </a:lnTo>
                  <a:lnTo>
                    <a:pt x="193790" y="324311"/>
                  </a:lnTo>
                  <a:lnTo>
                    <a:pt x="211250" y="362153"/>
                  </a:lnTo>
                  <a:lnTo>
                    <a:pt x="216163" y="321523"/>
                  </a:lnTo>
                  <a:lnTo>
                    <a:pt x="238603" y="355580"/>
                  </a:lnTo>
                  <a:lnTo>
                    <a:pt x="237872" y="314353"/>
                  </a:lnTo>
                  <a:lnTo>
                    <a:pt x="265424" y="344427"/>
                  </a:lnTo>
                  <a:lnTo>
                    <a:pt x="258519" y="305921"/>
                  </a:lnTo>
                  <a:lnTo>
                    <a:pt x="289391" y="329689"/>
                  </a:lnTo>
                  <a:lnTo>
                    <a:pt x="275117" y="291050"/>
                  </a:lnTo>
                  <a:lnTo>
                    <a:pt x="311498" y="310768"/>
                  </a:lnTo>
                  <a:lnTo>
                    <a:pt x="291316" y="275050"/>
                  </a:lnTo>
                  <a:lnTo>
                    <a:pt x="329689" y="289324"/>
                  </a:lnTo>
                  <a:lnTo>
                    <a:pt x="304859" y="256528"/>
                  </a:lnTo>
                  <a:lnTo>
                    <a:pt x="344892" y="264494"/>
                  </a:lnTo>
                  <a:lnTo>
                    <a:pt x="314220" y="235217"/>
                  </a:lnTo>
                  <a:lnTo>
                    <a:pt x="355580" y="238536"/>
                  </a:lnTo>
                  <a:lnTo>
                    <a:pt x="319266" y="213707"/>
                  </a:lnTo>
                  <a:lnTo>
                    <a:pt x="362352" y="210254"/>
                  </a:lnTo>
                  <a:close/>
                </a:path>
              </a:pathLst>
            </a:custGeom>
            <a:solidFill>
              <a:srgbClr val="F34336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649E2F1A-A27C-43E2-8049-05469CC87DDA}"/>
                </a:ext>
              </a:extLst>
            </p:cNvPr>
            <p:cNvSpPr/>
            <p:nvPr/>
          </p:nvSpPr>
          <p:spPr>
            <a:xfrm>
              <a:off x="6565836" y="886959"/>
              <a:ext cx="228644" cy="228644"/>
            </a:xfrm>
            <a:custGeom>
              <a:avLst/>
              <a:gdLst>
                <a:gd name="connsiteX0" fmla="*/ 114322 w 228644"/>
                <a:gd name="connsiteY0" fmla="*/ 0 h 228644"/>
                <a:gd name="connsiteX1" fmla="*/ 0 w 228644"/>
                <a:gd name="connsiteY1" fmla="*/ 114322 h 228644"/>
                <a:gd name="connsiteX2" fmla="*/ 114322 w 228644"/>
                <a:gd name="connsiteY2" fmla="*/ 228644 h 228644"/>
                <a:gd name="connsiteX3" fmla="*/ 228644 w 228644"/>
                <a:gd name="connsiteY3" fmla="*/ 114322 h 228644"/>
                <a:gd name="connsiteX4" fmla="*/ 114322 w 228644"/>
                <a:gd name="connsiteY4" fmla="*/ 0 h 228644"/>
                <a:gd name="connsiteX5" fmla="*/ 114322 w 228644"/>
                <a:gd name="connsiteY5" fmla="*/ 211117 h 228644"/>
                <a:gd name="connsiteX6" fmla="*/ 17526 w 228644"/>
                <a:gd name="connsiteY6" fmla="*/ 114322 h 228644"/>
                <a:gd name="connsiteX7" fmla="*/ 114322 w 228644"/>
                <a:gd name="connsiteY7" fmla="*/ 17527 h 228644"/>
                <a:gd name="connsiteX8" fmla="*/ 211117 w 228644"/>
                <a:gd name="connsiteY8" fmla="*/ 114322 h 228644"/>
                <a:gd name="connsiteX9" fmla="*/ 114322 w 228644"/>
                <a:gd name="connsiteY9" fmla="*/ 211117 h 22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44" h="228644">
                  <a:moveTo>
                    <a:pt x="114322" y="0"/>
                  </a:moveTo>
                  <a:cubicBezTo>
                    <a:pt x="51186" y="0"/>
                    <a:pt x="0" y="51186"/>
                    <a:pt x="0" y="114322"/>
                  </a:cubicBezTo>
                  <a:cubicBezTo>
                    <a:pt x="0" y="177458"/>
                    <a:pt x="51186" y="228644"/>
                    <a:pt x="114322" y="228644"/>
                  </a:cubicBezTo>
                  <a:cubicBezTo>
                    <a:pt x="177458" y="228644"/>
                    <a:pt x="228644" y="177458"/>
                    <a:pt x="228644" y="114322"/>
                  </a:cubicBezTo>
                  <a:cubicBezTo>
                    <a:pt x="228644" y="51186"/>
                    <a:pt x="177458" y="0"/>
                    <a:pt x="114322" y="0"/>
                  </a:cubicBezTo>
                  <a:close/>
                  <a:moveTo>
                    <a:pt x="114322" y="211117"/>
                  </a:moveTo>
                  <a:cubicBezTo>
                    <a:pt x="60879" y="211117"/>
                    <a:pt x="17526" y="167765"/>
                    <a:pt x="17526" y="114322"/>
                  </a:cubicBezTo>
                  <a:cubicBezTo>
                    <a:pt x="17526" y="60879"/>
                    <a:pt x="60879" y="17527"/>
                    <a:pt x="114322" y="17527"/>
                  </a:cubicBezTo>
                  <a:cubicBezTo>
                    <a:pt x="167765" y="17527"/>
                    <a:pt x="211117" y="60879"/>
                    <a:pt x="211117" y="114322"/>
                  </a:cubicBezTo>
                  <a:cubicBezTo>
                    <a:pt x="211117" y="167765"/>
                    <a:pt x="167765" y="211117"/>
                    <a:pt x="114322" y="211117"/>
                  </a:cubicBezTo>
                  <a:close/>
                </a:path>
              </a:pathLst>
            </a:custGeom>
            <a:solidFill>
              <a:srgbClr val="F8B5B0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B9CC5111-13D5-4956-AFC6-233F8D5F6952}"/>
              </a:ext>
            </a:extLst>
          </p:cNvPr>
          <p:cNvGrpSpPr/>
          <p:nvPr/>
        </p:nvGrpSpPr>
        <p:grpSpPr>
          <a:xfrm>
            <a:off x="4422829" y="1500851"/>
            <a:ext cx="7237405" cy="606022"/>
            <a:chOff x="915020" y="1880037"/>
            <a:chExt cx="10342342" cy="866012"/>
          </a:xfrm>
        </p:grpSpPr>
        <p:grpSp>
          <p:nvGrpSpPr>
            <p:cNvPr id="71" name="Group 11">
              <a:extLst>
                <a:ext uri="{FF2B5EF4-FFF2-40B4-BE49-F238E27FC236}">
                  <a16:creationId xmlns:a16="http://schemas.microsoft.com/office/drawing/2014/main" id="{6D7CD2EF-63C6-44C4-9959-8773EC0C0D70}"/>
                </a:ext>
              </a:extLst>
            </p:cNvPr>
            <p:cNvGrpSpPr/>
            <p:nvPr/>
          </p:nvGrpSpPr>
          <p:grpSpPr>
            <a:xfrm rot="16200000">
              <a:off x="10039928" y="1528614"/>
              <a:ext cx="861734" cy="1573134"/>
              <a:chOff x="2195736" y="5121188"/>
              <a:chExt cx="901189" cy="900100"/>
            </a:xfrm>
          </p:grpSpPr>
          <p:sp>
            <p:nvSpPr>
              <p:cNvPr id="85" name="Rectangle 8">
                <a:extLst>
                  <a:ext uri="{FF2B5EF4-FFF2-40B4-BE49-F238E27FC236}">
                    <a16:creationId xmlns:a16="http://schemas.microsoft.com/office/drawing/2014/main" id="{2D393B3E-C448-4BC7-810C-1C209960A7B9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6" name="Rectangle 8">
                <a:extLst>
                  <a:ext uri="{FF2B5EF4-FFF2-40B4-BE49-F238E27FC236}">
                    <a16:creationId xmlns:a16="http://schemas.microsoft.com/office/drawing/2014/main" id="{F8E6AEC6-0A4D-4A49-9607-F399C01AFE3C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Rectangle 8">
                <a:extLst>
                  <a:ext uri="{FF2B5EF4-FFF2-40B4-BE49-F238E27FC236}">
                    <a16:creationId xmlns:a16="http://schemas.microsoft.com/office/drawing/2014/main" id="{7FB183F4-3BB3-473A-91F1-37CAF9CBE405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Rectangle 8">
                <a:extLst>
                  <a:ext uri="{FF2B5EF4-FFF2-40B4-BE49-F238E27FC236}">
                    <a16:creationId xmlns:a16="http://schemas.microsoft.com/office/drawing/2014/main" id="{6009A75C-136D-419F-9B2C-7B03A03BD5F2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Rectangle 8">
                <a:extLst>
                  <a:ext uri="{FF2B5EF4-FFF2-40B4-BE49-F238E27FC236}">
                    <a16:creationId xmlns:a16="http://schemas.microsoft.com/office/drawing/2014/main" id="{CDAE5C7D-2CD7-4C00-8C57-2B7CDBCD34B6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2" name="Group 15">
              <a:extLst>
                <a:ext uri="{FF2B5EF4-FFF2-40B4-BE49-F238E27FC236}">
                  <a16:creationId xmlns:a16="http://schemas.microsoft.com/office/drawing/2014/main" id="{5A42D0BF-89F6-4C6D-B7B7-627B6EC9DEFE}"/>
                </a:ext>
              </a:extLst>
            </p:cNvPr>
            <p:cNvGrpSpPr/>
            <p:nvPr/>
          </p:nvGrpSpPr>
          <p:grpSpPr>
            <a:xfrm rot="16200000">
              <a:off x="8263303" y="1182525"/>
              <a:ext cx="861734" cy="2265314"/>
              <a:chOff x="6012160" y="5085257"/>
              <a:chExt cx="713025" cy="1121963"/>
            </a:xfrm>
          </p:grpSpPr>
          <p:sp>
            <p:nvSpPr>
              <p:cNvPr id="82" name="Rectangle 2">
                <a:extLst>
                  <a:ext uri="{FF2B5EF4-FFF2-40B4-BE49-F238E27FC236}">
                    <a16:creationId xmlns:a16="http://schemas.microsoft.com/office/drawing/2014/main" id="{72FCC43F-5491-4447-9988-A6F649BB7603}"/>
                  </a:ext>
                </a:extLst>
              </p:cNvPr>
              <p:cNvSpPr/>
              <p:nvPr/>
            </p:nvSpPr>
            <p:spPr>
              <a:xfrm>
                <a:off x="6012160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Rectangle 2">
                <a:extLst>
                  <a:ext uri="{FF2B5EF4-FFF2-40B4-BE49-F238E27FC236}">
                    <a16:creationId xmlns:a16="http://schemas.microsoft.com/office/drawing/2014/main" id="{8F36EB1C-CC6D-4CA9-B1FD-38B4BB96C211}"/>
                  </a:ext>
                </a:extLst>
              </p:cNvPr>
              <p:cNvSpPr/>
              <p:nvPr/>
            </p:nvSpPr>
            <p:spPr>
              <a:xfrm>
                <a:off x="6249872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Rectangle 2">
                <a:extLst>
                  <a:ext uri="{FF2B5EF4-FFF2-40B4-BE49-F238E27FC236}">
                    <a16:creationId xmlns:a16="http://schemas.microsoft.com/office/drawing/2014/main" id="{8D39A4D5-836F-4B2E-B49B-58C1E5BCCC59}"/>
                  </a:ext>
                </a:extLst>
              </p:cNvPr>
              <p:cNvSpPr/>
              <p:nvPr/>
            </p:nvSpPr>
            <p:spPr>
              <a:xfrm>
                <a:off x="6487585" y="5085257"/>
                <a:ext cx="237600" cy="1121963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3" name="Group 16">
              <a:extLst>
                <a:ext uri="{FF2B5EF4-FFF2-40B4-BE49-F238E27FC236}">
                  <a16:creationId xmlns:a16="http://schemas.microsoft.com/office/drawing/2014/main" id="{385631C9-E975-453E-95CD-79F046A79601}"/>
                </a:ext>
              </a:extLst>
            </p:cNvPr>
            <p:cNvGrpSpPr/>
            <p:nvPr/>
          </p:nvGrpSpPr>
          <p:grpSpPr>
            <a:xfrm rot="16200000">
              <a:off x="4612477" y="-1103169"/>
              <a:ext cx="861734" cy="6836702"/>
              <a:chOff x="6012160" y="2579964"/>
              <a:chExt cx="713025" cy="2505294"/>
            </a:xfrm>
          </p:grpSpPr>
          <p:sp>
            <p:nvSpPr>
              <p:cNvPr id="79" name="Rectangle 17">
                <a:extLst>
                  <a:ext uri="{FF2B5EF4-FFF2-40B4-BE49-F238E27FC236}">
                    <a16:creationId xmlns:a16="http://schemas.microsoft.com/office/drawing/2014/main" id="{AF0881CE-9AD0-464E-8838-890921F7A0D3}"/>
                  </a:ext>
                </a:extLst>
              </p:cNvPr>
              <p:cNvSpPr/>
              <p:nvPr/>
            </p:nvSpPr>
            <p:spPr>
              <a:xfrm>
                <a:off x="6487585" y="2579964"/>
                <a:ext cx="237600" cy="250529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0" name="Rectangle 18">
                <a:extLst>
                  <a:ext uri="{FF2B5EF4-FFF2-40B4-BE49-F238E27FC236}">
                    <a16:creationId xmlns:a16="http://schemas.microsoft.com/office/drawing/2014/main" id="{468F05C9-4B3C-45F1-BD31-56A6947CA215}"/>
                  </a:ext>
                </a:extLst>
              </p:cNvPr>
              <p:cNvSpPr/>
              <p:nvPr/>
            </p:nvSpPr>
            <p:spPr>
              <a:xfrm>
                <a:off x="6250133" y="2579964"/>
                <a:ext cx="237600" cy="250529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Rectangle 19">
                <a:extLst>
                  <a:ext uri="{FF2B5EF4-FFF2-40B4-BE49-F238E27FC236}">
                    <a16:creationId xmlns:a16="http://schemas.microsoft.com/office/drawing/2014/main" id="{BBE601E7-278C-4B25-A4D6-406564408F55}"/>
                  </a:ext>
                </a:extLst>
              </p:cNvPr>
              <p:cNvSpPr/>
              <p:nvPr/>
            </p:nvSpPr>
            <p:spPr>
              <a:xfrm>
                <a:off x="6012160" y="2579964"/>
                <a:ext cx="237600" cy="250529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A4265271-BA90-49EB-8330-81FCF5C42191}"/>
                </a:ext>
              </a:extLst>
            </p:cNvPr>
            <p:cNvGrpSpPr/>
            <p:nvPr/>
          </p:nvGrpSpPr>
          <p:grpSpPr>
            <a:xfrm>
              <a:off x="1243624" y="1880037"/>
              <a:ext cx="381386" cy="861733"/>
              <a:chOff x="1243624" y="1880037"/>
              <a:chExt cx="381386" cy="861733"/>
            </a:xfrm>
          </p:grpSpPr>
          <p:sp>
            <p:nvSpPr>
              <p:cNvPr id="76" name="Rectangle 28">
                <a:extLst>
                  <a:ext uri="{FF2B5EF4-FFF2-40B4-BE49-F238E27FC236}">
                    <a16:creationId xmlns:a16="http://schemas.microsoft.com/office/drawing/2014/main" id="{F9EEBE40-91AC-4934-B92A-4AB3A47299E6}"/>
                  </a:ext>
                </a:extLst>
              </p:cNvPr>
              <p:cNvSpPr/>
              <p:nvPr/>
            </p:nvSpPr>
            <p:spPr>
              <a:xfrm rot="16200000">
                <a:off x="1290731" y="1832930"/>
                <a:ext cx="287154" cy="3813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Rectangle 29">
                <a:extLst>
                  <a:ext uri="{FF2B5EF4-FFF2-40B4-BE49-F238E27FC236}">
                    <a16:creationId xmlns:a16="http://schemas.microsoft.com/office/drawing/2014/main" id="{FC059C5D-F376-4C97-A1D6-E51137261D4F}"/>
                  </a:ext>
                </a:extLst>
              </p:cNvPr>
              <p:cNvSpPr/>
              <p:nvPr/>
            </p:nvSpPr>
            <p:spPr>
              <a:xfrm rot="16200000">
                <a:off x="1290746" y="2119910"/>
                <a:ext cx="287154" cy="38136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Rectangle 30">
                <a:extLst>
                  <a:ext uri="{FF2B5EF4-FFF2-40B4-BE49-F238E27FC236}">
                    <a16:creationId xmlns:a16="http://schemas.microsoft.com/office/drawing/2014/main" id="{2FF5E71D-6814-4CAA-B3DD-26B1A4C570EC}"/>
                  </a:ext>
                </a:extLst>
              </p:cNvPr>
              <p:cNvSpPr/>
              <p:nvPr/>
            </p:nvSpPr>
            <p:spPr>
              <a:xfrm rot="16200000">
                <a:off x="1290752" y="2407511"/>
                <a:ext cx="287154" cy="3813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5" name="Round Same Side Corner Rectangle 110">
              <a:extLst>
                <a:ext uri="{FF2B5EF4-FFF2-40B4-BE49-F238E27FC236}">
                  <a16:creationId xmlns:a16="http://schemas.microsoft.com/office/drawing/2014/main" id="{2378A192-ADFD-4A3A-81B0-C781034D919F}"/>
                </a:ext>
              </a:extLst>
            </p:cNvPr>
            <p:cNvSpPr/>
            <p:nvPr/>
          </p:nvSpPr>
          <p:spPr>
            <a:xfrm rot="16200000">
              <a:off x="681158" y="2120596"/>
              <a:ext cx="855058" cy="38733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chemeClr val="tx1">
                    <a:lumMod val="72000"/>
                    <a:lumOff val="28000"/>
                  </a:schemeClr>
                </a:gs>
                <a:gs pos="100000">
                  <a:schemeClr val="tx1">
                    <a:lumMod val="31000"/>
                    <a:lumOff val="69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20D7DB99-997A-4BCC-860D-B5D9A7BF94AA}"/>
              </a:ext>
            </a:extLst>
          </p:cNvPr>
          <p:cNvGrpSpPr/>
          <p:nvPr/>
        </p:nvGrpSpPr>
        <p:grpSpPr>
          <a:xfrm>
            <a:off x="2542110" y="2259502"/>
            <a:ext cx="1864902" cy="3932661"/>
            <a:chOff x="1680233" y="1721837"/>
            <a:chExt cx="1864902" cy="3932661"/>
          </a:xfrm>
        </p:grpSpPr>
        <p:sp>
          <p:nvSpPr>
            <p:cNvPr id="91" name="Freeform: Shape 11">
              <a:extLst>
                <a:ext uri="{FF2B5EF4-FFF2-40B4-BE49-F238E27FC236}">
                  <a16:creationId xmlns:a16="http://schemas.microsoft.com/office/drawing/2014/main" id="{5AF23D2A-EEF9-43E1-860A-5BD1D8B5EA50}"/>
                </a:ext>
              </a:extLst>
            </p:cNvPr>
            <p:cNvSpPr/>
            <p:nvPr/>
          </p:nvSpPr>
          <p:spPr>
            <a:xfrm>
              <a:off x="1680233" y="2790191"/>
              <a:ext cx="1669742" cy="1890934"/>
            </a:xfrm>
            <a:custGeom>
              <a:avLst/>
              <a:gdLst>
                <a:gd name="connsiteX0" fmla="*/ 2697276 w 2697276"/>
                <a:gd name="connsiteY0" fmla="*/ 872871 h 3054585"/>
                <a:gd name="connsiteX1" fmla="*/ 2690863 w 2697276"/>
                <a:gd name="connsiteY1" fmla="*/ 685800 h 3054585"/>
                <a:gd name="connsiteX2" fmla="*/ 2666289 w 2697276"/>
                <a:gd name="connsiteY2" fmla="*/ 487553 h 3054585"/>
                <a:gd name="connsiteX3" fmla="*/ 2490838 w 2697276"/>
                <a:gd name="connsiteY3" fmla="*/ 241617 h 3054585"/>
                <a:gd name="connsiteX4" fmla="*/ 1889175 w 2697276"/>
                <a:gd name="connsiteY4" fmla="*/ 0 h 3054585"/>
                <a:gd name="connsiteX5" fmla="*/ 1747189 w 2697276"/>
                <a:gd name="connsiteY5" fmla="*/ 171958 h 3054585"/>
                <a:gd name="connsiteX6" fmla="*/ 1479029 w 2697276"/>
                <a:gd name="connsiteY6" fmla="*/ 259969 h 3054585"/>
                <a:gd name="connsiteX7" fmla="*/ 1106474 w 2697276"/>
                <a:gd name="connsiteY7" fmla="*/ 203073 h 3054585"/>
                <a:gd name="connsiteX8" fmla="*/ 837234 w 2697276"/>
                <a:gd name="connsiteY8" fmla="*/ 53658 h 3054585"/>
                <a:gd name="connsiteX9" fmla="*/ 490651 w 2697276"/>
                <a:gd name="connsiteY9" fmla="*/ 236982 h 3054585"/>
                <a:gd name="connsiteX10" fmla="*/ 325869 w 2697276"/>
                <a:gd name="connsiteY10" fmla="*/ 298767 h 3054585"/>
                <a:gd name="connsiteX11" fmla="*/ 111620 w 2697276"/>
                <a:gd name="connsiteY11" fmla="*/ 562292 h 3054585"/>
                <a:gd name="connsiteX12" fmla="*/ 6019 w 2697276"/>
                <a:gd name="connsiteY12" fmla="*/ 1274889 h 3054585"/>
                <a:gd name="connsiteX13" fmla="*/ 11607 w 2697276"/>
                <a:gd name="connsiteY13" fmla="*/ 1518285 h 3054585"/>
                <a:gd name="connsiteX14" fmla="*/ 8496 w 2697276"/>
                <a:gd name="connsiteY14" fmla="*/ 1686878 h 3054585"/>
                <a:gd name="connsiteX15" fmla="*/ 939 w 2697276"/>
                <a:gd name="connsiteY15" fmla="*/ 1914017 h 3054585"/>
                <a:gd name="connsiteX16" fmla="*/ 11734 w 2697276"/>
                <a:gd name="connsiteY16" fmla="*/ 2138299 h 3054585"/>
                <a:gd name="connsiteX17" fmla="*/ 21577 w 2697276"/>
                <a:gd name="connsiteY17" fmla="*/ 2370646 h 3054585"/>
                <a:gd name="connsiteX18" fmla="*/ 111937 w 2697276"/>
                <a:gd name="connsiteY18" fmla="*/ 2604770 h 3054585"/>
                <a:gd name="connsiteX19" fmla="*/ 241414 w 2697276"/>
                <a:gd name="connsiteY19" fmla="*/ 2669477 h 3054585"/>
                <a:gd name="connsiteX20" fmla="*/ 417817 w 2697276"/>
                <a:gd name="connsiteY20" fmla="*/ 2668461 h 3054585"/>
                <a:gd name="connsiteX21" fmla="*/ 516432 w 2697276"/>
                <a:gd name="connsiteY21" fmla="*/ 2673541 h 3054585"/>
                <a:gd name="connsiteX22" fmla="*/ 544880 w 2697276"/>
                <a:gd name="connsiteY22" fmla="*/ 2689416 h 3054585"/>
                <a:gd name="connsiteX23" fmla="*/ 605840 w 2697276"/>
                <a:gd name="connsiteY23" fmla="*/ 2778506 h 3054585"/>
                <a:gd name="connsiteX24" fmla="*/ 609587 w 2697276"/>
                <a:gd name="connsiteY24" fmla="*/ 2803144 h 3054585"/>
                <a:gd name="connsiteX25" fmla="*/ 615746 w 2697276"/>
                <a:gd name="connsiteY25" fmla="*/ 2830894 h 3054585"/>
                <a:gd name="connsiteX26" fmla="*/ 614540 w 2697276"/>
                <a:gd name="connsiteY26" fmla="*/ 2948559 h 3054585"/>
                <a:gd name="connsiteX27" fmla="*/ 666610 w 2697276"/>
                <a:gd name="connsiteY27" fmla="*/ 3000502 h 3054585"/>
                <a:gd name="connsiteX28" fmla="*/ 948867 w 2697276"/>
                <a:gd name="connsiteY28" fmla="*/ 3009456 h 3054585"/>
                <a:gd name="connsiteX29" fmla="*/ 1496428 w 2697276"/>
                <a:gd name="connsiteY29" fmla="*/ 3047556 h 3054585"/>
                <a:gd name="connsiteX30" fmla="*/ 2616441 w 2697276"/>
                <a:gd name="connsiteY30" fmla="*/ 2986151 h 3054585"/>
                <a:gd name="connsiteX31" fmla="*/ 2520937 w 2697276"/>
                <a:gd name="connsiteY31" fmla="*/ 2665159 h 3054585"/>
                <a:gd name="connsiteX32" fmla="*/ 2693339 w 2697276"/>
                <a:gd name="connsiteY32" fmla="*/ 877697 h 3054585"/>
                <a:gd name="connsiteX33" fmla="*/ 2697276 w 2697276"/>
                <a:gd name="connsiteY33" fmla="*/ 872871 h 3054585"/>
                <a:gd name="connsiteX34" fmla="*/ 2697276 w 2697276"/>
                <a:gd name="connsiteY34" fmla="*/ 872871 h 3054585"/>
                <a:gd name="connsiteX35" fmla="*/ 752017 w 2697276"/>
                <a:gd name="connsiteY35" fmla="*/ 2064512 h 3054585"/>
                <a:gd name="connsiteX36" fmla="*/ 653973 w 2697276"/>
                <a:gd name="connsiteY36" fmla="*/ 2073593 h 3054585"/>
                <a:gd name="connsiteX37" fmla="*/ 632066 w 2697276"/>
                <a:gd name="connsiteY37" fmla="*/ 2052447 h 3054585"/>
                <a:gd name="connsiteX38" fmla="*/ 575297 w 2697276"/>
                <a:gd name="connsiteY38" fmla="*/ 1933004 h 3054585"/>
                <a:gd name="connsiteX39" fmla="*/ 549960 w 2697276"/>
                <a:gd name="connsiteY39" fmla="*/ 1824926 h 3054585"/>
                <a:gd name="connsiteX40" fmla="*/ 578027 w 2697276"/>
                <a:gd name="connsiteY40" fmla="*/ 1634173 h 3054585"/>
                <a:gd name="connsiteX41" fmla="*/ 607047 w 2697276"/>
                <a:gd name="connsiteY41" fmla="*/ 1589723 h 3054585"/>
                <a:gd name="connsiteX42" fmla="*/ 635622 w 2697276"/>
                <a:gd name="connsiteY42" fmla="*/ 1625029 h 3054585"/>
                <a:gd name="connsiteX43" fmla="*/ 717854 w 2697276"/>
                <a:gd name="connsiteY43" fmla="*/ 1843659 h 3054585"/>
                <a:gd name="connsiteX44" fmla="*/ 734364 w 2697276"/>
                <a:gd name="connsiteY44" fmla="*/ 1882838 h 3054585"/>
                <a:gd name="connsiteX45" fmla="*/ 776592 w 2697276"/>
                <a:gd name="connsiteY45" fmla="*/ 2032635 h 3054585"/>
                <a:gd name="connsiteX46" fmla="*/ 752017 w 2697276"/>
                <a:gd name="connsiteY46" fmla="*/ 2064512 h 3054585"/>
                <a:gd name="connsiteX47" fmla="*/ 752017 w 2697276"/>
                <a:gd name="connsiteY47" fmla="*/ 2064512 h 305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97276" h="3054585">
                  <a:moveTo>
                    <a:pt x="2697276" y="872871"/>
                  </a:moveTo>
                  <a:cubicBezTo>
                    <a:pt x="2695372" y="810514"/>
                    <a:pt x="2695816" y="747967"/>
                    <a:pt x="2690863" y="685800"/>
                  </a:cubicBezTo>
                  <a:cubicBezTo>
                    <a:pt x="2685592" y="619506"/>
                    <a:pt x="2679306" y="552767"/>
                    <a:pt x="2666289" y="487553"/>
                  </a:cubicBezTo>
                  <a:cubicBezTo>
                    <a:pt x="2644889" y="380429"/>
                    <a:pt x="2567800" y="316294"/>
                    <a:pt x="2490838" y="241617"/>
                  </a:cubicBezTo>
                  <a:cubicBezTo>
                    <a:pt x="2362568" y="117285"/>
                    <a:pt x="2072627" y="37719"/>
                    <a:pt x="1889175" y="0"/>
                  </a:cubicBezTo>
                  <a:cubicBezTo>
                    <a:pt x="1878571" y="26543"/>
                    <a:pt x="1752015" y="167767"/>
                    <a:pt x="1747189" y="171958"/>
                  </a:cubicBezTo>
                  <a:cubicBezTo>
                    <a:pt x="1670037" y="238696"/>
                    <a:pt x="1576819" y="256604"/>
                    <a:pt x="1479029" y="259969"/>
                  </a:cubicBezTo>
                  <a:cubicBezTo>
                    <a:pt x="1409242" y="262319"/>
                    <a:pt x="1158862" y="226949"/>
                    <a:pt x="1106474" y="203073"/>
                  </a:cubicBezTo>
                  <a:cubicBezTo>
                    <a:pt x="1047165" y="176022"/>
                    <a:pt x="927468" y="124142"/>
                    <a:pt x="837234" y="53658"/>
                  </a:cubicBezTo>
                  <a:cubicBezTo>
                    <a:pt x="779830" y="102552"/>
                    <a:pt x="627240" y="179197"/>
                    <a:pt x="490651" y="236982"/>
                  </a:cubicBezTo>
                  <a:cubicBezTo>
                    <a:pt x="436613" y="259842"/>
                    <a:pt x="378701" y="272733"/>
                    <a:pt x="325869" y="298767"/>
                  </a:cubicBezTo>
                  <a:cubicBezTo>
                    <a:pt x="214172" y="353695"/>
                    <a:pt x="149720" y="445770"/>
                    <a:pt x="111620" y="562292"/>
                  </a:cubicBezTo>
                  <a:cubicBezTo>
                    <a:pt x="35928" y="794195"/>
                    <a:pt x="4940" y="1032066"/>
                    <a:pt x="6019" y="1274889"/>
                  </a:cubicBezTo>
                  <a:cubicBezTo>
                    <a:pt x="6400" y="1356042"/>
                    <a:pt x="9893" y="1437195"/>
                    <a:pt x="11607" y="1518285"/>
                  </a:cubicBezTo>
                  <a:cubicBezTo>
                    <a:pt x="12814" y="1574482"/>
                    <a:pt x="12052" y="1630617"/>
                    <a:pt x="8496" y="1686878"/>
                  </a:cubicBezTo>
                  <a:cubicBezTo>
                    <a:pt x="3733" y="1762506"/>
                    <a:pt x="-2363" y="1838071"/>
                    <a:pt x="939" y="1914017"/>
                  </a:cubicBezTo>
                  <a:cubicBezTo>
                    <a:pt x="4178" y="1988756"/>
                    <a:pt x="5067" y="2063813"/>
                    <a:pt x="11734" y="2138299"/>
                  </a:cubicBezTo>
                  <a:cubicBezTo>
                    <a:pt x="18719" y="2215706"/>
                    <a:pt x="10337" y="2293620"/>
                    <a:pt x="21577" y="2370646"/>
                  </a:cubicBezTo>
                  <a:cubicBezTo>
                    <a:pt x="33959" y="2455545"/>
                    <a:pt x="59423" y="2535492"/>
                    <a:pt x="111937" y="2604770"/>
                  </a:cubicBezTo>
                  <a:cubicBezTo>
                    <a:pt x="144259" y="2647506"/>
                    <a:pt x="183756" y="2673350"/>
                    <a:pt x="241414" y="2669477"/>
                  </a:cubicBezTo>
                  <a:cubicBezTo>
                    <a:pt x="299961" y="2665603"/>
                    <a:pt x="359016" y="2668651"/>
                    <a:pt x="417817" y="2668461"/>
                  </a:cubicBezTo>
                  <a:cubicBezTo>
                    <a:pt x="450773" y="2668334"/>
                    <a:pt x="483666" y="2668461"/>
                    <a:pt x="516432" y="2673541"/>
                  </a:cubicBezTo>
                  <a:cubicBezTo>
                    <a:pt x="528307" y="2675382"/>
                    <a:pt x="541642" y="2676843"/>
                    <a:pt x="544880" y="2689416"/>
                  </a:cubicBezTo>
                  <a:cubicBezTo>
                    <a:pt x="554469" y="2726881"/>
                    <a:pt x="579107" y="2753043"/>
                    <a:pt x="605840" y="2778506"/>
                  </a:cubicBezTo>
                  <a:cubicBezTo>
                    <a:pt x="612254" y="2784602"/>
                    <a:pt x="621207" y="2793048"/>
                    <a:pt x="609587" y="2803144"/>
                  </a:cubicBezTo>
                  <a:cubicBezTo>
                    <a:pt x="617651" y="2811018"/>
                    <a:pt x="615810" y="2821305"/>
                    <a:pt x="615746" y="2830894"/>
                  </a:cubicBezTo>
                  <a:cubicBezTo>
                    <a:pt x="615556" y="2870137"/>
                    <a:pt x="614540" y="2909316"/>
                    <a:pt x="614540" y="2948559"/>
                  </a:cubicBezTo>
                  <a:cubicBezTo>
                    <a:pt x="614540" y="3000248"/>
                    <a:pt x="615937" y="3002471"/>
                    <a:pt x="666610" y="3000502"/>
                  </a:cubicBezTo>
                  <a:cubicBezTo>
                    <a:pt x="760971" y="2996883"/>
                    <a:pt x="810564" y="3001645"/>
                    <a:pt x="948867" y="3009456"/>
                  </a:cubicBezTo>
                  <a:cubicBezTo>
                    <a:pt x="1087170" y="3017266"/>
                    <a:pt x="1322184" y="3039999"/>
                    <a:pt x="1496428" y="3047556"/>
                  </a:cubicBezTo>
                  <a:cubicBezTo>
                    <a:pt x="2280526" y="3091498"/>
                    <a:pt x="2594788" y="2912110"/>
                    <a:pt x="2616441" y="2986151"/>
                  </a:cubicBezTo>
                  <a:cubicBezTo>
                    <a:pt x="2641016" y="2958592"/>
                    <a:pt x="2557830" y="2742375"/>
                    <a:pt x="2520937" y="2665159"/>
                  </a:cubicBezTo>
                  <a:lnTo>
                    <a:pt x="2693339" y="877697"/>
                  </a:lnTo>
                  <a:cubicBezTo>
                    <a:pt x="2694673" y="876300"/>
                    <a:pt x="2696070" y="874776"/>
                    <a:pt x="2697276" y="872871"/>
                  </a:cubicBezTo>
                  <a:lnTo>
                    <a:pt x="2697276" y="872871"/>
                  </a:lnTo>
                  <a:close/>
                  <a:moveTo>
                    <a:pt x="752017" y="2064512"/>
                  </a:moveTo>
                  <a:cubicBezTo>
                    <a:pt x="719632" y="2071497"/>
                    <a:pt x="686993" y="2073783"/>
                    <a:pt x="653973" y="2073593"/>
                  </a:cubicBezTo>
                  <a:cubicBezTo>
                    <a:pt x="638797" y="2073466"/>
                    <a:pt x="632637" y="2065274"/>
                    <a:pt x="632066" y="2052447"/>
                  </a:cubicBezTo>
                  <a:cubicBezTo>
                    <a:pt x="629907" y="2004441"/>
                    <a:pt x="610158" y="1966595"/>
                    <a:pt x="575297" y="1933004"/>
                  </a:cubicBezTo>
                  <a:cubicBezTo>
                    <a:pt x="548627" y="1907350"/>
                    <a:pt x="551738" y="1869313"/>
                    <a:pt x="549960" y="1824926"/>
                  </a:cubicBezTo>
                  <a:cubicBezTo>
                    <a:pt x="560882" y="1767904"/>
                    <a:pt x="561327" y="1699895"/>
                    <a:pt x="578027" y="1634173"/>
                  </a:cubicBezTo>
                  <a:cubicBezTo>
                    <a:pt x="582599" y="1616138"/>
                    <a:pt x="588822" y="1592517"/>
                    <a:pt x="607047" y="1589723"/>
                  </a:cubicBezTo>
                  <a:cubicBezTo>
                    <a:pt x="619874" y="1587754"/>
                    <a:pt x="628764" y="1611122"/>
                    <a:pt x="635622" y="1625029"/>
                  </a:cubicBezTo>
                  <a:cubicBezTo>
                    <a:pt x="670293" y="1695069"/>
                    <a:pt x="707567" y="1764348"/>
                    <a:pt x="717854" y="1843659"/>
                  </a:cubicBezTo>
                  <a:cubicBezTo>
                    <a:pt x="719696" y="1858010"/>
                    <a:pt x="727570" y="1870329"/>
                    <a:pt x="734364" y="1882838"/>
                  </a:cubicBezTo>
                  <a:cubicBezTo>
                    <a:pt x="759828" y="1929575"/>
                    <a:pt x="777036" y="1978469"/>
                    <a:pt x="776592" y="2032635"/>
                  </a:cubicBezTo>
                  <a:cubicBezTo>
                    <a:pt x="776528" y="2050860"/>
                    <a:pt x="770115" y="2060638"/>
                    <a:pt x="752017" y="2064512"/>
                  </a:cubicBezTo>
                  <a:lnTo>
                    <a:pt x="752017" y="2064512"/>
                  </a:lnTo>
                  <a:close/>
                </a:path>
              </a:pathLst>
            </a:custGeom>
            <a:solidFill>
              <a:srgbClr val="F7932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2">
              <a:extLst>
                <a:ext uri="{FF2B5EF4-FFF2-40B4-BE49-F238E27FC236}">
                  <a16:creationId xmlns:a16="http://schemas.microsoft.com/office/drawing/2014/main" id="{D25183A5-4E07-4559-8A0B-4E678027C205}"/>
                </a:ext>
              </a:extLst>
            </p:cNvPr>
            <p:cNvSpPr/>
            <p:nvPr/>
          </p:nvSpPr>
          <p:spPr>
            <a:xfrm>
              <a:off x="2538772" y="4253526"/>
              <a:ext cx="923993" cy="282086"/>
            </a:xfrm>
            <a:custGeom>
              <a:avLst/>
              <a:gdLst>
                <a:gd name="connsiteX0" fmla="*/ 1492332 w 1492604"/>
                <a:gd name="connsiteY0" fmla="*/ 122240 h 455678"/>
                <a:gd name="connsiteX1" fmla="*/ 1492332 w 1492604"/>
                <a:gd name="connsiteY1" fmla="*/ 122113 h 455678"/>
                <a:gd name="connsiteX2" fmla="*/ 1492332 w 1492604"/>
                <a:gd name="connsiteY2" fmla="*/ 121986 h 455678"/>
                <a:gd name="connsiteX3" fmla="*/ 1474997 w 1492604"/>
                <a:gd name="connsiteY3" fmla="*/ 11432 h 455678"/>
                <a:gd name="connsiteX4" fmla="*/ 1438357 w 1492604"/>
                <a:gd name="connsiteY4" fmla="*/ 193 h 455678"/>
                <a:gd name="connsiteX5" fmla="*/ 1276178 w 1492604"/>
                <a:gd name="connsiteY5" fmla="*/ 15306 h 455678"/>
                <a:gd name="connsiteX6" fmla="*/ 738651 w 1492604"/>
                <a:gd name="connsiteY6" fmla="*/ 56898 h 455678"/>
                <a:gd name="connsiteX7" fmla="*/ 552723 w 1492604"/>
                <a:gd name="connsiteY7" fmla="*/ 72837 h 455678"/>
                <a:gd name="connsiteX8" fmla="*/ 399243 w 1492604"/>
                <a:gd name="connsiteY8" fmla="*/ 107254 h 455678"/>
                <a:gd name="connsiteX9" fmla="*/ 12401 w 1492604"/>
                <a:gd name="connsiteY9" fmla="*/ 195963 h 455678"/>
                <a:gd name="connsiteX10" fmla="*/ 5162 w 1492604"/>
                <a:gd name="connsiteY10" fmla="*/ 219712 h 455678"/>
                <a:gd name="connsiteX11" fmla="*/ 16656 w 1492604"/>
                <a:gd name="connsiteY11" fmla="*/ 428945 h 455678"/>
                <a:gd name="connsiteX12" fmla="*/ 25927 w 1492604"/>
                <a:gd name="connsiteY12" fmla="*/ 455678 h 455678"/>
                <a:gd name="connsiteX13" fmla="*/ 513353 w 1492604"/>
                <a:gd name="connsiteY13" fmla="*/ 374589 h 455678"/>
                <a:gd name="connsiteX14" fmla="*/ 1053865 w 1492604"/>
                <a:gd name="connsiteY14" fmla="*/ 341696 h 455678"/>
                <a:gd name="connsiteX15" fmla="*/ 1198073 w 1492604"/>
                <a:gd name="connsiteY15" fmla="*/ 321693 h 455678"/>
                <a:gd name="connsiteX16" fmla="*/ 1451057 w 1492604"/>
                <a:gd name="connsiteY16" fmla="*/ 282323 h 455678"/>
                <a:gd name="connsiteX17" fmla="*/ 1484585 w 1492604"/>
                <a:gd name="connsiteY17" fmla="*/ 257749 h 455678"/>
                <a:gd name="connsiteX18" fmla="*/ 1492332 w 1492604"/>
                <a:gd name="connsiteY18" fmla="*/ 122240 h 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2604" h="455678">
                  <a:moveTo>
                    <a:pt x="1492332" y="122240"/>
                  </a:moveTo>
                  <a:lnTo>
                    <a:pt x="1492332" y="122113"/>
                  </a:lnTo>
                  <a:lnTo>
                    <a:pt x="1492332" y="121986"/>
                  </a:lnTo>
                  <a:cubicBezTo>
                    <a:pt x="1491189" y="84965"/>
                    <a:pt x="1486300" y="48072"/>
                    <a:pt x="1474997" y="11432"/>
                  </a:cubicBezTo>
                  <a:cubicBezTo>
                    <a:pt x="1465281" y="-442"/>
                    <a:pt x="1451882" y="-379"/>
                    <a:pt x="1438357" y="193"/>
                  </a:cubicBezTo>
                  <a:cubicBezTo>
                    <a:pt x="1384065" y="2479"/>
                    <a:pt x="1330090" y="9019"/>
                    <a:pt x="1276178" y="15306"/>
                  </a:cubicBezTo>
                  <a:cubicBezTo>
                    <a:pt x="1097489" y="36134"/>
                    <a:pt x="918356" y="49151"/>
                    <a:pt x="738651" y="56898"/>
                  </a:cubicBezTo>
                  <a:cubicBezTo>
                    <a:pt x="676611" y="59629"/>
                    <a:pt x="614063" y="61915"/>
                    <a:pt x="552723" y="72837"/>
                  </a:cubicBezTo>
                  <a:cubicBezTo>
                    <a:pt x="501160" y="82044"/>
                    <a:pt x="450360" y="95570"/>
                    <a:pt x="399243" y="107254"/>
                  </a:cubicBezTo>
                  <a:cubicBezTo>
                    <a:pt x="394100" y="108460"/>
                    <a:pt x="24275" y="191137"/>
                    <a:pt x="12401" y="195963"/>
                  </a:cubicBezTo>
                  <a:cubicBezTo>
                    <a:pt x="-617" y="201297"/>
                    <a:pt x="-3982" y="208282"/>
                    <a:pt x="5162" y="219712"/>
                  </a:cubicBezTo>
                  <a:cubicBezTo>
                    <a:pt x="12083" y="219204"/>
                    <a:pt x="21355" y="428818"/>
                    <a:pt x="16656" y="428945"/>
                  </a:cubicBezTo>
                  <a:cubicBezTo>
                    <a:pt x="11194" y="440883"/>
                    <a:pt x="12401" y="450471"/>
                    <a:pt x="25927" y="455678"/>
                  </a:cubicBezTo>
                  <a:cubicBezTo>
                    <a:pt x="58248" y="449836"/>
                    <a:pt x="513353" y="374589"/>
                    <a:pt x="513353" y="374589"/>
                  </a:cubicBezTo>
                  <a:cubicBezTo>
                    <a:pt x="513353" y="374589"/>
                    <a:pt x="908450" y="341442"/>
                    <a:pt x="1053865" y="341696"/>
                  </a:cubicBezTo>
                  <a:cubicBezTo>
                    <a:pt x="1084789" y="346966"/>
                    <a:pt x="1179849" y="324614"/>
                    <a:pt x="1198073" y="321693"/>
                  </a:cubicBezTo>
                  <a:cubicBezTo>
                    <a:pt x="1282338" y="308168"/>
                    <a:pt x="1366729" y="295531"/>
                    <a:pt x="1451057" y="282323"/>
                  </a:cubicBezTo>
                  <a:cubicBezTo>
                    <a:pt x="1466107" y="279974"/>
                    <a:pt x="1482426" y="277180"/>
                    <a:pt x="1484585" y="257749"/>
                  </a:cubicBezTo>
                  <a:cubicBezTo>
                    <a:pt x="1489538" y="212410"/>
                    <a:pt x="1493729" y="167198"/>
                    <a:pt x="1492332" y="122240"/>
                  </a:cubicBezTo>
                  <a:close/>
                </a:path>
              </a:pathLst>
            </a:custGeom>
            <a:solidFill>
              <a:srgbClr val="AB1F4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96082A92-6CA4-4CF9-97B4-55EF37A3852A}"/>
                </a:ext>
              </a:extLst>
            </p:cNvPr>
            <p:cNvSpPr/>
            <p:nvPr/>
          </p:nvSpPr>
          <p:spPr>
            <a:xfrm>
              <a:off x="1990472" y="4629181"/>
              <a:ext cx="1301964" cy="1025317"/>
            </a:xfrm>
            <a:custGeom>
              <a:avLst/>
              <a:gdLst>
                <a:gd name="connsiteX0" fmla="*/ 1276363 w 1301964"/>
                <a:gd name="connsiteY0" fmla="*/ 68 h 1025317"/>
                <a:gd name="connsiteX1" fmla="*/ 1297905 w 1301964"/>
                <a:gd name="connsiteY1" fmla="*/ 8480 h 1025317"/>
                <a:gd name="connsiteX2" fmla="*/ 1283636 w 1301964"/>
                <a:gd name="connsiteY2" fmla="*/ 569387 h 1025317"/>
                <a:gd name="connsiteX3" fmla="*/ 1247393 w 1301964"/>
                <a:gd name="connsiteY3" fmla="*/ 789678 h 1025317"/>
                <a:gd name="connsiteX4" fmla="*/ 1232943 w 1301964"/>
                <a:gd name="connsiteY4" fmla="*/ 872224 h 1025317"/>
                <a:gd name="connsiteX5" fmla="*/ 1163427 w 1301964"/>
                <a:gd name="connsiteY5" fmla="*/ 905481 h 1025317"/>
                <a:gd name="connsiteX6" fmla="*/ 565743 w 1301964"/>
                <a:gd name="connsiteY6" fmla="*/ 1025317 h 1025317"/>
                <a:gd name="connsiteX7" fmla="*/ 109134 w 1301964"/>
                <a:gd name="connsiteY7" fmla="*/ 956760 h 1025317"/>
                <a:gd name="connsiteX8" fmla="*/ 44036 w 1301964"/>
                <a:gd name="connsiteY8" fmla="*/ 933098 h 1025317"/>
                <a:gd name="connsiteX9" fmla="*/ 19638 w 1301964"/>
                <a:gd name="connsiteY9" fmla="*/ 834098 h 1025317"/>
                <a:gd name="connsiteX10" fmla="*/ 9142 w 1301964"/>
                <a:gd name="connsiteY10" fmla="*/ 477836 h 1025317"/>
                <a:gd name="connsiteX11" fmla="*/ 40983 w 1301964"/>
                <a:gd name="connsiteY11" fmla="*/ 233212 h 1025317"/>
                <a:gd name="connsiteX12" fmla="*/ 76636 w 1301964"/>
                <a:gd name="connsiteY12" fmla="*/ 7143 h 1025317"/>
                <a:gd name="connsiteX13" fmla="*/ 199990 w 1301964"/>
                <a:gd name="connsiteY13" fmla="*/ 10839 h 1025317"/>
                <a:gd name="connsiteX14" fmla="*/ 301920 w 1301964"/>
                <a:gd name="connsiteY14" fmla="*/ 18150 h 1025317"/>
                <a:gd name="connsiteX15" fmla="*/ 479520 w 1301964"/>
                <a:gd name="connsiteY15" fmla="*/ 33166 h 1025317"/>
                <a:gd name="connsiteX16" fmla="*/ 635854 w 1301964"/>
                <a:gd name="connsiteY16" fmla="*/ 44409 h 1025317"/>
                <a:gd name="connsiteX17" fmla="*/ 891327 w 1301964"/>
                <a:gd name="connsiteY17" fmla="*/ 42601 h 1025317"/>
                <a:gd name="connsiteX18" fmla="*/ 1158868 w 1301964"/>
                <a:gd name="connsiteY18" fmla="*/ 15949 h 1025317"/>
                <a:gd name="connsiteX19" fmla="*/ 1276363 w 1301964"/>
                <a:gd name="connsiteY19" fmla="*/ 68 h 102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1964" h="1025317">
                  <a:moveTo>
                    <a:pt x="1276363" y="68"/>
                  </a:moveTo>
                  <a:cubicBezTo>
                    <a:pt x="1284344" y="264"/>
                    <a:pt x="1293385" y="-1152"/>
                    <a:pt x="1297905" y="8480"/>
                  </a:cubicBezTo>
                  <a:cubicBezTo>
                    <a:pt x="1306121" y="195790"/>
                    <a:pt x="1302112" y="382903"/>
                    <a:pt x="1283636" y="569387"/>
                  </a:cubicBezTo>
                  <a:cubicBezTo>
                    <a:pt x="1276324" y="643289"/>
                    <a:pt x="1257259" y="715933"/>
                    <a:pt x="1247393" y="789678"/>
                  </a:cubicBezTo>
                  <a:lnTo>
                    <a:pt x="1232943" y="872224"/>
                  </a:lnTo>
                  <a:lnTo>
                    <a:pt x="1163427" y="905481"/>
                  </a:lnTo>
                  <a:cubicBezTo>
                    <a:pt x="979723" y="982647"/>
                    <a:pt x="777751" y="1025317"/>
                    <a:pt x="565743" y="1025317"/>
                  </a:cubicBezTo>
                  <a:cubicBezTo>
                    <a:pt x="406738" y="1025317"/>
                    <a:pt x="253377" y="1001315"/>
                    <a:pt x="109134" y="956760"/>
                  </a:cubicBezTo>
                  <a:lnTo>
                    <a:pt x="44036" y="933098"/>
                  </a:lnTo>
                  <a:lnTo>
                    <a:pt x="19638" y="834098"/>
                  </a:lnTo>
                  <a:cubicBezTo>
                    <a:pt x="-4538" y="715973"/>
                    <a:pt x="-4341" y="596983"/>
                    <a:pt x="9142" y="477836"/>
                  </a:cubicBezTo>
                  <a:cubicBezTo>
                    <a:pt x="18419" y="396151"/>
                    <a:pt x="28640" y="314504"/>
                    <a:pt x="40983" y="233212"/>
                  </a:cubicBezTo>
                  <a:cubicBezTo>
                    <a:pt x="51636" y="163163"/>
                    <a:pt x="70661" y="77508"/>
                    <a:pt x="76636" y="7143"/>
                  </a:cubicBezTo>
                  <a:cubicBezTo>
                    <a:pt x="122825" y="4352"/>
                    <a:pt x="164336" y="17521"/>
                    <a:pt x="199990" y="10839"/>
                  </a:cubicBezTo>
                  <a:cubicBezTo>
                    <a:pt x="234229" y="7301"/>
                    <a:pt x="267995" y="14887"/>
                    <a:pt x="301920" y="18150"/>
                  </a:cubicBezTo>
                  <a:cubicBezTo>
                    <a:pt x="361080" y="23811"/>
                    <a:pt x="420359" y="27859"/>
                    <a:pt x="479520" y="33166"/>
                  </a:cubicBezTo>
                  <a:cubicBezTo>
                    <a:pt x="531566" y="37844"/>
                    <a:pt x="583729" y="40753"/>
                    <a:pt x="635854" y="44409"/>
                  </a:cubicBezTo>
                  <a:cubicBezTo>
                    <a:pt x="641161" y="45863"/>
                    <a:pt x="811646" y="45981"/>
                    <a:pt x="891327" y="42601"/>
                  </a:cubicBezTo>
                  <a:cubicBezTo>
                    <a:pt x="980913" y="38827"/>
                    <a:pt x="1070421" y="31515"/>
                    <a:pt x="1158868" y="15949"/>
                  </a:cubicBezTo>
                  <a:cubicBezTo>
                    <a:pt x="1197902" y="9069"/>
                    <a:pt x="1236346" y="-916"/>
                    <a:pt x="1276363" y="68"/>
                  </a:cubicBezTo>
                  <a:close/>
                </a:path>
              </a:pathLst>
            </a:custGeom>
            <a:solidFill>
              <a:srgbClr val="13173A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59">
              <a:extLst>
                <a:ext uri="{FF2B5EF4-FFF2-40B4-BE49-F238E27FC236}">
                  <a16:creationId xmlns:a16="http://schemas.microsoft.com/office/drawing/2014/main" id="{0F4FAB5E-C9A1-4E61-86CE-65857797E826}"/>
                </a:ext>
              </a:extLst>
            </p:cNvPr>
            <p:cNvSpPr/>
            <p:nvPr/>
          </p:nvSpPr>
          <p:spPr>
            <a:xfrm>
              <a:off x="2491444" y="3585608"/>
              <a:ext cx="928453" cy="271864"/>
            </a:xfrm>
            <a:custGeom>
              <a:avLst/>
              <a:gdLst>
                <a:gd name="connsiteX0" fmla="*/ 75457 w 1499808"/>
                <a:gd name="connsiteY0" fmla="*/ 267416 h 439165"/>
                <a:gd name="connsiteX1" fmla="*/ 73933 w 1499808"/>
                <a:gd name="connsiteY1" fmla="*/ 253065 h 439165"/>
                <a:gd name="connsiteX2" fmla="*/ 91332 w 1499808"/>
                <a:gd name="connsiteY2" fmla="*/ 236428 h 439165"/>
                <a:gd name="connsiteX3" fmla="*/ 357841 w 1499808"/>
                <a:gd name="connsiteY3" fmla="*/ 169436 h 439165"/>
                <a:gd name="connsiteX4" fmla="*/ 783799 w 1499808"/>
                <a:gd name="connsiteY4" fmla="*/ 96030 h 439165"/>
                <a:gd name="connsiteX5" fmla="*/ 1356379 w 1499808"/>
                <a:gd name="connsiteY5" fmla="*/ 6813 h 439165"/>
                <a:gd name="connsiteX6" fmla="*/ 1416704 w 1499808"/>
                <a:gd name="connsiteY6" fmla="*/ 2875 h 439165"/>
                <a:gd name="connsiteX7" fmla="*/ 1469409 w 1499808"/>
                <a:gd name="connsiteY7" fmla="*/ 4717 h 439165"/>
                <a:gd name="connsiteX8" fmla="*/ 1498302 w 1499808"/>
                <a:gd name="connsiteY8" fmla="*/ 39197 h 439165"/>
                <a:gd name="connsiteX9" fmla="*/ 1446486 w 1499808"/>
                <a:gd name="connsiteY9" fmla="*/ 148037 h 439165"/>
                <a:gd name="connsiteX10" fmla="*/ 1426546 w 1499808"/>
                <a:gd name="connsiteY10" fmla="*/ 177056 h 439165"/>
                <a:gd name="connsiteX11" fmla="*/ 1463948 w 1499808"/>
                <a:gd name="connsiteY11" fmla="*/ 178961 h 439165"/>
                <a:gd name="connsiteX12" fmla="*/ 1438103 w 1499808"/>
                <a:gd name="connsiteY12" fmla="*/ 191344 h 439165"/>
                <a:gd name="connsiteX13" fmla="*/ 1146384 w 1499808"/>
                <a:gd name="connsiteY13" fmla="*/ 228491 h 439165"/>
                <a:gd name="connsiteX14" fmla="*/ 520655 w 1499808"/>
                <a:gd name="connsiteY14" fmla="*/ 327488 h 439165"/>
                <a:gd name="connsiteX15" fmla="*/ 159848 w 1499808"/>
                <a:gd name="connsiteY15" fmla="*/ 416007 h 439165"/>
                <a:gd name="connsiteX16" fmla="*/ 88855 w 1499808"/>
                <a:gd name="connsiteY16" fmla="*/ 423563 h 439165"/>
                <a:gd name="connsiteX17" fmla="*/ 24276 w 1499808"/>
                <a:gd name="connsiteY17" fmla="*/ 436708 h 439165"/>
                <a:gd name="connsiteX18" fmla="*/ 1035 w 1499808"/>
                <a:gd name="connsiteY18" fmla="*/ 417848 h 439165"/>
                <a:gd name="connsiteX19" fmla="*/ 44786 w 1499808"/>
                <a:gd name="connsiteY19" fmla="*/ 396512 h 439165"/>
                <a:gd name="connsiteX20" fmla="*/ 188804 w 1499808"/>
                <a:gd name="connsiteY20" fmla="*/ 369144 h 439165"/>
                <a:gd name="connsiteX21" fmla="*/ 546246 w 1499808"/>
                <a:gd name="connsiteY21" fmla="*/ 272115 h 439165"/>
                <a:gd name="connsiteX22" fmla="*/ 579647 w 1499808"/>
                <a:gd name="connsiteY22" fmla="*/ 262908 h 439165"/>
                <a:gd name="connsiteX23" fmla="*/ 1042562 w 1499808"/>
                <a:gd name="connsiteY23" fmla="*/ 196678 h 439165"/>
                <a:gd name="connsiteX24" fmla="*/ 1331296 w 1499808"/>
                <a:gd name="connsiteY24" fmla="*/ 156355 h 439165"/>
                <a:gd name="connsiteX25" fmla="*/ 1355172 w 1499808"/>
                <a:gd name="connsiteY25" fmla="*/ 153751 h 439165"/>
                <a:gd name="connsiteX26" fmla="*/ 1461344 w 1499808"/>
                <a:gd name="connsiteY26" fmla="*/ 58692 h 439165"/>
                <a:gd name="connsiteX27" fmla="*/ 1439881 w 1499808"/>
                <a:gd name="connsiteY27" fmla="*/ 39578 h 439165"/>
                <a:gd name="connsiteX28" fmla="*/ 1255033 w 1499808"/>
                <a:gd name="connsiteY28" fmla="*/ 64026 h 439165"/>
                <a:gd name="connsiteX29" fmla="*/ 809644 w 1499808"/>
                <a:gd name="connsiteY29" fmla="*/ 132733 h 439165"/>
                <a:gd name="connsiteX30" fmla="*/ 516465 w 1499808"/>
                <a:gd name="connsiteY30" fmla="*/ 174897 h 439165"/>
                <a:gd name="connsiteX31" fmla="*/ 262591 w 1499808"/>
                <a:gd name="connsiteY31" fmla="*/ 240175 h 439165"/>
                <a:gd name="connsiteX32" fmla="*/ 108159 w 1499808"/>
                <a:gd name="connsiteY32" fmla="*/ 272370 h 439165"/>
                <a:gd name="connsiteX33" fmla="*/ 75457 w 1499808"/>
                <a:gd name="connsiteY33" fmla="*/ 267416 h 439165"/>
                <a:gd name="connsiteX34" fmla="*/ 75457 w 1499808"/>
                <a:gd name="connsiteY34" fmla="*/ 267416 h 43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9808" h="439165">
                  <a:moveTo>
                    <a:pt x="75457" y="267416"/>
                  </a:moveTo>
                  <a:cubicBezTo>
                    <a:pt x="74949" y="262654"/>
                    <a:pt x="74441" y="257828"/>
                    <a:pt x="73933" y="253065"/>
                  </a:cubicBezTo>
                  <a:cubicBezTo>
                    <a:pt x="73742" y="241254"/>
                    <a:pt x="82886" y="237254"/>
                    <a:pt x="91332" y="236428"/>
                  </a:cubicBezTo>
                  <a:cubicBezTo>
                    <a:pt x="183470" y="227348"/>
                    <a:pt x="269005" y="191534"/>
                    <a:pt x="357841" y="169436"/>
                  </a:cubicBezTo>
                  <a:cubicBezTo>
                    <a:pt x="498176" y="134511"/>
                    <a:pt x="640607" y="114128"/>
                    <a:pt x="783799" y="96030"/>
                  </a:cubicBezTo>
                  <a:cubicBezTo>
                    <a:pt x="975506" y="71963"/>
                    <a:pt x="1165562" y="37038"/>
                    <a:pt x="1356379" y="6813"/>
                  </a:cubicBezTo>
                  <a:cubicBezTo>
                    <a:pt x="1376127" y="3701"/>
                    <a:pt x="1396066" y="-4237"/>
                    <a:pt x="1416704" y="2875"/>
                  </a:cubicBezTo>
                  <a:cubicBezTo>
                    <a:pt x="1434040" y="9353"/>
                    <a:pt x="1451819" y="3891"/>
                    <a:pt x="1469409" y="4717"/>
                  </a:cubicBezTo>
                  <a:cubicBezTo>
                    <a:pt x="1496079" y="6050"/>
                    <a:pt x="1503381" y="13035"/>
                    <a:pt x="1498302" y="39197"/>
                  </a:cubicBezTo>
                  <a:cubicBezTo>
                    <a:pt x="1490427" y="79710"/>
                    <a:pt x="1476584" y="117810"/>
                    <a:pt x="1446486" y="148037"/>
                  </a:cubicBezTo>
                  <a:cubicBezTo>
                    <a:pt x="1438612" y="155974"/>
                    <a:pt x="1429785" y="163594"/>
                    <a:pt x="1426546" y="177056"/>
                  </a:cubicBezTo>
                  <a:cubicBezTo>
                    <a:pt x="1439627" y="177754"/>
                    <a:pt x="1451756" y="178326"/>
                    <a:pt x="1463948" y="178961"/>
                  </a:cubicBezTo>
                  <a:cubicBezTo>
                    <a:pt x="1460202" y="193122"/>
                    <a:pt x="1447374" y="190200"/>
                    <a:pt x="1438103" y="191344"/>
                  </a:cubicBezTo>
                  <a:cubicBezTo>
                    <a:pt x="1340758" y="202837"/>
                    <a:pt x="1243031" y="212934"/>
                    <a:pt x="1146384" y="228491"/>
                  </a:cubicBezTo>
                  <a:cubicBezTo>
                    <a:pt x="937850" y="262083"/>
                    <a:pt x="725760" y="273513"/>
                    <a:pt x="520655" y="327488"/>
                  </a:cubicBezTo>
                  <a:cubicBezTo>
                    <a:pt x="400831" y="358983"/>
                    <a:pt x="281387" y="391622"/>
                    <a:pt x="159848" y="416007"/>
                  </a:cubicBezTo>
                  <a:cubicBezTo>
                    <a:pt x="136417" y="420706"/>
                    <a:pt x="112985" y="425785"/>
                    <a:pt x="88855" y="423563"/>
                  </a:cubicBezTo>
                  <a:cubicBezTo>
                    <a:pt x="66059" y="421214"/>
                    <a:pt x="45231" y="430421"/>
                    <a:pt x="24276" y="436708"/>
                  </a:cubicBezTo>
                  <a:cubicBezTo>
                    <a:pt x="4908" y="442486"/>
                    <a:pt x="-3029" y="438803"/>
                    <a:pt x="1035" y="417848"/>
                  </a:cubicBezTo>
                  <a:cubicBezTo>
                    <a:pt x="10496" y="400322"/>
                    <a:pt x="28530" y="399370"/>
                    <a:pt x="44786" y="396512"/>
                  </a:cubicBezTo>
                  <a:cubicBezTo>
                    <a:pt x="92919" y="388066"/>
                    <a:pt x="140798" y="378541"/>
                    <a:pt x="188804" y="369144"/>
                  </a:cubicBezTo>
                  <a:cubicBezTo>
                    <a:pt x="310280" y="345458"/>
                    <a:pt x="426993" y="304056"/>
                    <a:pt x="546246" y="272115"/>
                  </a:cubicBezTo>
                  <a:cubicBezTo>
                    <a:pt x="557359" y="269131"/>
                    <a:pt x="568407" y="265765"/>
                    <a:pt x="579647" y="262908"/>
                  </a:cubicBezTo>
                  <a:cubicBezTo>
                    <a:pt x="733190" y="235794"/>
                    <a:pt x="887685" y="215093"/>
                    <a:pt x="1042562" y="196678"/>
                  </a:cubicBezTo>
                  <a:cubicBezTo>
                    <a:pt x="1139018" y="185184"/>
                    <a:pt x="1234840" y="168039"/>
                    <a:pt x="1331296" y="156355"/>
                  </a:cubicBezTo>
                  <a:cubicBezTo>
                    <a:pt x="1339234" y="155403"/>
                    <a:pt x="1347171" y="154132"/>
                    <a:pt x="1355172" y="153751"/>
                  </a:cubicBezTo>
                  <a:cubicBezTo>
                    <a:pt x="1407115" y="151212"/>
                    <a:pt x="1452264" y="110318"/>
                    <a:pt x="1461344" y="58692"/>
                  </a:cubicBezTo>
                  <a:cubicBezTo>
                    <a:pt x="1464710" y="39325"/>
                    <a:pt x="1454550" y="37483"/>
                    <a:pt x="1439881" y="39578"/>
                  </a:cubicBezTo>
                  <a:cubicBezTo>
                    <a:pt x="1376890" y="37419"/>
                    <a:pt x="1316374" y="54438"/>
                    <a:pt x="1255033" y="64026"/>
                  </a:cubicBezTo>
                  <a:cubicBezTo>
                    <a:pt x="1106634" y="87203"/>
                    <a:pt x="958171" y="110063"/>
                    <a:pt x="809644" y="132733"/>
                  </a:cubicBezTo>
                  <a:cubicBezTo>
                    <a:pt x="712044" y="147592"/>
                    <a:pt x="613048" y="153815"/>
                    <a:pt x="516465" y="174897"/>
                  </a:cubicBezTo>
                  <a:cubicBezTo>
                    <a:pt x="431121" y="193503"/>
                    <a:pt x="347681" y="220045"/>
                    <a:pt x="262591" y="240175"/>
                  </a:cubicBezTo>
                  <a:cubicBezTo>
                    <a:pt x="211347" y="252240"/>
                    <a:pt x="160229" y="264369"/>
                    <a:pt x="108159" y="272370"/>
                  </a:cubicBezTo>
                  <a:cubicBezTo>
                    <a:pt x="96729" y="274084"/>
                    <a:pt x="84918" y="278084"/>
                    <a:pt x="75457" y="267416"/>
                  </a:cubicBezTo>
                  <a:lnTo>
                    <a:pt x="75457" y="267416"/>
                  </a:lnTo>
                  <a:close/>
                </a:path>
              </a:pathLst>
            </a:custGeom>
            <a:solidFill>
              <a:srgbClr val="E7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60">
              <a:extLst>
                <a:ext uri="{FF2B5EF4-FFF2-40B4-BE49-F238E27FC236}">
                  <a16:creationId xmlns:a16="http://schemas.microsoft.com/office/drawing/2014/main" id="{565360E7-DDDC-4A55-915F-BACF95EC15BC}"/>
                </a:ext>
              </a:extLst>
            </p:cNvPr>
            <p:cNvSpPr/>
            <p:nvPr/>
          </p:nvSpPr>
          <p:spPr>
            <a:xfrm>
              <a:off x="2434933" y="3449132"/>
              <a:ext cx="983745" cy="311411"/>
            </a:xfrm>
            <a:custGeom>
              <a:avLst/>
              <a:gdLst>
                <a:gd name="connsiteX0" fmla="*/ 1507228 w 1589126"/>
                <a:gd name="connsiteY0" fmla="*/ 223782 h 503048"/>
                <a:gd name="connsiteX1" fmla="*/ 1305235 w 1589126"/>
                <a:gd name="connsiteY1" fmla="*/ 258643 h 503048"/>
                <a:gd name="connsiteX2" fmla="*/ 910074 w 1589126"/>
                <a:gd name="connsiteY2" fmla="*/ 320302 h 503048"/>
                <a:gd name="connsiteX3" fmla="*/ 664329 w 1589126"/>
                <a:gd name="connsiteY3" fmla="*/ 353576 h 503048"/>
                <a:gd name="connsiteX4" fmla="*/ 291584 w 1589126"/>
                <a:gd name="connsiteY4" fmla="*/ 444190 h 503048"/>
                <a:gd name="connsiteX5" fmla="*/ 197477 w 1589126"/>
                <a:gd name="connsiteY5" fmla="*/ 462478 h 503048"/>
                <a:gd name="connsiteX6" fmla="*/ 165791 w 1589126"/>
                <a:gd name="connsiteY6" fmla="*/ 474861 h 503048"/>
                <a:gd name="connsiteX7" fmla="*/ 30472 w 1589126"/>
                <a:gd name="connsiteY7" fmla="*/ 500833 h 503048"/>
                <a:gd name="connsiteX8" fmla="*/ 373 w 1589126"/>
                <a:gd name="connsiteY8" fmla="*/ 493593 h 503048"/>
                <a:gd name="connsiteX9" fmla="*/ 22535 w 1589126"/>
                <a:gd name="connsiteY9" fmla="*/ 474607 h 503048"/>
                <a:gd name="connsiteX10" fmla="*/ 91686 w 1589126"/>
                <a:gd name="connsiteY10" fmla="*/ 458414 h 503048"/>
                <a:gd name="connsiteX11" fmla="*/ 485640 w 1589126"/>
                <a:gd name="connsiteY11" fmla="*/ 361894 h 503048"/>
                <a:gd name="connsiteX12" fmla="*/ 680903 w 1589126"/>
                <a:gd name="connsiteY12" fmla="*/ 318206 h 503048"/>
                <a:gd name="connsiteX13" fmla="*/ 1292662 w 1589126"/>
                <a:gd name="connsiteY13" fmla="*/ 228417 h 503048"/>
                <a:gd name="connsiteX14" fmla="*/ 1448173 w 1589126"/>
                <a:gd name="connsiteY14" fmla="*/ 204033 h 503048"/>
                <a:gd name="connsiteX15" fmla="*/ 1547424 w 1589126"/>
                <a:gd name="connsiteY15" fmla="*/ 119832 h 503048"/>
                <a:gd name="connsiteX16" fmla="*/ 1498910 w 1589126"/>
                <a:gd name="connsiteY16" fmla="*/ 51506 h 503048"/>
                <a:gd name="connsiteX17" fmla="*/ 1483225 w 1589126"/>
                <a:gd name="connsiteY17" fmla="*/ 54364 h 503048"/>
                <a:gd name="connsiteX18" fmla="*/ 1122672 w 1589126"/>
                <a:gd name="connsiteY18" fmla="*/ 113165 h 503048"/>
                <a:gd name="connsiteX19" fmla="*/ 772978 w 1589126"/>
                <a:gd name="connsiteY19" fmla="*/ 172537 h 503048"/>
                <a:gd name="connsiteX20" fmla="*/ 401058 w 1589126"/>
                <a:gd name="connsiteY20" fmla="*/ 271597 h 503048"/>
                <a:gd name="connsiteX21" fmla="*/ 139946 w 1589126"/>
                <a:gd name="connsiteY21" fmla="*/ 340558 h 503048"/>
                <a:gd name="connsiteX22" fmla="*/ 109085 w 1589126"/>
                <a:gd name="connsiteY22" fmla="*/ 340749 h 503048"/>
                <a:gd name="connsiteX23" fmla="*/ 91940 w 1589126"/>
                <a:gd name="connsiteY23" fmla="*/ 331414 h 503048"/>
                <a:gd name="connsiteX24" fmla="*/ 107307 w 1589126"/>
                <a:gd name="connsiteY24" fmla="*/ 316174 h 503048"/>
                <a:gd name="connsiteX25" fmla="*/ 189413 w 1589126"/>
                <a:gd name="connsiteY25" fmla="*/ 286520 h 503048"/>
                <a:gd name="connsiteX26" fmla="*/ 211955 w 1589126"/>
                <a:gd name="connsiteY26" fmla="*/ 273629 h 503048"/>
                <a:gd name="connsiteX27" fmla="*/ 796219 w 1589126"/>
                <a:gd name="connsiteY27" fmla="*/ 124214 h 503048"/>
                <a:gd name="connsiteX28" fmla="*/ 1298250 w 1589126"/>
                <a:gd name="connsiteY28" fmla="*/ 36520 h 503048"/>
                <a:gd name="connsiteX29" fmla="*/ 1495354 w 1589126"/>
                <a:gd name="connsiteY29" fmla="*/ 2167 h 503048"/>
                <a:gd name="connsiteX30" fmla="*/ 1544757 w 1589126"/>
                <a:gd name="connsiteY30" fmla="*/ 12835 h 503048"/>
                <a:gd name="connsiteX31" fmla="*/ 1573459 w 1589126"/>
                <a:gd name="connsiteY31" fmla="*/ 141105 h 503048"/>
                <a:gd name="connsiteX32" fmla="*/ 1507228 w 1589126"/>
                <a:gd name="connsiteY32" fmla="*/ 223782 h 503048"/>
                <a:gd name="connsiteX33" fmla="*/ 1507228 w 1589126"/>
                <a:gd name="connsiteY33" fmla="*/ 223782 h 50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9126" h="503048">
                  <a:moveTo>
                    <a:pt x="1507228" y="223782"/>
                  </a:moveTo>
                  <a:cubicBezTo>
                    <a:pt x="1439918" y="235466"/>
                    <a:pt x="1372672" y="247785"/>
                    <a:pt x="1305235" y="258643"/>
                  </a:cubicBezTo>
                  <a:cubicBezTo>
                    <a:pt x="1173599" y="279725"/>
                    <a:pt x="1041900" y="300617"/>
                    <a:pt x="910074" y="320302"/>
                  </a:cubicBezTo>
                  <a:cubicBezTo>
                    <a:pt x="828286" y="332494"/>
                    <a:pt x="745800" y="339923"/>
                    <a:pt x="664329" y="353576"/>
                  </a:cubicBezTo>
                  <a:cubicBezTo>
                    <a:pt x="538028" y="374721"/>
                    <a:pt x="413758" y="405328"/>
                    <a:pt x="291584" y="444190"/>
                  </a:cubicBezTo>
                  <a:cubicBezTo>
                    <a:pt x="260914" y="453969"/>
                    <a:pt x="229291" y="459176"/>
                    <a:pt x="197477" y="462478"/>
                  </a:cubicBezTo>
                  <a:cubicBezTo>
                    <a:pt x="185539" y="463748"/>
                    <a:pt x="174871" y="466733"/>
                    <a:pt x="165791" y="474861"/>
                  </a:cubicBezTo>
                  <a:cubicBezTo>
                    <a:pt x="120452" y="482545"/>
                    <a:pt x="76446" y="497276"/>
                    <a:pt x="30472" y="500833"/>
                  </a:cubicBezTo>
                  <a:cubicBezTo>
                    <a:pt x="20249" y="501595"/>
                    <a:pt x="3993" y="508389"/>
                    <a:pt x="373" y="493593"/>
                  </a:cubicBezTo>
                  <a:cubicBezTo>
                    <a:pt x="-2802" y="480449"/>
                    <a:pt x="15105" y="481274"/>
                    <a:pt x="22535" y="474607"/>
                  </a:cubicBezTo>
                  <a:cubicBezTo>
                    <a:pt x="43617" y="461018"/>
                    <a:pt x="68763" y="462605"/>
                    <a:pt x="91686" y="458414"/>
                  </a:cubicBezTo>
                  <a:cubicBezTo>
                    <a:pt x="224909" y="433840"/>
                    <a:pt x="354068" y="392755"/>
                    <a:pt x="485640" y="361894"/>
                  </a:cubicBezTo>
                  <a:cubicBezTo>
                    <a:pt x="550601" y="346654"/>
                    <a:pt x="615053" y="329509"/>
                    <a:pt x="680903" y="318206"/>
                  </a:cubicBezTo>
                  <a:cubicBezTo>
                    <a:pt x="887468" y="306268"/>
                    <a:pt x="1089081" y="260104"/>
                    <a:pt x="1292662" y="228417"/>
                  </a:cubicBezTo>
                  <a:cubicBezTo>
                    <a:pt x="1344478" y="220416"/>
                    <a:pt x="1396421" y="212923"/>
                    <a:pt x="1448173" y="204033"/>
                  </a:cubicBezTo>
                  <a:cubicBezTo>
                    <a:pt x="1497894" y="195397"/>
                    <a:pt x="1528818" y="164536"/>
                    <a:pt x="1547424" y="119832"/>
                  </a:cubicBezTo>
                  <a:cubicBezTo>
                    <a:pt x="1566537" y="73795"/>
                    <a:pt x="1548694" y="49601"/>
                    <a:pt x="1498910" y="51506"/>
                  </a:cubicBezTo>
                  <a:cubicBezTo>
                    <a:pt x="1493512" y="51697"/>
                    <a:pt x="1488369" y="52903"/>
                    <a:pt x="1483225" y="54364"/>
                  </a:cubicBezTo>
                  <a:cubicBezTo>
                    <a:pt x="1362956" y="73350"/>
                    <a:pt x="1242751" y="93099"/>
                    <a:pt x="1122672" y="113165"/>
                  </a:cubicBezTo>
                  <a:cubicBezTo>
                    <a:pt x="1006023" y="132659"/>
                    <a:pt x="889246" y="151074"/>
                    <a:pt x="772978" y="172537"/>
                  </a:cubicBezTo>
                  <a:cubicBezTo>
                    <a:pt x="646613" y="195842"/>
                    <a:pt x="525074" y="238831"/>
                    <a:pt x="401058" y="271597"/>
                  </a:cubicBezTo>
                  <a:cubicBezTo>
                    <a:pt x="314000" y="294584"/>
                    <a:pt x="227068" y="318016"/>
                    <a:pt x="139946" y="340558"/>
                  </a:cubicBezTo>
                  <a:cubicBezTo>
                    <a:pt x="129850" y="343162"/>
                    <a:pt x="119372" y="347797"/>
                    <a:pt x="109085" y="340749"/>
                  </a:cubicBezTo>
                  <a:cubicBezTo>
                    <a:pt x="102481" y="339098"/>
                    <a:pt x="93210" y="340558"/>
                    <a:pt x="91940" y="331414"/>
                  </a:cubicBezTo>
                  <a:cubicBezTo>
                    <a:pt x="90416" y="320810"/>
                    <a:pt x="100005" y="318841"/>
                    <a:pt x="107307" y="316174"/>
                  </a:cubicBezTo>
                  <a:cubicBezTo>
                    <a:pt x="134612" y="306141"/>
                    <a:pt x="162044" y="296426"/>
                    <a:pt x="189413" y="286520"/>
                  </a:cubicBezTo>
                  <a:cubicBezTo>
                    <a:pt x="194493" y="278011"/>
                    <a:pt x="203383" y="275598"/>
                    <a:pt x="211955" y="273629"/>
                  </a:cubicBezTo>
                  <a:cubicBezTo>
                    <a:pt x="407789" y="227909"/>
                    <a:pt x="599305" y="164409"/>
                    <a:pt x="796219" y="124214"/>
                  </a:cubicBezTo>
                  <a:cubicBezTo>
                    <a:pt x="962589" y="90305"/>
                    <a:pt x="1131308" y="67889"/>
                    <a:pt x="1298250" y="36520"/>
                  </a:cubicBezTo>
                  <a:cubicBezTo>
                    <a:pt x="1363782" y="24201"/>
                    <a:pt x="1429949" y="15184"/>
                    <a:pt x="1495354" y="2167"/>
                  </a:cubicBezTo>
                  <a:cubicBezTo>
                    <a:pt x="1513261" y="-1389"/>
                    <a:pt x="1530787" y="-2215"/>
                    <a:pt x="1544757" y="12835"/>
                  </a:cubicBezTo>
                  <a:cubicBezTo>
                    <a:pt x="1594541" y="53856"/>
                    <a:pt x="1599875" y="80589"/>
                    <a:pt x="1573459" y="141105"/>
                  </a:cubicBezTo>
                  <a:cubicBezTo>
                    <a:pt x="1558727" y="174950"/>
                    <a:pt x="1533327" y="199398"/>
                    <a:pt x="1507228" y="223782"/>
                  </a:cubicBezTo>
                  <a:lnTo>
                    <a:pt x="1507228" y="223782"/>
                  </a:lnTo>
                  <a:close/>
                </a:path>
              </a:pathLst>
            </a:custGeom>
            <a:solidFill>
              <a:srgbClr val="7E435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61">
              <a:extLst>
                <a:ext uri="{FF2B5EF4-FFF2-40B4-BE49-F238E27FC236}">
                  <a16:creationId xmlns:a16="http://schemas.microsoft.com/office/drawing/2014/main" id="{CEA44F00-4956-4711-A28E-256C8A321DA3}"/>
                </a:ext>
              </a:extLst>
            </p:cNvPr>
            <p:cNvSpPr/>
            <p:nvPr/>
          </p:nvSpPr>
          <p:spPr>
            <a:xfrm>
              <a:off x="2464342" y="3329528"/>
              <a:ext cx="972467" cy="296698"/>
            </a:xfrm>
            <a:custGeom>
              <a:avLst/>
              <a:gdLst>
                <a:gd name="connsiteX0" fmla="*/ 1497821 w 1570909"/>
                <a:gd name="connsiteY0" fmla="*/ 206613 h 479282"/>
                <a:gd name="connsiteX1" fmla="*/ 1363773 w 1570909"/>
                <a:gd name="connsiteY1" fmla="*/ 218996 h 479282"/>
                <a:gd name="connsiteX2" fmla="*/ 779954 w 1570909"/>
                <a:gd name="connsiteY2" fmla="*/ 318310 h 479282"/>
                <a:gd name="connsiteX3" fmla="*/ 472233 w 1570909"/>
                <a:gd name="connsiteY3" fmla="*/ 395653 h 479282"/>
                <a:gd name="connsiteX4" fmla="*/ 141207 w 1570909"/>
                <a:gd name="connsiteY4" fmla="*/ 479282 h 479282"/>
                <a:gd name="connsiteX5" fmla="*/ 129142 w 1570909"/>
                <a:gd name="connsiteY5" fmla="*/ 463534 h 479282"/>
                <a:gd name="connsiteX6" fmla="*/ 147240 w 1570909"/>
                <a:gd name="connsiteY6" fmla="*/ 453311 h 479282"/>
                <a:gd name="connsiteX7" fmla="*/ 734678 w 1570909"/>
                <a:gd name="connsiteY7" fmla="*/ 295005 h 479282"/>
                <a:gd name="connsiteX8" fmla="*/ 1009189 w 1570909"/>
                <a:gd name="connsiteY8" fmla="*/ 250873 h 479282"/>
                <a:gd name="connsiteX9" fmla="*/ 1489503 w 1570909"/>
                <a:gd name="connsiteY9" fmla="*/ 171688 h 479282"/>
                <a:gd name="connsiteX10" fmla="*/ 1507918 w 1570909"/>
                <a:gd name="connsiteY10" fmla="*/ 168513 h 479282"/>
                <a:gd name="connsiteX11" fmla="*/ 1531603 w 1570909"/>
                <a:gd name="connsiteY11" fmla="*/ 128445 h 479282"/>
                <a:gd name="connsiteX12" fmla="*/ 1474453 w 1570909"/>
                <a:gd name="connsiteY12" fmla="*/ 40053 h 479282"/>
                <a:gd name="connsiteX13" fmla="*/ 1444608 w 1570909"/>
                <a:gd name="connsiteY13" fmla="*/ 33639 h 479282"/>
                <a:gd name="connsiteX14" fmla="*/ 839199 w 1570909"/>
                <a:gd name="connsiteY14" fmla="*/ 134160 h 479282"/>
                <a:gd name="connsiteX15" fmla="*/ 244268 w 1570909"/>
                <a:gd name="connsiteY15" fmla="*/ 285163 h 479282"/>
                <a:gd name="connsiteX16" fmla="*/ 66976 w 1570909"/>
                <a:gd name="connsiteY16" fmla="*/ 336090 h 479282"/>
                <a:gd name="connsiteX17" fmla="*/ 32749 w 1570909"/>
                <a:gd name="connsiteY17" fmla="*/ 339201 h 479282"/>
                <a:gd name="connsiteX18" fmla="*/ 174 w 1570909"/>
                <a:gd name="connsiteY18" fmla="*/ 331645 h 479282"/>
                <a:gd name="connsiteX19" fmla="*/ 28812 w 1570909"/>
                <a:gd name="connsiteY19" fmla="*/ 313166 h 479282"/>
                <a:gd name="connsiteX20" fmla="*/ 541956 w 1570909"/>
                <a:gd name="connsiteY20" fmla="*/ 161782 h 479282"/>
                <a:gd name="connsiteX21" fmla="*/ 956547 w 1570909"/>
                <a:gd name="connsiteY21" fmla="*/ 82534 h 479282"/>
                <a:gd name="connsiteX22" fmla="*/ 1351835 w 1570909"/>
                <a:gd name="connsiteY22" fmla="*/ 14780 h 479282"/>
                <a:gd name="connsiteX23" fmla="*/ 1430448 w 1570909"/>
                <a:gd name="connsiteY23" fmla="*/ 1762 h 479282"/>
                <a:gd name="connsiteX24" fmla="*/ 1526714 w 1570909"/>
                <a:gd name="connsiteY24" fmla="*/ 47927 h 479282"/>
                <a:gd name="connsiteX25" fmla="*/ 1566846 w 1570909"/>
                <a:gd name="connsiteY25" fmla="*/ 131683 h 479282"/>
                <a:gd name="connsiteX26" fmla="*/ 1526841 w 1570909"/>
                <a:gd name="connsiteY26" fmla="*/ 195120 h 479282"/>
                <a:gd name="connsiteX27" fmla="*/ 1497821 w 1570909"/>
                <a:gd name="connsiteY27" fmla="*/ 206613 h 479282"/>
                <a:gd name="connsiteX28" fmla="*/ 1497821 w 1570909"/>
                <a:gd name="connsiteY28" fmla="*/ 206613 h 47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0909" h="479282">
                  <a:moveTo>
                    <a:pt x="1497821" y="206613"/>
                  </a:moveTo>
                  <a:cubicBezTo>
                    <a:pt x="1451530" y="192643"/>
                    <a:pt x="1407905" y="211884"/>
                    <a:pt x="1363773" y="218996"/>
                  </a:cubicBezTo>
                  <a:cubicBezTo>
                    <a:pt x="1168955" y="250619"/>
                    <a:pt x="975153" y="288655"/>
                    <a:pt x="779954" y="318310"/>
                  </a:cubicBezTo>
                  <a:cubicBezTo>
                    <a:pt x="675052" y="334248"/>
                    <a:pt x="574849" y="369872"/>
                    <a:pt x="472233" y="395653"/>
                  </a:cubicBezTo>
                  <a:cubicBezTo>
                    <a:pt x="361933" y="423466"/>
                    <a:pt x="251570" y="451406"/>
                    <a:pt x="141207" y="479282"/>
                  </a:cubicBezTo>
                  <a:cubicBezTo>
                    <a:pt x="130984" y="478838"/>
                    <a:pt x="129015" y="471980"/>
                    <a:pt x="129142" y="463534"/>
                  </a:cubicBezTo>
                  <a:cubicBezTo>
                    <a:pt x="133270" y="456740"/>
                    <a:pt x="140445" y="455152"/>
                    <a:pt x="147240" y="453311"/>
                  </a:cubicBezTo>
                  <a:cubicBezTo>
                    <a:pt x="343010" y="400606"/>
                    <a:pt x="538209" y="345361"/>
                    <a:pt x="734678" y="295005"/>
                  </a:cubicBezTo>
                  <a:cubicBezTo>
                    <a:pt x="826753" y="283702"/>
                    <a:pt x="917749" y="265732"/>
                    <a:pt x="1009189" y="250873"/>
                  </a:cubicBezTo>
                  <a:cubicBezTo>
                    <a:pt x="1169336" y="224838"/>
                    <a:pt x="1329229" y="196961"/>
                    <a:pt x="1489503" y="171688"/>
                  </a:cubicBezTo>
                  <a:cubicBezTo>
                    <a:pt x="1495662" y="170736"/>
                    <a:pt x="1501822" y="169847"/>
                    <a:pt x="1507918" y="168513"/>
                  </a:cubicBezTo>
                  <a:cubicBezTo>
                    <a:pt x="1533572" y="162735"/>
                    <a:pt x="1539096" y="154226"/>
                    <a:pt x="1531603" y="128445"/>
                  </a:cubicBezTo>
                  <a:cubicBezTo>
                    <a:pt x="1521443" y="93393"/>
                    <a:pt x="1503727" y="62913"/>
                    <a:pt x="1474453" y="40053"/>
                  </a:cubicBezTo>
                  <a:cubicBezTo>
                    <a:pt x="1465627" y="32687"/>
                    <a:pt x="1456229" y="31734"/>
                    <a:pt x="1444608" y="33639"/>
                  </a:cubicBezTo>
                  <a:cubicBezTo>
                    <a:pt x="1242742" y="66786"/>
                    <a:pt x="1041828" y="106918"/>
                    <a:pt x="839199" y="134160"/>
                  </a:cubicBezTo>
                  <a:cubicBezTo>
                    <a:pt x="634475" y="161655"/>
                    <a:pt x="441943" y="232648"/>
                    <a:pt x="244268" y="285163"/>
                  </a:cubicBezTo>
                  <a:cubicBezTo>
                    <a:pt x="184832" y="300911"/>
                    <a:pt x="126602" y="320913"/>
                    <a:pt x="66976" y="336090"/>
                  </a:cubicBezTo>
                  <a:cubicBezTo>
                    <a:pt x="55736" y="338947"/>
                    <a:pt x="44497" y="341932"/>
                    <a:pt x="32749" y="339201"/>
                  </a:cubicBezTo>
                  <a:cubicBezTo>
                    <a:pt x="21510" y="336344"/>
                    <a:pt x="2714" y="347202"/>
                    <a:pt x="174" y="331645"/>
                  </a:cubicBezTo>
                  <a:cubicBezTo>
                    <a:pt x="-2049" y="317802"/>
                    <a:pt x="17573" y="316468"/>
                    <a:pt x="28812" y="313166"/>
                  </a:cubicBezTo>
                  <a:cubicBezTo>
                    <a:pt x="199881" y="262684"/>
                    <a:pt x="371776" y="214995"/>
                    <a:pt x="541956" y="161782"/>
                  </a:cubicBezTo>
                  <a:cubicBezTo>
                    <a:pt x="677465" y="119428"/>
                    <a:pt x="818181" y="107934"/>
                    <a:pt x="956547" y="82534"/>
                  </a:cubicBezTo>
                  <a:cubicBezTo>
                    <a:pt x="1088056" y="58404"/>
                    <a:pt x="1220009" y="37195"/>
                    <a:pt x="1351835" y="14780"/>
                  </a:cubicBezTo>
                  <a:cubicBezTo>
                    <a:pt x="1377997" y="10335"/>
                    <a:pt x="1404286" y="6080"/>
                    <a:pt x="1430448" y="1762"/>
                  </a:cubicBezTo>
                  <a:cubicBezTo>
                    <a:pt x="1473628" y="-5985"/>
                    <a:pt x="1503600" y="12240"/>
                    <a:pt x="1526714" y="47927"/>
                  </a:cubicBezTo>
                  <a:cubicBezTo>
                    <a:pt x="1543859" y="74279"/>
                    <a:pt x="1558972" y="101140"/>
                    <a:pt x="1566846" y="131683"/>
                  </a:cubicBezTo>
                  <a:cubicBezTo>
                    <a:pt x="1577514" y="172831"/>
                    <a:pt x="1568179" y="187436"/>
                    <a:pt x="1526841" y="195120"/>
                  </a:cubicBezTo>
                  <a:cubicBezTo>
                    <a:pt x="1516490" y="196961"/>
                    <a:pt x="1505759" y="198295"/>
                    <a:pt x="1497821" y="206613"/>
                  </a:cubicBezTo>
                  <a:lnTo>
                    <a:pt x="1497821" y="206613"/>
                  </a:lnTo>
                  <a:close/>
                </a:path>
              </a:pathLst>
            </a:custGeom>
            <a:solidFill>
              <a:srgbClr val="99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62">
              <a:extLst>
                <a:ext uri="{FF2B5EF4-FFF2-40B4-BE49-F238E27FC236}">
                  <a16:creationId xmlns:a16="http://schemas.microsoft.com/office/drawing/2014/main" id="{A728E97B-E221-4971-BF44-3824A0EFDE16}"/>
                </a:ext>
              </a:extLst>
            </p:cNvPr>
            <p:cNvSpPr/>
            <p:nvPr/>
          </p:nvSpPr>
          <p:spPr>
            <a:xfrm>
              <a:off x="2573805" y="3797728"/>
              <a:ext cx="971330" cy="215520"/>
            </a:xfrm>
            <a:custGeom>
              <a:avLst/>
              <a:gdLst>
                <a:gd name="connsiteX0" fmla="*/ 47695 w 1569072"/>
                <a:gd name="connsiteY0" fmla="*/ 270329 h 348148"/>
                <a:gd name="connsiteX1" fmla="*/ 21596 w 1569072"/>
                <a:gd name="connsiteY1" fmla="*/ 269313 h 348148"/>
                <a:gd name="connsiteX2" fmla="*/ 832 w 1569072"/>
                <a:gd name="connsiteY2" fmla="*/ 244485 h 348148"/>
                <a:gd name="connsiteX3" fmla="*/ 26168 w 1569072"/>
                <a:gd name="connsiteY3" fmla="*/ 232293 h 348148"/>
                <a:gd name="connsiteX4" fmla="*/ 549345 w 1569072"/>
                <a:gd name="connsiteY4" fmla="*/ 123073 h 348148"/>
                <a:gd name="connsiteX5" fmla="*/ 805504 w 1569072"/>
                <a:gd name="connsiteY5" fmla="*/ 85163 h 348148"/>
                <a:gd name="connsiteX6" fmla="*/ 1282262 w 1569072"/>
                <a:gd name="connsiteY6" fmla="*/ 23822 h 348148"/>
                <a:gd name="connsiteX7" fmla="*/ 1449013 w 1569072"/>
                <a:gd name="connsiteY7" fmla="*/ 962 h 348148"/>
                <a:gd name="connsiteX8" fmla="*/ 1469841 w 1569072"/>
                <a:gd name="connsiteY8" fmla="*/ 2804 h 348148"/>
                <a:gd name="connsiteX9" fmla="*/ 1495431 w 1569072"/>
                <a:gd name="connsiteY9" fmla="*/ 2613 h 348148"/>
                <a:gd name="connsiteX10" fmla="*/ 1568774 w 1569072"/>
                <a:gd name="connsiteY10" fmla="*/ 66494 h 348148"/>
                <a:gd name="connsiteX11" fmla="*/ 1504194 w 1569072"/>
                <a:gd name="connsiteY11" fmla="*/ 216227 h 348148"/>
                <a:gd name="connsiteX12" fmla="*/ 1489335 w 1569072"/>
                <a:gd name="connsiteY12" fmla="*/ 220990 h 348148"/>
                <a:gd name="connsiteX13" fmla="*/ 1092587 w 1569072"/>
                <a:gd name="connsiteY13" fmla="*/ 248295 h 348148"/>
                <a:gd name="connsiteX14" fmla="*/ 694252 w 1569072"/>
                <a:gd name="connsiteY14" fmla="*/ 293951 h 348148"/>
                <a:gd name="connsiteX15" fmla="*/ 557854 w 1569072"/>
                <a:gd name="connsiteY15" fmla="*/ 331543 h 348148"/>
                <a:gd name="connsiteX16" fmla="*/ 480066 w 1569072"/>
                <a:gd name="connsiteY16" fmla="*/ 347482 h 348148"/>
                <a:gd name="connsiteX17" fmla="*/ 498735 w 1569072"/>
                <a:gd name="connsiteY17" fmla="*/ 306905 h 348148"/>
                <a:gd name="connsiteX18" fmla="*/ 714953 w 1569072"/>
                <a:gd name="connsiteY18" fmla="*/ 254581 h 348148"/>
                <a:gd name="connsiteX19" fmla="*/ 982542 w 1569072"/>
                <a:gd name="connsiteY19" fmla="*/ 223022 h 348148"/>
                <a:gd name="connsiteX20" fmla="*/ 1367542 w 1569072"/>
                <a:gd name="connsiteY20" fmla="*/ 185493 h 348148"/>
                <a:gd name="connsiteX21" fmla="*/ 1474095 w 1569072"/>
                <a:gd name="connsiteY21" fmla="*/ 182763 h 348148"/>
                <a:gd name="connsiteX22" fmla="*/ 1500257 w 1569072"/>
                <a:gd name="connsiteY22" fmla="*/ 171968 h 348148"/>
                <a:gd name="connsiteX23" fmla="*/ 1538103 w 1569072"/>
                <a:gd name="connsiteY23" fmla="*/ 57731 h 348148"/>
                <a:gd name="connsiteX24" fmla="*/ 1531499 w 1569072"/>
                <a:gd name="connsiteY24" fmla="*/ 43380 h 348148"/>
                <a:gd name="connsiteX25" fmla="*/ 1475175 w 1569072"/>
                <a:gd name="connsiteY25" fmla="*/ 37475 h 348148"/>
                <a:gd name="connsiteX26" fmla="*/ 1102493 w 1569072"/>
                <a:gd name="connsiteY26" fmla="*/ 91831 h 348148"/>
                <a:gd name="connsiteX27" fmla="*/ 940822 w 1569072"/>
                <a:gd name="connsiteY27" fmla="*/ 109674 h 348148"/>
                <a:gd name="connsiteX28" fmla="*/ 433394 w 1569072"/>
                <a:gd name="connsiteY28" fmla="*/ 199781 h 348148"/>
                <a:gd name="connsiteX29" fmla="*/ 129419 w 1569072"/>
                <a:gd name="connsiteY29" fmla="*/ 261884 h 348148"/>
                <a:gd name="connsiteX30" fmla="*/ 47695 w 1569072"/>
                <a:gd name="connsiteY30" fmla="*/ 270329 h 348148"/>
                <a:gd name="connsiteX31" fmla="*/ 47695 w 1569072"/>
                <a:gd name="connsiteY31" fmla="*/ 270329 h 34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9072" h="348148">
                  <a:moveTo>
                    <a:pt x="47695" y="270329"/>
                  </a:moveTo>
                  <a:cubicBezTo>
                    <a:pt x="38995" y="269948"/>
                    <a:pt x="30296" y="269440"/>
                    <a:pt x="21596" y="269313"/>
                  </a:cubicBezTo>
                  <a:cubicBezTo>
                    <a:pt x="4959" y="269059"/>
                    <a:pt x="-2661" y="261439"/>
                    <a:pt x="832" y="244485"/>
                  </a:cubicBezTo>
                  <a:cubicBezTo>
                    <a:pt x="6229" y="234134"/>
                    <a:pt x="16897" y="233944"/>
                    <a:pt x="26168" y="232293"/>
                  </a:cubicBezTo>
                  <a:cubicBezTo>
                    <a:pt x="201746" y="201432"/>
                    <a:pt x="374974" y="159331"/>
                    <a:pt x="549345" y="123073"/>
                  </a:cubicBezTo>
                  <a:cubicBezTo>
                    <a:pt x="633990" y="105420"/>
                    <a:pt x="719715" y="95133"/>
                    <a:pt x="805504" y="85163"/>
                  </a:cubicBezTo>
                  <a:cubicBezTo>
                    <a:pt x="964698" y="66621"/>
                    <a:pt x="1123829" y="48587"/>
                    <a:pt x="1282262" y="23822"/>
                  </a:cubicBezTo>
                  <a:cubicBezTo>
                    <a:pt x="1337697" y="15186"/>
                    <a:pt x="1393641" y="10233"/>
                    <a:pt x="1449013" y="962"/>
                  </a:cubicBezTo>
                  <a:cubicBezTo>
                    <a:pt x="1456061" y="-244"/>
                    <a:pt x="1463173" y="-943"/>
                    <a:pt x="1469841" y="2804"/>
                  </a:cubicBezTo>
                  <a:cubicBezTo>
                    <a:pt x="1478413" y="8201"/>
                    <a:pt x="1486732" y="4201"/>
                    <a:pt x="1495431" y="2613"/>
                  </a:cubicBezTo>
                  <a:cubicBezTo>
                    <a:pt x="1543945" y="-6086"/>
                    <a:pt x="1572330" y="16774"/>
                    <a:pt x="1568774" y="66494"/>
                  </a:cubicBezTo>
                  <a:cubicBezTo>
                    <a:pt x="1564773" y="123136"/>
                    <a:pt x="1550232" y="176921"/>
                    <a:pt x="1504194" y="216227"/>
                  </a:cubicBezTo>
                  <a:cubicBezTo>
                    <a:pt x="1499940" y="219974"/>
                    <a:pt x="1494796" y="221371"/>
                    <a:pt x="1489335" y="220990"/>
                  </a:cubicBezTo>
                  <a:cubicBezTo>
                    <a:pt x="1355795" y="211782"/>
                    <a:pt x="1224604" y="235595"/>
                    <a:pt x="1092587" y="248295"/>
                  </a:cubicBezTo>
                  <a:cubicBezTo>
                    <a:pt x="959491" y="261058"/>
                    <a:pt x="827792" y="284998"/>
                    <a:pt x="694252" y="293951"/>
                  </a:cubicBezTo>
                  <a:cubicBezTo>
                    <a:pt x="646690" y="297126"/>
                    <a:pt x="603066" y="317954"/>
                    <a:pt x="557854" y="331543"/>
                  </a:cubicBezTo>
                  <a:cubicBezTo>
                    <a:pt x="532517" y="339163"/>
                    <a:pt x="507816" y="351101"/>
                    <a:pt x="480066" y="347482"/>
                  </a:cubicBezTo>
                  <a:cubicBezTo>
                    <a:pt x="465969" y="324558"/>
                    <a:pt x="488258" y="318526"/>
                    <a:pt x="498735" y="306905"/>
                  </a:cubicBezTo>
                  <a:cubicBezTo>
                    <a:pt x="568839" y="281696"/>
                    <a:pt x="637610" y="255661"/>
                    <a:pt x="714953" y="254581"/>
                  </a:cubicBezTo>
                  <a:cubicBezTo>
                    <a:pt x="804678" y="253311"/>
                    <a:pt x="893070" y="230769"/>
                    <a:pt x="982542" y="223022"/>
                  </a:cubicBezTo>
                  <a:cubicBezTo>
                    <a:pt x="1111002" y="211909"/>
                    <a:pt x="1237748" y="184477"/>
                    <a:pt x="1367542" y="185493"/>
                  </a:cubicBezTo>
                  <a:cubicBezTo>
                    <a:pt x="1402912" y="185747"/>
                    <a:pt x="1438345" y="179207"/>
                    <a:pt x="1474095" y="182763"/>
                  </a:cubicBezTo>
                  <a:cubicBezTo>
                    <a:pt x="1484446" y="183779"/>
                    <a:pt x="1494098" y="180159"/>
                    <a:pt x="1500257" y="171968"/>
                  </a:cubicBezTo>
                  <a:cubicBezTo>
                    <a:pt x="1525911" y="138313"/>
                    <a:pt x="1537659" y="99768"/>
                    <a:pt x="1538103" y="57731"/>
                  </a:cubicBezTo>
                  <a:cubicBezTo>
                    <a:pt x="1538167" y="52334"/>
                    <a:pt x="1534611" y="47762"/>
                    <a:pt x="1531499" y="43380"/>
                  </a:cubicBezTo>
                  <a:cubicBezTo>
                    <a:pt x="1513973" y="29537"/>
                    <a:pt x="1493399" y="34490"/>
                    <a:pt x="1475175" y="37475"/>
                  </a:cubicBezTo>
                  <a:cubicBezTo>
                    <a:pt x="1351286" y="57985"/>
                    <a:pt x="1225429" y="64526"/>
                    <a:pt x="1102493" y="91831"/>
                  </a:cubicBezTo>
                  <a:cubicBezTo>
                    <a:pt x="1049407" y="103642"/>
                    <a:pt x="994607" y="101165"/>
                    <a:pt x="940822" y="109674"/>
                  </a:cubicBezTo>
                  <a:cubicBezTo>
                    <a:pt x="771023" y="136408"/>
                    <a:pt x="601161" y="161681"/>
                    <a:pt x="433394" y="199781"/>
                  </a:cubicBezTo>
                  <a:cubicBezTo>
                    <a:pt x="332556" y="222704"/>
                    <a:pt x="229876" y="236293"/>
                    <a:pt x="129419" y="261884"/>
                  </a:cubicBezTo>
                  <a:cubicBezTo>
                    <a:pt x="103257" y="268551"/>
                    <a:pt x="75444" y="272679"/>
                    <a:pt x="47695" y="270329"/>
                  </a:cubicBezTo>
                  <a:lnTo>
                    <a:pt x="47695" y="270329"/>
                  </a:lnTo>
                  <a:close/>
                </a:path>
              </a:pathLst>
            </a:custGeom>
            <a:solidFill>
              <a:srgbClr val="E7CA7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63">
              <a:extLst>
                <a:ext uri="{FF2B5EF4-FFF2-40B4-BE49-F238E27FC236}">
                  <a16:creationId xmlns:a16="http://schemas.microsoft.com/office/drawing/2014/main" id="{5F43DEF7-6981-4FD4-8ED4-AF1E4D16F280}"/>
                </a:ext>
              </a:extLst>
            </p:cNvPr>
            <p:cNvSpPr/>
            <p:nvPr/>
          </p:nvSpPr>
          <p:spPr>
            <a:xfrm>
              <a:off x="2535410" y="3688351"/>
              <a:ext cx="960111" cy="260567"/>
            </a:xfrm>
            <a:custGeom>
              <a:avLst/>
              <a:gdLst>
                <a:gd name="connsiteX0" fmla="*/ 1530911 w 1550949"/>
                <a:gd name="connsiteY0" fmla="*/ 178727 h 420916"/>
                <a:gd name="connsiteX1" fmla="*/ 1381432 w 1550949"/>
                <a:gd name="connsiteY1" fmla="*/ 202667 h 420916"/>
                <a:gd name="connsiteX2" fmla="*/ 1128194 w 1550949"/>
                <a:gd name="connsiteY2" fmla="*/ 238672 h 420916"/>
                <a:gd name="connsiteX3" fmla="*/ 963919 w 1550949"/>
                <a:gd name="connsiteY3" fmla="*/ 256642 h 420916"/>
                <a:gd name="connsiteX4" fmla="*/ 462460 w 1550949"/>
                <a:gd name="connsiteY4" fmla="*/ 338938 h 420916"/>
                <a:gd name="connsiteX5" fmla="*/ 63807 w 1550949"/>
                <a:gd name="connsiteY5" fmla="*/ 420917 h 420916"/>
                <a:gd name="connsiteX6" fmla="*/ 16563 w 1550949"/>
                <a:gd name="connsiteY6" fmla="*/ 419075 h 420916"/>
                <a:gd name="connsiteX7" fmla="*/ 53 w 1550949"/>
                <a:gd name="connsiteY7" fmla="*/ 410630 h 420916"/>
                <a:gd name="connsiteX8" fmla="*/ 16372 w 1550949"/>
                <a:gd name="connsiteY8" fmla="*/ 398183 h 420916"/>
                <a:gd name="connsiteX9" fmla="*/ 37327 w 1550949"/>
                <a:gd name="connsiteY9" fmla="*/ 396723 h 420916"/>
                <a:gd name="connsiteX10" fmla="*/ 115305 w 1550949"/>
                <a:gd name="connsiteY10" fmla="*/ 381927 h 420916"/>
                <a:gd name="connsiteX11" fmla="*/ 483351 w 1550949"/>
                <a:gd name="connsiteY11" fmla="*/ 304077 h 420916"/>
                <a:gd name="connsiteX12" fmla="*/ 642165 w 1550949"/>
                <a:gd name="connsiteY12" fmla="*/ 268390 h 420916"/>
                <a:gd name="connsiteX13" fmla="*/ 1467284 w 1550949"/>
                <a:gd name="connsiteY13" fmla="*/ 163107 h 420916"/>
                <a:gd name="connsiteX14" fmla="*/ 1517195 w 1550949"/>
                <a:gd name="connsiteY14" fmla="*/ 114656 h 420916"/>
                <a:gd name="connsiteX15" fmla="*/ 1508686 w 1550949"/>
                <a:gd name="connsiteY15" fmla="*/ 34456 h 420916"/>
                <a:gd name="connsiteX16" fmla="*/ 1485699 w 1550949"/>
                <a:gd name="connsiteY16" fmla="*/ 30074 h 420916"/>
                <a:gd name="connsiteX17" fmla="*/ 1280340 w 1550949"/>
                <a:gd name="connsiteY17" fmla="*/ 59792 h 420916"/>
                <a:gd name="connsiteX18" fmla="*/ 1135242 w 1550949"/>
                <a:gd name="connsiteY18" fmla="*/ 77191 h 420916"/>
                <a:gd name="connsiteX19" fmla="*/ 728779 w 1550949"/>
                <a:gd name="connsiteY19" fmla="*/ 130849 h 420916"/>
                <a:gd name="connsiteX20" fmla="*/ 228970 w 1550949"/>
                <a:gd name="connsiteY20" fmla="*/ 237910 h 420916"/>
                <a:gd name="connsiteX21" fmla="*/ 132768 w 1550949"/>
                <a:gd name="connsiteY21" fmla="*/ 260071 h 420916"/>
                <a:gd name="connsiteX22" fmla="*/ 112067 w 1550949"/>
                <a:gd name="connsiteY22" fmla="*/ 259055 h 420916"/>
                <a:gd name="connsiteX23" fmla="*/ 42217 w 1550949"/>
                <a:gd name="connsiteY23" fmla="*/ 263564 h 420916"/>
                <a:gd name="connsiteX24" fmla="*/ 18087 w 1550949"/>
                <a:gd name="connsiteY24" fmla="*/ 257722 h 420916"/>
                <a:gd name="connsiteX25" fmla="*/ 285422 w 1550949"/>
                <a:gd name="connsiteY25" fmla="*/ 197460 h 420916"/>
                <a:gd name="connsiteX26" fmla="*/ 595429 w 1550949"/>
                <a:gd name="connsiteY26" fmla="*/ 121641 h 420916"/>
                <a:gd name="connsiteX27" fmla="*/ 848540 w 1550949"/>
                <a:gd name="connsiteY27" fmla="*/ 86526 h 420916"/>
                <a:gd name="connsiteX28" fmla="*/ 1302311 w 1550949"/>
                <a:gd name="connsiteY28" fmla="*/ 24867 h 420916"/>
                <a:gd name="connsiteX29" fmla="*/ 1391592 w 1550949"/>
                <a:gd name="connsiteY29" fmla="*/ 12802 h 420916"/>
                <a:gd name="connsiteX30" fmla="*/ 1491541 w 1550949"/>
                <a:gd name="connsiteY30" fmla="*/ 356 h 420916"/>
                <a:gd name="connsiteX31" fmla="*/ 1549516 w 1550949"/>
                <a:gd name="connsiteY31" fmla="*/ 51283 h 420916"/>
                <a:gd name="connsiteX32" fmla="*/ 1530911 w 1550949"/>
                <a:gd name="connsiteY32" fmla="*/ 178727 h 420916"/>
                <a:gd name="connsiteX33" fmla="*/ 1530911 w 1550949"/>
                <a:gd name="connsiteY33" fmla="*/ 178727 h 42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50949" h="420916">
                  <a:moveTo>
                    <a:pt x="1530911" y="178727"/>
                  </a:moveTo>
                  <a:cubicBezTo>
                    <a:pt x="1482206" y="193714"/>
                    <a:pt x="1431533" y="197397"/>
                    <a:pt x="1381432" y="202667"/>
                  </a:cubicBezTo>
                  <a:cubicBezTo>
                    <a:pt x="1296469" y="211430"/>
                    <a:pt x="1212903" y="228956"/>
                    <a:pt x="1128194" y="238672"/>
                  </a:cubicBezTo>
                  <a:cubicBezTo>
                    <a:pt x="1073457" y="244958"/>
                    <a:pt x="1018656" y="250546"/>
                    <a:pt x="963919" y="256642"/>
                  </a:cubicBezTo>
                  <a:cubicBezTo>
                    <a:pt x="795390" y="275502"/>
                    <a:pt x="627496" y="298298"/>
                    <a:pt x="462460" y="338938"/>
                  </a:cubicBezTo>
                  <a:cubicBezTo>
                    <a:pt x="330634" y="371387"/>
                    <a:pt x="197284" y="396469"/>
                    <a:pt x="63807" y="420917"/>
                  </a:cubicBezTo>
                  <a:cubicBezTo>
                    <a:pt x="48059" y="420345"/>
                    <a:pt x="32311" y="419837"/>
                    <a:pt x="16563" y="419075"/>
                  </a:cubicBezTo>
                  <a:cubicBezTo>
                    <a:pt x="9895" y="418758"/>
                    <a:pt x="815" y="420472"/>
                    <a:pt x="53" y="410630"/>
                  </a:cubicBezTo>
                  <a:cubicBezTo>
                    <a:pt x="-773" y="399771"/>
                    <a:pt x="8244" y="398819"/>
                    <a:pt x="16372" y="398183"/>
                  </a:cubicBezTo>
                  <a:cubicBezTo>
                    <a:pt x="23357" y="397612"/>
                    <a:pt x="30342" y="397231"/>
                    <a:pt x="37327" y="396723"/>
                  </a:cubicBezTo>
                  <a:cubicBezTo>
                    <a:pt x="61902" y="384404"/>
                    <a:pt x="89207" y="386182"/>
                    <a:pt x="115305" y="381927"/>
                  </a:cubicBezTo>
                  <a:cubicBezTo>
                    <a:pt x="239194" y="361671"/>
                    <a:pt x="360796" y="330493"/>
                    <a:pt x="483351" y="304077"/>
                  </a:cubicBezTo>
                  <a:cubicBezTo>
                    <a:pt x="536437" y="292710"/>
                    <a:pt x="589269" y="280455"/>
                    <a:pt x="642165" y="268390"/>
                  </a:cubicBezTo>
                  <a:cubicBezTo>
                    <a:pt x="917564" y="235751"/>
                    <a:pt x="1192265" y="198603"/>
                    <a:pt x="1467284" y="163107"/>
                  </a:cubicBezTo>
                  <a:cubicBezTo>
                    <a:pt x="1502082" y="158598"/>
                    <a:pt x="1511035" y="149962"/>
                    <a:pt x="1517195" y="114656"/>
                  </a:cubicBezTo>
                  <a:cubicBezTo>
                    <a:pt x="1522021" y="87224"/>
                    <a:pt x="1524434" y="59792"/>
                    <a:pt x="1508686" y="34456"/>
                  </a:cubicBezTo>
                  <a:cubicBezTo>
                    <a:pt x="1501764" y="28931"/>
                    <a:pt x="1493509" y="28741"/>
                    <a:pt x="1485699" y="30074"/>
                  </a:cubicBezTo>
                  <a:cubicBezTo>
                    <a:pt x="1417436" y="41377"/>
                    <a:pt x="1348983" y="51474"/>
                    <a:pt x="1280340" y="59792"/>
                  </a:cubicBezTo>
                  <a:cubicBezTo>
                    <a:pt x="1232016" y="65634"/>
                    <a:pt x="1183566" y="71349"/>
                    <a:pt x="1135242" y="77191"/>
                  </a:cubicBezTo>
                  <a:cubicBezTo>
                    <a:pt x="999543" y="93574"/>
                    <a:pt x="864796" y="118149"/>
                    <a:pt x="728779" y="130849"/>
                  </a:cubicBezTo>
                  <a:cubicBezTo>
                    <a:pt x="557646" y="146851"/>
                    <a:pt x="394261" y="195873"/>
                    <a:pt x="228970" y="237910"/>
                  </a:cubicBezTo>
                  <a:cubicBezTo>
                    <a:pt x="197093" y="245974"/>
                    <a:pt x="164581" y="251435"/>
                    <a:pt x="132768" y="260071"/>
                  </a:cubicBezTo>
                  <a:cubicBezTo>
                    <a:pt x="125973" y="261913"/>
                    <a:pt x="118798" y="263373"/>
                    <a:pt x="112067" y="259055"/>
                  </a:cubicBezTo>
                  <a:cubicBezTo>
                    <a:pt x="88762" y="260579"/>
                    <a:pt x="65521" y="262484"/>
                    <a:pt x="42217" y="263564"/>
                  </a:cubicBezTo>
                  <a:cubicBezTo>
                    <a:pt x="33898" y="263945"/>
                    <a:pt x="24564" y="266040"/>
                    <a:pt x="18087" y="257722"/>
                  </a:cubicBezTo>
                  <a:cubicBezTo>
                    <a:pt x="107241" y="237783"/>
                    <a:pt x="196649" y="218987"/>
                    <a:pt x="285422" y="197460"/>
                  </a:cubicBezTo>
                  <a:cubicBezTo>
                    <a:pt x="388800" y="172314"/>
                    <a:pt x="489892" y="137580"/>
                    <a:pt x="595429" y="121641"/>
                  </a:cubicBezTo>
                  <a:cubicBezTo>
                    <a:pt x="679693" y="108941"/>
                    <a:pt x="764148" y="98019"/>
                    <a:pt x="848540" y="86526"/>
                  </a:cubicBezTo>
                  <a:cubicBezTo>
                    <a:pt x="999797" y="65888"/>
                    <a:pt x="1150990" y="45378"/>
                    <a:pt x="1302311" y="24867"/>
                  </a:cubicBezTo>
                  <a:cubicBezTo>
                    <a:pt x="1332092" y="20867"/>
                    <a:pt x="1362382" y="20422"/>
                    <a:pt x="1391592" y="12802"/>
                  </a:cubicBezTo>
                  <a:cubicBezTo>
                    <a:pt x="1424866" y="8484"/>
                    <a:pt x="1458140" y="2642"/>
                    <a:pt x="1491541" y="356"/>
                  </a:cubicBezTo>
                  <a:cubicBezTo>
                    <a:pt x="1532498" y="-2438"/>
                    <a:pt x="1546405" y="10897"/>
                    <a:pt x="1549516" y="51283"/>
                  </a:cubicBezTo>
                  <a:cubicBezTo>
                    <a:pt x="1553009" y="95098"/>
                    <a:pt x="1551294" y="138278"/>
                    <a:pt x="1530911" y="178727"/>
                  </a:cubicBezTo>
                  <a:lnTo>
                    <a:pt x="1530911" y="178727"/>
                  </a:lnTo>
                  <a:close/>
                </a:path>
              </a:pathLst>
            </a:custGeom>
            <a:solidFill>
              <a:srgbClr val="7D424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64">
              <a:extLst>
                <a:ext uri="{FF2B5EF4-FFF2-40B4-BE49-F238E27FC236}">
                  <a16:creationId xmlns:a16="http://schemas.microsoft.com/office/drawing/2014/main" id="{DDC9F407-65AE-49AB-964A-FE5E22F71CF8}"/>
                </a:ext>
              </a:extLst>
            </p:cNvPr>
            <p:cNvSpPr/>
            <p:nvPr/>
          </p:nvSpPr>
          <p:spPr>
            <a:xfrm>
              <a:off x="2744081" y="3927486"/>
              <a:ext cx="770629" cy="217691"/>
            </a:xfrm>
            <a:custGeom>
              <a:avLst/>
              <a:gdLst>
                <a:gd name="connsiteX0" fmla="*/ 203101 w 1244863"/>
                <a:gd name="connsiteY0" fmla="*/ 133809 h 351655"/>
                <a:gd name="connsiteX1" fmla="*/ 312702 w 1244863"/>
                <a:gd name="connsiteY1" fmla="*/ 103266 h 351655"/>
                <a:gd name="connsiteX2" fmla="*/ 515775 w 1244863"/>
                <a:gd name="connsiteY2" fmla="*/ 66436 h 351655"/>
                <a:gd name="connsiteX3" fmla="*/ 708053 w 1244863"/>
                <a:gd name="connsiteY3" fmla="*/ 42750 h 351655"/>
                <a:gd name="connsiteX4" fmla="*/ 879440 w 1244863"/>
                <a:gd name="connsiteY4" fmla="*/ 22875 h 351655"/>
                <a:gd name="connsiteX5" fmla="*/ 1154839 w 1244863"/>
                <a:gd name="connsiteY5" fmla="*/ 142 h 351655"/>
                <a:gd name="connsiteX6" fmla="*/ 1228753 w 1244863"/>
                <a:gd name="connsiteY6" fmla="*/ 6682 h 351655"/>
                <a:gd name="connsiteX7" fmla="*/ 1236818 w 1244863"/>
                <a:gd name="connsiteY7" fmla="*/ 140667 h 351655"/>
                <a:gd name="connsiteX8" fmla="*/ 1165507 w 1244863"/>
                <a:gd name="connsiteY8" fmla="*/ 204421 h 351655"/>
                <a:gd name="connsiteX9" fmla="*/ 1122073 w 1244863"/>
                <a:gd name="connsiteY9" fmla="*/ 212867 h 351655"/>
                <a:gd name="connsiteX10" fmla="*/ 570194 w 1244863"/>
                <a:gd name="connsiteY10" fmla="*/ 267159 h 351655"/>
                <a:gd name="connsiteX11" fmla="*/ 344706 w 1244863"/>
                <a:gd name="connsiteY11" fmla="*/ 289575 h 351655"/>
                <a:gd name="connsiteX12" fmla="*/ 161509 w 1244863"/>
                <a:gd name="connsiteY12" fmla="*/ 325071 h 351655"/>
                <a:gd name="connsiteX13" fmla="*/ 49241 w 1244863"/>
                <a:gd name="connsiteY13" fmla="*/ 348693 h 351655"/>
                <a:gd name="connsiteX14" fmla="*/ 5044 w 1244863"/>
                <a:gd name="connsiteY14" fmla="*/ 345899 h 351655"/>
                <a:gd name="connsiteX15" fmla="*/ 2441 w 1244863"/>
                <a:gd name="connsiteY15" fmla="*/ 323357 h 351655"/>
                <a:gd name="connsiteX16" fmla="*/ 111725 w 1244863"/>
                <a:gd name="connsiteY16" fmla="*/ 294909 h 351655"/>
                <a:gd name="connsiteX17" fmla="*/ 160683 w 1244863"/>
                <a:gd name="connsiteY17" fmla="*/ 284114 h 351655"/>
                <a:gd name="connsiteX18" fmla="*/ 231422 w 1244863"/>
                <a:gd name="connsiteY18" fmla="*/ 270652 h 351655"/>
                <a:gd name="connsiteX19" fmla="*/ 516347 w 1244863"/>
                <a:gd name="connsiteY19" fmla="*/ 235917 h 351655"/>
                <a:gd name="connsiteX20" fmla="*/ 855437 w 1244863"/>
                <a:gd name="connsiteY20" fmla="*/ 199278 h 351655"/>
                <a:gd name="connsiteX21" fmla="*/ 1133947 w 1244863"/>
                <a:gd name="connsiteY21" fmla="*/ 170576 h 351655"/>
                <a:gd name="connsiteX22" fmla="*/ 1205893 w 1244863"/>
                <a:gd name="connsiteY22" fmla="*/ 96217 h 351655"/>
                <a:gd name="connsiteX23" fmla="*/ 1206337 w 1244863"/>
                <a:gd name="connsiteY23" fmla="*/ 51259 h 351655"/>
                <a:gd name="connsiteX24" fmla="*/ 1181763 w 1244863"/>
                <a:gd name="connsiteY24" fmla="*/ 40718 h 351655"/>
                <a:gd name="connsiteX25" fmla="*/ 1043460 w 1244863"/>
                <a:gd name="connsiteY25" fmla="*/ 47386 h 351655"/>
                <a:gd name="connsiteX26" fmla="*/ 733897 w 1244863"/>
                <a:gd name="connsiteY26" fmla="*/ 81295 h 351655"/>
                <a:gd name="connsiteX27" fmla="*/ 418937 w 1244863"/>
                <a:gd name="connsiteY27" fmla="*/ 117045 h 351655"/>
                <a:gd name="connsiteX28" fmla="*/ 364454 w 1244863"/>
                <a:gd name="connsiteY28" fmla="*/ 129618 h 351655"/>
                <a:gd name="connsiteX29" fmla="*/ 144935 w 1244863"/>
                <a:gd name="connsiteY29" fmla="*/ 186006 h 351655"/>
                <a:gd name="connsiteX30" fmla="*/ 117122 w 1244863"/>
                <a:gd name="connsiteY30" fmla="*/ 183212 h 351655"/>
                <a:gd name="connsiteX31" fmla="*/ 121948 w 1244863"/>
                <a:gd name="connsiteY31" fmla="*/ 168163 h 351655"/>
                <a:gd name="connsiteX32" fmla="*/ 203101 w 1244863"/>
                <a:gd name="connsiteY32" fmla="*/ 133809 h 351655"/>
                <a:gd name="connsiteX33" fmla="*/ 203101 w 1244863"/>
                <a:gd name="connsiteY33" fmla="*/ 133809 h 3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44863" h="351655">
                  <a:moveTo>
                    <a:pt x="203101" y="133809"/>
                  </a:moveTo>
                  <a:cubicBezTo>
                    <a:pt x="241328" y="129745"/>
                    <a:pt x="277396" y="117236"/>
                    <a:pt x="312702" y="103266"/>
                  </a:cubicBezTo>
                  <a:cubicBezTo>
                    <a:pt x="378107" y="77548"/>
                    <a:pt x="447004" y="70309"/>
                    <a:pt x="515775" y="66436"/>
                  </a:cubicBezTo>
                  <a:cubicBezTo>
                    <a:pt x="580609" y="62816"/>
                    <a:pt x="643918" y="50307"/>
                    <a:pt x="708053" y="42750"/>
                  </a:cubicBezTo>
                  <a:cubicBezTo>
                    <a:pt x="765203" y="36019"/>
                    <a:pt x="822290" y="29161"/>
                    <a:pt x="879440" y="22875"/>
                  </a:cubicBezTo>
                  <a:cubicBezTo>
                    <a:pt x="971006" y="12715"/>
                    <a:pt x="1062700" y="3507"/>
                    <a:pt x="1154839" y="142"/>
                  </a:cubicBezTo>
                  <a:cubicBezTo>
                    <a:pt x="1179922" y="-747"/>
                    <a:pt x="1204306" y="2682"/>
                    <a:pt x="1228753" y="6682"/>
                  </a:cubicBezTo>
                  <a:cubicBezTo>
                    <a:pt x="1250280" y="50180"/>
                    <a:pt x="1247295" y="95773"/>
                    <a:pt x="1236818" y="140667"/>
                  </a:cubicBezTo>
                  <a:cubicBezTo>
                    <a:pt x="1228309" y="177243"/>
                    <a:pt x="1199162" y="194261"/>
                    <a:pt x="1165507" y="204421"/>
                  </a:cubicBezTo>
                  <a:cubicBezTo>
                    <a:pt x="1152744" y="216042"/>
                    <a:pt x="1136742" y="210898"/>
                    <a:pt x="1122073" y="212867"/>
                  </a:cubicBezTo>
                  <a:cubicBezTo>
                    <a:pt x="938749" y="237441"/>
                    <a:pt x="753900" y="246268"/>
                    <a:pt x="570194" y="267159"/>
                  </a:cubicBezTo>
                  <a:cubicBezTo>
                    <a:pt x="495074" y="275732"/>
                    <a:pt x="420017" y="282971"/>
                    <a:pt x="344706" y="289575"/>
                  </a:cubicBezTo>
                  <a:cubicBezTo>
                    <a:pt x="283111" y="294972"/>
                    <a:pt x="222722" y="313514"/>
                    <a:pt x="161509" y="325071"/>
                  </a:cubicBezTo>
                  <a:cubicBezTo>
                    <a:pt x="123916" y="332120"/>
                    <a:pt x="86578" y="340502"/>
                    <a:pt x="49241" y="348693"/>
                  </a:cubicBezTo>
                  <a:cubicBezTo>
                    <a:pt x="34445" y="351932"/>
                    <a:pt x="19332" y="354281"/>
                    <a:pt x="5044" y="345899"/>
                  </a:cubicBezTo>
                  <a:cubicBezTo>
                    <a:pt x="-1052" y="338978"/>
                    <a:pt x="-1242" y="331358"/>
                    <a:pt x="2441" y="323357"/>
                  </a:cubicBezTo>
                  <a:cubicBezTo>
                    <a:pt x="36731" y="305704"/>
                    <a:pt x="74958" y="302783"/>
                    <a:pt x="111725" y="294909"/>
                  </a:cubicBezTo>
                  <a:cubicBezTo>
                    <a:pt x="128044" y="291480"/>
                    <a:pt x="144681" y="289448"/>
                    <a:pt x="160683" y="284114"/>
                  </a:cubicBezTo>
                  <a:cubicBezTo>
                    <a:pt x="184559" y="281066"/>
                    <a:pt x="208753" y="277637"/>
                    <a:pt x="231422" y="270652"/>
                  </a:cubicBezTo>
                  <a:cubicBezTo>
                    <a:pt x="324386" y="241759"/>
                    <a:pt x="421350" y="245442"/>
                    <a:pt x="516347" y="235917"/>
                  </a:cubicBezTo>
                  <a:cubicBezTo>
                    <a:pt x="629503" y="224614"/>
                    <a:pt x="742470" y="211978"/>
                    <a:pt x="855437" y="199278"/>
                  </a:cubicBezTo>
                  <a:cubicBezTo>
                    <a:pt x="948083" y="188927"/>
                    <a:pt x="1041428" y="183720"/>
                    <a:pt x="1133947" y="170576"/>
                  </a:cubicBezTo>
                  <a:cubicBezTo>
                    <a:pt x="1188367" y="162892"/>
                    <a:pt x="1200940" y="150129"/>
                    <a:pt x="1205893" y="96217"/>
                  </a:cubicBezTo>
                  <a:cubicBezTo>
                    <a:pt x="1207290" y="81295"/>
                    <a:pt x="1212243" y="66245"/>
                    <a:pt x="1206337" y="51259"/>
                  </a:cubicBezTo>
                  <a:cubicBezTo>
                    <a:pt x="1202019" y="38559"/>
                    <a:pt x="1191225" y="41036"/>
                    <a:pt x="1181763" y="40718"/>
                  </a:cubicBezTo>
                  <a:cubicBezTo>
                    <a:pt x="1135472" y="39067"/>
                    <a:pt x="1089561" y="43830"/>
                    <a:pt x="1043460" y="47386"/>
                  </a:cubicBezTo>
                  <a:cubicBezTo>
                    <a:pt x="939828" y="55387"/>
                    <a:pt x="837212" y="73167"/>
                    <a:pt x="733897" y="81295"/>
                  </a:cubicBezTo>
                  <a:cubicBezTo>
                    <a:pt x="628360" y="89550"/>
                    <a:pt x="524665" y="111902"/>
                    <a:pt x="418937" y="117045"/>
                  </a:cubicBezTo>
                  <a:cubicBezTo>
                    <a:pt x="400332" y="117934"/>
                    <a:pt x="382171" y="123903"/>
                    <a:pt x="364454" y="129618"/>
                  </a:cubicBezTo>
                  <a:cubicBezTo>
                    <a:pt x="292382" y="152923"/>
                    <a:pt x="217388" y="164289"/>
                    <a:pt x="144935" y="186006"/>
                  </a:cubicBezTo>
                  <a:cubicBezTo>
                    <a:pt x="135473" y="188864"/>
                    <a:pt x="125758" y="190705"/>
                    <a:pt x="117122" y="183212"/>
                  </a:cubicBezTo>
                  <a:cubicBezTo>
                    <a:pt x="113248" y="176418"/>
                    <a:pt x="115662" y="170131"/>
                    <a:pt x="121948" y="168163"/>
                  </a:cubicBezTo>
                  <a:cubicBezTo>
                    <a:pt x="150206" y="159082"/>
                    <a:pt x="174272" y="140731"/>
                    <a:pt x="203101" y="133809"/>
                  </a:cubicBezTo>
                  <a:lnTo>
                    <a:pt x="203101" y="133809"/>
                  </a:lnTo>
                  <a:close/>
                </a:path>
              </a:pathLst>
            </a:custGeom>
            <a:solidFill>
              <a:srgbClr val="98C5B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65">
              <a:extLst>
                <a:ext uri="{FF2B5EF4-FFF2-40B4-BE49-F238E27FC236}">
                  <a16:creationId xmlns:a16="http://schemas.microsoft.com/office/drawing/2014/main" id="{A71087FE-AFAE-43BB-89C9-5D6C45C7455A}"/>
                </a:ext>
              </a:extLst>
            </p:cNvPr>
            <p:cNvSpPr/>
            <p:nvPr/>
          </p:nvSpPr>
          <p:spPr>
            <a:xfrm>
              <a:off x="2756517" y="4147510"/>
              <a:ext cx="719798" cy="181610"/>
            </a:xfrm>
            <a:custGeom>
              <a:avLst/>
              <a:gdLst>
                <a:gd name="connsiteX0" fmla="*/ 1122939 w 1162750"/>
                <a:gd name="connsiteY0" fmla="*/ 182054 h 293370"/>
                <a:gd name="connsiteX1" fmla="*/ 977079 w 1162750"/>
                <a:gd name="connsiteY1" fmla="*/ 188976 h 293370"/>
                <a:gd name="connsiteX2" fmla="*/ 602747 w 1162750"/>
                <a:gd name="connsiteY2" fmla="*/ 223710 h 293370"/>
                <a:gd name="connsiteX3" fmla="*/ 227462 w 1162750"/>
                <a:gd name="connsiteY3" fmla="*/ 247523 h 293370"/>
                <a:gd name="connsiteX4" fmla="*/ 22484 w 1162750"/>
                <a:gd name="connsiteY4" fmla="*/ 293370 h 293370"/>
                <a:gd name="connsiteX5" fmla="*/ 17848 w 1162750"/>
                <a:gd name="connsiteY5" fmla="*/ 269430 h 293370"/>
                <a:gd name="connsiteX6" fmla="*/ 294962 w 1162750"/>
                <a:gd name="connsiteY6" fmla="*/ 215836 h 293370"/>
                <a:gd name="connsiteX7" fmla="*/ 584967 w 1162750"/>
                <a:gd name="connsiteY7" fmla="*/ 196596 h 293370"/>
                <a:gd name="connsiteX8" fmla="*/ 978159 w 1162750"/>
                <a:gd name="connsiteY8" fmla="*/ 161734 h 293370"/>
                <a:gd name="connsiteX9" fmla="*/ 1089665 w 1162750"/>
                <a:gd name="connsiteY9" fmla="*/ 150685 h 293370"/>
                <a:gd name="connsiteX10" fmla="*/ 1122621 w 1162750"/>
                <a:gd name="connsiteY10" fmla="*/ 123761 h 293370"/>
                <a:gd name="connsiteX11" fmla="*/ 1128209 w 1162750"/>
                <a:gd name="connsiteY11" fmla="*/ 100330 h 293370"/>
                <a:gd name="connsiteX12" fmla="*/ 1082997 w 1162750"/>
                <a:gd name="connsiteY12" fmla="*/ 48959 h 293370"/>
                <a:gd name="connsiteX13" fmla="*/ 963046 w 1162750"/>
                <a:gd name="connsiteY13" fmla="*/ 53848 h 293370"/>
                <a:gd name="connsiteX14" fmla="*/ 576013 w 1162750"/>
                <a:gd name="connsiteY14" fmla="*/ 96584 h 293370"/>
                <a:gd name="connsiteX15" fmla="*/ 358081 w 1162750"/>
                <a:gd name="connsiteY15" fmla="*/ 108776 h 293370"/>
                <a:gd name="connsiteX16" fmla="*/ 284040 w 1162750"/>
                <a:gd name="connsiteY16" fmla="*/ 116840 h 293370"/>
                <a:gd name="connsiteX17" fmla="*/ 48773 w 1162750"/>
                <a:gd name="connsiteY17" fmla="*/ 164846 h 293370"/>
                <a:gd name="connsiteX18" fmla="*/ 4831 w 1162750"/>
                <a:gd name="connsiteY18" fmla="*/ 160909 h 293370"/>
                <a:gd name="connsiteX19" fmla="*/ 4132 w 1162750"/>
                <a:gd name="connsiteY19" fmla="*/ 132588 h 293370"/>
                <a:gd name="connsiteX20" fmla="*/ 86936 w 1162750"/>
                <a:gd name="connsiteY20" fmla="*/ 115888 h 293370"/>
                <a:gd name="connsiteX21" fmla="*/ 296550 w 1162750"/>
                <a:gd name="connsiteY21" fmla="*/ 74676 h 293370"/>
                <a:gd name="connsiteX22" fmla="*/ 386847 w 1162750"/>
                <a:gd name="connsiteY22" fmla="*/ 66802 h 293370"/>
                <a:gd name="connsiteX23" fmla="*/ 676597 w 1162750"/>
                <a:gd name="connsiteY23" fmla="*/ 42735 h 293370"/>
                <a:gd name="connsiteX24" fmla="*/ 1016640 w 1162750"/>
                <a:gd name="connsiteY24" fmla="*/ 11557 h 293370"/>
                <a:gd name="connsiteX25" fmla="*/ 1127828 w 1162750"/>
                <a:gd name="connsiteY25" fmla="*/ 0 h 293370"/>
                <a:gd name="connsiteX26" fmla="*/ 1143703 w 1162750"/>
                <a:gd name="connsiteY26" fmla="*/ 9271 h 293370"/>
                <a:gd name="connsiteX27" fmla="*/ 1122939 w 1162750"/>
                <a:gd name="connsiteY27" fmla="*/ 182054 h 293370"/>
                <a:gd name="connsiteX28" fmla="*/ 1122939 w 1162750"/>
                <a:gd name="connsiteY28" fmla="*/ 182054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2750" h="293370">
                  <a:moveTo>
                    <a:pt x="1122939" y="182054"/>
                  </a:moveTo>
                  <a:cubicBezTo>
                    <a:pt x="1073790" y="172657"/>
                    <a:pt x="1025403" y="183896"/>
                    <a:pt x="977079" y="188976"/>
                  </a:cubicBezTo>
                  <a:cubicBezTo>
                    <a:pt x="852429" y="202184"/>
                    <a:pt x="727905" y="216281"/>
                    <a:pt x="602747" y="223710"/>
                  </a:cubicBezTo>
                  <a:cubicBezTo>
                    <a:pt x="477588" y="231140"/>
                    <a:pt x="352048" y="235140"/>
                    <a:pt x="227462" y="247523"/>
                  </a:cubicBezTo>
                  <a:cubicBezTo>
                    <a:pt x="158183" y="254445"/>
                    <a:pt x="89920" y="274002"/>
                    <a:pt x="22484" y="293370"/>
                  </a:cubicBezTo>
                  <a:cubicBezTo>
                    <a:pt x="11054" y="287274"/>
                    <a:pt x="9847" y="279273"/>
                    <a:pt x="17848" y="269430"/>
                  </a:cubicBezTo>
                  <a:cubicBezTo>
                    <a:pt x="109351" y="247142"/>
                    <a:pt x="200347" y="222504"/>
                    <a:pt x="294962" y="215836"/>
                  </a:cubicBezTo>
                  <a:cubicBezTo>
                    <a:pt x="391609" y="209042"/>
                    <a:pt x="488129" y="199390"/>
                    <a:pt x="584967" y="196596"/>
                  </a:cubicBezTo>
                  <a:cubicBezTo>
                    <a:pt x="716856" y="192786"/>
                    <a:pt x="846460" y="166307"/>
                    <a:pt x="978159" y="161734"/>
                  </a:cubicBezTo>
                  <a:cubicBezTo>
                    <a:pt x="1015433" y="160465"/>
                    <a:pt x="1052327" y="152971"/>
                    <a:pt x="1089665" y="150685"/>
                  </a:cubicBezTo>
                  <a:cubicBezTo>
                    <a:pt x="1106683" y="149670"/>
                    <a:pt x="1117160" y="139509"/>
                    <a:pt x="1122621" y="123761"/>
                  </a:cubicBezTo>
                  <a:cubicBezTo>
                    <a:pt x="1125225" y="116141"/>
                    <a:pt x="1126812" y="108267"/>
                    <a:pt x="1128209" y="100330"/>
                  </a:cubicBezTo>
                  <a:cubicBezTo>
                    <a:pt x="1136845" y="52070"/>
                    <a:pt x="1130749" y="45529"/>
                    <a:pt x="1082997" y="48959"/>
                  </a:cubicBezTo>
                  <a:cubicBezTo>
                    <a:pt x="1043056" y="51816"/>
                    <a:pt x="1003114" y="51626"/>
                    <a:pt x="963046" y="53848"/>
                  </a:cubicBezTo>
                  <a:cubicBezTo>
                    <a:pt x="833188" y="61151"/>
                    <a:pt x="704791" y="81090"/>
                    <a:pt x="576013" y="96584"/>
                  </a:cubicBezTo>
                  <a:cubicBezTo>
                    <a:pt x="503432" y="105283"/>
                    <a:pt x="431043" y="110680"/>
                    <a:pt x="358081" y="108776"/>
                  </a:cubicBezTo>
                  <a:cubicBezTo>
                    <a:pt x="332998" y="108077"/>
                    <a:pt x="308424" y="110680"/>
                    <a:pt x="284040" y="116840"/>
                  </a:cubicBezTo>
                  <a:cubicBezTo>
                    <a:pt x="206379" y="136334"/>
                    <a:pt x="127068" y="148399"/>
                    <a:pt x="48773" y="164846"/>
                  </a:cubicBezTo>
                  <a:cubicBezTo>
                    <a:pt x="33977" y="167958"/>
                    <a:pt x="18737" y="170307"/>
                    <a:pt x="4831" y="160909"/>
                  </a:cubicBezTo>
                  <a:cubicBezTo>
                    <a:pt x="-1456" y="151574"/>
                    <a:pt x="-1519" y="142113"/>
                    <a:pt x="4132" y="132588"/>
                  </a:cubicBezTo>
                  <a:cubicBezTo>
                    <a:pt x="30104" y="119380"/>
                    <a:pt x="59377" y="121666"/>
                    <a:pt x="86936" y="115888"/>
                  </a:cubicBezTo>
                  <a:cubicBezTo>
                    <a:pt x="156595" y="101346"/>
                    <a:pt x="225747" y="83439"/>
                    <a:pt x="296550" y="74676"/>
                  </a:cubicBezTo>
                  <a:cubicBezTo>
                    <a:pt x="326585" y="70929"/>
                    <a:pt x="356875" y="65786"/>
                    <a:pt x="386847" y="66802"/>
                  </a:cubicBezTo>
                  <a:cubicBezTo>
                    <a:pt x="484510" y="70231"/>
                    <a:pt x="580014" y="50673"/>
                    <a:pt x="676597" y="42735"/>
                  </a:cubicBezTo>
                  <a:cubicBezTo>
                    <a:pt x="790008" y="33338"/>
                    <a:pt x="902085" y="10922"/>
                    <a:pt x="1016640" y="11557"/>
                  </a:cubicBezTo>
                  <a:cubicBezTo>
                    <a:pt x="1053533" y="11747"/>
                    <a:pt x="1091379" y="9779"/>
                    <a:pt x="1127828" y="0"/>
                  </a:cubicBezTo>
                  <a:cubicBezTo>
                    <a:pt x="1134877" y="64"/>
                    <a:pt x="1140719" y="2286"/>
                    <a:pt x="1143703" y="9271"/>
                  </a:cubicBezTo>
                  <a:cubicBezTo>
                    <a:pt x="1175199" y="69469"/>
                    <a:pt x="1167198" y="135446"/>
                    <a:pt x="1122939" y="182054"/>
                  </a:cubicBezTo>
                  <a:lnTo>
                    <a:pt x="1122939" y="182054"/>
                  </a:lnTo>
                  <a:close/>
                </a:path>
              </a:pathLst>
            </a:custGeom>
            <a:solidFill>
              <a:srgbClr val="83A7A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66">
              <a:extLst>
                <a:ext uri="{FF2B5EF4-FFF2-40B4-BE49-F238E27FC236}">
                  <a16:creationId xmlns:a16="http://schemas.microsoft.com/office/drawing/2014/main" id="{ED25E81D-829B-488F-B272-270765127BE2}"/>
                </a:ext>
              </a:extLst>
            </p:cNvPr>
            <p:cNvSpPr/>
            <p:nvPr/>
          </p:nvSpPr>
          <p:spPr>
            <a:xfrm>
              <a:off x="2740682" y="4053796"/>
              <a:ext cx="739026" cy="107220"/>
            </a:xfrm>
            <a:custGeom>
              <a:avLst/>
              <a:gdLst>
                <a:gd name="connsiteX0" fmla="*/ 1169917 w 1193812"/>
                <a:gd name="connsiteY0" fmla="*/ 159957 h 173202"/>
                <a:gd name="connsiteX1" fmla="*/ 1158677 w 1193812"/>
                <a:gd name="connsiteY1" fmla="*/ 154559 h 173202"/>
                <a:gd name="connsiteX2" fmla="*/ 1157661 w 1193812"/>
                <a:gd name="connsiteY2" fmla="*/ 118745 h 173202"/>
                <a:gd name="connsiteX3" fmla="*/ 1160329 w 1193812"/>
                <a:gd name="connsiteY3" fmla="*/ 57849 h 173202"/>
                <a:gd name="connsiteX4" fmla="*/ 1120196 w 1193812"/>
                <a:gd name="connsiteY4" fmla="*/ 28194 h 173202"/>
                <a:gd name="connsiteX5" fmla="*/ 876356 w 1193812"/>
                <a:gd name="connsiteY5" fmla="*/ 56198 h 173202"/>
                <a:gd name="connsiteX6" fmla="*/ 481259 w 1193812"/>
                <a:gd name="connsiteY6" fmla="*/ 97917 h 173202"/>
                <a:gd name="connsiteX7" fmla="*/ 55936 w 1193812"/>
                <a:gd name="connsiteY7" fmla="*/ 168085 h 173202"/>
                <a:gd name="connsiteX8" fmla="*/ 11233 w 1193812"/>
                <a:gd name="connsiteY8" fmla="*/ 170879 h 173202"/>
                <a:gd name="connsiteX9" fmla="*/ 10407 w 1193812"/>
                <a:gd name="connsiteY9" fmla="*/ 139764 h 173202"/>
                <a:gd name="connsiteX10" fmla="*/ 174999 w 1193812"/>
                <a:gd name="connsiteY10" fmla="*/ 110173 h 173202"/>
                <a:gd name="connsiteX11" fmla="*/ 458590 w 1193812"/>
                <a:gd name="connsiteY11" fmla="*/ 68517 h 173202"/>
                <a:gd name="connsiteX12" fmla="*/ 672585 w 1193812"/>
                <a:gd name="connsiteY12" fmla="*/ 44641 h 173202"/>
                <a:gd name="connsiteX13" fmla="*/ 866133 w 1193812"/>
                <a:gd name="connsiteY13" fmla="*/ 27115 h 173202"/>
                <a:gd name="connsiteX14" fmla="*/ 1107179 w 1193812"/>
                <a:gd name="connsiteY14" fmla="*/ 3429 h 173202"/>
                <a:gd name="connsiteX15" fmla="*/ 1170933 w 1193812"/>
                <a:gd name="connsiteY15" fmla="*/ 0 h 173202"/>
                <a:gd name="connsiteX16" fmla="*/ 1169917 w 1193812"/>
                <a:gd name="connsiteY16" fmla="*/ 159957 h 173202"/>
                <a:gd name="connsiteX17" fmla="*/ 1169917 w 1193812"/>
                <a:gd name="connsiteY17" fmla="*/ 159957 h 1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3812" h="173202">
                  <a:moveTo>
                    <a:pt x="1169917" y="159957"/>
                  </a:moveTo>
                  <a:cubicBezTo>
                    <a:pt x="1166171" y="158179"/>
                    <a:pt x="1162424" y="156337"/>
                    <a:pt x="1158677" y="154559"/>
                  </a:cubicBezTo>
                  <a:cubicBezTo>
                    <a:pt x="1149914" y="142875"/>
                    <a:pt x="1154296" y="130620"/>
                    <a:pt x="1157661" y="118745"/>
                  </a:cubicBezTo>
                  <a:cubicBezTo>
                    <a:pt x="1163377" y="98616"/>
                    <a:pt x="1164202" y="78296"/>
                    <a:pt x="1160329" y="57849"/>
                  </a:cubicBezTo>
                  <a:cubicBezTo>
                    <a:pt x="1155185" y="30671"/>
                    <a:pt x="1147565" y="24574"/>
                    <a:pt x="1120196" y="28194"/>
                  </a:cubicBezTo>
                  <a:cubicBezTo>
                    <a:pt x="1039107" y="38862"/>
                    <a:pt x="957636" y="48324"/>
                    <a:pt x="876356" y="56198"/>
                  </a:cubicBezTo>
                  <a:cubicBezTo>
                    <a:pt x="744467" y="68961"/>
                    <a:pt x="613212" y="88265"/>
                    <a:pt x="481259" y="97917"/>
                  </a:cubicBezTo>
                  <a:cubicBezTo>
                    <a:pt x="336924" y="108458"/>
                    <a:pt x="195446" y="130810"/>
                    <a:pt x="55936" y="168085"/>
                  </a:cubicBezTo>
                  <a:cubicBezTo>
                    <a:pt x="41331" y="172022"/>
                    <a:pt x="26536" y="175768"/>
                    <a:pt x="11233" y="170879"/>
                  </a:cubicBezTo>
                  <a:cubicBezTo>
                    <a:pt x="-3182" y="160909"/>
                    <a:pt x="-4007" y="150559"/>
                    <a:pt x="10407" y="139764"/>
                  </a:cubicBezTo>
                  <a:cubicBezTo>
                    <a:pt x="66922" y="139383"/>
                    <a:pt x="120071" y="120015"/>
                    <a:pt x="174999" y="110173"/>
                  </a:cubicBezTo>
                  <a:cubicBezTo>
                    <a:pt x="269106" y="93282"/>
                    <a:pt x="362133" y="72327"/>
                    <a:pt x="458590" y="68517"/>
                  </a:cubicBezTo>
                  <a:cubicBezTo>
                    <a:pt x="530091" y="65659"/>
                    <a:pt x="601211" y="52134"/>
                    <a:pt x="672585" y="44641"/>
                  </a:cubicBezTo>
                  <a:cubicBezTo>
                    <a:pt x="736974" y="37846"/>
                    <a:pt x="801553" y="31941"/>
                    <a:pt x="866133" y="27115"/>
                  </a:cubicBezTo>
                  <a:cubicBezTo>
                    <a:pt x="946651" y="21082"/>
                    <a:pt x="1027169" y="14224"/>
                    <a:pt x="1107179" y="3429"/>
                  </a:cubicBezTo>
                  <a:cubicBezTo>
                    <a:pt x="1128579" y="572"/>
                    <a:pt x="1149724" y="762"/>
                    <a:pt x="1170933" y="0"/>
                  </a:cubicBezTo>
                  <a:cubicBezTo>
                    <a:pt x="1201858" y="44069"/>
                    <a:pt x="1201349" y="123761"/>
                    <a:pt x="1169917" y="159957"/>
                  </a:cubicBezTo>
                  <a:lnTo>
                    <a:pt x="1169917" y="159957"/>
                  </a:lnTo>
                  <a:close/>
                </a:path>
              </a:pathLst>
            </a:custGeom>
            <a:solidFill>
              <a:srgbClr val="E6CA7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67">
              <a:extLst>
                <a:ext uri="{FF2B5EF4-FFF2-40B4-BE49-F238E27FC236}">
                  <a16:creationId xmlns:a16="http://schemas.microsoft.com/office/drawing/2014/main" id="{0365E066-B7DF-48D3-B131-918C50F991C6}"/>
                </a:ext>
              </a:extLst>
            </p:cNvPr>
            <p:cNvSpPr/>
            <p:nvPr/>
          </p:nvSpPr>
          <p:spPr>
            <a:xfrm>
              <a:off x="2198077" y="1970078"/>
              <a:ext cx="581032" cy="702882"/>
            </a:xfrm>
            <a:custGeom>
              <a:avLst/>
              <a:gdLst>
                <a:gd name="connsiteX0" fmla="*/ 47262 w 938590"/>
                <a:gd name="connsiteY0" fmla="*/ 756599 h 1135424"/>
                <a:gd name="connsiteX1" fmla="*/ 4145 w 938590"/>
                <a:gd name="connsiteY1" fmla="*/ 704148 h 1135424"/>
                <a:gd name="connsiteX2" fmla="*/ 14051 w 938590"/>
                <a:gd name="connsiteY2" fmla="*/ 545335 h 1135424"/>
                <a:gd name="connsiteX3" fmla="*/ 49929 w 938590"/>
                <a:gd name="connsiteY3" fmla="*/ 486788 h 1135424"/>
                <a:gd name="connsiteX4" fmla="*/ 88918 w 938590"/>
                <a:gd name="connsiteY4" fmla="*/ 418081 h 1135424"/>
                <a:gd name="connsiteX5" fmla="*/ 136987 w 938590"/>
                <a:gd name="connsiteY5" fmla="*/ 226501 h 1135424"/>
                <a:gd name="connsiteX6" fmla="*/ 202011 w 938590"/>
                <a:gd name="connsiteY6" fmla="*/ 114868 h 1135424"/>
                <a:gd name="connsiteX7" fmla="*/ 304500 w 938590"/>
                <a:gd name="connsiteY7" fmla="*/ 29016 h 1135424"/>
                <a:gd name="connsiteX8" fmla="*/ 410672 w 938590"/>
                <a:gd name="connsiteY8" fmla="*/ 14919 h 1135424"/>
                <a:gd name="connsiteX9" fmla="*/ 531449 w 938590"/>
                <a:gd name="connsiteY9" fmla="*/ 11744 h 1135424"/>
                <a:gd name="connsiteX10" fmla="*/ 693628 w 938590"/>
                <a:gd name="connsiteY10" fmla="*/ 54162 h 1135424"/>
                <a:gd name="connsiteX11" fmla="*/ 763034 w 938590"/>
                <a:gd name="connsiteY11" fmla="*/ 164144 h 1135424"/>
                <a:gd name="connsiteX12" fmla="*/ 902543 w 938590"/>
                <a:gd name="connsiteY12" fmla="*/ 522474 h 1135424"/>
                <a:gd name="connsiteX13" fmla="*/ 935436 w 938590"/>
                <a:gd name="connsiteY13" fmla="*/ 628646 h 1135424"/>
                <a:gd name="connsiteX14" fmla="*/ 928769 w 938590"/>
                <a:gd name="connsiteY14" fmla="*/ 715388 h 1135424"/>
                <a:gd name="connsiteX15" fmla="*/ 906290 w 938590"/>
                <a:gd name="connsiteY15" fmla="*/ 814574 h 1135424"/>
                <a:gd name="connsiteX16" fmla="*/ 804246 w 938590"/>
                <a:gd name="connsiteY16" fmla="*/ 984882 h 1135424"/>
                <a:gd name="connsiteX17" fmla="*/ 708487 w 938590"/>
                <a:gd name="connsiteY17" fmla="*/ 1061653 h 1135424"/>
                <a:gd name="connsiteX18" fmla="*/ 360825 w 938590"/>
                <a:gd name="connsiteY18" fmla="*/ 1098737 h 1135424"/>
                <a:gd name="connsiteX19" fmla="*/ 190581 w 938590"/>
                <a:gd name="connsiteY19" fmla="*/ 994089 h 1135424"/>
                <a:gd name="connsiteX20" fmla="*/ 163911 w 938590"/>
                <a:gd name="connsiteY20" fmla="*/ 983929 h 1135424"/>
                <a:gd name="connsiteX21" fmla="*/ 79012 w 938590"/>
                <a:gd name="connsiteY21" fmla="*/ 840737 h 1135424"/>
                <a:gd name="connsiteX22" fmla="*/ 47262 w 938590"/>
                <a:gd name="connsiteY22" fmla="*/ 756599 h 1135424"/>
                <a:gd name="connsiteX23" fmla="*/ 47262 w 938590"/>
                <a:gd name="connsiteY23" fmla="*/ 756599 h 11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590" h="1135424">
                  <a:moveTo>
                    <a:pt x="47262" y="756599"/>
                  </a:moveTo>
                  <a:cubicBezTo>
                    <a:pt x="18052" y="751329"/>
                    <a:pt x="8082" y="730818"/>
                    <a:pt x="4145" y="704148"/>
                  </a:cubicBezTo>
                  <a:cubicBezTo>
                    <a:pt x="-3729" y="650427"/>
                    <a:pt x="-363" y="597468"/>
                    <a:pt x="14051" y="545335"/>
                  </a:cubicBezTo>
                  <a:cubicBezTo>
                    <a:pt x="20338" y="522601"/>
                    <a:pt x="32339" y="502726"/>
                    <a:pt x="49929" y="486788"/>
                  </a:cubicBezTo>
                  <a:cubicBezTo>
                    <a:pt x="70439" y="468055"/>
                    <a:pt x="82250" y="444496"/>
                    <a:pt x="88918" y="418081"/>
                  </a:cubicBezTo>
                  <a:cubicBezTo>
                    <a:pt x="104983" y="354263"/>
                    <a:pt x="120604" y="290255"/>
                    <a:pt x="136987" y="226501"/>
                  </a:cubicBezTo>
                  <a:cubicBezTo>
                    <a:pt x="148036" y="183258"/>
                    <a:pt x="168928" y="145348"/>
                    <a:pt x="202011" y="114868"/>
                  </a:cubicBezTo>
                  <a:cubicBezTo>
                    <a:pt x="234841" y="84705"/>
                    <a:pt x="268051" y="55051"/>
                    <a:pt x="304500" y="29016"/>
                  </a:cubicBezTo>
                  <a:cubicBezTo>
                    <a:pt x="337520" y="5521"/>
                    <a:pt x="373144" y="-575"/>
                    <a:pt x="410672" y="14919"/>
                  </a:cubicBezTo>
                  <a:cubicBezTo>
                    <a:pt x="451820" y="31937"/>
                    <a:pt x="490111" y="30730"/>
                    <a:pt x="531449" y="11744"/>
                  </a:cubicBezTo>
                  <a:cubicBezTo>
                    <a:pt x="595013" y="-17339"/>
                    <a:pt x="647210" y="11680"/>
                    <a:pt x="693628" y="54162"/>
                  </a:cubicBezTo>
                  <a:cubicBezTo>
                    <a:pt x="726585" y="84325"/>
                    <a:pt x="745698" y="123758"/>
                    <a:pt x="763034" y="164144"/>
                  </a:cubicBezTo>
                  <a:cubicBezTo>
                    <a:pt x="813771" y="281937"/>
                    <a:pt x="859617" y="401698"/>
                    <a:pt x="902543" y="522474"/>
                  </a:cubicBezTo>
                  <a:cubicBezTo>
                    <a:pt x="914926" y="557336"/>
                    <a:pt x="937913" y="589086"/>
                    <a:pt x="935436" y="628646"/>
                  </a:cubicBezTo>
                  <a:cubicBezTo>
                    <a:pt x="944009" y="658301"/>
                    <a:pt x="932833" y="686813"/>
                    <a:pt x="928769" y="715388"/>
                  </a:cubicBezTo>
                  <a:cubicBezTo>
                    <a:pt x="924006" y="748789"/>
                    <a:pt x="914862" y="781682"/>
                    <a:pt x="906290" y="814574"/>
                  </a:cubicBezTo>
                  <a:cubicBezTo>
                    <a:pt x="888827" y="881377"/>
                    <a:pt x="850981" y="935796"/>
                    <a:pt x="804246" y="984882"/>
                  </a:cubicBezTo>
                  <a:cubicBezTo>
                    <a:pt x="771289" y="1009202"/>
                    <a:pt x="740555" y="1036253"/>
                    <a:pt x="708487" y="1061653"/>
                  </a:cubicBezTo>
                  <a:cubicBezTo>
                    <a:pt x="600474" y="1147505"/>
                    <a:pt x="483697" y="1156459"/>
                    <a:pt x="360825" y="1098737"/>
                  </a:cubicBezTo>
                  <a:cubicBezTo>
                    <a:pt x="300309" y="1070353"/>
                    <a:pt x="243667" y="1034920"/>
                    <a:pt x="190581" y="994089"/>
                  </a:cubicBezTo>
                  <a:cubicBezTo>
                    <a:pt x="182390" y="987803"/>
                    <a:pt x="174071" y="983929"/>
                    <a:pt x="163911" y="983929"/>
                  </a:cubicBezTo>
                  <a:cubicBezTo>
                    <a:pt x="132796" y="937892"/>
                    <a:pt x="99776" y="892807"/>
                    <a:pt x="79012" y="840737"/>
                  </a:cubicBezTo>
                  <a:cubicBezTo>
                    <a:pt x="67836" y="812860"/>
                    <a:pt x="51389" y="787016"/>
                    <a:pt x="47262" y="756599"/>
                  </a:cubicBezTo>
                  <a:lnTo>
                    <a:pt x="47262" y="75659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68">
              <a:extLst>
                <a:ext uri="{FF2B5EF4-FFF2-40B4-BE49-F238E27FC236}">
                  <a16:creationId xmlns:a16="http://schemas.microsoft.com/office/drawing/2014/main" id="{89F30D14-C935-4D42-B088-82F82E8DF6D8}"/>
                </a:ext>
              </a:extLst>
            </p:cNvPr>
            <p:cNvSpPr/>
            <p:nvPr/>
          </p:nvSpPr>
          <p:spPr>
            <a:xfrm>
              <a:off x="2259015" y="2573616"/>
              <a:ext cx="441101" cy="256073"/>
            </a:xfrm>
            <a:custGeom>
              <a:avLst/>
              <a:gdLst>
                <a:gd name="connsiteX0" fmla="*/ 66046 w 712547"/>
                <a:gd name="connsiteY0" fmla="*/ 6698 h 413657"/>
                <a:gd name="connsiteX1" fmla="*/ 93859 w 712547"/>
                <a:gd name="connsiteY1" fmla="*/ 11080 h 413657"/>
                <a:gd name="connsiteX2" fmla="*/ 302202 w 712547"/>
                <a:gd name="connsiteY2" fmla="*/ 132492 h 413657"/>
                <a:gd name="connsiteX3" fmla="*/ 629545 w 712547"/>
                <a:gd name="connsiteY3" fmla="*/ 62134 h 413657"/>
                <a:gd name="connsiteX4" fmla="*/ 703078 w 712547"/>
                <a:gd name="connsiteY4" fmla="*/ 6825 h 413657"/>
                <a:gd name="connsiteX5" fmla="*/ 703014 w 712547"/>
                <a:gd name="connsiteY5" fmla="*/ 103155 h 413657"/>
                <a:gd name="connsiteX6" fmla="*/ 675138 w 712547"/>
                <a:gd name="connsiteY6" fmla="*/ 223551 h 413657"/>
                <a:gd name="connsiteX7" fmla="*/ 665295 w 712547"/>
                <a:gd name="connsiteY7" fmla="*/ 333596 h 413657"/>
                <a:gd name="connsiteX8" fmla="*/ 643007 w 712547"/>
                <a:gd name="connsiteY8" fmla="*/ 340581 h 413657"/>
                <a:gd name="connsiteX9" fmla="*/ 556456 w 712547"/>
                <a:gd name="connsiteY9" fmla="*/ 370744 h 413657"/>
                <a:gd name="connsiteX10" fmla="*/ 328682 w 712547"/>
                <a:gd name="connsiteY10" fmla="*/ 377030 h 413657"/>
                <a:gd name="connsiteX11" fmla="*/ 230066 w 712547"/>
                <a:gd name="connsiteY11" fmla="*/ 330739 h 413657"/>
                <a:gd name="connsiteX12" fmla="*/ 35439 w 712547"/>
                <a:gd name="connsiteY12" fmla="*/ 355059 h 413657"/>
                <a:gd name="connsiteX13" fmla="*/ 22866 w 712547"/>
                <a:gd name="connsiteY13" fmla="*/ 359377 h 413657"/>
                <a:gd name="connsiteX14" fmla="*/ 69 w 712547"/>
                <a:gd name="connsiteY14" fmla="*/ 332834 h 413657"/>
                <a:gd name="connsiteX15" fmla="*/ 23310 w 712547"/>
                <a:gd name="connsiteY15" fmla="*/ 289273 h 413657"/>
                <a:gd name="connsiteX16" fmla="*/ 69411 w 712547"/>
                <a:gd name="connsiteY16" fmla="*/ 159606 h 413657"/>
                <a:gd name="connsiteX17" fmla="*/ 81794 w 712547"/>
                <a:gd name="connsiteY17" fmla="*/ 134587 h 413657"/>
                <a:gd name="connsiteX18" fmla="*/ 83635 w 712547"/>
                <a:gd name="connsiteY18" fmla="*/ 146652 h 413657"/>
                <a:gd name="connsiteX19" fmla="*/ 83699 w 712547"/>
                <a:gd name="connsiteY19" fmla="*/ 86708 h 413657"/>
                <a:gd name="connsiteX20" fmla="*/ 78365 w 712547"/>
                <a:gd name="connsiteY20" fmla="*/ 93566 h 413657"/>
                <a:gd name="connsiteX21" fmla="*/ 66046 w 712547"/>
                <a:gd name="connsiteY21" fmla="*/ 6698 h 413657"/>
                <a:gd name="connsiteX22" fmla="*/ 66046 w 712547"/>
                <a:gd name="connsiteY22" fmla="*/ 6698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2547" h="413657">
                  <a:moveTo>
                    <a:pt x="66046" y="6698"/>
                  </a:moveTo>
                  <a:cubicBezTo>
                    <a:pt x="77793" y="-7653"/>
                    <a:pt x="85223" y="4539"/>
                    <a:pt x="93859" y="11080"/>
                  </a:cubicBezTo>
                  <a:cubicBezTo>
                    <a:pt x="158502" y="59848"/>
                    <a:pt x="225748" y="105187"/>
                    <a:pt x="302202" y="132492"/>
                  </a:cubicBezTo>
                  <a:cubicBezTo>
                    <a:pt x="424694" y="176180"/>
                    <a:pt x="533533" y="148684"/>
                    <a:pt x="629545" y="62134"/>
                  </a:cubicBezTo>
                  <a:cubicBezTo>
                    <a:pt x="652214" y="41750"/>
                    <a:pt x="674312" y="19589"/>
                    <a:pt x="703078" y="6825"/>
                  </a:cubicBezTo>
                  <a:cubicBezTo>
                    <a:pt x="715651" y="38956"/>
                    <a:pt x="715778" y="71087"/>
                    <a:pt x="703014" y="103155"/>
                  </a:cubicBezTo>
                  <a:cubicBezTo>
                    <a:pt x="700474" y="144874"/>
                    <a:pt x="691013" y="184752"/>
                    <a:pt x="675138" y="223551"/>
                  </a:cubicBezTo>
                  <a:cubicBezTo>
                    <a:pt x="660723" y="258857"/>
                    <a:pt x="666375" y="296703"/>
                    <a:pt x="665295" y="333596"/>
                  </a:cubicBezTo>
                  <a:cubicBezTo>
                    <a:pt x="659199" y="340010"/>
                    <a:pt x="651071" y="340581"/>
                    <a:pt x="643007" y="340581"/>
                  </a:cubicBezTo>
                  <a:cubicBezTo>
                    <a:pt x="610558" y="340581"/>
                    <a:pt x="580650" y="350106"/>
                    <a:pt x="556456" y="370744"/>
                  </a:cubicBezTo>
                  <a:cubicBezTo>
                    <a:pt x="481717" y="434561"/>
                    <a:pt x="405644" y="419067"/>
                    <a:pt x="328682" y="377030"/>
                  </a:cubicBezTo>
                  <a:cubicBezTo>
                    <a:pt x="296678" y="359568"/>
                    <a:pt x="266579" y="337978"/>
                    <a:pt x="230066" y="330739"/>
                  </a:cubicBezTo>
                  <a:cubicBezTo>
                    <a:pt x="162629" y="317340"/>
                    <a:pt x="97351" y="323309"/>
                    <a:pt x="35439" y="355059"/>
                  </a:cubicBezTo>
                  <a:cubicBezTo>
                    <a:pt x="31438" y="357091"/>
                    <a:pt x="27120" y="358107"/>
                    <a:pt x="22866" y="359377"/>
                  </a:cubicBezTo>
                  <a:cubicBezTo>
                    <a:pt x="8070" y="356710"/>
                    <a:pt x="-883" y="349027"/>
                    <a:pt x="69" y="332834"/>
                  </a:cubicBezTo>
                  <a:cubicBezTo>
                    <a:pt x="450" y="314419"/>
                    <a:pt x="12896" y="301846"/>
                    <a:pt x="23310" y="289273"/>
                  </a:cubicBezTo>
                  <a:cubicBezTo>
                    <a:pt x="54616" y="251427"/>
                    <a:pt x="70364" y="208819"/>
                    <a:pt x="69411" y="159606"/>
                  </a:cubicBezTo>
                  <a:cubicBezTo>
                    <a:pt x="69221" y="150081"/>
                    <a:pt x="66681" y="137381"/>
                    <a:pt x="81794" y="134587"/>
                  </a:cubicBezTo>
                  <a:cubicBezTo>
                    <a:pt x="85159" y="140112"/>
                    <a:pt x="83572" y="145509"/>
                    <a:pt x="83635" y="146652"/>
                  </a:cubicBezTo>
                  <a:cubicBezTo>
                    <a:pt x="82111" y="127920"/>
                    <a:pt x="75698" y="104488"/>
                    <a:pt x="83699" y="86708"/>
                  </a:cubicBezTo>
                  <a:cubicBezTo>
                    <a:pt x="83635" y="86391"/>
                    <a:pt x="85413" y="92169"/>
                    <a:pt x="78365" y="93566"/>
                  </a:cubicBezTo>
                  <a:cubicBezTo>
                    <a:pt x="64522" y="66007"/>
                    <a:pt x="60140" y="37051"/>
                    <a:pt x="66046" y="6698"/>
                  </a:cubicBezTo>
                  <a:lnTo>
                    <a:pt x="66046" y="6698"/>
                  </a:lnTo>
                  <a:close/>
                </a:path>
              </a:pathLst>
            </a:custGeom>
            <a:solidFill>
              <a:srgbClr val="DCB17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69">
              <a:extLst>
                <a:ext uri="{FF2B5EF4-FFF2-40B4-BE49-F238E27FC236}">
                  <a16:creationId xmlns:a16="http://schemas.microsoft.com/office/drawing/2014/main" id="{BFB3B6A9-1D16-4AEA-9E1B-CC812E975C43}"/>
                </a:ext>
              </a:extLst>
            </p:cNvPr>
            <p:cNvSpPr/>
            <p:nvPr/>
          </p:nvSpPr>
          <p:spPr>
            <a:xfrm>
              <a:off x="2273642" y="2769931"/>
              <a:ext cx="498681" cy="187275"/>
            </a:xfrm>
            <a:custGeom>
              <a:avLst/>
              <a:gdLst>
                <a:gd name="connsiteX0" fmla="*/ 0 w 805561"/>
                <a:gd name="connsiteY0" fmla="*/ 43141 h 302521"/>
                <a:gd name="connsiteX1" fmla="*/ 80518 w 805561"/>
                <a:gd name="connsiteY1" fmla="*/ 7264 h 302521"/>
                <a:gd name="connsiteX2" fmla="*/ 315468 w 805561"/>
                <a:gd name="connsiteY2" fmla="*/ 56984 h 302521"/>
                <a:gd name="connsiteX3" fmla="*/ 459677 w 805561"/>
                <a:gd name="connsiteY3" fmla="*/ 87210 h 302521"/>
                <a:gd name="connsiteX4" fmla="*/ 519747 w 805561"/>
                <a:gd name="connsiteY4" fmla="*/ 53873 h 302521"/>
                <a:gd name="connsiteX5" fmla="*/ 641604 w 805561"/>
                <a:gd name="connsiteY5" fmla="*/ 17424 h 302521"/>
                <a:gd name="connsiteX6" fmla="*/ 805561 w 805561"/>
                <a:gd name="connsiteY6" fmla="*/ 198399 h 302521"/>
                <a:gd name="connsiteX7" fmla="*/ 599313 w 805561"/>
                <a:gd name="connsiteY7" fmla="*/ 294982 h 302521"/>
                <a:gd name="connsiteX8" fmla="*/ 347472 w 805561"/>
                <a:gd name="connsiteY8" fmla="*/ 285330 h 302521"/>
                <a:gd name="connsiteX9" fmla="*/ 314769 w 805561"/>
                <a:gd name="connsiteY9" fmla="*/ 269773 h 302521"/>
                <a:gd name="connsiteX10" fmla="*/ 341249 w 805561"/>
                <a:gd name="connsiteY10" fmla="*/ 253961 h 302521"/>
                <a:gd name="connsiteX11" fmla="*/ 296291 w 805561"/>
                <a:gd name="connsiteY11" fmla="*/ 250532 h 302521"/>
                <a:gd name="connsiteX12" fmla="*/ 150876 w 805561"/>
                <a:gd name="connsiteY12" fmla="*/ 172999 h 302521"/>
                <a:gd name="connsiteX13" fmla="*/ 61913 w 805561"/>
                <a:gd name="connsiteY13" fmla="*/ 84670 h 302521"/>
                <a:gd name="connsiteX14" fmla="*/ 0 w 805561"/>
                <a:gd name="connsiteY14" fmla="*/ 43141 h 302521"/>
                <a:gd name="connsiteX15" fmla="*/ 0 w 805561"/>
                <a:gd name="connsiteY15" fmla="*/ 43141 h 30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5561" h="302521">
                  <a:moveTo>
                    <a:pt x="0" y="43141"/>
                  </a:moveTo>
                  <a:cubicBezTo>
                    <a:pt x="19875" y="15773"/>
                    <a:pt x="51943" y="13995"/>
                    <a:pt x="80518" y="7264"/>
                  </a:cubicBezTo>
                  <a:cubicBezTo>
                    <a:pt x="166179" y="-12993"/>
                    <a:pt x="242379" y="10883"/>
                    <a:pt x="315468" y="56984"/>
                  </a:cubicBezTo>
                  <a:cubicBezTo>
                    <a:pt x="358267" y="83972"/>
                    <a:pt x="407099" y="98577"/>
                    <a:pt x="459677" y="87210"/>
                  </a:cubicBezTo>
                  <a:cubicBezTo>
                    <a:pt x="483171" y="82130"/>
                    <a:pt x="501523" y="67525"/>
                    <a:pt x="519747" y="53873"/>
                  </a:cubicBezTo>
                  <a:cubicBezTo>
                    <a:pt x="556260" y="26441"/>
                    <a:pt x="596138" y="13169"/>
                    <a:pt x="641604" y="17424"/>
                  </a:cubicBezTo>
                  <a:cubicBezTo>
                    <a:pt x="673735" y="98196"/>
                    <a:pt x="736219" y="151472"/>
                    <a:pt x="805561" y="198399"/>
                  </a:cubicBezTo>
                  <a:cubicBezTo>
                    <a:pt x="750380" y="259613"/>
                    <a:pt x="676719" y="282790"/>
                    <a:pt x="599313" y="294982"/>
                  </a:cubicBezTo>
                  <a:cubicBezTo>
                    <a:pt x="515112" y="308254"/>
                    <a:pt x="430784" y="303364"/>
                    <a:pt x="347472" y="285330"/>
                  </a:cubicBezTo>
                  <a:cubicBezTo>
                    <a:pt x="335597" y="282790"/>
                    <a:pt x="322516" y="281647"/>
                    <a:pt x="314769" y="269773"/>
                  </a:cubicBezTo>
                  <a:cubicBezTo>
                    <a:pt x="322326" y="264375"/>
                    <a:pt x="334264" y="267042"/>
                    <a:pt x="341249" y="253961"/>
                  </a:cubicBezTo>
                  <a:cubicBezTo>
                    <a:pt x="324930" y="252755"/>
                    <a:pt x="310515" y="252501"/>
                    <a:pt x="296291" y="250532"/>
                  </a:cubicBezTo>
                  <a:cubicBezTo>
                    <a:pt x="238442" y="242468"/>
                    <a:pt x="191579" y="213448"/>
                    <a:pt x="150876" y="172999"/>
                  </a:cubicBezTo>
                  <a:cubicBezTo>
                    <a:pt x="121221" y="143598"/>
                    <a:pt x="92011" y="113626"/>
                    <a:pt x="61913" y="84670"/>
                  </a:cubicBezTo>
                  <a:cubicBezTo>
                    <a:pt x="43815" y="67271"/>
                    <a:pt x="21653" y="55460"/>
                    <a:pt x="0" y="43141"/>
                  </a:cubicBezTo>
                  <a:lnTo>
                    <a:pt x="0" y="43141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70">
              <a:extLst>
                <a:ext uri="{FF2B5EF4-FFF2-40B4-BE49-F238E27FC236}">
                  <a16:creationId xmlns:a16="http://schemas.microsoft.com/office/drawing/2014/main" id="{553B1464-5E20-4355-8DA2-CDE962362029}"/>
                </a:ext>
              </a:extLst>
            </p:cNvPr>
            <p:cNvSpPr/>
            <p:nvPr/>
          </p:nvSpPr>
          <p:spPr>
            <a:xfrm>
              <a:off x="2210504" y="2438267"/>
              <a:ext cx="101528" cy="341822"/>
            </a:xfrm>
            <a:custGeom>
              <a:avLst/>
              <a:gdLst>
                <a:gd name="connsiteX0" fmla="*/ 145298 w 164006"/>
                <a:gd name="connsiteY0" fmla="*/ 225721 h 552174"/>
                <a:gd name="connsiteX1" fmla="*/ 159966 w 164006"/>
                <a:gd name="connsiteY1" fmla="*/ 312970 h 552174"/>
                <a:gd name="connsiteX2" fmla="*/ 160093 w 164006"/>
                <a:gd name="connsiteY2" fmla="*/ 353292 h 552174"/>
                <a:gd name="connsiteX3" fmla="*/ 158061 w 164006"/>
                <a:gd name="connsiteY3" fmla="*/ 358118 h 552174"/>
                <a:gd name="connsiteX4" fmla="*/ 78940 w 164006"/>
                <a:gd name="connsiteY4" fmla="*/ 552174 h 552174"/>
                <a:gd name="connsiteX5" fmla="*/ 70368 w 164006"/>
                <a:gd name="connsiteY5" fmla="*/ 521504 h 552174"/>
                <a:gd name="connsiteX6" fmla="*/ 80274 w 164006"/>
                <a:gd name="connsiteY6" fmla="*/ 324781 h 552174"/>
                <a:gd name="connsiteX7" fmla="*/ 32141 w 164006"/>
                <a:gd name="connsiteY7" fmla="*/ 117771 h 552174"/>
                <a:gd name="connsiteX8" fmla="*/ 1724 w 164006"/>
                <a:gd name="connsiteY8" fmla="*/ 35411 h 552174"/>
                <a:gd name="connsiteX9" fmla="*/ 27378 w 164006"/>
                <a:gd name="connsiteY9" fmla="*/ 42 h 552174"/>
                <a:gd name="connsiteX10" fmla="*/ 42428 w 164006"/>
                <a:gd name="connsiteY10" fmla="*/ 27283 h 552174"/>
                <a:gd name="connsiteX11" fmla="*/ 122755 w 164006"/>
                <a:gd name="connsiteY11" fmla="*/ 183493 h 552174"/>
                <a:gd name="connsiteX12" fmla="*/ 145298 w 164006"/>
                <a:gd name="connsiteY12" fmla="*/ 225721 h 552174"/>
                <a:gd name="connsiteX13" fmla="*/ 145298 w 164006"/>
                <a:gd name="connsiteY13" fmla="*/ 225721 h 5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006" h="552174">
                  <a:moveTo>
                    <a:pt x="145298" y="225721"/>
                  </a:moveTo>
                  <a:cubicBezTo>
                    <a:pt x="150187" y="254804"/>
                    <a:pt x="155077" y="283887"/>
                    <a:pt x="159966" y="312970"/>
                  </a:cubicBezTo>
                  <a:cubicBezTo>
                    <a:pt x="165427" y="326368"/>
                    <a:pt x="165237" y="339830"/>
                    <a:pt x="160093" y="353292"/>
                  </a:cubicBezTo>
                  <a:cubicBezTo>
                    <a:pt x="159395" y="354880"/>
                    <a:pt x="157998" y="356594"/>
                    <a:pt x="158061" y="358118"/>
                  </a:cubicBezTo>
                  <a:cubicBezTo>
                    <a:pt x="163014" y="435461"/>
                    <a:pt x="125676" y="495723"/>
                    <a:pt x="78940" y="552174"/>
                  </a:cubicBezTo>
                  <a:cubicBezTo>
                    <a:pt x="65859" y="544808"/>
                    <a:pt x="66431" y="532045"/>
                    <a:pt x="70368" y="521504"/>
                  </a:cubicBezTo>
                  <a:cubicBezTo>
                    <a:pt x="94371" y="456797"/>
                    <a:pt x="94371" y="391646"/>
                    <a:pt x="80274" y="324781"/>
                  </a:cubicBezTo>
                  <a:cubicBezTo>
                    <a:pt x="65669" y="255439"/>
                    <a:pt x="60589" y="184065"/>
                    <a:pt x="32141" y="117771"/>
                  </a:cubicBezTo>
                  <a:cubicBezTo>
                    <a:pt x="20647" y="90974"/>
                    <a:pt x="7439" y="64939"/>
                    <a:pt x="1724" y="35411"/>
                  </a:cubicBezTo>
                  <a:cubicBezTo>
                    <a:pt x="-3102" y="10646"/>
                    <a:pt x="1216" y="-784"/>
                    <a:pt x="27378" y="42"/>
                  </a:cubicBezTo>
                  <a:cubicBezTo>
                    <a:pt x="37919" y="6074"/>
                    <a:pt x="38745" y="17695"/>
                    <a:pt x="42428" y="27283"/>
                  </a:cubicBezTo>
                  <a:cubicBezTo>
                    <a:pt x="63256" y="82401"/>
                    <a:pt x="88338" y="135233"/>
                    <a:pt x="122755" y="183493"/>
                  </a:cubicBezTo>
                  <a:cubicBezTo>
                    <a:pt x="132026" y="196384"/>
                    <a:pt x="137932" y="211560"/>
                    <a:pt x="145298" y="225721"/>
                  </a:cubicBezTo>
                  <a:lnTo>
                    <a:pt x="145298" y="225721"/>
                  </a:lnTo>
                  <a:close/>
                </a:path>
              </a:pathLst>
            </a:custGeom>
            <a:solidFill>
              <a:srgbClr val="4B27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71">
              <a:extLst>
                <a:ext uri="{FF2B5EF4-FFF2-40B4-BE49-F238E27FC236}">
                  <a16:creationId xmlns:a16="http://schemas.microsoft.com/office/drawing/2014/main" id="{ABC701F1-38CF-4B25-A2F8-A3207DC7A769}"/>
                </a:ext>
              </a:extLst>
            </p:cNvPr>
            <p:cNvSpPr/>
            <p:nvPr/>
          </p:nvSpPr>
          <p:spPr>
            <a:xfrm>
              <a:off x="2692233" y="2358143"/>
              <a:ext cx="98135" cy="293364"/>
            </a:xfrm>
            <a:custGeom>
              <a:avLst/>
              <a:gdLst>
                <a:gd name="connsiteX0" fmla="*/ 2311 w 158525"/>
                <a:gd name="connsiteY0" fmla="*/ 450718 h 473895"/>
                <a:gd name="connsiteX1" fmla="*/ 2375 w 158525"/>
                <a:gd name="connsiteY1" fmla="*/ 354579 h 473895"/>
                <a:gd name="connsiteX2" fmla="*/ 12789 w 158525"/>
                <a:gd name="connsiteY2" fmla="*/ 339212 h 473895"/>
                <a:gd name="connsiteX3" fmla="*/ 131216 w 158525"/>
                <a:gd name="connsiteY3" fmla="*/ 38412 h 473895"/>
                <a:gd name="connsiteX4" fmla="*/ 137185 w 158525"/>
                <a:gd name="connsiteY4" fmla="*/ 1709 h 473895"/>
                <a:gd name="connsiteX5" fmla="*/ 152362 w 158525"/>
                <a:gd name="connsiteY5" fmla="*/ 15743 h 473895"/>
                <a:gd name="connsiteX6" fmla="*/ 150203 w 158525"/>
                <a:gd name="connsiteY6" fmla="*/ 139568 h 473895"/>
                <a:gd name="connsiteX7" fmla="*/ 15519 w 158525"/>
                <a:gd name="connsiteY7" fmla="*/ 470974 h 473895"/>
                <a:gd name="connsiteX8" fmla="*/ 10820 w 158525"/>
                <a:gd name="connsiteY8" fmla="*/ 473895 h 473895"/>
                <a:gd name="connsiteX9" fmla="*/ 2311 w 158525"/>
                <a:gd name="connsiteY9" fmla="*/ 450718 h 473895"/>
                <a:gd name="connsiteX10" fmla="*/ 2311 w 158525"/>
                <a:gd name="connsiteY10" fmla="*/ 450718 h 47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525" h="473895">
                  <a:moveTo>
                    <a:pt x="2311" y="450718"/>
                  </a:moveTo>
                  <a:cubicBezTo>
                    <a:pt x="-3340" y="418650"/>
                    <a:pt x="3264" y="386583"/>
                    <a:pt x="2375" y="354579"/>
                  </a:cubicBezTo>
                  <a:cubicBezTo>
                    <a:pt x="5804" y="349372"/>
                    <a:pt x="8471" y="343466"/>
                    <a:pt x="12789" y="339212"/>
                  </a:cubicBezTo>
                  <a:cubicBezTo>
                    <a:pt x="95466" y="255773"/>
                    <a:pt x="115087" y="147823"/>
                    <a:pt x="131216" y="38412"/>
                  </a:cubicBezTo>
                  <a:cubicBezTo>
                    <a:pt x="132994" y="26157"/>
                    <a:pt x="135217" y="13965"/>
                    <a:pt x="137185" y="1709"/>
                  </a:cubicBezTo>
                  <a:cubicBezTo>
                    <a:pt x="152489" y="-4768"/>
                    <a:pt x="150520" y="8758"/>
                    <a:pt x="152362" y="15743"/>
                  </a:cubicBezTo>
                  <a:cubicBezTo>
                    <a:pt x="163728" y="57145"/>
                    <a:pt x="157188" y="98547"/>
                    <a:pt x="150203" y="139568"/>
                  </a:cubicBezTo>
                  <a:cubicBezTo>
                    <a:pt x="129629" y="259710"/>
                    <a:pt x="67843" y="363469"/>
                    <a:pt x="15519" y="470974"/>
                  </a:cubicBezTo>
                  <a:cubicBezTo>
                    <a:pt x="14884" y="472244"/>
                    <a:pt x="12662" y="472816"/>
                    <a:pt x="10820" y="473895"/>
                  </a:cubicBezTo>
                  <a:cubicBezTo>
                    <a:pt x="2756" y="467990"/>
                    <a:pt x="11074" y="456115"/>
                    <a:pt x="2311" y="450718"/>
                  </a:cubicBezTo>
                  <a:lnTo>
                    <a:pt x="2311" y="450718"/>
                  </a:lnTo>
                  <a:close/>
                </a:path>
              </a:pathLst>
            </a:custGeom>
            <a:solidFill>
              <a:srgbClr val="4B29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72">
              <a:extLst>
                <a:ext uri="{FF2B5EF4-FFF2-40B4-BE49-F238E27FC236}">
                  <a16:creationId xmlns:a16="http://schemas.microsoft.com/office/drawing/2014/main" id="{ACAFCA88-7CD9-40D2-B4AF-089AF32FE5E0}"/>
                </a:ext>
              </a:extLst>
            </p:cNvPr>
            <p:cNvSpPr/>
            <p:nvPr/>
          </p:nvSpPr>
          <p:spPr>
            <a:xfrm>
              <a:off x="1962243" y="1721837"/>
              <a:ext cx="1243346" cy="1400113"/>
            </a:xfrm>
            <a:custGeom>
              <a:avLst/>
              <a:gdLst>
                <a:gd name="connsiteX0" fmla="*/ 1986388 w 2008482"/>
                <a:gd name="connsiteY0" fmla="*/ 2224024 h 2261721"/>
                <a:gd name="connsiteX1" fmla="*/ 1889741 w 2008482"/>
                <a:gd name="connsiteY1" fmla="*/ 2077974 h 2261721"/>
                <a:gd name="connsiteX2" fmla="*/ 1854499 w 2008482"/>
                <a:gd name="connsiteY2" fmla="*/ 1954467 h 2261721"/>
                <a:gd name="connsiteX3" fmla="*/ 1824781 w 2008482"/>
                <a:gd name="connsiteY3" fmla="*/ 1880616 h 2261721"/>
                <a:gd name="connsiteX4" fmla="*/ 1796968 w 2008482"/>
                <a:gd name="connsiteY4" fmla="*/ 1838135 h 2261721"/>
                <a:gd name="connsiteX5" fmla="*/ 1679747 w 2008482"/>
                <a:gd name="connsiteY5" fmla="*/ 1764729 h 2261721"/>
                <a:gd name="connsiteX6" fmla="*/ 1591799 w 2008482"/>
                <a:gd name="connsiteY6" fmla="*/ 1777937 h 2261721"/>
                <a:gd name="connsiteX7" fmla="*/ 1452734 w 2008482"/>
                <a:gd name="connsiteY7" fmla="*/ 1796733 h 2261721"/>
                <a:gd name="connsiteX8" fmla="*/ 1412983 w 2008482"/>
                <a:gd name="connsiteY8" fmla="*/ 1790446 h 2261721"/>
                <a:gd name="connsiteX9" fmla="*/ 1433557 w 2008482"/>
                <a:gd name="connsiteY9" fmla="*/ 1769872 h 2261721"/>
                <a:gd name="connsiteX10" fmla="*/ 1444606 w 2008482"/>
                <a:gd name="connsiteY10" fmla="*/ 1729740 h 2261721"/>
                <a:gd name="connsiteX11" fmla="*/ 1427144 w 2008482"/>
                <a:gd name="connsiteY11" fmla="*/ 1706055 h 2261721"/>
                <a:gd name="connsiteX12" fmla="*/ 1441050 w 2008482"/>
                <a:gd name="connsiteY12" fmla="*/ 1673416 h 2261721"/>
                <a:gd name="connsiteX13" fmla="*/ 1448988 w 2008482"/>
                <a:gd name="connsiteY13" fmla="*/ 1672590 h 2261721"/>
                <a:gd name="connsiteX14" fmla="*/ 1485437 w 2008482"/>
                <a:gd name="connsiteY14" fmla="*/ 1676083 h 2261721"/>
                <a:gd name="connsiteX15" fmla="*/ 1463593 w 2008482"/>
                <a:gd name="connsiteY15" fmla="*/ 1706118 h 2261721"/>
                <a:gd name="connsiteX16" fmla="*/ 1453687 w 2008482"/>
                <a:gd name="connsiteY16" fmla="*/ 1726438 h 2261721"/>
                <a:gd name="connsiteX17" fmla="*/ 1477626 w 2008482"/>
                <a:gd name="connsiteY17" fmla="*/ 1724279 h 2261721"/>
                <a:gd name="connsiteX18" fmla="*/ 1490771 w 2008482"/>
                <a:gd name="connsiteY18" fmla="*/ 1715072 h 2261721"/>
                <a:gd name="connsiteX19" fmla="*/ 1513821 w 2008482"/>
                <a:gd name="connsiteY19" fmla="*/ 1551750 h 2261721"/>
                <a:gd name="connsiteX20" fmla="*/ 1526775 w 2008482"/>
                <a:gd name="connsiteY20" fmla="*/ 1491361 h 2261721"/>
                <a:gd name="connsiteX21" fmla="*/ 1547349 w 2008482"/>
                <a:gd name="connsiteY21" fmla="*/ 1421448 h 2261721"/>
                <a:gd name="connsiteX22" fmla="*/ 1521949 w 2008482"/>
                <a:gd name="connsiteY22" fmla="*/ 1380617 h 2261721"/>
                <a:gd name="connsiteX23" fmla="*/ 1513313 w 2008482"/>
                <a:gd name="connsiteY23" fmla="*/ 1325372 h 2261721"/>
                <a:gd name="connsiteX24" fmla="*/ 1517060 w 2008482"/>
                <a:gd name="connsiteY24" fmla="*/ 1267143 h 2261721"/>
                <a:gd name="connsiteX25" fmla="*/ 1527791 w 2008482"/>
                <a:gd name="connsiteY25" fmla="*/ 1183894 h 2261721"/>
                <a:gd name="connsiteX26" fmla="*/ 1558335 w 2008482"/>
                <a:gd name="connsiteY26" fmla="*/ 974408 h 2261721"/>
                <a:gd name="connsiteX27" fmla="*/ 1510075 w 2008482"/>
                <a:gd name="connsiteY27" fmla="*/ 763334 h 2261721"/>
                <a:gd name="connsiteX28" fmla="*/ 1478325 w 2008482"/>
                <a:gd name="connsiteY28" fmla="*/ 672846 h 2261721"/>
                <a:gd name="connsiteX29" fmla="*/ 1449750 w 2008482"/>
                <a:gd name="connsiteY29" fmla="*/ 581406 h 2261721"/>
                <a:gd name="connsiteX30" fmla="*/ 1418635 w 2008482"/>
                <a:gd name="connsiteY30" fmla="*/ 449072 h 2261721"/>
                <a:gd name="connsiteX31" fmla="*/ 1131678 w 2008482"/>
                <a:gd name="connsiteY31" fmla="*/ 96139 h 2261721"/>
                <a:gd name="connsiteX32" fmla="*/ 1091800 w 2008482"/>
                <a:gd name="connsiteY32" fmla="*/ 74930 h 2261721"/>
                <a:gd name="connsiteX33" fmla="*/ 855771 w 2008482"/>
                <a:gd name="connsiteY33" fmla="*/ 0 h 2261721"/>
                <a:gd name="connsiteX34" fmla="*/ 780841 w 2008482"/>
                <a:gd name="connsiteY34" fmla="*/ 0 h 2261721"/>
                <a:gd name="connsiteX35" fmla="*/ 763569 w 2008482"/>
                <a:gd name="connsiteY35" fmla="*/ 5461 h 2261721"/>
                <a:gd name="connsiteX36" fmla="*/ 493821 w 2008482"/>
                <a:gd name="connsiteY36" fmla="*/ 136970 h 2261721"/>
                <a:gd name="connsiteX37" fmla="*/ 307131 w 2008482"/>
                <a:gd name="connsiteY37" fmla="*/ 385001 h 2261721"/>
                <a:gd name="connsiteX38" fmla="*/ 150032 w 2008482"/>
                <a:gd name="connsiteY38" fmla="*/ 826770 h 2261721"/>
                <a:gd name="connsiteX39" fmla="*/ 139110 w 2008482"/>
                <a:gd name="connsiteY39" fmla="*/ 1057275 h 2261721"/>
                <a:gd name="connsiteX40" fmla="*/ 153016 w 2008482"/>
                <a:gd name="connsiteY40" fmla="*/ 1235710 h 2261721"/>
                <a:gd name="connsiteX41" fmla="*/ 140824 w 2008482"/>
                <a:gd name="connsiteY41" fmla="*/ 1292606 h 2261721"/>
                <a:gd name="connsiteX42" fmla="*/ 53194 w 2008482"/>
                <a:gd name="connsiteY42" fmla="*/ 1451674 h 2261721"/>
                <a:gd name="connsiteX43" fmla="*/ 42717 w 2008482"/>
                <a:gd name="connsiteY43" fmla="*/ 1684973 h 2261721"/>
                <a:gd name="connsiteX44" fmla="*/ 39605 w 2008482"/>
                <a:gd name="connsiteY44" fmla="*/ 1734185 h 2261721"/>
                <a:gd name="connsiteX45" fmla="*/ 64116 w 2008482"/>
                <a:gd name="connsiteY45" fmla="*/ 1946085 h 2261721"/>
                <a:gd name="connsiteX46" fmla="*/ 84754 w 2008482"/>
                <a:gd name="connsiteY46" fmla="*/ 1961642 h 2261721"/>
                <a:gd name="connsiteX47" fmla="*/ 330689 w 2008482"/>
                <a:gd name="connsiteY47" fmla="*/ 1990217 h 2261721"/>
                <a:gd name="connsiteX48" fmla="*/ 348977 w 2008482"/>
                <a:gd name="connsiteY48" fmla="*/ 1991995 h 2261721"/>
                <a:gd name="connsiteX49" fmla="*/ 493249 w 2008482"/>
                <a:gd name="connsiteY49" fmla="*/ 2012379 h 2261721"/>
                <a:gd name="connsiteX50" fmla="*/ 606406 w 2008482"/>
                <a:gd name="connsiteY50" fmla="*/ 1957070 h 2261721"/>
                <a:gd name="connsiteX51" fmla="*/ 663556 w 2008482"/>
                <a:gd name="connsiteY51" fmla="*/ 1941259 h 2261721"/>
                <a:gd name="connsiteX52" fmla="*/ 815067 w 2008482"/>
                <a:gd name="connsiteY52" fmla="*/ 1967738 h 2261721"/>
                <a:gd name="connsiteX53" fmla="*/ 843769 w 2008482"/>
                <a:gd name="connsiteY53" fmla="*/ 1949450 h 2261721"/>
                <a:gd name="connsiteX54" fmla="*/ 812400 w 2008482"/>
                <a:gd name="connsiteY54" fmla="*/ 1938464 h 2261721"/>
                <a:gd name="connsiteX55" fmla="*/ 697084 w 2008482"/>
                <a:gd name="connsiteY55" fmla="*/ 1893062 h 2261721"/>
                <a:gd name="connsiteX56" fmla="*/ 595103 w 2008482"/>
                <a:gd name="connsiteY56" fmla="*/ 1795336 h 2261721"/>
                <a:gd name="connsiteX57" fmla="*/ 507092 w 2008482"/>
                <a:gd name="connsiteY57" fmla="*/ 1731328 h 2261721"/>
                <a:gd name="connsiteX58" fmla="*/ 482899 w 2008482"/>
                <a:gd name="connsiteY58" fmla="*/ 1704086 h 2261721"/>
                <a:gd name="connsiteX59" fmla="*/ 483978 w 2008482"/>
                <a:gd name="connsiteY59" fmla="*/ 1665224 h 2261721"/>
                <a:gd name="connsiteX60" fmla="*/ 491852 w 2008482"/>
                <a:gd name="connsiteY60" fmla="*/ 1501585 h 2261721"/>
                <a:gd name="connsiteX61" fmla="*/ 478581 w 2008482"/>
                <a:gd name="connsiteY61" fmla="*/ 1422527 h 2261721"/>
                <a:gd name="connsiteX62" fmla="*/ 443529 w 2008482"/>
                <a:gd name="connsiteY62" fmla="*/ 1280160 h 2261721"/>
                <a:gd name="connsiteX63" fmla="*/ 412477 w 2008482"/>
                <a:gd name="connsiteY63" fmla="*/ 1197864 h 2261721"/>
                <a:gd name="connsiteX64" fmla="*/ 427019 w 2008482"/>
                <a:gd name="connsiteY64" fmla="*/ 1159447 h 2261721"/>
                <a:gd name="connsiteX65" fmla="*/ 425368 w 2008482"/>
                <a:gd name="connsiteY65" fmla="*/ 1150303 h 2261721"/>
                <a:gd name="connsiteX66" fmla="*/ 391332 w 2008482"/>
                <a:gd name="connsiteY66" fmla="*/ 1088263 h 2261721"/>
                <a:gd name="connsiteX67" fmla="*/ 398444 w 2008482"/>
                <a:gd name="connsiteY67" fmla="*/ 963613 h 2261721"/>
                <a:gd name="connsiteX68" fmla="*/ 433940 w 2008482"/>
                <a:gd name="connsiteY68" fmla="*/ 895858 h 2261721"/>
                <a:gd name="connsiteX69" fmla="*/ 479470 w 2008482"/>
                <a:gd name="connsiteY69" fmla="*/ 812356 h 2261721"/>
                <a:gd name="connsiteX70" fmla="*/ 515792 w 2008482"/>
                <a:gd name="connsiteY70" fmla="*/ 666941 h 2261721"/>
                <a:gd name="connsiteX71" fmla="*/ 540239 w 2008482"/>
                <a:gd name="connsiteY71" fmla="*/ 587820 h 2261721"/>
                <a:gd name="connsiteX72" fmla="*/ 670922 w 2008482"/>
                <a:gd name="connsiteY72" fmla="*/ 448882 h 2261721"/>
                <a:gd name="connsiteX73" fmla="*/ 802304 w 2008482"/>
                <a:gd name="connsiteY73" fmla="*/ 425514 h 2261721"/>
                <a:gd name="connsiteX74" fmla="*/ 910698 w 2008482"/>
                <a:gd name="connsiteY74" fmla="*/ 419735 h 2261721"/>
                <a:gd name="connsiteX75" fmla="*/ 967785 w 2008482"/>
                <a:gd name="connsiteY75" fmla="*/ 409004 h 2261721"/>
                <a:gd name="connsiteX76" fmla="*/ 1085387 w 2008482"/>
                <a:gd name="connsiteY76" fmla="*/ 475806 h 2261721"/>
                <a:gd name="connsiteX77" fmla="*/ 1155745 w 2008482"/>
                <a:gd name="connsiteY77" fmla="*/ 610362 h 2261721"/>
                <a:gd name="connsiteX78" fmla="*/ 1313415 w 2008482"/>
                <a:gd name="connsiteY78" fmla="*/ 1028002 h 2261721"/>
                <a:gd name="connsiteX79" fmla="*/ 1328592 w 2008482"/>
                <a:gd name="connsiteY79" fmla="*/ 1122617 h 2261721"/>
                <a:gd name="connsiteX80" fmla="*/ 1191241 w 2008482"/>
                <a:gd name="connsiteY80" fmla="*/ 1491615 h 2261721"/>
                <a:gd name="connsiteX81" fmla="*/ 1187495 w 2008482"/>
                <a:gd name="connsiteY81" fmla="*/ 1479995 h 2261721"/>
                <a:gd name="connsiteX82" fmla="*/ 1178795 w 2008482"/>
                <a:gd name="connsiteY82" fmla="*/ 1481709 h 2261721"/>
                <a:gd name="connsiteX83" fmla="*/ 1158285 w 2008482"/>
                <a:gd name="connsiteY83" fmla="*/ 1566736 h 2261721"/>
                <a:gd name="connsiteX84" fmla="*/ 1138409 w 2008482"/>
                <a:gd name="connsiteY84" fmla="*/ 1704785 h 2261721"/>
                <a:gd name="connsiteX85" fmla="*/ 1147553 w 2008482"/>
                <a:gd name="connsiteY85" fmla="*/ 1729613 h 2261721"/>
                <a:gd name="connsiteX86" fmla="*/ 1312272 w 2008482"/>
                <a:gd name="connsiteY86" fmla="*/ 1896809 h 2261721"/>
                <a:gd name="connsiteX87" fmla="*/ 1413364 w 2008482"/>
                <a:gd name="connsiteY87" fmla="*/ 1970532 h 2261721"/>
                <a:gd name="connsiteX88" fmla="*/ 1477182 w 2008482"/>
                <a:gd name="connsiteY88" fmla="*/ 2034477 h 2261721"/>
                <a:gd name="connsiteX89" fmla="*/ 1726546 w 2008482"/>
                <a:gd name="connsiteY89" fmla="*/ 2104009 h 2261721"/>
                <a:gd name="connsiteX90" fmla="*/ 1741342 w 2008482"/>
                <a:gd name="connsiteY90" fmla="*/ 2095817 h 2261721"/>
                <a:gd name="connsiteX91" fmla="*/ 1732261 w 2008482"/>
                <a:gd name="connsiteY91" fmla="*/ 2078355 h 2261721"/>
                <a:gd name="connsiteX92" fmla="*/ 1688573 w 2008482"/>
                <a:gd name="connsiteY92" fmla="*/ 2067560 h 2261721"/>
                <a:gd name="connsiteX93" fmla="*/ 1568558 w 2008482"/>
                <a:gd name="connsiteY93" fmla="*/ 2043430 h 2261721"/>
                <a:gd name="connsiteX94" fmla="*/ 1451909 w 2008482"/>
                <a:gd name="connsiteY94" fmla="*/ 1946148 h 2261721"/>
                <a:gd name="connsiteX95" fmla="*/ 1462005 w 2008482"/>
                <a:gd name="connsiteY95" fmla="*/ 1925764 h 2261721"/>
                <a:gd name="connsiteX96" fmla="*/ 1527093 w 2008482"/>
                <a:gd name="connsiteY96" fmla="*/ 1911858 h 2261721"/>
                <a:gd name="connsiteX97" fmla="*/ 1641774 w 2008482"/>
                <a:gd name="connsiteY97" fmla="*/ 1887411 h 2261721"/>
                <a:gd name="connsiteX98" fmla="*/ 1758550 w 2008482"/>
                <a:gd name="connsiteY98" fmla="*/ 1982026 h 2261721"/>
                <a:gd name="connsiteX99" fmla="*/ 1775251 w 2008482"/>
                <a:gd name="connsiteY99" fmla="*/ 2060385 h 2261721"/>
                <a:gd name="connsiteX100" fmla="*/ 1970767 w 2008482"/>
                <a:gd name="connsiteY100" fmla="*/ 2253615 h 2261721"/>
                <a:gd name="connsiteX101" fmla="*/ 2006518 w 2008482"/>
                <a:gd name="connsiteY101" fmla="*/ 2253933 h 2261721"/>
                <a:gd name="connsiteX102" fmla="*/ 1986388 w 2008482"/>
                <a:gd name="connsiteY102" fmla="*/ 2224024 h 2261721"/>
                <a:gd name="connsiteX103" fmla="*/ 1986388 w 2008482"/>
                <a:gd name="connsiteY103" fmla="*/ 2224024 h 2261721"/>
                <a:gd name="connsiteX104" fmla="*/ 1525315 w 2008482"/>
                <a:gd name="connsiteY104" fmla="*/ 1074357 h 2261721"/>
                <a:gd name="connsiteX105" fmla="*/ 1510646 w 2008482"/>
                <a:gd name="connsiteY105" fmla="*/ 1175830 h 2261721"/>
                <a:gd name="connsiteX106" fmla="*/ 1525315 w 2008482"/>
                <a:gd name="connsiteY106" fmla="*/ 1074357 h 2261721"/>
                <a:gd name="connsiteX107" fmla="*/ 1525315 w 2008482"/>
                <a:gd name="connsiteY107" fmla="*/ 1074357 h 2261721"/>
                <a:gd name="connsiteX108" fmla="*/ 157080 w 2008482"/>
                <a:gd name="connsiteY108" fmla="*/ 1811592 h 2261721"/>
                <a:gd name="connsiteX109" fmla="*/ 150413 w 2008482"/>
                <a:gd name="connsiteY109" fmla="*/ 1694180 h 2261721"/>
                <a:gd name="connsiteX110" fmla="*/ 157080 w 2008482"/>
                <a:gd name="connsiteY110" fmla="*/ 1811592 h 2261721"/>
                <a:gd name="connsiteX111" fmla="*/ 157080 w 2008482"/>
                <a:gd name="connsiteY111" fmla="*/ 1811592 h 2261721"/>
                <a:gd name="connsiteX112" fmla="*/ 111741 w 2008482"/>
                <a:gd name="connsiteY112" fmla="*/ 1930591 h 2261721"/>
                <a:gd name="connsiteX113" fmla="*/ 96120 w 2008482"/>
                <a:gd name="connsiteY113" fmla="*/ 1752600 h 2261721"/>
                <a:gd name="connsiteX114" fmla="*/ 143428 w 2008482"/>
                <a:gd name="connsiteY114" fmla="*/ 1918462 h 2261721"/>
                <a:gd name="connsiteX115" fmla="*/ 111741 w 2008482"/>
                <a:gd name="connsiteY115" fmla="*/ 1930591 h 2261721"/>
                <a:gd name="connsiteX116" fmla="*/ 111741 w 2008482"/>
                <a:gd name="connsiteY116" fmla="*/ 1930591 h 2261721"/>
                <a:gd name="connsiteX117" fmla="*/ 147301 w 2008482"/>
                <a:gd name="connsiteY117" fmla="*/ 1952752 h 2261721"/>
                <a:gd name="connsiteX118" fmla="*/ 237408 w 2008482"/>
                <a:gd name="connsiteY118" fmla="*/ 1907604 h 2261721"/>
                <a:gd name="connsiteX119" fmla="*/ 253537 w 2008482"/>
                <a:gd name="connsiteY119" fmla="*/ 1912557 h 2261721"/>
                <a:gd name="connsiteX120" fmla="*/ 309988 w 2008482"/>
                <a:gd name="connsiteY120" fmla="*/ 1972056 h 2261721"/>
                <a:gd name="connsiteX121" fmla="*/ 147301 w 2008482"/>
                <a:gd name="connsiteY121" fmla="*/ 1952752 h 2261721"/>
                <a:gd name="connsiteX122" fmla="*/ 147301 w 2008482"/>
                <a:gd name="connsiteY122" fmla="*/ 1952752 h 2261721"/>
                <a:gd name="connsiteX123" fmla="*/ 407397 w 2008482"/>
                <a:gd name="connsiteY123" fmla="*/ 1798574 h 2261721"/>
                <a:gd name="connsiteX124" fmla="*/ 471977 w 2008482"/>
                <a:gd name="connsiteY124" fmla="*/ 1850517 h 2261721"/>
                <a:gd name="connsiteX125" fmla="*/ 610788 w 2008482"/>
                <a:gd name="connsiteY125" fmla="*/ 1913319 h 2261721"/>
                <a:gd name="connsiteX126" fmla="*/ 390570 w 2008482"/>
                <a:gd name="connsiteY126" fmla="*/ 1969897 h 2261721"/>
                <a:gd name="connsiteX127" fmla="*/ 290875 w 2008482"/>
                <a:gd name="connsiteY127" fmla="*/ 1902778 h 2261721"/>
                <a:gd name="connsiteX128" fmla="*/ 289224 w 2008482"/>
                <a:gd name="connsiteY128" fmla="*/ 1864297 h 2261721"/>
                <a:gd name="connsiteX129" fmla="*/ 327324 w 2008482"/>
                <a:gd name="connsiteY129" fmla="*/ 1860804 h 2261721"/>
                <a:gd name="connsiteX130" fmla="*/ 361360 w 2008482"/>
                <a:gd name="connsiteY130" fmla="*/ 1875854 h 2261721"/>
                <a:gd name="connsiteX131" fmla="*/ 382315 w 2008482"/>
                <a:gd name="connsiteY131" fmla="*/ 1875345 h 2261721"/>
                <a:gd name="connsiteX132" fmla="*/ 369170 w 2008482"/>
                <a:gd name="connsiteY132" fmla="*/ 1861566 h 2261721"/>
                <a:gd name="connsiteX133" fmla="*/ 349803 w 2008482"/>
                <a:gd name="connsiteY133" fmla="*/ 1847533 h 2261721"/>
                <a:gd name="connsiteX134" fmla="*/ 342373 w 2008482"/>
                <a:gd name="connsiteY134" fmla="*/ 1823784 h 2261721"/>
                <a:gd name="connsiteX135" fmla="*/ 372472 w 2008482"/>
                <a:gd name="connsiteY135" fmla="*/ 1823530 h 2261721"/>
                <a:gd name="connsiteX136" fmla="*/ 478581 w 2008482"/>
                <a:gd name="connsiteY136" fmla="*/ 1899793 h 2261721"/>
                <a:gd name="connsiteX137" fmla="*/ 492487 w 2008482"/>
                <a:gd name="connsiteY137" fmla="*/ 1907667 h 2261721"/>
                <a:gd name="connsiteX138" fmla="*/ 518586 w 2008482"/>
                <a:gd name="connsiteY138" fmla="*/ 1907731 h 2261721"/>
                <a:gd name="connsiteX139" fmla="*/ 502901 w 2008482"/>
                <a:gd name="connsiteY139" fmla="*/ 1888045 h 2261721"/>
                <a:gd name="connsiteX140" fmla="*/ 391840 w 2008482"/>
                <a:gd name="connsiteY140" fmla="*/ 1819339 h 2261721"/>
                <a:gd name="connsiteX141" fmla="*/ 381870 w 2008482"/>
                <a:gd name="connsiteY141" fmla="*/ 1796225 h 2261721"/>
                <a:gd name="connsiteX142" fmla="*/ 407397 w 2008482"/>
                <a:gd name="connsiteY142" fmla="*/ 1798574 h 2261721"/>
                <a:gd name="connsiteX143" fmla="*/ 407397 w 2008482"/>
                <a:gd name="connsiteY143" fmla="*/ 1798574 h 2261721"/>
                <a:gd name="connsiteX144" fmla="*/ 1386567 w 2008482"/>
                <a:gd name="connsiteY144" fmla="*/ 1619695 h 2261721"/>
                <a:gd name="connsiteX145" fmla="*/ 1406252 w 2008482"/>
                <a:gd name="connsiteY145" fmla="*/ 1553274 h 2261721"/>
                <a:gd name="connsiteX146" fmla="*/ 1449559 w 2008482"/>
                <a:gd name="connsiteY146" fmla="*/ 1610805 h 2261721"/>
                <a:gd name="connsiteX147" fmla="*/ 1442130 w 2008482"/>
                <a:gd name="connsiteY147" fmla="*/ 1645348 h 2261721"/>
                <a:gd name="connsiteX148" fmla="*/ 1435272 w 2008482"/>
                <a:gd name="connsiteY148" fmla="*/ 1649286 h 2261721"/>
                <a:gd name="connsiteX149" fmla="*/ 1386567 w 2008482"/>
                <a:gd name="connsiteY149" fmla="*/ 1619695 h 2261721"/>
                <a:gd name="connsiteX150" fmla="*/ 1386567 w 2008482"/>
                <a:gd name="connsiteY150" fmla="*/ 1619695 h 22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008482" h="2261721">
                  <a:moveTo>
                    <a:pt x="1986388" y="2224024"/>
                  </a:moveTo>
                  <a:cubicBezTo>
                    <a:pt x="1934318" y="2188337"/>
                    <a:pt x="1905045" y="2138109"/>
                    <a:pt x="1889741" y="2077974"/>
                  </a:cubicBezTo>
                  <a:cubicBezTo>
                    <a:pt x="1879200" y="2036509"/>
                    <a:pt x="1867262" y="1995297"/>
                    <a:pt x="1854499" y="1954467"/>
                  </a:cubicBezTo>
                  <a:cubicBezTo>
                    <a:pt x="1846625" y="1929257"/>
                    <a:pt x="1842561" y="1902079"/>
                    <a:pt x="1824781" y="1880616"/>
                  </a:cubicBezTo>
                  <a:cubicBezTo>
                    <a:pt x="1815510" y="1866456"/>
                    <a:pt x="1805731" y="1852613"/>
                    <a:pt x="1796968" y="1838135"/>
                  </a:cubicBezTo>
                  <a:cubicBezTo>
                    <a:pt x="1770298" y="1794066"/>
                    <a:pt x="1722038" y="1782191"/>
                    <a:pt x="1679747" y="1764729"/>
                  </a:cubicBezTo>
                  <a:cubicBezTo>
                    <a:pt x="1652315" y="1753362"/>
                    <a:pt x="1619739" y="1764919"/>
                    <a:pt x="1591799" y="1777937"/>
                  </a:cubicBezTo>
                  <a:cubicBezTo>
                    <a:pt x="1547286" y="1798574"/>
                    <a:pt x="1500042" y="1797812"/>
                    <a:pt x="1452734" y="1796733"/>
                  </a:cubicBezTo>
                  <a:cubicBezTo>
                    <a:pt x="1444289" y="1796542"/>
                    <a:pt x="1418508" y="1796733"/>
                    <a:pt x="1412983" y="1790446"/>
                  </a:cubicBezTo>
                  <a:cubicBezTo>
                    <a:pt x="1407586" y="1784287"/>
                    <a:pt x="1420730" y="1775587"/>
                    <a:pt x="1433557" y="1769872"/>
                  </a:cubicBezTo>
                  <a:cubicBezTo>
                    <a:pt x="1460227" y="1757934"/>
                    <a:pt x="1461116" y="1752664"/>
                    <a:pt x="1444606" y="1729740"/>
                  </a:cubicBezTo>
                  <a:cubicBezTo>
                    <a:pt x="1438891" y="1721803"/>
                    <a:pt x="1432859" y="1714056"/>
                    <a:pt x="1427144" y="1706055"/>
                  </a:cubicBezTo>
                  <a:cubicBezTo>
                    <a:pt x="1408475" y="1679766"/>
                    <a:pt x="1408729" y="1679258"/>
                    <a:pt x="1441050" y="1673416"/>
                  </a:cubicBezTo>
                  <a:cubicBezTo>
                    <a:pt x="1443654" y="1672908"/>
                    <a:pt x="1446384" y="1672400"/>
                    <a:pt x="1448988" y="1672590"/>
                  </a:cubicBezTo>
                  <a:cubicBezTo>
                    <a:pt x="1461624" y="1673479"/>
                    <a:pt x="1479912" y="1663192"/>
                    <a:pt x="1485437" y="1676083"/>
                  </a:cubicBezTo>
                  <a:cubicBezTo>
                    <a:pt x="1490771" y="1688529"/>
                    <a:pt x="1472737" y="1696911"/>
                    <a:pt x="1463593" y="1706118"/>
                  </a:cubicBezTo>
                  <a:cubicBezTo>
                    <a:pt x="1458132" y="1711642"/>
                    <a:pt x="1444860" y="1715580"/>
                    <a:pt x="1453687" y="1726438"/>
                  </a:cubicBezTo>
                  <a:cubicBezTo>
                    <a:pt x="1460735" y="1735138"/>
                    <a:pt x="1470006" y="1728724"/>
                    <a:pt x="1477626" y="1724279"/>
                  </a:cubicBezTo>
                  <a:cubicBezTo>
                    <a:pt x="1482198" y="1721612"/>
                    <a:pt x="1486453" y="1718247"/>
                    <a:pt x="1490771" y="1715072"/>
                  </a:cubicBezTo>
                  <a:cubicBezTo>
                    <a:pt x="1564939" y="1660779"/>
                    <a:pt x="1570209" y="1623441"/>
                    <a:pt x="1513821" y="1551750"/>
                  </a:cubicBezTo>
                  <a:cubicBezTo>
                    <a:pt x="1484230" y="1514094"/>
                    <a:pt x="1484675" y="1511872"/>
                    <a:pt x="1526775" y="1491361"/>
                  </a:cubicBezTo>
                  <a:cubicBezTo>
                    <a:pt x="1562843" y="1473835"/>
                    <a:pt x="1568050" y="1456309"/>
                    <a:pt x="1547349" y="1421448"/>
                  </a:cubicBezTo>
                  <a:cubicBezTo>
                    <a:pt x="1539158" y="1407668"/>
                    <a:pt x="1531093" y="1393762"/>
                    <a:pt x="1521949" y="1380617"/>
                  </a:cubicBezTo>
                  <a:cubicBezTo>
                    <a:pt x="1509948" y="1363409"/>
                    <a:pt x="1505312" y="1346264"/>
                    <a:pt x="1513313" y="1325372"/>
                  </a:cubicBezTo>
                  <a:cubicBezTo>
                    <a:pt x="1520425" y="1306830"/>
                    <a:pt x="1521187" y="1286510"/>
                    <a:pt x="1517060" y="1267143"/>
                  </a:cubicBezTo>
                  <a:cubicBezTo>
                    <a:pt x="1510773" y="1237742"/>
                    <a:pt x="1516171" y="1211009"/>
                    <a:pt x="1527791" y="1183894"/>
                  </a:cubicBezTo>
                  <a:cubicBezTo>
                    <a:pt x="1556493" y="1116965"/>
                    <a:pt x="1565637" y="1047179"/>
                    <a:pt x="1558335" y="974408"/>
                  </a:cubicBezTo>
                  <a:cubicBezTo>
                    <a:pt x="1551096" y="901827"/>
                    <a:pt x="1522775" y="834454"/>
                    <a:pt x="1510075" y="763334"/>
                  </a:cubicBezTo>
                  <a:cubicBezTo>
                    <a:pt x="1504423" y="731520"/>
                    <a:pt x="1493819" y="701167"/>
                    <a:pt x="1478325" y="672846"/>
                  </a:cubicBezTo>
                  <a:cubicBezTo>
                    <a:pt x="1462640" y="644271"/>
                    <a:pt x="1454703" y="613347"/>
                    <a:pt x="1449750" y="581406"/>
                  </a:cubicBezTo>
                  <a:cubicBezTo>
                    <a:pt x="1442765" y="536512"/>
                    <a:pt x="1435653" y="492062"/>
                    <a:pt x="1418635" y="449072"/>
                  </a:cubicBezTo>
                  <a:cubicBezTo>
                    <a:pt x="1359961" y="300863"/>
                    <a:pt x="1251884" y="193675"/>
                    <a:pt x="1131678" y="96139"/>
                  </a:cubicBezTo>
                  <a:cubicBezTo>
                    <a:pt x="1120185" y="86805"/>
                    <a:pt x="1105707" y="80518"/>
                    <a:pt x="1091800" y="74930"/>
                  </a:cubicBezTo>
                  <a:cubicBezTo>
                    <a:pt x="1015029" y="44006"/>
                    <a:pt x="937241" y="16193"/>
                    <a:pt x="855771" y="0"/>
                  </a:cubicBezTo>
                  <a:cubicBezTo>
                    <a:pt x="830815" y="0"/>
                    <a:pt x="805796" y="0"/>
                    <a:pt x="780841" y="0"/>
                  </a:cubicBezTo>
                  <a:cubicBezTo>
                    <a:pt x="776269" y="5588"/>
                    <a:pt x="769411" y="4128"/>
                    <a:pt x="763569" y="5461"/>
                  </a:cubicBezTo>
                  <a:cubicBezTo>
                    <a:pt x="663747" y="28829"/>
                    <a:pt x="570592" y="63056"/>
                    <a:pt x="493821" y="136970"/>
                  </a:cubicBezTo>
                  <a:cubicBezTo>
                    <a:pt x="417811" y="210185"/>
                    <a:pt x="346691" y="286957"/>
                    <a:pt x="307131" y="385001"/>
                  </a:cubicBezTo>
                  <a:cubicBezTo>
                    <a:pt x="248584" y="529781"/>
                    <a:pt x="176384" y="669608"/>
                    <a:pt x="150032" y="826770"/>
                  </a:cubicBezTo>
                  <a:cubicBezTo>
                    <a:pt x="137141" y="903986"/>
                    <a:pt x="123235" y="979424"/>
                    <a:pt x="139110" y="1057275"/>
                  </a:cubicBezTo>
                  <a:cubicBezTo>
                    <a:pt x="151175" y="1116140"/>
                    <a:pt x="152635" y="1175893"/>
                    <a:pt x="153016" y="1235710"/>
                  </a:cubicBezTo>
                  <a:cubicBezTo>
                    <a:pt x="153143" y="1255586"/>
                    <a:pt x="150032" y="1274636"/>
                    <a:pt x="140824" y="1292606"/>
                  </a:cubicBezTo>
                  <a:cubicBezTo>
                    <a:pt x="113265" y="1346581"/>
                    <a:pt x="85198" y="1400112"/>
                    <a:pt x="53194" y="1451674"/>
                  </a:cubicBezTo>
                  <a:cubicBezTo>
                    <a:pt x="6649" y="1526667"/>
                    <a:pt x="-10179" y="1604582"/>
                    <a:pt x="42717" y="1684973"/>
                  </a:cubicBezTo>
                  <a:cubicBezTo>
                    <a:pt x="53702" y="1701673"/>
                    <a:pt x="52051" y="1717612"/>
                    <a:pt x="39605" y="1734185"/>
                  </a:cubicBezTo>
                  <a:cubicBezTo>
                    <a:pt x="-20402" y="1814195"/>
                    <a:pt x="-12211" y="1882140"/>
                    <a:pt x="64116" y="1946085"/>
                  </a:cubicBezTo>
                  <a:cubicBezTo>
                    <a:pt x="67863" y="1955419"/>
                    <a:pt x="76372" y="1958975"/>
                    <a:pt x="84754" y="1961642"/>
                  </a:cubicBezTo>
                  <a:cubicBezTo>
                    <a:pt x="164827" y="1987233"/>
                    <a:pt x="246361" y="2001139"/>
                    <a:pt x="330689" y="1990217"/>
                  </a:cubicBezTo>
                  <a:cubicBezTo>
                    <a:pt x="337103" y="1989392"/>
                    <a:pt x="343199" y="1989582"/>
                    <a:pt x="348977" y="1991995"/>
                  </a:cubicBezTo>
                  <a:cubicBezTo>
                    <a:pt x="395269" y="2011553"/>
                    <a:pt x="444037" y="2012188"/>
                    <a:pt x="493249" y="2012379"/>
                  </a:cubicBezTo>
                  <a:cubicBezTo>
                    <a:pt x="540938" y="2012569"/>
                    <a:pt x="578403" y="1992884"/>
                    <a:pt x="606406" y="1957070"/>
                  </a:cubicBezTo>
                  <a:cubicBezTo>
                    <a:pt x="623361" y="1935480"/>
                    <a:pt x="639109" y="1932559"/>
                    <a:pt x="663556" y="1941259"/>
                  </a:cubicBezTo>
                  <a:cubicBezTo>
                    <a:pt x="712388" y="1958658"/>
                    <a:pt x="762489" y="1970913"/>
                    <a:pt x="815067" y="1967738"/>
                  </a:cubicBezTo>
                  <a:cubicBezTo>
                    <a:pt x="826815" y="1964373"/>
                    <a:pt x="845039" y="1963293"/>
                    <a:pt x="843769" y="1949450"/>
                  </a:cubicBezTo>
                  <a:cubicBezTo>
                    <a:pt x="842372" y="1933766"/>
                    <a:pt x="823703" y="1940306"/>
                    <a:pt x="812400" y="1938464"/>
                  </a:cubicBezTo>
                  <a:cubicBezTo>
                    <a:pt x="770681" y="1931607"/>
                    <a:pt x="731311" y="1919161"/>
                    <a:pt x="697084" y="1893062"/>
                  </a:cubicBezTo>
                  <a:cubicBezTo>
                    <a:pt x="659429" y="1864360"/>
                    <a:pt x="628822" y="1828165"/>
                    <a:pt x="595103" y="1795336"/>
                  </a:cubicBezTo>
                  <a:cubicBezTo>
                    <a:pt x="568751" y="1769682"/>
                    <a:pt x="540176" y="1747457"/>
                    <a:pt x="507092" y="1731328"/>
                  </a:cubicBezTo>
                  <a:cubicBezTo>
                    <a:pt x="493948" y="1726756"/>
                    <a:pt x="487280" y="1716405"/>
                    <a:pt x="482899" y="1704086"/>
                  </a:cubicBezTo>
                  <a:cubicBezTo>
                    <a:pt x="476358" y="1690942"/>
                    <a:pt x="480486" y="1678305"/>
                    <a:pt x="483978" y="1665224"/>
                  </a:cubicBezTo>
                  <a:cubicBezTo>
                    <a:pt x="498393" y="1611313"/>
                    <a:pt x="505314" y="1557147"/>
                    <a:pt x="491852" y="1501585"/>
                  </a:cubicBezTo>
                  <a:cubicBezTo>
                    <a:pt x="485566" y="1475677"/>
                    <a:pt x="482200" y="1449070"/>
                    <a:pt x="478581" y="1422527"/>
                  </a:cubicBezTo>
                  <a:cubicBezTo>
                    <a:pt x="471977" y="1373823"/>
                    <a:pt x="460610" y="1326388"/>
                    <a:pt x="443529" y="1280160"/>
                  </a:cubicBezTo>
                  <a:cubicBezTo>
                    <a:pt x="433369" y="1252728"/>
                    <a:pt x="417811" y="1227392"/>
                    <a:pt x="412477" y="1197864"/>
                  </a:cubicBezTo>
                  <a:cubicBezTo>
                    <a:pt x="409429" y="1181037"/>
                    <a:pt x="411080" y="1168083"/>
                    <a:pt x="427019" y="1159447"/>
                  </a:cubicBezTo>
                  <a:cubicBezTo>
                    <a:pt x="429114" y="1155891"/>
                    <a:pt x="428987" y="1151890"/>
                    <a:pt x="425368" y="1150303"/>
                  </a:cubicBezTo>
                  <a:cubicBezTo>
                    <a:pt x="398126" y="1138238"/>
                    <a:pt x="395586" y="1113409"/>
                    <a:pt x="391332" y="1088263"/>
                  </a:cubicBezTo>
                  <a:cubicBezTo>
                    <a:pt x="384156" y="1046036"/>
                    <a:pt x="390824" y="1004761"/>
                    <a:pt x="398444" y="963613"/>
                  </a:cubicBezTo>
                  <a:cubicBezTo>
                    <a:pt x="403270" y="937768"/>
                    <a:pt x="414827" y="914591"/>
                    <a:pt x="433940" y="895858"/>
                  </a:cubicBezTo>
                  <a:cubicBezTo>
                    <a:pt x="457626" y="872680"/>
                    <a:pt x="471405" y="844105"/>
                    <a:pt x="479470" y="812356"/>
                  </a:cubicBezTo>
                  <a:cubicBezTo>
                    <a:pt x="491725" y="763969"/>
                    <a:pt x="503536" y="715328"/>
                    <a:pt x="515792" y="666941"/>
                  </a:cubicBezTo>
                  <a:cubicBezTo>
                    <a:pt x="522523" y="640144"/>
                    <a:pt x="528365" y="613220"/>
                    <a:pt x="540239" y="587820"/>
                  </a:cubicBezTo>
                  <a:cubicBezTo>
                    <a:pt x="568687" y="526987"/>
                    <a:pt x="622281" y="490284"/>
                    <a:pt x="670922" y="448882"/>
                  </a:cubicBezTo>
                  <a:cubicBezTo>
                    <a:pt x="710038" y="415607"/>
                    <a:pt x="752647" y="404749"/>
                    <a:pt x="802304" y="425514"/>
                  </a:cubicBezTo>
                  <a:cubicBezTo>
                    <a:pt x="838435" y="440690"/>
                    <a:pt x="875329" y="439039"/>
                    <a:pt x="910698" y="419735"/>
                  </a:cubicBezTo>
                  <a:cubicBezTo>
                    <a:pt x="928351" y="410083"/>
                    <a:pt x="947782" y="407289"/>
                    <a:pt x="967785" y="409004"/>
                  </a:cubicBezTo>
                  <a:cubicBezTo>
                    <a:pt x="1017188" y="413195"/>
                    <a:pt x="1054335" y="439547"/>
                    <a:pt x="1085387" y="475806"/>
                  </a:cubicBezTo>
                  <a:cubicBezTo>
                    <a:pt x="1119105" y="515112"/>
                    <a:pt x="1135806" y="563626"/>
                    <a:pt x="1155745" y="610362"/>
                  </a:cubicBezTo>
                  <a:cubicBezTo>
                    <a:pt x="1214292" y="747332"/>
                    <a:pt x="1264901" y="887222"/>
                    <a:pt x="1313415" y="1028002"/>
                  </a:cubicBezTo>
                  <a:cubicBezTo>
                    <a:pt x="1336974" y="1056513"/>
                    <a:pt x="1331386" y="1090295"/>
                    <a:pt x="1328592" y="1122617"/>
                  </a:cubicBezTo>
                  <a:cubicBezTo>
                    <a:pt x="1316844" y="1258380"/>
                    <a:pt x="1248582" y="1372997"/>
                    <a:pt x="1191241" y="1491615"/>
                  </a:cubicBezTo>
                  <a:cubicBezTo>
                    <a:pt x="1192702" y="1487297"/>
                    <a:pt x="1191114" y="1483424"/>
                    <a:pt x="1187495" y="1479995"/>
                  </a:cubicBezTo>
                  <a:cubicBezTo>
                    <a:pt x="1184193" y="1476820"/>
                    <a:pt x="1181208" y="1478661"/>
                    <a:pt x="1178795" y="1481709"/>
                  </a:cubicBezTo>
                  <a:cubicBezTo>
                    <a:pt x="1167048" y="1508824"/>
                    <a:pt x="1170921" y="1539685"/>
                    <a:pt x="1158285" y="1566736"/>
                  </a:cubicBezTo>
                  <a:cubicBezTo>
                    <a:pt x="1137774" y="1610614"/>
                    <a:pt x="1134218" y="1657223"/>
                    <a:pt x="1138409" y="1704785"/>
                  </a:cubicBezTo>
                  <a:cubicBezTo>
                    <a:pt x="1139743" y="1713738"/>
                    <a:pt x="1143807" y="1721612"/>
                    <a:pt x="1147553" y="1729613"/>
                  </a:cubicBezTo>
                  <a:cubicBezTo>
                    <a:pt x="1182542" y="1805051"/>
                    <a:pt x="1241533" y="1856740"/>
                    <a:pt x="1312272" y="1896809"/>
                  </a:cubicBezTo>
                  <a:cubicBezTo>
                    <a:pt x="1358056" y="1904619"/>
                    <a:pt x="1391012" y="1927733"/>
                    <a:pt x="1413364" y="1970532"/>
                  </a:cubicBezTo>
                  <a:cubicBezTo>
                    <a:pt x="1427144" y="1996948"/>
                    <a:pt x="1452226" y="2016697"/>
                    <a:pt x="1477182" y="2034477"/>
                  </a:cubicBezTo>
                  <a:cubicBezTo>
                    <a:pt x="1551921" y="2087753"/>
                    <a:pt x="1640186" y="2092452"/>
                    <a:pt x="1726546" y="2104009"/>
                  </a:cubicBezTo>
                  <a:cubicBezTo>
                    <a:pt x="1732896" y="2104835"/>
                    <a:pt x="1739373" y="2103565"/>
                    <a:pt x="1741342" y="2095817"/>
                  </a:cubicBezTo>
                  <a:cubicBezTo>
                    <a:pt x="1743437" y="2087499"/>
                    <a:pt x="1738929" y="2081975"/>
                    <a:pt x="1732261" y="2078355"/>
                  </a:cubicBezTo>
                  <a:cubicBezTo>
                    <a:pt x="1718672" y="2070989"/>
                    <a:pt x="1703750" y="2067560"/>
                    <a:pt x="1688573" y="2067560"/>
                  </a:cubicBezTo>
                  <a:cubicBezTo>
                    <a:pt x="1646917" y="2067560"/>
                    <a:pt x="1607357" y="2056511"/>
                    <a:pt x="1568558" y="2043430"/>
                  </a:cubicBezTo>
                  <a:cubicBezTo>
                    <a:pt x="1517441" y="2026222"/>
                    <a:pt x="1479722" y="1991932"/>
                    <a:pt x="1451909" y="1946148"/>
                  </a:cubicBezTo>
                  <a:cubicBezTo>
                    <a:pt x="1444225" y="1933512"/>
                    <a:pt x="1445622" y="1925955"/>
                    <a:pt x="1462005" y="1925764"/>
                  </a:cubicBezTo>
                  <a:cubicBezTo>
                    <a:pt x="1484611" y="1925447"/>
                    <a:pt x="1506011" y="1919224"/>
                    <a:pt x="1527093" y="1911858"/>
                  </a:cubicBezTo>
                  <a:cubicBezTo>
                    <a:pt x="1564304" y="1898841"/>
                    <a:pt x="1602658" y="1891284"/>
                    <a:pt x="1641774" y="1887411"/>
                  </a:cubicBezTo>
                  <a:cubicBezTo>
                    <a:pt x="1708893" y="1880680"/>
                    <a:pt x="1751565" y="1914970"/>
                    <a:pt x="1758550" y="1982026"/>
                  </a:cubicBezTo>
                  <a:cubicBezTo>
                    <a:pt x="1761344" y="2008759"/>
                    <a:pt x="1766107" y="2034985"/>
                    <a:pt x="1775251" y="2060385"/>
                  </a:cubicBezTo>
                  <a:cubicBezTo>
                    <a:pt x="1809731" y="2155889"/>
                    <a:pt x="1879772" y="2215515"/>
                    <a:pt x="1970767" y="2253615"/>
                  </a:cubicBezTo>
                  <a:cubicBezTo>
                    <a:pt x="1982388" y="2258441"/>
                    <a:pt x="1998453" y="2268982"/>
                    <a:pt x="2006518" y="2253933"/>
                  </a:cubicBezTo>
                  <a:cubicBezTo>
                    <a:pt x="2014392" y="2239010"/>
                    <a:pt x="1996739" y="2231073"/>
                    <a:pt x="1986388" y="2224024"/>
                  </a:cubicBezTo>
                  <a:lnTo>
                    <a:pt x="1986388" y="2224024"/>
                  </a:lnTo>
                  <a:close/>
                  <a:moveTo>
                    <a:pt x="1525315" y="1074357"/>
                  </a:moveTo>
                  <a:cubicBezTo>
                    <a:pt x="1534205" y="1108393"/>
                    <a:pt x="1528744" y="1150366"/>
                    <a:pt x="1510646" y="1175830"/>
                  </a:cubicBezTo>
                  <a:cubicBezTo>
                    <a:pt x="1506646" y="1138238"/>
                    <a:pt x="1510646" y="1106424"/>
                    <a:pt x="1525315" y="1074357"/>
                  </a:cubicBezTo>
                  <a:lnTo>
                    <a:pt x="1525315" y="1074357"/>
                  </a:lnTo>
                  <a:close/>
                  <a:moveTo>
                    <a:pt x="157080" y="1811592"/>
                  </a:moveTo>
                  <a:cubicBezTo>
                    <a:pt x="153651" y="1772539"/>
                    <a:pt x="150921" y="1733423"/>
                    <a:pt x="150413" y="1694180"/>
                  </a:cubicBezTo>
                  <a:cubicBezTo>
                    <a:pt x="166351" y="1732598"/>
                    <a:pt x="157017" y="1772285"/>
                    <a:pt x="157080" y="1811592"/>
                  </a:cubicBezTo>
                  <a:lnTo>
                    <a:pt x="157080" y="1811592"/>
                  </a:lnTo>
                  <a:close/>
                  <a:moveTo>
                    <a:pt x="111741" y="1930591"/>
                  </a:moveTo>
                  <a:cubicBezTo>
                    <a:pt x="58973" y="1879854"/>
                    <a:pt x="52432" y="1812544"/>
                    <a:pt x="96120" y="1752600"/>
                  </a:cubicBezTo>
                  <a:cubicBezTo>
                    <a:pt x="129204" y="1803654"/>
                    <a:pt x="144317" y="1858709"/>
                    <a:pt x="143428" y="1918462"/>
                  </a:cubicBezTo>
                  <a:cubicBezTo>
                    <a:pt x="135046" y="1928305"/>
                    <a:pt x="125902" y="1936179"/>
                    <a:pt x="111741" y="1930591"/>
                  </a:cubicBezTo>
                  <a:lnTo>
                    <a:pt x="111741" y="1930591"/>
                  </a:lnTo>
                  <a:close/>
                  <a:moveTo>
                    <a:pt x="147301" y="1952752"/>
                  </a:moveTo>
                  <a:cubicBezTo>
                    <a:pt x="181274" y="1938782"/>
                    <a:pt x="211373" y="1926844"/>
                    <a:pt x="237408" y="1907604"/>
                  </a:cubicBezTo>
                  <a:cubicBezTo>
                    <a:pt x="243567" y="1903032"/>
                    <a:pt x="249092" y="1907921"/>
                    <a:pt x="253537" y="1912557"/>
                  </a:cubicBezTo>
                  <a:cubicBezTo>
                    <a:pt x="271571" y="1931543"/>
                    <a:pt x="289605" y="1950530"/>
                    <a:pt x="309988" y="1972056"/>
                  </a:cubicBezTo>
                  <a:cubicBezTo>
                    <a:pt x="254553" y="1974342"/>
                    <a:pt x="203245" y="1969834"/>
                    <a:pt x="147301" y="1952752"/>
                  </a:cubicBezTo>
                  <a:lnTo>
                    <a:pt x="147301" y="1952752"/>
                  </a:lnTo>
                  <a:close/>
                  <a:moveTo>
                    <a:pt x="407397" y="1798574"/>
                  </a:moveTo>
                  <a:cubicBezTo>
                    <a:pt x="429114" y="1815656"/>
                    <a:pt x="450196" y="1833436"/>
                    <a:pt x="471977" y="1850517"/>
                  </a:cubicBezTo>
                  <a:cubicBezTo>
                    <a:pt x="511728" y="1881823"/>
                    <a:pt x="556432" y="1903095"/>
                    <a:pt x="610788" y="1913319"/>
                  </a:cubicBezTo>
                  <a:cubicBezTo>
                    <a:pt x="546145" y="1983295"/>
                    <a:pt x="471342" y="1989138"/>
                    <a:pt x="390570" y="1969897"/>
                  </a:cubicBezTo>
                  <a:cubicBezTo>
                    <a:pt x="349231" y="1960055"/>
                    <a:pt x="315449" y="1938528"/>
                    <a:pt x="290875" y="1902778"/>
                  </a:cubicBezTo>
                  <a:cubicBezTo>
                    <a:pt x="281667" y="1889379"/>
                    <a:pt x="278111" y="1878013"/>
                    <a:pt x="289224" y="1864297"/>
                  </a:cubicBezTo>
                  <a:cubicBezTo>
                    <a:pt x="301098" y="1849628"/>
                    <a:pt x="313671" y="1853819"/>
                    <a:pt x="327324" y="1860804"/>
                  </a:cubicBezTo>
                  <a:cubicBezTo>
                    <a:pt x="338373" y="1866456"/>
                    <a:pt x="349612" y="1872107"/>
                    <a:pt x="361360" y="1875854"/>
                  </a:cubicBezTo>
                  <a:cubicBezTo>
                    <a:pt x="367900" y="1877949"/>
                    <a:pt x="377806" y="1885950"/>
                    <a:pt x="382315" y="1875345"/>
                  </a:cubicBezTo>
                  <a:cubicBezTo>
                    <a:pt x="385934" y="1866773"/>
                    <a:pt x="374314" y="1865630"/>
                    <a:pt x="369170" y="1861566"/>
                  </a:cubicBezTo>
                  <a:cubicBezTo>
                    <a:pt x="362884" y="1856613"/>
                    <a:pt x="355454" y="1853057"/>
                    <a:pt x="349803" y="1847533"/>
                  </a:cubicBezTo>
                  <a:cubicBezTo>
                    <a:pt x="343516" y="1841310"/>
                    <a:pt x="331642" y="1835531"/>
                    <a:pt x="342373" y="1823784"/>
                  </a:cubicBezTo>
                  <a:cubicBezTo>
                    <a:pt x="352089" y="1813179"/>
                    <a:pt x="362439" y="1813497"/>
                    <a:pt x="372472" y="1823530"/>
                  </a:cubicBezTo>
                  <a:cubicBezTo>
                    <a:pt x="403714" y="1854708"/>
                    <a:pt x="440735" y="1877822"/>
                    <a:pt x="478581" y="1899793"/>
                  </a:cubicBezTo>
                  <a:cubicBezTo>
                    <a:pt x="483216" y="1902460"/>
                    <a:pt x="487598" y="1905698"/>
                    <a:pt x="492487" y="1907667"/>
                  </a:cubicBezTo>
                  <a:cubicBezTo>
                    <a:pt x="501187" y="1911160"/>
                    <a:pt x="512553" y="1919161"/>
                    <a:pt x="518586" y="1907731"/>
                  </a:cubicBezTo>
                  <a:cubicBezTo>
                    <a:pt x="525444" y="1894777"/>
                    <a:pt x="510204" y="1892427"/>
                    <a:pt x="502901" y="1888045"/>
                  </a:cubicBezTo>
                  <a:cubicBezTo>
                    <a:pt x="465627" y="1865567"/>
                    <a:pt x="424288" y="1849692"/>
                    <a:pt x="391840" y="1819339"/>
                  </a:cubicBezTo>
                  <a:cubicBezTo>
                    <a:pt x="385045" y="1813052"/>
                    <a:pt x="372790" y="1808289"/>
                    <a:pt x="381870" y="1796225"/>
                  </a:cubicBezTo>
                  <a:cubicBezTo>
                    <a:pt x="390633" y="1784795"/>
                    <a:pt x="399841" y="1792605"/>
                    <a:pt x="407397" y="1798574"/>
                  </a:cubicBezTo>
                  <a:lnTo>
                    <a:pt x="407397" y="1798574"/>
                  </a:lnTo>
                  <a:close/>
                  <a:moveTo>
                    <a:pt x="1386567" y="1619695"/>
                  </a:moveTo>
                  <a:cubicBezTo>
                    <a:pt x="1386250" y="1597279"/>
                    <a:pt x="1394505" y="1576769"/>
                    <a:pt x="1406252" y="1553274"/>
                  </a:cubicBezTo>
                  <a:cubicBezTo>
                    <a:pt x="1422127" y="1574356"/>
                    <a:pt x="1435653" y="1592707"/>
                    <a:pt x="1449559" y="1610805"/>
                  </a:cubicBezTo>
                  <a:cubicBezTo>
                    <a:pt x="1460926" y="1625537"/>
                    <a:pt x="1457814" y="1636649"/>
                    <a:pt x="1442130" y="1645348"/>
                  </a:cubicBezTo>
                  <a:cubicBezTo>
                    <a:pt x="1439844" y="1646619"/>
                    <a:pt x="1437558" y="1648016"/>
                    <a:pt x="1435272" y="1649286"/>
                  </a:cubicBezTo>
                  <a:cubicBezTo>
                    <a:pt x="1400918" y="1668526"/>
                    <a:pt x="1387139" y="1660525"/>
                    <a:pt x="1386567" y="1619695"/>
                  </a:cubicBezTo>
                  <a:lnTo>
                    <a:pt x="1386567" y="1619695"/>
                  </a:lnTo>
                  <a:close/>
                </a:path>
              </a:pathLst>
            </a:custGeom>
            <a:solidFill>
              <a:srgbClr val="974D2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73">
              <a:extLst>
                <a:ext uri="{FF2B5EF4-FFF2-40B4-BE49-F238E27FC236}">
                  <a16:creationId xmlns:a16="http://schemas.microsoft.com/office/drawing/2014/main" id="{70D7997D-76FB-4E62-8E1D-6E3A0B3B76DA}"/>
                </a:ext>
              </a:extLst>
            </p:cNvPr>
            <p:cNvSpPr/>
            <p:nvPr/>
          </p:nvSpPr>
          <p:spPr>
            <a:xfrm>
              <a:off x="2031102" y="2908709"/>
              <a:ext cx="20290" cy="19175"/>
            </a:xfrm>
            <a:custGeom>
              <a:avLst/>
              <a:gdLst>
                <a:gd name="connsiteX0" fmla="*/ 0 w 32776"/>
                <a:gd name="connsiteY0" fmla="*/ 12255 h 30975"/>
                <a:gd name="connsiteX1" fmla="*/ 31750 w 32776"/>
                <a:gd name="connsiteY1" fmla="*/ 0 h 30975"/>
                <a:gd name="connsiteX2" fmla="*/ 32194 w 32776"/>
                <a:gd name="connsiteY2" fmla="*/ 2604 h 30975"/>
                <a:gd name="connsiteX3" fmla="*/ 26225 w 32776"/>
                <a:gd name="connsiteY3" fmla="*/ 30417 h 30975"/>
                <a:gd name="connsiteX4" fmla="*/ 0 w 32776"/>
                <a:gd name="connsiteY4" fmla="*/ 12255 h 30975"/>
                <a:gd name="connsiteX5" fmla="*/ 0 w 32776"/>
                <a:gd name="connsiteY5" fmla="*/ 12255 h 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76" h="30975">
                  <a:moveTo>
                    <a:pt x="0" y="12255"/>
                  </a:moveTo>
                  <a:cubicBezTo>
                    <a:pt x="10541" y="8128"/>
                    <a:pt x="21209" y="4127"/>
                    <a:pt x="31750" y="0"/>
                  </a:cubicBezTo>
                  <a:cubicBezTo>
                    <a:pt x="31877" y="889"/>
                    <a:pt x="32258" y="1715"/>
                    <a:pt x="32194" y="2604"/>
                  </a:cubicBezTo>
                  <a:cubicBezTo>
                    <a:pt x="31623" y="12510"/>
                    <a:pt x="36258" y="27559"/>
                    <a:pt x="26225" y="30417"/>
                  </a:cubicBezTo>
                  <a:cubicBezTo>
                    <a:pt x="15875" y="33528"/>
                    <a:pt x="5651" y="23114"/>
                    <a:pt x="0" y="12255"/>
                  </a:cubicBezTo>
                  <a:lnTo>
                    <a:pt x="0" y="12255"/>
                  </a:lnTo>
                  <a:close/>
                </a:path>
              </a:pathLst>
            </a:custGeom>
            <a:solidFill>
              <a:srgbClr val="A18A9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74">
              <a:extLst>
                <a:ext uri="{FF2B5EF4-FFF2-40B4-BE49-F238E27FC236}">
                  <a16:creationId xmlns:a16="http://schemas.microsoft.com/office/drawing/2014/main" id="{24718108-500D-4A25-BEEE-8E77EEF243AC}"/>
                </a:ext>
              </a:extLst>
            </p:cNvPr>
            <p:cNvSpPr/>
            <p:nvPr/>
          </p:nvSpPr>
          <p:spPr>
            <a:xfrm>
              <a:off x="2484615" y="3344267"/>
              <a:ext cx="894685" cy="271896"/>
            </a:xfrm>
            <a:custGeom>
              <a:avLst/>
              <a:gdLst>
                <a:gd name="connsiteX0" fmla="*/ 0 w 1445260"/>
                <a:gd name="connsiteY0" fmla="*/ 314756 h 439216"/>
                <a:gd name="connsiteX1" fmla="*/ 231330 w 1445260"/>
                <a:gd name="connsiteY1" fmla="*/ 246113 h 439216"/>
                <a:gd name="connsiteX2" fmla="*/ 580835 w 1445260"/>
                <a:gd name="connsiteY2" fmla="*/ 144830 h 439216"/>
                <a:gd name="connsiteX3" fmla="*/ 783907 w 1445260"/>
                <a:gd name="connsiteY3" fmla="*/ 106349 h 439216"/>
                <a:gd name="connsiteX4" fmla="*/ 1024573 w 1445260"/>
                <a:gd name="connsiteY4" fmla="*/ 66979 h 439216"/>
                <a:gd name="connsiteX5" fmla="*/ 1332929 w 1445260"/>
                <a:gd name="connsiteY5" fmla="*/ 14909 h 439216"/>
                <a:gd name="connsiteX6" fmla="*/ 1411288 w 1445260"/>
                <a:gd name="connsiteY6" fmla="*/ 1574 h 439216"/>
                <a:gd name="connsiteX7" fmla="*/ 1445260 w 1445260"/>
                <a:gd name="connsiteY7" fmla="*/ 9448 h 439216"/>
                <a:gd name="connsiteX8" fmla="*/ 1401064 w 1445260"/>
                <a:gd name="connsiteY8" fmla="*/ 25196 h 439216"/>
                <a:gd name="connsiteX9" fmla="*/ 631825 w 1445260"/>
                <a:gd name="connsiteY9" fmla="*/ 153276 h 439216"/>
                <a:gd name="connsiteX10" fmla="*/ 597027 w 1445260"/>
                <a:gd name="connsiteY10" fmla="*/ 167690 h 439216"/>
                <a:gd name="connsiteX11" fmla="*/ 618617 w 1445260"/>
                <a:gd name="connsiteY11" fmla="*/ 201155 h 439216"/>
                <a:gd name="connsiteX12" fmla="*/ 681673 w 1445260"/>
                <a:gd name="connsiteY12" fmla="*/ 245986 h 439216"/>
                <a:gd name="connsiteX13" fmla="*/ 701421 w 1445260"/>
                <a:gd name="connsiteY13" fmla="*/ 277101 h 439216"/>
                <a:gd name="connsiteX14" fmla="*/ 276288 w 1445260"/>
                <a:gd name="connsiteY14" fmla="*/ 393306 h 439216"/>
                <a:gd name="connsiteX15" fmla="*/ 96393 w 1445260"/>
                <a:gd name="connsiteY15" fmla="*/ 439216 h 439216"/>
                <a:gd name="connsiteX16" fmla="*/ 0 w 1445260"/>
                <a:gd name="connsiteY16" fmla="*/ 314756 h 439216"/>
                <a:gd name="connsiteX17" fmla="*/ 0 w 1445260"/>
                <a:gd name="connsiteY17" fmla="*/ 314756 h 4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5260" h="439216">
                  <a:moveTo>
                    <a:pt x="0" y="314756"/>
                  </a:moveTo>
                  <a:cubicBezTo>
                    <a:pt x="77152" y="291833"/>
                    <a:pt x="154114" y="268655"/>
                    <a:pt x="231330" y="246113"/>
                  </a:cubicBezTo>
                  <a:cubicBezTo>
                    <a:pt x="347789" y="212140"/>
                    <a:pt x="464502" y="179057"/>
                    <a:pt x="580835" y="144830"/>
                  </a:cubicBezTo>
                  <a:cubicBezTo>
                    <a:pt x="647319" y="125272"/>
                    <a:pt x="716089" y="118224"/>
                    <a:pt x="783907" y="106349"/>
                  </a:cubicBezTo>
                  <a:cubicBezTo>
                    <a:pt x="863981" y="92379"/>
                    <a:pt x="944372" y="80378"/>
                    <a:pt x="1024573" y="66979"/>
                  </a:cubicBezTo>
                  <a:cubicBezTo>
                    <a:pt x="1127442" y="49834"/>
                    <a:pt x="1230122" y="32245"/>
                    <a:pt x="1332929" y="14909"/>
                  </a:cubicBezTo>
                  <a:cubicBezTo>
                    <a:pt x="1359027" y="10528"/>
                    <a:pt x="1385443" y="7416"/>
                    <a:pt x="1411288" y="1574"/>
                  </a:cubicBezTo>
                  <a:cubicBezTo>
                    <a:pt x="1424940" y="-1537"/>
                    <a:pt x="1435608" y="-585"/>
                    <a:pt x="1445260" y="9448"/>
                  </a:cubicBezTo>
                  <a:cubicBezTo>
                    <a:pt x="1433513" y="22974"/>
                    <a:pt x="1416431" y="22656"/>
                    <a:pt x="1401064" y="25196"/>
                  </a:cubicBezTo>
                  <a:cubicBezTo>
                    <a:pt x="1144714" y="68186"/>
                    <a:pt x="888301" y="110858"/>
                    <a:pt x="631825" y="153276"/>
                  </a:cubicBezTo>
                  <a:cubicBezTo>
                    <a:pt x="619252" y="155371"/>
                    <a:pt x="601663" y="152641"/>
                    <a:pt x="597027" y="167690"/>
                  </a:cubicBezTo>
                  <a:cubicBezTo>
                    <a:pt x="592010" y="184010"/>
                    <a:pt x="608330" y="192265"/>
                    <a:pt x="618617" y="201155"/>
                  </a:cubicBezTo>
                  <a:cubicBezTo>
                    <a:pt x="638111" y="218109"/>
                    <a:pt x="659955" y="232079"/>
                    <a:pt x="681673" y="245986"/>
                  </a:cubicBezTo>
                  <a:cubicBezTo>
                    <a:pt x="692785" y="253098"/>
                    <a:pt x="705167" y="260146"/>
                    <a:pt x="701421" y="277101"/>
                  </a:cubicBezTo>
                  <a:cubicBezTo>
                    <a:pt x="559752" y="315899"/>
                    <a:pt x="418148" y="354952"/>
                    <a:pt x="276288" y="393306"/>
                  </a:cubicBezTo>
                  <a:cubicBezTo>
                    <a:pt x="216535" y="409435"/>
                    <a:pt x="156337" y="423976"/>
                    <a:pt x="96393" y="439216"/>
                  </a:cubicBezTo>
                  <a:cubicBezTo>
                    <a:pt x="54356" y="405371"/>
                    <a:pt x="20828" y="365048"/>
                    <a:pt x="0" y="314756"/>
                  </a:cubicBezTo>
                  <a:lnTo>
                    <a:pt x="0" y="31475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75">
              <a:extLst>
                <a:ext uri="{FF2B5EF4-FFF2-40B4-BE49-F238E27FC236}">
                  <a16:creationId xmlns:a16="http://schemas.microsoft.com/office/drawing/2014/main" id="{4A24514D-A110-401E-AC83-586495ACCA46}"/>
                </a:ext>
              </a:extLst>
            </p:cNvPr>
            <p:cNvSpPr/>
            <p:nvPr/>
          </p:nvSpPr>
          <p:spPr>
            <a:xfrm>
              <a:off x="2557965" y="3701846"/>
              <a:ext cx="914906" cy="232370"/>
            </a:xfrm>
            <a:custGeom>
              <a:avLst/>
              <a:gdLst>
                <a:gd name="connsiteX0" fmla="*/ 604396 w 1477925"/>
                <a:gd name="connsiteY0" fmla="*/ 252876 h 375367"/>
                <a:gd name="connsiteX1" fmla="*/ 431422 w 1477925"/>
                <a:gd name="connsiteY1" fmla="*/ 294088 h 375367"/>
                <a:gd name="connsiteX2" fmla="*/ 119002 w 1477925"/>
                <a:gd name="connsiteY2" fmla="*/ 361779 h 375367"/>
                <a:gd name="connsiteX3" fmla="*/ 3 w 1477925"/>
                <a:gd name="connsiteY3" fmla="*/ 375368 h 375367"/>
                <a:gd name="connsiteX4" fmla="*/ 19434 w 1477925"/>
                <a:gd name="connsiteY4" fmla="*/ 268243 h 375367"/>
                <a:gd name="connsiteX5" fmla="*/ 46231 w 1477925"/>
                <a:gd name="connsiteY5" fmla="*/ 247479 h 375367"/>
                <a:gd name="connsiteX6" fmla="*/ 74933 w 1477925"/>
                <a:gd name="connsiteY6" fmla="*/ 237827 h 375367"/>
                <a:gd name="connsiteX7" fmla="*/ 611698 w 1477925"/>
                <a:gd name="connsiteY7" fmla="*/ 112287 h 375367"/>
                <a:gd name="connsiteX8" fmla="*/ 825566 w 1477925"/>
                <a:gd name="connsiteY8" fmla="*/ 86760 h 375367"/>
                <a:gd name="connsiteX9" fmla="*/ 1037529 w 1477925"/>
                <a:gd name="connsiteY9" fmla="*/ 56661 h 375367"/>
                <a:gd name="connsiteX10" fmla="*/ 1238253 w 1477925"/>
                <a:gd name="connsiteY10" fmla="*/ 32976 h 375367"/>
                <a:gd name="connsiteX11" fmla="*/ 1442088 w 1477925"/>
                <a:gd name="connsiteY11" fmla="*/ 3194 h 375367"/>
                <a:gd name="connsiteX12" fmla="*/ 1477711 w 1477925"/>
                <a:gd name="connsiteY12" fmla="*/ 5353 h 375367"/>
                <a:gd name="connsiteX13" fmla="*/ 1455169 w 1477925"/>
                <a:gd name="connsiteY13" fmla="*/ 24594 h 375367"/>
                <a:gd name="connsiteX14" fmla="*/ 1229998 w 1477925"/>
                <a:gd name="connsiteY14" fmla="*/ 55518 h 375367"/>
                <a:gd name="connsiteX15" fmla="*/ 702821 w 1477925"/>
                <a:gd name="connsiteY15" fmla="*/ 126130 h 375367"/>
                <a:gd name="connsiteX16" fmla="*/ 665102 w 1477925"/>
                <a:gd name="connsiteY16" fmla="*/ 155467 h 375367"/>
                <a:gd name="connsiteX17" fmla="*/ 604396 w 1477925"/>
                <a:gd name="connsiteY17" fmla="*/ 252876 h 375367"/>
                <a:gd name="connsiteX18" fmla="*/ 604396 w 1477925"/>
                <a:gd name="connsiteY18" fmla="*/ 252876 h 37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7925" h="375367">
                  <a:moveTo>
                    <a:pt x="604396" y="252876"/>
                  </a:moveTo>
                  <a:cubicBezTo>
                    <a:pt x="547944" y="271608"/>
                    <a:pt x="489207" y="280752"/>
                    <a:pt x="431422" y="294088"/>
                  </a:cubicBezTo>
                  <a:cubicBezTo>
                    <a:pt x="327599" y="317964"/>
                    <a:pt x="223332" y="340125"/>
                    <a:pt x="119002" y="361779"/>
                  </a:cubicBezTo>
                  <a:cubicBezTo>
                    <a:pt x="79949" y="369907"/>
                    <a:pt x="40135" y="374669"/>
                    <a:pt x="3" y="375368"/>
                  </a:cubicBezTo>
                  <a:cubicBezTo>
                    <a:pt x="-251" y="338474"/>
                    <a:pt x="16513" y="304692"/>
                    <a:pt x="19434" y="268243"/>
                  </a:cubicBezTo>
                  <a:cubicBezTo>
                    <a:pt x="20513" y="254908"/>
                    <a:pt x="31245" y="246907"/>
                    <a:pt x="46231" y="247479"/>
                  </a:cubicBezTo>
                  <a:cubicBezTo>
                    <a:pt x="56835" y="247860"/>
                    <a:pt x="68011" y="248812"/>
                    <a:pt x="74933" y="237827"/>
                  </a:cubicBezTo>
                  <a:cubicBezTo>
                    <a:pt x="253749" y="195345"/>
                    <a:pt x="429136" y="136862"/>
                    <a:pt x="611698" y="112287"/>
                  </a:cubicBezTo>
                  <a:cubicBezTo>
                    <a:pt x="682628" y="102762"/>
                    <a:pt x="754827" y="97111"/>
                    <a:pt x="825566" y="86760"/>
                  </a:cubicBezTo>
                  <a:cubicBezTo>
                    <a:pt x="896051" y="76410"/>
                    <a:pt x="966917" y="66885"/>
                    <a:pt x="1037529" y="56661"/>
                  </a:cubicBezTo>
                  <a:cubicBezTo>
                    <a:pt x="1104141" y="47073"/>
                    <a:pt x="1171451" y="40596"/>
                    <a:pt x="1238253" y="32976"/>
                  </a:cubicBezTo>
                  <a:cubicBezTo>
                    <a:pt x="1306261" y="25165"/>
                    <a:pt x="1374460" y="15196"/>
                    <a:pt x="1442088" y="3194"/>
                  </a:cubicBezTo>
                  <a:cubicBezTo>
                    <a:pt x="1453835" y="1099"/>
                    <a:pt x="1466408" y="-3791"/>
                    <a:pt x="1477711" y="5353"/>
                  </a:cubicBezTo>
                  <a:cubicBezTo>
                    <a:pt x="1479807" y="23070"/>
                    <a:pt x="1466091" y="22308"/>
                    <a:pt x="1455169" y="24594"/>
                  </a:cubicBezTo>
                  <a:cubicBezTo>
                    <a:pt x="1380810" y="40024"/>
                    <a:pt x="1304991" y="44533"/>
                    <a:pt x="1229998" y="55518"/>
                  </a:cubicBezTo>
                  <a:cubicBezTo>
                    <a:pt x="1054547" y="81045"/>
                    <a:pt x="878144" y="99587"/>
                    <a:pt x="702821" y="126130"/>
                  </a:cubicBezTo>
                  <a:cubicBezTo>
                    <a:pt x="683580" y="129051"/>
                    <a:pt x="672849" y="138640"/>
                    <a:pt x="665102" y="155467"/>
                  </a:cubicBezTo>
                  <a:cubicBezTo>
                    <a:pt x="649163" y="190456"/>
                    <a:pt x="628145" y="222587"/>
                    <a:pt x="604396" y="252876"/>
                  </a:cubicBezTo>
                  <a:lnTo>
                    <a:pt x="604396" y="252876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76">
              <a:extLst>
                <a:ext uri="{FF2B5EF4-FFF2-40B4-BE49-F238E27FC236}">
                  <a16:creationId xmlns:a16="http://schemas.microsoft.com/office/drawing/2014/main" id="{B0810C81-F6C7-4069-B205-675E9DF628D9}"/>
                </a:ext>
              </a:extLst>
            </p:cNvPr>
            <p:cNvSpPr/>
            <p:nvPr/>
          </p:nvSpPr>
          <p:spPr>
            <a:xfrm>
              <a:off x="2448490" y="3479602"/>
              <a:ext cx="925188" cy="262824"/>
            </a:xfrm>
            <a:custGeom>
              <a:avLst/>
              <a:gdLst>
                <a:gd name="connsiteX0" fmla="*/ 86677 w 1494535"/>
                <a:gd name="connsiteY0" fmla="*/ 291274 h 424561"/>
                <a:gd name="connsiteX1" fmla="*/ 697801 w 1494535"/>
                <a:gd name="connsiteY1" fmla="*/ 127889 h 424561"/>
                <a:gd name="connsiteX2" fmla="*/ 894842 w 1494535"/>
                <a:gd name="connsiteY2" fmla="*/ 92710 h 424561"/>
                <a:gd name="connsiteX3" fmla="*/ 1192720 w 1494535"/>
                <a:gd name="connsiteY3" fmla="*/ 42101 h 424561"/>
                <a:gd name="connsiteX4" fmla="*/ 1414589 w 1494535"/>
                <a:gd name="connsiteY4" fmla="*/ 7112 h 424561"/>
                <a:gd name="connsiteX5" fmla="*/ 1461135 w 1494535"/>
                <a:gd name="connsiteY5" fmla="*/ 0 h 424561"/>
                <a:gd name="connsiteX6" fmla="*/ 1494536 w 1494535"/>
                <a:gd name="connsiteY6" fmla="*/ 7938 h 424561"/>
                <a:gd name="connsiteX7" fmla="*/ 1462469 w 1494535"/>
                <a:gd name="connsiteY7" fmla="*/ 22606 h 424561"/>
                <a:gd name="connsiteX8" fmla="*/ 1224851 w 1494535"/>
                <a:gd name="connsiteY8" fmla="*/ 58674 h 424561"/>
                <a:gd name="connsiteX9" fmla="*/ 893508 w 1494535"/>
                <a:gd name="connsiteY9" fmla="*/ 117729 h 424561"/>
                <a:gd name="connsiteX10" fmla="*/ 769493 w 1494535"/>
                <a:gd name="connsiteY10" fmla="*/ 136716 h 424561"/>
                <a:gd name="connsiteX11" fmla="*/ 730123 w 1494535"/>
                <a:gd name="connsiteY11" fmla="*/ 160464 h 424561"/>
                <a:gd name="connsiteX12" fmla="*/ 666179 w 1494535"/>
                <a:gd name="connsiteY12" fmla="*/ 252603 h 424561"/>
                <a:gd name="connsiteX13" fmla="*/ 659638 w 1494535"/>
                <a:gd name="connsiteY13" fmla="*/ 274701 h 424561"/>
                <a:gd name="connsiteX14" fmla="*/ 42545 w 1494535"/>
                <a:gd name="connsiteY14" fmla="*/ 422275 h 424561"/>
                <a:gd name="connsiteX15" fmla="*/ 0 w 1494535"/>
                <a:gd name="connsiteY15" fmla="*/ 424561 h 424561"/>
                <a:gd name="connsiteX16" fmla="*/ 39433 w 1494535"/>
                <a:gd name="connsiteY16" fmla="*/ 367157 h 424561"/>
                <a:gd name="connsiteX17" fmla="*/ 86677 w 1494535"/>
                <a:gd name="connsiteY17" fmla="*/ 291274 h 424561"/>
                <a:gd name="connsiteX18" fmla="*/ 86677 w 1494535"/>
                <a:gd name="connsiteY18" fmla="*/ 291274 h 4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535" h="424561">
                  <a:moveTo>
                    <a:pt x="86677" y="291274"/>
                  </a:moveTo>
                  <a:cubicBezTo>
                    <a:pt x="291655" y="241554"/>
                    <a:pt x="493268" y="179388"/>
                    <a:pt x="697801" y="127889"/>
                  </a:cubicBezTo>
                  <a:cubicBezTo>
                    <a:pt x="762508" y="111570"/>
                    <a:pt x="829310" y="104648"/>
                    <a:pt x="894842" y="92710"/>
                  </a:cubicBezTo>
                  <a:cubicBezTo>
                    <a:pt x="993966" y="74613"/>
                    <a:pt x="1093470" y="59118"/>
                    <a:pt x="1192720" y="42101"/>
                  </a:cubicBezTo>
                  <a:cubicBezTo>
                    <a:pt x="1266508" y="29464"/>
                    <a:pt x="1339977" y="15113"/>
                    <a:pt x="1414589" y="7112"/>
                  </a:cubicBezTo>
                  <a:cubicBezTo>
                    <a:pt x="1429766" y="5461"/>
                    <a:pt x="1445133" y="127"/>
                    <a:pt x="1461135" y="0"/>
                  </a:cubicBezTo>
                  <a:cubicBezTo>
                    <a:pt x="1471867" y="2985"/>
                    <a:pt x="1484630" y="-3175"/>
                    <a:pt x="1494536" y="7938"/>
                  </a:cubicBezTo>
                  <a:cubicBezTo>
                    <a:pt x="1487678" y="21336"/>
                    <a:pt x="1473835" y="20129"/>
                    <a:pt x="1462469" y="22606"/>
                  </a:cubicBezTo>
                  <a:cubicBezTo>
                    <a:pt x="1384110" y="39814"/>
                    <a:pt x="1304290" y="47689"/>
                    <a:pt x="1224851" y="58674"/>
                  </a:cubicBezTo>
                  <a:cubicBezTo>
                    <a:pt x="1113600" y="74041"/>
                    <a:pt x="1003872" y="97473"/>
                    <a:pt x="893508" y="117729"/>
                  </a:cubicBezTo>
                  <a:cubicBezTo>
                    <a:pt x="852297" y="125286"/>
                    <a:pt x="811276" y="133414"/>
                    <a:pt x="769493" y="136716"/>
                  </a:cubicBezTo>
                  <a:cubicBezTo>
                    <a:pt x="751904" y="138113"/>
                    <a:pt x="738823" y="145605"/>
                    <a:pt x="730123" y="160464"/>
                  </a:cubicBezTo>
                  <a:cubicBezTo>
                    <a:pt x="711327" y="192913"/>
                    <a:pt x="688975" y="222948"/>
                    <a:pt x="666179" y="252603"/>
                  </a:cubicBezTo>
                  <a:cubicBezTo>
                    <a:pt x="661098" y="259207"/>
                    <a:pt x="657352" y="266001"/>
                    <a:pt x="659638" y="274701"/>
                  </a:cubicBezTo>
                  <a:cubicBezTo>
                    <a:pt x="452311" y="316992"/>
                    <a:pt x="249999" y="380301"/>
                    <a:pt x="42545" y="422275"/>
                  </a:cubicBezTo>
                  <a:cubicBezTo>
                    <a:pt x="28765" y="425069"/>
                    <a:pt x="14224" y="423926"/>
                    <a:pt x="0" y="424561"/>
                  </a:cubicBezTo>
                  <a:cubicBezTo>
                    <a:pt x="1079" y="397320"/>
                    <a:pt x="25781" y="385889"/>
                    <a:pt x="39433" y="367157"/>
                  </a:cubicBezTo>
                  <a:cubicBezTo>
                    <a:pt x="57023" y="342900"/>
                    <a:pt x="78549" y="321373"/>
                    <a:pt x="86677" y="291274"/>
                  </a:cubicBezTo>
                  <a:lnTo>
                    <a:pt x="86677" y="291274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77">
              <a:extLst>
                <a:ext uri="{FF2B5EF4-FFF2-40B4-BE49-F238E27FC236}">
                  <a16:creationId xmlns:a16="http://schemas.microsoft.com/office/drawing/2014/main" id="{D74392F2-F788-4156-8768-0C4C5F4DA0E3}"/>
                </a:ext>
              </a:extLst>
            </p:cNvPr>
            <p:cNvSpPr/>
            <p:nvPr/>
          </p:nvSpPr>
          <p:spPr>
            <a:xfrm>
              <a:off x="2492471" y="3605945"/>
              <a:ext cx="890196" cy="239117"/>
            </a:xfrm>
            <a:custGeom>
              <a:avLst/>
              <a:gdLst>
                <a:gd name="connsiteX0" fmla="*/ 74878 w 1438009"/>
                <a:gd name="connsiteY0" fmla="*/ 235898 h 386266"/>
                <a:gd name="connsiteX1" fmla="*/ 254519 w 1438009"/>
                <a:gd name="connsiteY1" fmla="*/ 202434 h 386266"/>
                <a:gd name="connsiteX2" fmla="*/ 553287 w 1438009"/>
                <a:gd name="connsiteY2" fmla="*/ 127821 h 386266"/>
                <a:gd name="connsiteX3" fmla="*/ 742707 w 1438009"/>
                <a:gd name="connsiteY3" fmla="*/ 103374 h 386266"/>
                <a:gd name="connsiteX4" fmla="*/ 1083766 w 1438009"/>
                <a:gd name="connsiteY4" fmla="*/ 52066 h 386266"/>
                <a:gd name="connsiteX5" fmla="*/ 1389963 w 1438009"/>
                <a:gd name="connsiteY5" fmla="*/ 1329 h 386266"/>
                <a:gd name="connsiteX6" fmla="*/ 1437969 w 1438009"/>
                <a:gd name="connsiteY6" fmla="*/ 567 h 386266"/>
                <a:gd name="connsiteX7" fmla="*/ 1416696 w 1438009"/>
                <a:gd name="connsiteY7" fmla="*/ 18474 h 386266"/>
                <a:gd name="connsiteX8" fmla="*/ 835290 w 1438009"/>
                <a:gd name="connsiteY8" fmla="*/ 112962 h 386266"/>
                <a:gd name="connsiteX9" fmla="*/ 677239 w 1438009"/>
                <a:gd name="connsiteY9" fmla="*/ 137219 h 386266"/>
                <a:gd name="connsiteX10" fmla="*/ 627836 w 1438009"/>
                <a:gd name="connsiteY10" fmla="*/ 172271 h 386266"/>
                <a:gd name="connsiteX11" fmla="*/ 577290 w 1438009"/>
                <a:gd name="connsiteY11" fmla="*/ 236914 h 386266"/>
                <a:gd name="connsiteX12" fmla="*/ 343419 w 1438009"/>
                <a:gd name="connsiteY12" fmla="*/ 306319 h 386266"/>
                <a:gd name="connsiteX13" fmla="*/ 30047 w 1438009"/>
                <a:gd name="connsiteY13" fmla="*/ 375281 h 386266"/>
                <a:gd name="connsiteX14" fmla="*/ 329 w 1438009"/>
                <a:gd name="connsiteY14" fmla="*/ 386266 h 386266"/>
                <a:gd name="connsiteX15" fmla="*/ 25983 w 1438009"/>
                <a:gd name="connsiteY15" fmla="*/ 317877 h 386266"/>
                <a:gd name="connsiteX16" fmla="*/ 74878 w 1438009"/>
                <a:gd name="connsiteY16" fmla="*/ 235898 h 386266"/>
                <a:gd name="connsiteX17" fmla="*/ 74878 w 1438009"/>
                <a:gd name="connsiteY17" fmla="*/ 235898 h 38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8009" h="386266">
                  <a:moveTo>
                    <a:pt x="74878" y="235898"/>
                  </a:moveTo>
                  <a:cubicBezTo>
                    <a:pt x="136282" y="232977"/>
                    <a:pt x="195020" y="215578"/>
                    <a:pt x="254519" y="202434"/>
                  </a:cubicBezTo>
                  <a:cubicBezTo>
                    <a:pt x="354722" y="180209"/>
                    <a:pt x="452068" y="145855"/>
                    <a:pt x="553287" y="127821"/>
                  </a:cubicBezTo>
                  <a:cubicBezTo>
                    <a:pt x="616025" y="116645"/>
                    <a:pt x="679715" y="113788"/>
                    <a:pt x="742707" y="103374"/>
                  </a:cubicBezTo>
                  <a:cubicBezTo>
                    <a:pt x="856118" y="84641"/>
                    <a:pt x="970228" y="69846"/>
                    <a:pt x="1083766" y="52066"/>
                  </a:cubicBezTo>
                  <a:cubicBezTo>
                    <a:pt x="1185937" y="36064"/>
                    <a:pt x="1287855" y="17839"/>
                    <a:pt x="1389963" y="1329"/>
                  </a:cubicBezTo>
                  <a:cubicBezTo>
                    <a:pt x="1405584" y="-1211"/>
                    <a:pt x="1421903" y="694"/>
                    <a:pt x="1437969" y="567"/>
                  </a:cubicBezTo>
                  <a:cubicBezTo>
                    <a:pt x="1438794" y="15934"/>
                    <a:pt x="1426983" y="16633"/>
                    <a:pt x="1416696" y="18474"/>
                  </a:cubicBezTo>
                  <a:cubicBezTo>
                    <a:pt x="1223339" y="52701"/>
                    <a:pt x="1029156" y="81974"/>
                    <a:pt x="835290" y="112962"/>
                  </a:cubicBezTo>
                  <a:cubicBezTo>
                    <a:pt x="782712" y="121344"/>
                    <a:pt x="730071" y="129726"/>
                    <a:pt x="677239" y="137219"/>
                  </a:cubicBezTo>
                  <a:cubicBezTo>
                    <a:pt x="654188" y="140521"/>
                    <a:pt x="638123" y="150491"/>
                    <a:pt x="627836" y="172271"/>
                  </a:cubicBezTo>
                  <a:cubicBezTo>
                    <a:pt x="616025" y="197354"/>
                    <a:pt x="599515" y="219642"/>
                    <a:pt x="577290" y="236914"/>
                  </a:cubicBezTo>
                  <a:cubicBezTo>
                    <a:pt x="500709" y="264791"/>
                    <a:pt x="420826" y="281237"/>
                    <a:pt x="343419" y="306319"/>
                  </a:cubicBezTo>
                  <a:cubicBezTo>
                    <a:pt x="241184" y="339467"/>
                    <a:pt x="134885" y="354072"/>
                    <a:pt x="30047" y="375281"/>
                  </a:cubicBezTo>
                  <a:cubicBezTo>
                    <a:pt x="19252" y="377440"/>
                    <a:pt x="9981" y="381948"/>
                    <a:pt x="329" y="386266"/>
                  </a:cubicBezTo>
                  <a:cubicBezTo>
                    <a:pt x="-2592" y="359152"/>
                    <a:pt x="14616" y="339594"/>
                    <a:pt x="25983" y="317877"/>
                  </a:cubicBezTo>
                  <a:cubicBezTo>
                    <a:pt x="40842" y="289746"/>
                    <a:pt x="56272" y="261933"/>
                    <a:pt x="74878" y="235898"/>
                  </a:cubicBezTo>
                  <a:lnTo>
                    <a:pt x="74878" y="235898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78">
              <a:extLst>
                <a:ext uri="{FF2B5EF4-FFF2-40B4-BE49-F238E27FC236}">
                  <a16:creationId xmlns:a16="http://schemas.microsoft.com/office/drawing/2014/main" id="{4E14FCBB-BB56-4E2E-895B-BC97A527186B}"/>
                </a:ext>
              </a:extLst>
            </p:cNvPr>
            <p:cNvSpPr/>
            <p:nvPr/>
          </p:nvSpPr>
          <p:spPr>
            <a:xfrm>
              <a:off x="2574966" y="3814656"/>
              <a:ext cx="951037" cy="216638"/>
            </a:xfrm>
            <a:custGeom>
              <a:avLst/>
              <a:gdLst>
                <a:gd name="connsiteX0" fmla="*/ 491716 w 1536290"/>
                <a:gd name="connsiteY0" fmla="*/ 236760 h 349954"/>
                <a:gd name="connsiteX1" fmla="*/ 444853 w 1536290"/>
                <a:gd name="connsiteY1" fmla="*/ 221647 h 349954"/>
                <a:gd name="connsiteX2" fmla="*/ 351952 w 1536290"/>
                <a:gd name="connsiteY2" fmla="*/ 215297 h 349954"/>
                <a:gd name="connsiteX3" fmla="*/ 258861 w 1536290"/>
                <a:gd name="connsiteY3" fmla="*/ 244570 h 349954"/>
                <a:gd name="connsiteX4" fmla="*/ 148435 w 1536290"/>
                <a:gd name="connsiteY4" fmla="*/ 288957 h 349954"/>
                <a:gd name="connsiteX5" fmla="*/ 125575 w 1536290"/>
                <a:gd name="connsiteY5" fmla="*/ 300895 h 349954"/>
                <a:gd name="connsiteX6" fmla="*/ 226 w 1536290"/>
                <a:gd name="connsiteY6" fmla="*/ 349663 h 349954"/>
                <a:gd name="connsiteX7" fmla="*/ 19657 w 1536290"/>
                <a:gd name="connsiteY7" fmla="*/ 296768 h 349954"/>
                <a:gd name="connsiteX8" fmla="*/ 47216 w 1536290"/>
                <a:gd name="connsiteY8" fmla="*/ 242856 h 349954"/>
                <a:gd name="connsiteX9" fmla="*/ 158912 w 1536290"/>
                <a:gd name="connsiteY9" fmla="*/ 221330 h 349954"/>
                <a:gd name="connsiteX10" fmla="*/ 622335 w 1536290"/>
                <a:gd name="connsiteY10" fmla="*/ 125381 h 349954"/>
                <a:gd name="connsiteX11" fmla="*/ 997938 w 1536290"/>
                <a:gd name="connsiteY11" fmla="*/ 67215 h 349954"/>
                <a:gd name="connsiteX12" fmla="*/ 1419578 w 1536290"/>
                <a:gd name="connsiteY12" fmla="*/ 10129 h 349954"/>
                <a:gd name="connsiteX13" fmla="*/ 1511970 w 1536290"/>
                <a:gd name="connsiteY13" fmla="*/ 159 h 349954"/>
                <a:gd name="connsiteX14" fmla="*/ 1536291 w 1536290"/>
                <a:gd name="connsiteY14" fmla="*/ 10764 h 349954"/>
                <a:gd name="connsiteX15" fmla="*/ 1505303 w 1536290"/>
                <a:gd name="connsiteY15" fmla="*/ 23908 h 349954"/>
                <a:gd name="connsiteX16" fmla="*/ 1352141 w 1536290"/>
                <a:gd name="connsiteY16" fmla="*/ 44355 h 349954"/>
                <a:gd name="connsiteX17" fmla="*/ 1095664 w 1536290"/>
                <a:gd name="connsiteY17" fmla="*/ 79026 h 349954"/>
                <a:gd name="connsiteX18" fmla="*/ 804390 w 1536290"/>
                <a:gd name="connsiteY18" fmla="*/ 114650 h 349954"/>
                <a:gd name="connsiteX19" fmla="*/ 680819 w 1536290"/>
                <a:gd name="connsiteY19" fmla="*/ 177133 h 349954"/>
                <a:gd name="connsiteX20" fmla="*/ 612747 w 1536290"/>
                <a:gd name="connsiteY20" fmla="*/ 215678 h 349954"/>
                <a:gd name="connsiteX21" fmla="*/ 491716 w 1536290"/>
                <a:gd name="connsiteY21" fmla="*/ 236760 h 349954"/>
                <a:gd name="connsiteX22" fmla="*/ 491716 w 1536290"/>
                <a:gd name="connsiteY22" fmla="*/ 236760 h 3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6290" h="349954">
                  <a:moveTo>
                    <a:pt x="491716" y="236760"/>
                  </a:moveTo>
                  <a:cubicBezTo>
                    <a:pt x="479016" y="222790"/>
                    <a:pt x="460791" y="222600"/>
                    <a:pt x="444853" y="221647"/>
                  </a:cubicBezTo>
                  <a:cubicBezTo>
                    <a:pt x="413865" y="219742"/>
                    <a:pt x="382877" y="218663"/>
                    <a:pt x="351952" y="215297"/>
                  </a:cubicBezTo>
                  <a:cubicBezTo>
                    <a:pt x="317218" y="211551"/>
                    <a:pt x="286801" y="219615"/>
                    <a:pt x="258861" y="244570"/>
                  </a:cubicBezTo>
                  <a:cubicBezTo>
                    <a:pt x="228445" y="271749"/>
                    <a:pt x="185900" y="275558"/>
                    <a:pt x="148435" y="288957"/>
                  </a:cubicBezTo>
                  <a:cubicBezTo>
                    <a:pt x="139862" y="292005"/>
                    <a:pt x="132242" y="294482"/>
                    <a:pt x="125575" y="300895"/>
                  </a:cubicBezTo>
                  <a:cubicBezTo>
                    <a:pt x="90523" y="334233"/>
                    <a:pt x="49375" y="352520"/>
                    <a:pt x="226" y="349663"/>
                  </a:cubicBezTo>
                  <a:cubicBezTo>
                    <a:pt x="-1679" y="328899"/>
                    <a:pt x="8798" y="313341"/>
                    <a:pt x="19657" y="296768"/>
                  </a:cubicBezTo>
                  <a:cubicBezTo>
                    <a:pt x="30706" y="280067"/>
                    <a:pt x="38199" y="260954"/>
                    <a:pt x="47216" y="242856"/>
                  </a:cubicBezTo>
                  <a:cubicBezTo>
                    <a:pt x="82395" y="225457"/>
                    <a:pt x="121765" y="229521"/>
                    <a:pt x="158912" y="221330"/>
                  </a:cubicBezTo>
                  <a:cubicBezTo>
                    <a:pt x="312963" y="187357"/>
                    <a:pt x="467268" y="154274"/>
                    <a:pt x="622335" y="125381"/>
                  </a:cubicBezTo>
                  <a:cubicBezTo>
                    <a:pt x="746859" y="102204"/>
                    <a:pt x="872081" y="80169"/>
                    <a:pt x="997938" y="67215"/>
                  </a:cubicBezTo>
                  <a:cubicBezTo>
                    <a:pt x="1139225" y="52610"/>
                    <a:pt x="1277909" y="21305"/>
                    <a:pt x="1419578" y="10129"/>
                  </a:cubicBezTo>
                  <a:cubicBezTo>
                    <a:pt x="1450312" y="7716"/>
                    <a:pt x="1480665" y="-1301"/>
                    <a:pt x="1511970" y="159"/>
                  </a:cubicBezTo>
                  <a:cubicBezTo>
                    <a:pt x="1521368" y="604"/>
                    <a:pt x="1532417" y="-2508"/>
                    <a:pt x="1536291" y="10764"/>
                  </a:cubicBezTo>
                  <a:cubicBezTo>
                    <a:pt x="1528480" y="21114"/>
                    <a:pt x="1516542" y="21686"/>
                    <a:pt x="1505303" y="23908"/>
                  </a:cubicBezTo>
                  <a:cubicBezTo>
                    <a:pt x="1454693" y="34132"/>
                    <a:pt x="1403576" y="39656"/>
                    <a:pt x="1352141" y="44355"/>
                  </a:cubicBezTo>
                  <a:cubicBezTo>
                    <a:pt x="1266225" y="52166"/>
                    <a:pt x="1181262" y="68231"/>
                    <a:pt x="1095664" y="79026"/>
                  </a:cubicBezTo>
                  <a:cubicBezTo>
                    <a:pt x="998636" y="91282"/>
                    <a:pt x="901418" y="102585"/>
                    <a:pt x="804390" y="114650"/>
                  </a:cubicBezTo>
                  <a:cubicBezTo>
                    <a:pt x="754796" y="120809"/>
                    <a:pt x="710791" y="132112"/>
                    <a:pt x="680819" y="177133"/>
                  </a:cubicBezTo>
                  <a:cubicBezTo>
                    <a:pt x="665452" y="200120"/>
                    <a:pt x="639925" y="211233"/>
                    <a:pt x="612747" y="215678"/>
                  </a:cubicBezTo>
                  <a:cubicBezTo>
                    <a:pt x="572234" y="222345"/>
                    <a:pt x="531911" y="229204"/>
                    <a:pt x="491716" y="236760"/>
                  </a:cubicBezTo>
                  <a:lnTo>
                    <a:pt x="491716" y="236760"/>
                  </a:lnTo>
                  <a:close/>
                </a:path>
              </a:pathLst>
            </a:custGeom>
            <a:solidFill>
              <a:srgbClr val="D9D8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79">
              <a:extLst>
                <a:ext uri="{FF2B5EF4-FFF2-40B4-BE49-F238E27FC236}">
                  <a16:creationId xmlns:a16="http://schemas.microsoft.com/office/drawing/2014/main" id="{8BFCFD89-EF37-4F21-8543-ABC4B1EEA810}"/>
                </a:ext>
              </a:extLst>
            </p:cNvPr>
            <p:cNvSpPr/>
            <p:nvPr/>
          </p:nvSpPr>
          <p:spPr>
            <a:xfrm>
              <a:off x="1709602" y="3068900"/>
              <a:ext cx="1594098" cy="1609961"/>
            </a:xfrm>
            <a:custGeom>
              <a:avLst/>
              <a:gdLst>
                <a:gd name="connsiteX0" fmla="*/ 2483464 w 2575082"/>
                <a:gd name="connsiteY0" fmla="*/ 2244400 h 2600706"/>
                <a:gd name="connsiteX1" fmla="*/ 2573252 w 2575082"/>
                <a:gd name="connsiteY1" fmla="*/ 2493193 h 2600706"/>
                <a:gd name="connsiteX2" fmla="*/ 2542963 w 2575082"/>
                <a:gd name="connsiteY2" fmla="*/ 2529833 h 2600706"/>
                <a:gd name="connsiteX3" fmla="*/ 2493814 w 2575082"/>
                <a:gd name="connsiteY3" fmla="*/ 2534405 h 2600706"/>
                <a:gd name="connsiteX4" fmla="*/ 2223304 w 2575082"/>
                <a:gd name="connsiteY4" fmla="*/ 2563170 h 2600706"/>
                <a:gd name="connsiteX5" fmla="*/ 1917933 w 2575082"/>
                <a:gd name="connsiteY5" fmla="*/ 2593460 h 2600706"/>
                <a:gd name="connsiteX6" fmla="*/ 1586589 w 2575082"/>
                <a:gd name="connsiteY6" fmla="*/ 2600571 h 2600706"/>
                <a:gd name="connsiteX7" fmla="*/ 1447842 w 2575082"/>
                <a:gd name="connsiteY7" fmla="*/ 2580442 h 2600706"/>
                <a:gd name="connsiteX8" fmla="*/ 1419839 w 2575082"/>
                <a:gd name="connsiteY8" fmla="*/ 2538405 h 2600706"/>
                <a:gd name="connsiteX9" fmla="*/ 1365228 w 2575082"/>
                <a:gd name="connsiteY9" fmla="*/ 2368924 h 2600706"/>
                <a:gd name="connsiteX10" fmla="*/ 1980861 w 2575082"/>
                <a:gd name="connsiteY10" fmla="*/ 2269165 h 2600706"/>
                <a:gd name="connsiteX11" fmla="*/ 2483464 w 2575082"/>
                <a:gd name="connsiteY11" fmla="*/ 2244400 h 2600706"/>
                <a:gd name="connsiteX12" fmla="*/ 2483464 w 2575082"/>
                <a:gd name="connsiteY12" fmla="*/ 2244400 h 2600706"/>
                <a:gd name="connsiteX13" fmla="*/ 1217654 w 2575082"/>
                <a:gd name="connsiteY13" fmla="*/ 2008878 h 2600706"/>
                <a:gd name="connsiteX14" fmla="*/ 1224449 w 2575082"/>
                <a:gd name="connsiteY14" fmla="*/ 2015356 h 2600706"/>
                <a:gd name="connsiteX15" fmla="*/ 1209781 w 2575082"/>
                <a:gd name="connsiteY15" fmla="*/ 2043296 h 2600706"/>
                <a:gd name="connsiteX16" fmla="*/ 1098782 w 2575082"/>
                <a:gd name="connsiteY16" fmla="*/ 2111114 h 2600706"/>
                <a:gd name="connsiteX17" fmla="*/ 1031663 w 2575082"/>
                <a:gd name="connsiteY17" fmla="*/ 2125655 h 2600706"/>
                <a:gd name="connsiteX18" fmla="*/ 915394 w 2575082"/>
                <a:gd name="connsiteY18" fmla="*/ 2160072 h 2600706"/>
                <a:gd name="connsiteX19" fmla="*/ 683937 w 2575082"/>
                <a:gd name="connsiteY19" fmla="*/ 2224588 h 2600706"/>
                <a:gd name="connsiteX20" fmla="*/ 596751 w 2575082"/>
                <a:gd name="connsiteY20" fmla="*/ 2233161 h 2600706"/>
                <a:gd name="connsiteX21" fmla="*/ 563096 w 2575082"/>
                <a:gd name="connsiteY21" fmla="*/ 2220778 h 2600706"/>
                <a:gd name="connsiteX22" fmla="*/ 628755 w 2575082"/>
                <a:gd name="connsiteY22" fmla="*/ 2213857 h 2600706"/>
                <a:gd name="connsiteX23" fmla="*/ 948541 w 2575082"/>
                <a:gd name="connsiteY23" fmla="*/ 2132831 h 2600706"/>
                <a:gd name="connsiteX24" fmla="*/ 1194604 w 2575082"/>
                <a:gd name="connsiteY24" fmla="*/ 2017007 h 2600706"/>
                <a:gd name="connsiteX25" fmla="*/ 1210034 w 2575082"/>
                <a:gd name="connsiteY25" fmla="*/ 2009069 h 2600706"/>
                <a:gd name="connsiteX26" fmla="*/ 1217654 w 2575082"/>
                <a:gd name="connsiteY26" fmla="*/ 2008878 h 2600706"/>
                <a:gd name="connsiteX27" fmla="*/ 1217654 w 2575082"/>
                <a:gd name="connsiteY27" fmla="*/ 2008878 h 2600706"/>
                <a:gd name="connsiteX28" fmla="*/ 418761 w 2575082"/>
                <a:gd name="connsiteY28" fmla="*/ 1536121 h 2600706"/>
                <a:gd name="connsiteX29" fmla="*/ 504867 w 2575082"/>
                <a:gd name="connsiteY29" fmla="*/ 1538344 h 2600706"/>
                <a:gd name="connsiteX30" fmla="*/ 564176 w 2575082"/>
                <a:gd name="connsiteY30" fmla="*/ 1578095 h 2600706"/>
                <a:gd name="connsiteX31" fmla="*/ 563223 w 2575082"/>
                <a:gd name="connsiteY31" fmla="*/ 1602796 h 2600706"/>
                <a:gd name="connsiteX32" fmla="*/ 541252 w 2575082"/>
                <a:gd name="connsiteY32" fmla="*/ 1601590 h 2600706"/>
                <a:gd name="connsiteX33" fmla="*/ 414760 w 2575082"/>
                <a:gd name="connsiteY33" fmla="*/ 1553012 h 2600706"/>
                <a:gd name="connsiteX34" fmla="*/ 375898 w 2575082"/>
                <a:gd name="connsiteY34" fmla="*/ 1551996 h 2600706"/>
                <a:gd name="connsiteX35" fmla="*/ 139424 w 2575082"/>
                <a:gd name="connsiteY35" fmla="*/ 1727193 h 2600706"/>
                <a:gd name="connsiteX36" fmla="*/ 94784 w 2575082"/>
                <a:gd name="connsiteY36" fmla="*/ 1799900 h 2600706"/>
                <a:gd name="connsiteX37" fmla="*/ 54525 w 2575082"/>
                <a:gd name="connsiteY37" fmla="*/ 1960047 h 2600706"/>
                <a:gd name="connsiteX38" fmla="*/ 39856 w 2575082"/>
                <a:gd name="connsiteY38" fmla="*/ 1990971 h 2600706"/>
                <a:gd name="connsiteX39" fmla="*/ 16742 w 2575082"/>
                <a:gd name="connsiteY39" fmla="*/ 1970334 h 2600706"/>
                <a:gd name="connsiteX40" fmla="*/ 33443 w 2575082"/>
                <a:gd name="connsiteY40" fmla="*/ 1823522 h 2600706"/>
                <a:gd name="connsiteX41" fmla="*/ 166793 w 2575082"/>
                <a:gd name="connsiteY41" fmla="*/ 1657533 h 2600706"/>
                <a:gd name="connsiteX42" fmla="*/ 249279 w 2575082"/>
                <a:gd name="connsiteY42" fmla="*/ 1574983 h 2600706"/>
                <a:gd name="connsiteX43" fmla="*/ 205147 w 2575082"/>
                <a:gd name="connsiteY43" fmla="*/ 1598351 h 2600706"/>
                <a:gd name="connsiteX44" fmla="*/ 27474 w 2575082"/>
                <a:gd name="connsiteY44" fmla="*/ 1790121 h 2600706"/>
                <a:gd name="connsiteX45" fmla="*/ 8297 w 2575082"/>
                <a:gd name="connsiteY45" fmla="*/ 1801551 h 2600706"/>
                <a:gd name="connsiteX46" fmla="*/ 3725 w 2575082"/>
                <a:gd name="connsiteY46" fmla="*/ 1778120 h 2600706"/>
                <a:gd name="connsiteX47" fmla="*/ 168126 w 2575082"/>
                <a:gd name="connsiteY47" fmla="*/ 1583492 h 2600706"/>
                <a:gd name="connsiteX48" fmla="*/ 418761 w 2575082"/>
                <a:gd name="connsiteY48" fmla="*/ 1536121 h 2600706"/>
                <a:gd name="connsiteX49" fmla="*/ 418761 w 2575082"/>
                <a:gd name="connsiteY49" fmla="*/ 1536121 h 2600706"/>
                <a:gd name="connsiteX50" fmla="*/ 1125770 w 2575082"/>
                <a:gd name="connsiteY50" fmla="*/ 1100257 h 2600706"/>
                <a:gd name="connsiteX51" fmla="*/ 1140629 w 2575082"/>
                <a:gd name="connsiteY51" fmla="*/ 1139056 h 2600706"/>
                <a:gd name="connsiteX52" fmla="*/ 1140692 w 2575082"/>
                <a:gd name="connsiteY52" fmla="*/ 1181791 h 2600706"/>
                <a:gd name="connsiteX53" fmla="*/ 1108053 w 2575082"/>
                <a:gd name="connsiteY53" fmla="*/ 1318570 h 2600706"/>
                <a:gd name="connsiteX54" fmla="*/ 1019407 w 2575082"/>
                <a:gd name="connsiteY54" fmla="*/ 1386197 h 2600706"/>
                <a:gd name="connsiteX55" fmla="*/ 919839 w 2575082"/>
                <a:gd name="connsiteY55" fmla="*/ 1461953 h 2600706"/>
                <a:gd name="connsiteX56" fmla="*/ 889296 w 2575082"/>
                <a:gd name="connsiteY56" fmla="*/ 1527231 h 2600706"/>
                <a:gd name="connsiteX57" fmla="*/ 889296 w 2575082"/>
                <a:gd name="connsiteY57" fmla="*/ 1610289 h 2600706"/>
                <a:gd name="connsiteX58" fmla="*/ 873929 w 2575082"/>
                <a:gd name="connsiteY58" fmla="*/ 1634038 h 2600706"/>
                <a:gd name="connsiteX59" fmla="*/ 764836 w 2575082"/>
                <a:gd name="connsiteY59" fmla="*/ 1638610 h 2600706"/>
                <a:gd name="connsiteX60" fmla="*/ 741404 w 2575082"/>
                <a:gd name="connsiteY60" fmla="*/ 1628895 h 2600706"/>
                <a:gd name="connsiteX61" fmla="*/ 752898 w 2575082"/>
                <a:gd name="connsiteY61" fmla="*/ 1607114 h 2600706"/>
                <a:gd name="connsiteX62" fmla="*/ 899964 w 2575082"/>
                <a:gd name="connsiteY62" fmla="*/ 1414582 h 2600706"/>
                <a:gd name="connsiteX63" fmla="*/ 1098656 w 2575082"/>
                <a:gd name="connsiteY63" fmla="*/ 1124387 h 2600706"/>
                <a:gd name="connsiteX64" fmla="*/ 1125770 w 2575082"/>
                <a:gd name="connsiteY64" fmla="*/ 1100257 h 2600706"/>
                <a:gd name="connsiteX65" fmla="*/ 1125770 w 2575082"/>
                <a:gd name="connsiteY65" fmla="*/ 1100257 h 2600706"/>
                <a:gd name="connsiteX66" fmla="*/ 799443 w 2575082"/>
                <a:gd name="connsiteY66" fmla="*/ 476751 h 2600706"/>
                <a:gd name="connsiteX67" fmla="*/ 809921 w 2575082"/>
                <a:gd name="connsiteY67" fmla="*/ 479291 h 2600706"/>
                <a:gd name="connsiteX68" fmla="*/ 800904 w 2575082"/>
                <a:gd name="connsiteY68" fmla="*/ 497832 h 2600706"/>
                <a:gd name="connsiteX69" fmla="*/ 738547 w 2575082"/>
                <a:gd name="connsiteY69" fmla="*/ 617911 h 2600706"/>
                <a:gd name="connsiteX70" fmla="*/ 676507 w 2575082"/>
                <a:gd name="connsiteY70" fmla="*/ 711383 h 2600706"/>
                <a:gd name="connsiteX71" fmla="*/ 633137 w 2575082"/>
                <a:gd name="connsiteY71" fmla="*/ 754309 h 2600706"/>
                <a:gd name="connsiteX72" fmla="*/ 629073 w 2575082"/>
                <a:gd name="connsiteY72" fmla="*/ 774185 h 2600706"/>
                <a:gd name="connsiteX73" fmla="*/ 647297 w 2575082"/>
                <a:gd name="connsiteY73" fmla="*/ 779709 h 2600706"/>
                <a:gd name="connsiteX74" fmla="*/ 666919 w 2575082"/>
                <a:gd name="connsiteY74" fmla="*/ 788472 h 2600706"/>
                <a:gd name="connsiteX75" fmla="*/ 664569 w 2575082"/>
                <a:gd name="connsiteY75" fmla="*/ 810634 h 2600706"/>
                <a:gd name="connsiteX76" fmla="*/ 605260 w 2575082"/>
                <a:gd name="connsiteY76" fmla="*/ 968241 h 2600706"/>
                <a:gd name="connsiteX77" fmla="*/ 584115 w 2575082"/>
                <a:gd name="connsiteY77" fmla="*/ 1088509 h 2600706"/>
                <a:gd name="connsiteX78" fmla="*/ 575161 w 2575082"/>
                <a:gd name="connsiteY78" fmla="*/ 1104384 h 2600706"/>
                <a:gd name="connsiteX79" fmla="*/ 562144 w 2575082"/>
                <a:gd name="connsiteY79" fmla="*/ 1111560 h 2600706"/>
                <a:gd name="connsiteX80" fmla="*/ 559159 w 2575082"/>
                <a:gd name="connsiteY80" fmla="*/ 1095240 h 2600706"/>
                <a:gd name="connsiteX81" fmla="*/ 594148 w 2575082"/>
                <a:gd name="connsiteY81" fmla="*/ 760659 h 2600706"/>
                <a:gd name="connsiteX82" fmla="*/ 651679 w 2575082"/>
                <a:gd name="connsiteY82" fmla="*/ 589717 h 2600706"/>
                <a:gd name="connsiteX83" fmla="*/ 787759 w 2575082"/>
                <a:gd name="connsiteY83" fmla="*/ 481767 h 2600706"/>
                <a:gd name="connsiteX84" fmla="*/ 799443 w 2575082"/>
                <a:gd name="connsiteY84" fmla="*/ 476751 h 2600706"/>
                <a:gd name="connsiteX85" fmla="*/ 799443 w 2575082"/>
                <a:gd name="connsiteY85" fmla="*/ 476751 h 2600706"/>
                <a:gd name="connsiteX86" fmla="*/ 2509562 w 2575082"/>
                <a:gd name="connsiteY86" fmla="*/ 1326 h 2600706"/>
                <a:gd name="connsiteX87" fmla="*/ 2526961 w 2575082"/>
                <a:gd name="connsiteY87" fmla="*/ 4438 h 2600706"/>
                <a:gd name="connsiteX88" fmla="*/ 2528549 w 2575082"/>
                <a:gd name="connsiteY88" fmla="*/ 21329 h 2600706"/>
                <a:gd name="connsiteX89" fmla="*/ 2480860 w 2575082"/>
                <a:gd name="connsiteY89" fmla="*/ 161981 h 2600706"/>
                <a:gd name="connsiteX90" fmla="*/ 2480860 w 2575082"/>
                <a:gd name="connsiteY90" fmla="*/ 201351 h 2600706"/>
                <a:gd name="connsiteX91" fmla="*/ 2468097 w 2575082"/>
                <a:gd name="connsiteY91" fmla="*/ 395217 h 2600706"/>
                <a:gd name="connsiteX92" fmla="*/ 2456539 w 2575082"/>
                <a:gd name="connsiteY92" fmla="*/ 439032 h 2600706"/>
                <a:gd name="connsiteX93" fmla="*/ 2426060 w 2575082"/>
                <a:gd name="connsiteY93" fmla="*/ 331717 h 2600706"/>
                <a:gd name="connsiteX94" fmla="*/ 2447078 w 2575082"/>
                <a:gd name="connsiteY94" fmla="*/ 325748 h 2600706"/>
                <a:gd name="connsiteX95" fmla="*/ 2470954 w 2575082"/>
                <a:gd name="connsiteY95" fmla="*/ 352418 h 2600706"/>
                <a:gd name="connsiteX96" fmla="*/ 2476733 w 2575082"/>
                <a:gd name="connsiteY96" fmla="*/ 232466 h 2600706"/>
                <a:gd name="connsiteX97" fmla="*/ 2463271 w 2575082"/>
                <a:gd name="connsiteY97" fmla="*/ 116769 h 2600706"/>
                <a:gd name="connsiteX98" fmla="*/ 2492036 w 2575082"/>
                <a:gd name="connsiteY98" fmla="*/ 20630 h 2600706"/>
                <a:gd name="connsiteX99" fmla="*/ 2509562 w 2575082"/>
                <a:gd name="connsiteY99" fmla="*/ 1326 h 2600706"/>
                <a:gd name="connsiteX100" fmla="*/ 2509562 w 2575082"/>
                <a:gd name="connsiteY100" fmla="*/ 1326 h 260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575082" h="2600706">
                  <a:moveTo>
                    <a:pt x="2483464" y="2244400"/>
                  </a:moveTo>
                  <a:cubicBezTo>
                    <a:pt x="2496735" y="2244464"/>
                    <a:pt x="2558521" y="2429820"/>
                    <a:pt x="2573252" y="2493193"/>
                  </a:cubicBezTo>
                  <a:cubicBezTo>
                    <a:pt x="2579285" y="2519165"/>
                    <a:pt x="2570713" y="2527610"/>
                    <a:pt x="2542963" y="2529833"/>
                  </a:cubicBezTo>
                  <a:cubicBezTo>
                    <a:pt x="2526580" y="2531166"/>
                    <a:pt x="2509372" y="2524308"/>
                    <a:pt x="2493814" y="2534405"/>
                  </a:cubicBezTo>
                  <a:cubicBezTo>
                    <a:pt x="2464350" y="2523229"/>
                    <a:pt x="2284264" y="2556249"/>
                    <a:pt x="2223304" y="2563170"/>
                  </a:cubicBezTo>
                  <a:cubicBezTo>
                    <a:pt x="2121641" y="2574791"/>
                    <a:pt x="2020104" y="2586538"/>
                    <a:pt x="1917933" y="2593460"/>
                  </a:cubicBezTo>
                  <a:cubicBezTo>
                    <a:pt x="1807570" y="2600953"/>
                    <a:pt x="1697016" y="2597460"/>
                    <a:pt x="1586589" y="2600571"/>
                  </a:cubicBezTo>
                  <a:cubicBezTo>
                    <a:pt x="1539790" y="2601905"/>
                    <a:pt x="1457176" y="2593269"/>
                    <a:pt x="1447842" y="2580442"/>
                  </a:cubicBezTo>
                  <a:cubicBezTo>
                    <a:pt x="1437936" y="2566790"/>
                    <a:pt x="1429998" y="2551804"/>
                    <a:pt x="1419839" y="2538405"/>
                  </a:cubicBezTo>
                  <a:cubicBezTo>
                    <a:pt x="1381929" y="2488177"/>
                    <a:pt x="1369991" y="2429757"/>
                    <a:pt x="1365228" y="2368924"/>
                  </a:cubicBezTo>
                  <a:cubicBezTo>
                    <a:pt x="1373356" y="2357367"/>
                    <a:pt x="1972924" y="2270181"/>
                    <a:pt x="1980861" y="2269165"/>
                  </a:cubicBezTo>
                  <a:cubicBezTo>
                    <a:pt x="2103480" y="2253925"/>
                    <a:pt x="2359892" y="2244019"/>
                    <a:pt x="2483464" y="2244400"/>
                  </a:cubicBezTo>
                  <a:lnTo>
                    <a:pt x="2483464" y="2244400"/>
                  </a:lnTo>
                  <a:close/>
                  <a:moveTo>
                    <a:pt x="1217654" y="2008878"/>
                  </a:moveTo>
                  <a:cubicBezTo>
                    <a:pt x="1220067" y="2009768"/>
                    <a:pt x="1222417" y="2011736"/>
                    <a:pt x="1224449" y="2015356"/>
                  </a:cubicBezTo>
                  <a:cubicBezTo>
                    <a:pt x="1231688" y="2027992"/>
                    <a:pt x="1219051" y="2037200"/>
                    <a:pt x="1209781" y="2043296"/>
                  </a:cubicBezTo>
                  <a:cubicBezTo>
                    <a:pt x="1173585" y="2067171"/>
                    <a:pt x="1140057" y="2095175"/>
                    <a:pt x="1098782" y="2111114"/>
                  </a:cubicBezTo>
                  <a:cubicBezTo>
                    <a:pt x="1076811" y="2119623"/>
                    <a:pt x="1053951" y="2125846"/>
                    <a:pt x="1031663" y="2125655"/>
                  </a:cubicBezTo>
                  <a:cubicBezTo>
                    <a:pt x="988610" y="2125211"/>
                    <a:pt x="951653" y="2142356"/>
                    <a:pt x="915394" y="2160072"/>
                  </a:cubicBezTo>
                  <a:cubicBezTo>
                    <a:pt x="841925" y="2195886"/>
                    <a:pt x="765090" y="2215952"/>
                    <a:pt x="683937" y="2224588"/>
                  </a:cubicBezTo>
                  <a:cubicBezTo>
                    <a:pt x="655044" y="2227700"/>
                    <a:pt x="625453" y="2224715"/>
                    <a:pt x="596751" y="2233161"/>
                  </a:cubicBezTo>
                  <a:cubicBezTo>
                    <a:pt x="586083" y="2236272"/>
                    <a:pt x="573701" y="2235510"/>
                    <a:pt x="563096" y="2220778"/>
                  </a:cubicBezTo>
                  <a:cubicBezTo>
                    <a:pt x="586845" y="2216016"/>
                    <a:pt x="608562" y="2213666"/>
                    <a:pt x="628755" y="2213857"/>
                  </a:cubicBezTo>
                  <a:cubicBezTo>
                    <a:pt x="742801" y="2214619"/>
                    <a:pt x="845354" y="2174487"/>
                    <a:pt x="948541" y="2132831"/>
                  </a:cubicBezTo>
                  <a:cubicBezTo>
                    <a:pt x="1032933" y="2098795"/>
                    <a:pt x="1113006" y="2056631"/>
                    <a:pt x="1194604" y="2017007"/>
                  </a:cubicBezTo>
                  <a:cubicBezTo>
                    <a:pt x="1199367" y="2014721"/>
                    <a:pt x="1204764" y="2010657"/>
                    <a:pt x="1210034" y="2009069"/>
                  </a:cubicBezTo>
                  <a:cubicBezTo>
                    <a:pt x="1212638" y="2008180"/>
                    <a:pt x="1215242" y="2007990"/>
                    <a:pt x="1217654" y="2008878"/>
                  </a:cubicBezTo>
                  <a:lnTo>
                    <a:pt x="1217654" y="2008878"/>
                  </a:lnTo>
                  <a:close/>
                  <a:moveTo>
                    <a:pt x="418761" y="1536121"/>
                  </a:moveTo>
                  <a:cubicBezTo>
                    <a:pt x="447463" y="1536439"/>
                    <a:pt x="476228" y="1537582"/>
                    <a:pt x="504867" y="1538344"/>
                  </a:cubicBezTo>
                  <a:cubicBezTo>
                    <a:pt x="530457" y="1539042"/>
                    <a:pt x="552111" y="1553330"/>
                    <a:pt x="564176" y="1578095"/>
                  </a:cubicBezTo>
                  <a:cubicBezTo>
                    <a:pt x="568303" y="1586540"/>
                    <a:pt x="570780" y="1595176"/>
                    <a:pt x="563223" y="1602796"/>
                  </a:cubicBezTo>
                  <a:cubicBezTo>
                    <a:pt x="555794" y="1610289"/>
                    <a:pt x="548301" y="1605146"/>
                    <a:pt x="541252" y="1601590"/>
                  </a:cubicBezTo>
                  <a:cubicBezTo>
                    <a:pt x="500739" y="1581079"/>
                    <a:pt x="458385" y="1565521"/>
                    <a:pt x="414760" y="1553012"/>
                  </a:cubicBezTo>
                  <a:cubicBezTo>
                    <a:pt x="401489" y="1549202"/>
                    <a:pt x="389551" y="1549583"/>
                    <a:pt x="375898" y="1551996"/>
                  </a:cubicBezTo>
                  <a:cubicBezTo>
                    <a:pt x="267377" y="1570665"/>
                    <a:pt x="196638" y="1639690"/>
                    <a:pt x="139424" y="1727193"/>
                  </a:cubicBezTo>
                  <a:cubicBezTo>
                    <a:pt x="123867" y="1751005"/>
                    <a:pt x="109452" y="1775516"/>
                    <a:pt x="94784" y="1799900"/>
                  </a:cubicBezTo>
                  <a:cubicBezTo>
                    <a:pt x="65256" y="1849176"/>
                    <a:pt x="47730" y="1901500"/>
                    <a:pt x="54525" y="1960047"/>
                  </a:cubicBezTo>
                  <a:cubicBezTo>
                    <a:pt x="56049" y="1973128"/>
                    <a:pt x="54334" y="1986844"/>
                    <a:pt x="39856" y="1990971"/>
                  </a:cubicBezTo>
                  <a:cubicBezTo>
                    <a:pt x="23981" y="1995544"/>
                    <a:pt x="22457" y="1979542"/>
                    <a:pt x="16742" y="1970334"/>
                  </a:cubicBezTo>
                  <a:cubicBezTo>
                    <a:pt x="-16151" y="1917058"/>
                    <a:pt x="4804" y="1870068"/>
                    <a:pt x="33443" y="1823522"/>
                  </a:cubicBezTo>
                  <a:cubicBezTo>
                    <a:pt x="70971" y="1762562"/>
                    <a:pt x="123867" y="1714048"/>
                    <a:pt x="166793" y="1657533"/>
                  </a:cubicBezTo>
                  <a:cubicBezTo>
                    <a:pt x="189272" y="1627942"/>
                    <a:pt x="219625" y="1606225"/>
                    <a:pt x="249279" y="1574983"/>
                  </a:cubicBezTo>
                  <a:cubicBezTo>
                    <a:pt x="228070" y="1579936"/>
                    <a:pt x="215815" y="1587556"/>
                    <a:pt x="205147" y="1598351"/>
                  </a:cubicBezTo>
                  <a:cubicBezTo>
                    <a:pt x="143806" y="1660327"/>
                    <a:pt x="79163" y="1719192"/>
                    <a:pt x="27474" y="1790121"/>
                  </a:cubicBezTo>
                  <a:cubicBezTo>
                    <a:pt x="22521" y="1796979"/>
                    <a:pt x="15790" y="1804536"/>
                    <a:pt x="8297" y="1801551"/>
                  </a:cubicBezTo>
                  <a:cubicBezTo>
                    <a:pt x="-2181" y="1797424"/>
                    <a:pt x="2709" y="1787009"/>
                    <a:pt x="3725" y="1778120"/>
                  </a:cubicBezTo>
                  <a:cubicBezTo>
                    <a:pt x="15091" y="1676393"/>
                    <a:pt x="88878" y="1626037"/>
                    <a:pt x="168126" y="1583492"/>
                  </a:cubicBezTo>
                  <a:cubicBezTo>
                    <a:pt x="247374" y="1540947"/>
                    <a:pt x="332718" y="1535105"/>
                    <a:pt x="418761" y="1536121"/>
                  </a:cubicBezTo>
                  <a:lnTo>
                    <a:pt x="418761" y="1536121"/>
                  </a:lnTo>
                  <a:close/>
                  <a:moveTo>
                    <a:pt x="1125770" y="1100257"/>
                  </a:moveTo>
                  <a:cubicBezTo>
                    <a:pt x="1144566" y="1105782"/>
                    <a:pt x="1140502" y="1124196"/>
                    <a:pt x="1140629" y="1139056"/>
                  </a:cubicBezTo>
                  <a:cubicBezTo>
                    <a:pt x="1140756" y="1153216"/>
                    <a:pt x="1140692" y="1167503"/>
                    <a:pt x="1140692" y="1181791"/>
                  </a:cubicBezTo>
                  <a:cubicBezTo>
                    <a:pt x="1144503" y="1230940"/>
                    <a:pt x="1140692" y="1278502"/>
                    <a:pt x="1108053" y="1318570"/>
                  </a:cubicBezTo>
                  <a:cubicBezTo>
                    <a:pt x="1084050" y="1348034"/>
                    <a:pt x="1048363" y="1362703"/>
                    <a:pt x="1019407" y="1386197"/>
                  </a:cubicBezTo>
                  <a:cubicBezTo>
                    <a:pt x="987086" y="1412487"/>
                    <a:pt x="952859" y="1436490"/>
                    <a:pt x="919839" y="1461953"/>
                  </a:cubicBezTo>
                  <a:cubicBezTo>
                    <a:pt x="898694" y="1478272"/>
                    <a:pt x="889296" y="1500688"/>
                    <a:pt x="889296" y="1527231"/>
                  </a:cubicBezTo>
                  <a:cubicBezTo>
                    <a:pt x="889296" y="1554917"/>
                    <a:pt x="889232" y="1582603"/>
                    <a:pt x="889296" y="1610289"/>
                  </a:cubicBezTo>
                  <a:cubicBezTo>
                    <a:pt x="889296" y="1621592"/>
                    <a:pt x="888470" y="1631562"/>
                    <a:pt x="873929" y="1634038"/>
                  </a:cubicBezTo>
                  <a:cubicBezTo>
                    <a:pt x="837734" y="1640134"/>
                    <a:pt x="801285" y="1640071"/>
                    <a:pt x="764836" y="1638610"/>
                  </a:cubicBezTo>
                  <a:cubicBezTo>
                    <a:pt x="756454" y="1638293"/>
                    <a:pt x="745468" y="1637467"/>
                    <a:pt x="741404" y="1628895"/>
                  </a:cubicBezTo>
                  <a:cubicBezTo>
                    <a:pt x="736515" y="1618608"/>
                    <a:pt x="746929" y="1613020"/>
                    <a:pt x="752898" y="1607114"/>
                  </a:cubicBezTo>
                  <a:cubicBezTo>
                    <a:pt x="810556" y="1549520"/>
                    <a:pt x="848084" y="1476495"/>
                    <a:pt x="899964" y="1414582"/>
                  </a:cubicBezTo>
                  <a:cubicBezTo>
                    <a:pt x="975656" y="1324349"/>
                    <a:pt x="1034076" y="1222304"/>
                    <a:pt x="1098656" y="1124387"/>
                  </a:cubicBezTo>
                  <a:cubicBezTo>
                    <a:pt x="1105196" y="1114545"/>
                    <a:pt x="1108117" y="1095050"/>
                    <a:pt x="1125770" y="1100257"/>
                  </a:cubicBezTo>
                  <a:lnTo>
                    <a:pt x="1125770" y="1100257"/>
                  </a:lnTo>
                  <a:close/>
                  <a:moveTo>
                    <a:pt x="799443" y="476751"/>
                  </a:moveTo>
                  <a:cubicBezTo>
                    <a:pt x="803317" y="475671"/>
                    <a:pt x="807063" y="475862"/>
                    <a:pt x="809921" y="479291"/>
                  </a:cubicBezTo>
                  <a:cubicBezTo>
                    <a:pt x="817541" y="488244"/>
                    <a:pt x="805984" y="493578"/>
                    <a:pt x="800904" y="497832"/>
                  </a:cubicBezTo>
                  <a:cubicBezTo>
                    <a:pt x="763185" y="529265"/>
                    <a:pt x="746548" y="570540"/>
                    <a:pt x="738547" y="617911"/>
                  </a:cubicBezTo>
                  <a:cubicBezTo>
                    <a:pt x="732006" y="657281"/>
                    <a:pt x="707368" y="687253"/>
                    <a:pt x="676507" y="711383"/>
                  </a:cubicBezTo>
                  <a:cubicBezTo>
                    <a:pt x="660251" y="724147"/>
                    <a:pt x="645138" y="737672"/>
                    <a:pt x="633137" y="754309"/>
                  </a:cubicBezTo>
                  <a:cubicBezTo>
                    <a:pt x="629263" y="759707"/>
                    <a:pt x="624945" y="766628"/>
                    <a:pt x="629073" y="774185"/>
                  </a:cubicBezTo>
                  <a:cubicBezTo>
                    <a:pt x="633200" y="781805"/>
                    <a:pt x="639741" y="782821"/>
                    <a:pt x="647297" y="779709"/>
                  </a:cubicBezTo>
                  <a:cubicBezTo>
                    <a:pt x="657140" y="775201"/>
                    <a:pt x="662664" y="781614"/>
                    <a:pt x="666919" y="788472"/>
                  </a:cubicBezTo>
                  <a:cubicBezTo>
                    <a:pt x="671554" y="795965"/>
                    <a:pt x="671300" y="804919"/>
                    <a:pt x="664569" y="810634"/>
                  </a:cubicBezTo>
                  <a:cubicBezTo>
                    <a:pt x="615293" y="852163"/>
                    <a:pt x="614023" y="911472"/>
                    <a:pt x="605260" y="968241"/>
                  </a:cubicBezTo>
                  <a:cubicBezTo>
                    <a:pt x="599037" y="1008436"/>
                    <a:pt x="591036" y="1048378"/>
                    <a:pt x="584115" y="1088509"/>
                  </a:cubicBezTo>
                  <a:cubicBezTo>
                    <a:pt x="582972" y="1095177"/>
                    <a:pt x="579797" y="1100130"/>
                    <a:pt x="575161" y="1104384"/>
                  </a:cubicBezTo>
                  <a:cubicBezTo>
                    <a:pt x="571415" y="1107877"/>
                    <a:pt x="567986" y="1114100"/>
                    <a:pt x="562144" y="1111560"/>
                  </a:cubicBezTo>
                  <a:cubicBezTo>
                    <a:pt x="554524" y="1108258"/>
                    <a:pt x="557127" y="1100765"/>
                    <a:pt x="559159" y="1095240"/>
                  </a:cubicBezTo>
                  <a:cubicBezTo>
                    <a:pt x="599164" y="986719"/>
                    <a:pt x="597132" y="873499"/>
                    <a:pt x="594148" y="760659"/>
                  </a:cubicBezTo>
                  <a:cubicBezTo>
                    <a:pt x="592433" y="695445"/>
                    <a:pt x="616627" y="640898"/>
                    <a:pt x="651679" y="589717"/>
                  </a:cubicBezTo>
                  <a:cubicBezTo>
                    <a:pt x="685651" y="540124"/>
                    <a:pt x="733594" y="506596"/>
                    <a:pt x="787759" y="481767"/>
                  </a:cubicBezTo>
                  <a:cubicBezTo>
                    <a:pt x="791442" y="480179"/>
                    <a:pt x="795570" y="477830"/>
                    <a:pt x="799443" y="476751"/>
                  </a:cubicBezTo>
                  <a:lnTo>
                    <a:pt x="799443" y="476751"/>
                  </a:lnTo>
                  <a:close/>
                  <a:moveTo>
                    <a:pt x="2509562" y="1326"/>
                  </a:moveTo>
                  <a:cubicBezTo>
                    <a:pt x="2515595" y="-960"/>
                    <a:pt x="2521881" y="-515"/>
                    <a:pt x="2526961" y="4438"/>
                  </a:cubicBezTo>
                  <a:cubicBezTo>
                    <a:pt x="2532232" y="9581"/>
                    <a:pt x="2532549" y="15360"/>
                    <a:pt x="2528549" y="21329"/>
                  </a:cubicBezTo>
                  <a:cubicBezTo>
                    <a:pt x="2499974" y="63873"/>
                    <a:pt x="2496164" y="114864"/>
                    <a:pt x="2480860" y="161981"/>
                  </a:cubicBezTo>
                  <a:cubicBezTo>
                    <a:pt x="2476669" y="174935"/>
                    <a:pt x="2474891" y="189540"/>
                    <a:pt x="2480860" y="201351"/>
                  </a:cubicBezTo>
                  <a:cubicBezTo>
                    <a:pt x="2515086" y="268852"/>
                    <a:pt x="2499466" y="332415"/>
                    <a:pt x="2468097" y="395217"/>
                  </a:cubicBezTo>
                  <a:cubicBezTo>
                    <a:pt x="2461747" y="407726"/>
                    <a:pt x="2455270" y="420299"/>
                    <a:pt x="2456539" y="439032"/>
                  </a:cubicBezTo>
                  <a:cubicBezTo>
                    <a:pt x="2428536" y="413632"/>
                    <a:pt x="2414630" y="358958"/>
                    <a:pt x="2426060" y="331717"/>
                  </a:cubicBezTo>
                  <a:cubicBezTo>
                    <a:pt x="2430441" y="321239"/>
                    <a:pt x="2438379" y="318191"/>
                    <a:pt x="2447078" y="325748"/>
                  </a:cubicBezTo>
                  <a:cubicBezTo>
                    <a:pt x="2454952" y="332606"/>
                    <a:pt x="2461239" y="341369"/>
                    <a:pt x="2470954" y="352418"/>
                  </a:cubicBezTo>
                  <a:cubicBezTo>
                    <a:pt x="2485813" y="311333"/>
                    <a:pt x="2499910" y="269677"/>
                    <a:pt x="2476733" y="232466"/>
                  </a:cubicBezTo>
                  <a:cubicBezTo>
                    <a:pt x="2452602" y="193795"/>
                    <a:pt x="2459143" y="155695"/>
                    <a:pt x="2463271" y="116769"/>
                  </a:cubicBezTo>
                  <a:cubicBezTo>
                    <a:pt x="2466763" y="83432"/>
                    <a:pt x="2473113" y="49904"/>
                    <a:pt x="2492036" y="20630"/>
                  </a:cubicBezTo>
                  <a:cubicBezTo>
                    <a:pt x="2496926" y="13073"/>
                    <a:pt x="2500672" y="4755"/>
                    <a:pt x="2509562" y="1326"/>
                  </a:cubicBezTo>
                  <a:lnTo>
                    <a:pt x="2509562" y="1326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80">
              <a:extLst>
                <a:ext uri="{FF2B5EF4-FFF2-40B4-BE49-F238E27FC236}">
                  <a16:creationId xmlns:a16="http://schemas.microsoft.com/office/drawing/2014/main" id="{01C84A53-CD2D-418D-A816-79E757032745}"/>
                </a:ext>
              </a:extLst>
            </p:cNvPr>
            <p:cNvSpPr/>
            <p:nvPr/>
          </p:nvSpPr>
          <p:spPr>
            <a:xfrm>
              <a:off x="2850154" y="3604769"/>
              <a:ext cx="552852" cy="147837"/>
            </a:xfrm>
            <a:custGeom>
              <a:avLst/>
              <a:gdLst>
                <a:gd name="connsiteX0" fmla="*/ 0 w 893068"/>
                <a:gd name="connsiteY0" fmla="*/ 238813 h 238813"/>
                <a:gd name="connsiteX1" fmla="*/ 60389 w 893068"/>
                <a:gd name="connsiteY1" fmla="*/ 145977 h 238813"/>
                <a:gd name="connsiteX2" fmla="*/ 132461 w 893068"/>
                <a:gd name="connsiteY2" fmla="*/ 126482 h 238813"/>
                <a:gd name="connsiteX3" fmla="*/ 522224 w 893068"/>
                <a:gd name="connsiteY3" fmla="*/ 63935 h 238813"/>
                <a:gd name="connsiteX4" fmla="*/ 747522 w 893068"/>
                <a:gd name="connsiteY4" fmla="*/ 29835 h 238813"/>
                <a:gd name="connsiteX5" fmla="*/ 849440 w 893068"/>
                <a:gd name="connsiteY5" fmla="*/ 12754 h 238813"/>
                <a:gd name="connsiteX6" fmla="*/ 860933 w 893068"/>
                <a:gd name="connsiteY6" fmla="*/ 2657 h 238813"/>
                <a:gd name="connsiteX7" fmla="*/ 889064 w 893068"/>
                <a:gd name="connsiteY7" fmla="*/ 32185 h 238813"/>
                <a:gd name="connsiteX8" fmla="*/ 857568 w 893068"/>
                <a:gd name="connsiteY8" fmla="*/ 93526 h 238813"/>
                <a:gd name="connsiteX9" fmla="*/ 783590 w 893068"/>
                <a:gd name="connsiteY9" fmla="*/ 132451 h 238813"/>
                <a:gd name="connsiteX10" fmla="*/ 530924 w 893068"/>
                <a:gd name="connsiteY10" fmla="*/ 165407 h 238813"/>
                <a:gd name="connsiteX11" fmla="*/ 333439 w 893068"/>
                <a:gd name="connsiteY11" fmla="*/ 190490 h 238813"/>
                <a:gd name="connsiteX12" fmla="*/ 18605 w 893068"/>
                <a:gd name="connsiteY12" fmla="*/ 237861 h 238813"/>
                <a:gd name="connsiteX13" fmla="*/ 0 w 893068"/>
                <a:gd name="connsiteY13" fmla="*/ 238813 h 238813"/>
                <a:gd name="connsiteX14" fmla="*/ 0 w 893068"/>
                <a:gd name="connsiteY14" fmla="*/ 238813 h 23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068" h="238813">
                  <a:moveTo>
                    <a:pt x="0" y="238813"/>
                  </a:moveTo>
                  <a:cubicBezTo>
                    <a:pt x="17843" y="206365"/>
                    <a:pt x="39688" y="176329"/>
                    <a:pt x="60389" y="145977"/>
                  </a:cubicBezTo>
                  <a:cubicBezTo>
                    <a:pt x="74803" y="124831"/>
                    <a:pt x="107696" y="130927"/>
                    <a:pt x="132461" y="126482"/>
                  </a:cubicBezTo>
                  <a:cubicBezTo>
                    <a:pt x="262001" y="103241"/>
                    <a:pt x="392938" y="89335"/>
                    <a:pt x="522224" y="63935"/>
                  </a:cubicBezTo>
                  <a:cubicBezTo>
                    <a:pt x="596710" y="49329"/>
                    <a:pt x="672338" y="40757"/>
                    <a:pt x="747522" y="29835"/>
                  </a:cubicBezTo>
                  <a:cubicBezTo>
                    <a:pt x="781622" y="24882"/>
                    <a:pt x="814324" y="11928"/>
                    <a:pt x="849440" y="12754"/>
                  </a:cubicBezTo>
                  <a:cubicBezTo>
                    <a:pt x="855027" y="12881"/>
                    <a:pt x="858583" y="7737"/>
                    <a:pt x="860933" y="2657"/>
                  </a:cubicBezTo>
                  <a:cubicBezTo>
                    <a:pt x="892683" y="-4391"/>
                    <a:pt x="898271" y="1641"/>
                    <a:pt x="889064" y="32185"/>
                  </a:cubicBezTo>
                  <a:cubicBezTo>
                    <a:pt x="882269" y="54600"/>
                    <a:pt x="871474" y="74984"/>
                    <a:pt x="857568" y="93526"/>
                  </a:cubicBezTo>
                  <a:cubicBezTo>
                    <a:pt x="839216" y="117973"/>
                    <a:pt x="816927" y="130737"/>
                    <a:pt x="783590" y="132451"/>
                  </a:cubicBezTo>
                  <a:cubicBezTo>
                    <a:pt x="698754" y="136896"/>
                    <a:pt x="615188" y="154359"/>
                    <a:pt x="530924" y="165407"/>
                  </a:cubicBezTo>
                  <a:cubicBezTo>
                    <a:pt x="465138" y="174044"/>
                    <a:pt x="398717" y="179187"/>
                    <a:pt x="333439" y="190490"/>
                  </a:cubicBezTo>
                  <a:cubicBezTo>
                    <a:pt x="228791" y="208588"/>
                    <a:pt x="122365" y="214112"/>
                    <a:pt x="18605" y="237861"/>
                  </a:cubicBezTo>
                  <a:cubicBezTo>
                    <a:pt x="12636" y="239322"/>
                    <a:pt x="6223" y="238560"/>
                    <a:pt x="0" y="238813"/>
                  </a:cubicBezTo>
                  <a:lnTo>
                    <a:pt x="0" y="23881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81">
              <a:extLst>
                <a:ext uri="{FF2B5EF4-FFF2-40B4-BE49-F238E27FC236}">
                  <a16:creationId xmlns:a16="http://schemas.microsoft.com/office/drawing/2014/main" id="{251ADF6C-7ACB-4BD5-912E-D515314EF615}"/>
                </a:ext>
              </a:extLst>
            </p:cNvPr>
            <p:cNvSpPr/>
            <p:nvPr/>
          </p:nvSpPr>
          <p:spPr>
            <a:xfrm>
              <a:off x="2847921" y="3477379"/>
              <a:ext cx="556144" cy="172550"/>
            </a:xfrm>
            <a:custGeom>
              <a:avLst/>
              <a:gdLst>
                <a:gd name="connsiteX0" fmla="*/ 13703 w 898387"/>
                <a:gd name="connsiteY0" fmla="*/ 278736 h 278735"/>
                <a:gd name="connsiteX1" fmla="*/ 4306 w 898387"/>
                <a:gd name="connsiteY1" fmla="*/ 263814 h 278735"/>
                <a:gd name="connsiteX2" fmla="*/ 82347 w 898387"/>
                <a:gd name="connsiteY2" fmla="*/ 153006 h 278735"/>
                <a:gd name="connsiteX3" fmla="*/ 112192 w 898387"/>
                <a:gd name="connsiteY3" fmla="*/ 133257 h 278735"/>
                <a:gd name="connsiteX4" fmla="*/ 326568 w 898387"/>
                <a:gd name="connsiteY4" fmla="*/ 98904 h 278735"/>
                <a:gd name="connsiteX5" fmla="*/ 642798 w 898387"/>
                <a:gd name="connsiteY5" fmla="*/ 46961 h 278735"/>
                <a:gd name="connsiteX6" fmla="*/ 842252 w 898387"/>
                <a:gd name="connsiteY6" fmla="*/ 13242 h 278735"/>
                <a:gd name="connsiteX7" fmla="*/ 814629 w 898387"/>
                <a:gd name="connsiteY7" fmla="*/ 3908 h 278735"/>
                <a:gd name="connsiteX8" fmla="*/ 888987 w 898387"/>
                <a:gd name="connsiteY8" fmla="*/ 16545 h 278735"/>
                <a:gd name="connsiteX9" fmla="*/ 880669 w 898387"/>
                <a:gd name="connsiteY9" fmla="*/ 91348 h 278735"/>
                <a:gd name="connsiteX10" fmla="*/ 783260 w 898387"/>
                <a:gd name="connsiteY10" fmla="*/ 166023 h 278735"/>
                <a:gd name="connsiteX11" fmla="*/ 175628 w 898387"/>
                <a:gd name="connsiteY11" fmla="*/ 265592 h 278735"/>
                <a:gd name="connsiteX12" fmla="*/ 13703 w 898387"/>
                <a:gd name="connsiteY12" fmla="*/ 278736 h 278735"/>
                <a:gd name="connsiteX13" fmla="*/ 13703 w 898387"/>
                <a:gd name="connsiteY13" fmla="*/ 278736 h 2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8387" h="278735">
                  <a:moveTo>
                    <a:pt x="13703" y="278736"/>
                  </a:moveTo>
                  <a:cubicBezTo>
                    <a:pt x="3162" y="278355"/>
                    <a:pt x="-5537" y="275498"/>
                    <a:pt x="4306" y="263814"/>
                  </a:cubicBezTo>
                  <a:cubicBezTo>
                    <a:pt x="33452" y="229079"/>
                    <a:pt x="59360" y="192185"/>
                    <a:pt x="82347" y="153006"/>
                  </a:cubicBezTo>
                  <a:cubicBezTo>
                    <a:pt x="88253" y="142973"/>
                    <a:pt x="97397" y="133639"/>
                    <a:pt x="112192" y="133257"/>
                  </a:cubicBezTo>
                  <a:cubicBezTo>
                    <a:pt x="185027" y="131162"/>
                    <a:pt x="255321" y="111414"/>
                    <a:pt x="326568" y="98904"/>
                  </a:cubicBezTo>
                  <a:cubicBezTo>
                    <a:pt x="431851" y="80489"/>
                    <a:pt x="536436" y="59026"/>
                    <a:pt x="642798" y="46961"/>
                  </a:cubicBezTo>
                  <a:cubicBezTo>
                    <a:pt x="709283" y="39404"/>
                    <a:pt x="775831" y="29626"/>
                    <a:pt x="842252" y="13242"/>
                  </a:cubicBezTo>
                  <a:cubicBezTo>
                    <a:pt x="833870" y="6194"/>
                    <a:pt x="820534" y="14957"/>
                    <a:pt x="814629" y="3908"/>
                  </a:cubicBezTo>
                  <a:cubicBezTo>
                    <a:pt x="840855" y="352"/>
                    <a:pt x="869874" y="-6887"/>
                    <a:pt x="888987" y="16545"/>
                  </a:cubicBezTo>
                  <a:cubicBezTo>
                    <a:pt x="909434" y="41564"/>
                    <a:pt x="891782" y="67535"/>
                    <a:pt x="880669" y="91348"/>
                  </a:cubicBezTo>
                  <a:cubicBezTo>
                    <a:pt x="861365" y="132876"/>
                    <a:pt x="829043" y="158467"/>
                    <a:pt x="783260" y="166023"/>
                  </a:cubicBezTo>
                  <a:cubicBezTo>
                    <a:pt x="580759" y="199361"/>
                    <a:pt x="378448" y="233778"/>
                    <a:pt x="175628" y="265592"/>
                  </a:cubicBezTo>
                  <a:cubicBezTo>
                    <a:pt x="122415" y="273847"/>
                    <a:pt x="67742" y="274545"/>
                    <a:pt x="13703" y="278736"/>
                  </a:cubicBezTo>
                  <a:lnTo>
                    <a:pt x="13703" y="278736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82">
              <a:extLst>
                <a:ext uri="{FF2B5EF4-FFF2-40B4-BE49-F238E27FC236}">
                  <a16:creationId xmlns:a16="http://schemas.microsoft.com/office/drawing/2014/main" id="{A83E33CD-7668-48BE-8D6C-6B871A565876}"/>
                </a:ext>
              </a:extLst>
            </p:cNvPr>
            <p:cNvSpPr/>
            <p:nvPr/>
          </p:nvSpPr>
          <p:spPr>
            <a:xfrm>
              <a:off x="2846813" y="3350981"/>
              <a:ext cx="573114" cy="165807"/>
            </a:xfrm>
            <a:custGeom>
              <a:avLst/>
              <a:gdLst>
                <a:gd name="connsiteX0" fmla="*/ 117603 w 925800"/>
                <a:gd name="connsiteY0" fmla="*/ 267843 h 267842"/>
                <a:gd name="connsiteX1" fmla="*/ 92647 w 925800"/>
                <a:gd name="connsiteY1" fmla="*/ 241681 h 267842"/>
                <a:gd name="connsiteX2" fmla="*/ 13907 w 925800"/>
                <a:gd name="connsiteY2" fmla="*/ 183070 h 267842"/>
                <a:gd name="connsiteX3" fmla="*/ 1842 w 925800"/>
                <a:gd name="connsiteY3" fmla="*/ 153416 h 267842"/>
                <a:gd name="connsiteX4" fmla="*/ 28195 w 925800"/>
                <a:gd name="connsiteY4" fmla="*/ 139192 h 267842"/>
                <a:gd name="connsiteX5" fmla="*/ 398908 w 925800"/>
                <a:gd name="connsiteY5" fmla="*/ 76835 h 267842"/>
                <a:gd name="connsiteX6" fmla="*/ 707328 w 925800"/>
                <a:gd name="connsiteY6" fmla="*/ 26797 h 267842"/>
                <a:gd name="connsiteX7" fmla="*/ 861251 w 925800"/>
                <a:gd name="connsiteY7" fmla="*/ 0 h 267842"/>
                <a:gd name="connsiteX8" fmla="*/ 925260 w 925800"/>
                <a:gd name="connsiteY8" fmla="*/ 112586 h 267842"/>
                <a:gd name="connsiteX9" fmla="*/ 902844 w 925800"/>
                <a:gd name="connsiteY9" fmla="*/ 140526 h 267842"/>
                <a:gd name="connsiteX10" fmla="*/ 484125 w 925800"/>
                <a:gd name="connsiteY10" fmla="*/ 209423 h 267842"/>
                <a:gd name="connsiteX11" fmla="*/ 146813 w 925800"/>
                <a:gd name="connsiteY11" fmla="*/ 266510 h 267842"/>
                <a:gd name="connsiteX12" fmla="*/ 117603 w 925800"/>
                <a:gd name="connsiteY12" fmla="*/ 267843 h 267842"/>
                <a:gd name="connsiteX13" fmla="*/ 117603 w 925800"/>
                <a:gd name="connsiteY13" fmla="*/ 267843 h 2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5800" h="267842">
                  <a:moveTo>
                    <a:pt x="117603" y="267843"/>
                  </a:moveTo>
                  <a:cubicBezTo>
                    <a:pt x="112904" y="255651"/>
                    <a:pt x="103951" y="248412"/>
                    <a:pt x="92647" y="241681"/>
                  </a:cubicBezTo>
                  <a:cubicBezTo>
                    <a:pt x="64454" y="224980"/>
                    <a:pt x="37022" y="206820"/>
                    <a:pt x="13907" y="183070"/>
                  </a:cubicBezTo>
                  <a:cubicBezTo>
                    <a:pt x="5843" y="174752"/>
                    <a:pt x="-4190" y="166942"/>
                    <a:pt x="1842" y="153416"/>
                  </a:cubicBezTo>
                  <a:cubicBezTo>
                    <a:pt x="6795" y="142304"/>
                    <a:pt x="16955" y="141033"/>
                    <a:pt x="28195" y="139192"/>
                  </a:cubicBezTo>
                  <a:cubicBezTo>
                    <a:pt x="151829" y="118872"/>
                    <a:pt x="275337" y="97345"/>
                    <a:pt x="398908" y="76835"/>
                  </a:cubicBezTo>
                  <a:cubicBezTo>
                    <a:pt x="501651" y="59817"/>
                    <a:pt x="604585" y="43815"/>
                    <a:pt x="707328" y="26797"/>
                  </a:cubicBezTo>
                  <a:cubicBezTo>
                    <a:pt x="758699" y="18351"/>
                    <a:pt x="809880" y="8954"/>
                    <a:pt x="861251" y="0"/>
                  </a:cubicBezTo>
                  <a:cubicBezTo>
                    <a:pt x="898463" y="28385"/>
                    <a:pt x="918465" y="66865"/>
                    <a:pt x="925260" y="112586"/>
                  </a:cubicBezTo>
                  <a:cubicBezTo>
                    <a:pt x="927736" y="129159"/>
                    <a:pt x="921957" y="137477"/>
                    <a:pt x="902844" y="140526"/>
                  </a:cubicBezTo>
                  <a:cubicBezTo>
                    <a:pt x="763207" y="162623"/>
                    <a:pt x="623698" y="186118"/>
                    <a:pt x="484125" y="209423"/>
                  </a:cubicBezTo>
                  <a:cubicBezTo>
                    <a:pt x="371666" y="228219"/>
                    <a:pt x="259272" y="247650"/>
                    <a:pt x="146813" y="266510"/>
                  </a:cubicBezTo>
                  <a:cubicBezTo>
                    <a:pt x="137224" y="268097"/>
                    <a:pt x="127319" y="267526"/>
                    <a:pt x="117603" y="267843"/>
                  </a:cubicBezTo>
                  <a:lnTo>
                    <a:pt x="117603" y="26784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83">
              <a:extLst>
                <a:ext uri="{FF2B5EF4-FFF2-40B4-BE49-F238E27FC236}">
                  <a16:creationId xmlns:a16="http://schemas.microsoft.com/office/drawing/2014/main" id="{01618324-3AEA-4ECF-9518-1DE7DAEDC290}"/>
                </a:ext>
              </a:extLst>
            </p:cNvPr>
            <p:cNvSpPr/>
            <p:nvPr/>
          </p:nvSpPr>
          <p:spPr>
            <a:xfrm>
              <a:off x="2879519" y="3821398"/>
              <a:ext cx="653248" cy="169306"/>
            </a:xfrm>
            <a:custGeom>
              <a:avLst/>
              <a:gdLst>
                <a:gd name="connsiteX0" fmla="*/ 0 w 1055247"/>
                <a:gd name="connsiteY0" fmla="*/ 226123 h 273494"/>
                <a:gd name="connsiteX1" fmla="*/ 15113 w 1055247"/>
                <a:gd name="connsiteY1" fmla="*/ 214821 h 273494"/>
                <a:gd name="connsiteX2" fmla="*/ 119698 w 1055247"/>
                <a:gd name="connsiteY2" fmla="*/ 198438 h 273494"/>
                <a:gd name="connsiteX3" fmla="*/ 186690 w 1055247"/>
                <a:gd name="connsiteY3" fmla="*/ 158496 h 273494"/>
                <a:gd name="connsiteX4" fmla="*/ 304102 w 1055247"/>
                <a:gd name="connsiteY4" fmla="*/ 96965 h 273494"/>
                <a:gd name="connsiteX5" fmla="*/ 550926 w 1055247"/>
                <a:gd name="connsiteY5" fmla="*/ 66294 h 273494"/>
                <a:gd name="connsiteX6" fmla="*/ 805434 w 1055247"/>
                <a:gd name="connsiteY6" fmla="*/ 32258 h 273494"/>
                <a:gd name="connsiteX7" fmla="*/ 1044004 w 1055247"/>
                <a:gd name="connsiteY7" fmla="*/ 0 h 273494"/>
                <a:gd name="connsiteX8" fmla="*/ 1053021 w 1055247"/>
                <a:gd name="connsiteY8" fmla="*/ 39370 h 273494"/>
                <a:gd name="connsiteX9" fmla="*/ 1023811 w 1055247"/>
                <a:gd name="connsiteY9" fmla="*/ 125032 h 273494"/>
                <a:gd name="connsiteX10" fmla="*/ 970217 w 1055247"/>
                <a:gd name="connsiteY10" fmla="*/ 152908 h 273494"/>
                <a:gd name="connsiteX11" fmla="*/ 773557 w 1055247"/>
                <a:gd name="connsiteY11" fmla="*/ 158686 h 273494"/>
                <a:gd name="connsiteX12" fmla="*/ 522923 w 1055247"/>
                <a:gd name="connsiteY12" fmla="*/ 188151 h 273494"/>
                <a:gd name="connsiteX13" fmla="*/ 301752 w 1055247"/>
                <a:gd name="connsiteY13" fmla="*/ 217361 h 273494"/>
                <a:gd name="connsiteX14" fmla="*/ 241110 w 1055247"/>
                <a:gd name="connsiteY14" fmla="*/ 224218 h 273494"/>
                <a:gd name="connsiteX15" fmla="*/ 18733 w 1055247"/>
                <a:gd name="connsiteY15" fmla="*/ 270447 h 273494"/>
                <a:gd name="connsiteX16" fmla="*/ 5905 w 1055247"/>
                <a:gd name="connsiteY16" fmla="*/ 273495 h 273494"/>
                <a:gd name="connsiteX17" fmla="*/ 0 w 1055247"/>
                <a:gd name="connsiteY17" fmla="*/ 226123 h 273494"/>
                <a:gd name="connsiteX18" fmla="*/ 0 w 1055247"/>
                <a:gd name="connsiteY18" fmla="*/ 226123 h 27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247" h="273494">
                  <a:moveTo>
                    <a:pt x="0" y="226123"/>
                  </a:moveTo>
                  <a:cubicBezTo>
                    <a:pt x="1080" y="216980"/>
                    <a:pt x="7302" y="215964"/>
                    <a:pt x="15113" y="214821"/>
                  </a:cubicBezTo>
                  <a:cubicBezTo>
                    <a:pt x="50038" y="209867"/>
                    <a:pt x="84963" y="204724"/>
                    <a:pt x="119698" y="198438"/>
                  </a:cubicBezTo>
                  <a:cubicBezTo>
                    <a:pt x="146685" y="193548"/>
                    <a:pt x="172276" y="182182"/>
                    <a:pt x="186690" y="158496"/>
                  </a:cubicBezTo>
                  <a:cubicBezTo>
                    <a:pt x="214122" y="113474"/>
                    <a:pt x="257048" y="102616"/>
                    <a:pt x="304102" y="96965"/>
                  </a:cubicBezTo>
                  <a:cubicBezTo>
                    <a:pt x="386398" y="87059"/>
                    <a:pt x="468439" y="74486"/>
                    <a:pt x="550926" y="66294"/>
                  </a:cubicBezTo>
                  <a:cubicBezTo>
                    <a:pt x="636207" y="57912"/>
                    <a:pt x="720408" y="42545"/>
                    <a:pt x="805434" y="32258"/>
                  </a:cubicBezTo>
                  <a:cubicBezTo>
                    <a:pt x="885127" y="22670"/>
                    <a:pt x="965454" y="18034"/>
                    <a:pt x="1044004" y="0"/>
                  </a:cubicBezTo>
                  <a:cubicBezTo>
                    <a:pt x="1057974" y="10541"/>
                    <a:pt x="1056196" y="26162"/>
                    <a:pt x="1053021" y="39370"/>
                  </a:cubicBezTo>
                  <a:cubicBezTo>
                    <a:pt x="1045972" y="68707"/>
                    <a:pt x="1038543" y="98108"/>
                    <a:pt x="1023811" y="125032"/>
                  </a:cubicBezTo>
                  <a:cubicBezTo>
                    <a:pt x="1012000" y="146685"/>
                    <a:pt x="997204" y="153797"/>
                    <a:pt x="970217" y="152908"/>
                  </a:cubicBezTo>
                  <a:cubicBezTo>
                    <a:pt x="904748" y="150813"/>
                    <a:pt x="838772" y="153098"/>
                    <a:pt x="773557" y="158686"/>
                  </a:cubicBezTo>
                  <a:cubicBezTo>
                    <a:pt x="689737" y="165862"/>
                    <a:pt x="606425" y="177673"/>
                    <a:pt x="522923" y="188151"/>
                  </a:cubicBezTo>
                  <a:cubicBezTo>
                    <a:pt x="449136" y="197422"/>
                    <a:pt x="375412" y="207582"/>
                    <a:pt x="301752" y="217361"/>
                  </a:cubicBezTo>
                  <a:cubicBezTo>
                    <a:pt x="281559" y="220028"/>
                    <a:pt x="261049" y="225870"/>
                    <a:pt x="241110" y="224218"/>
                  </a:cubicBezTo>
                  <a:cubicBezTo>
                    <a:pt x="162179" y="217805"/>
                    <a:pt x="91186" y="247079"/>
                    <a:pt x="18733" y="270447"/>
                  </a:cubicBezTo>
                  <a:cubicBezTo>
                    <a:pt x="14542" y="271780"/>
                    <a:pt x="10224" y="272479"/>
                    <a:pt x="5905" y="273495"/>
                  </a:cubicBezTo>
                  <a:cubicBezTo>
                    <a:pt x="-2985" y="258445"/>
                    <a:pt x="2349" y="241808"/>
                    <a:pt x="0" y="226123"/>
                  </a:cubicBezTo>
                  <a:lnTo>
                    <a:pt x="0" y="226123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84">
              <a:extLst>
                <a:ext uri="{FF2B5EF4-FFF2-40B4-BE49-F238E27FC236}">
                  <a16:creationId xmlns:a16="http://schemas.microsoft.com/office/drawing/2014/main" id="{755E1DC8-59FC-499A-AFB9-C63D4F2E423A}"/>
                </a:ext>
              </a:extLst>
            </p:cNvPr>
            <p:cNvSpPr/>
            <p:nvPr/>
          </p:nvSpPr>
          <p:spPr>
            <a:xfrm>
              <a:off x="2932547" y="3705199"/>
              <a:ext cx="550496" cy="153459"/>
            </a:xfrm>
            <a:custGeom>
              <a:avLst/>
              <a:gdLst>
                <a:gd name="connsiteX0" fmla="*/ 0 w 889263"/>
                <a:gd name="connsiteY0" fmla="*/ 247841 h 247896"/>
                <a:gd name="connsiteX1" fmla="*/ 40259 w 889263"/>
                <a:gd name="connsiteY1" fmla="*/ 173799 h 247896"/>
                <a:gd name="connsiteX2" fmla="*/ 54356 w 889263"/>
                <a:gd name="connsiteY2" fmla="*/ 145352 h 247896"/>
                <a:gd name="connsiteX3" fmla="*/ 99886 w 889263"/>
                <a:gd name="connsiteY3" fmla="*/ 112586 h 247896"/>
                <a:gd name="connsiteX4" fmla="*/ 299085 w 889263"/>
                <a:gd name="connsiteY4" fmla="*/ 84328 h 247896"/>
                <a:gd name="connsiteX5" fmla="*/ 420116 w 889263"/>
                <a:gd name="connsiteY5" fmla="*/ 69977 h 247896"/>
                <a:gd name="connsiteX6" fmla="*/ 556641 w 889263"/>
                <a:gd name="connsiteY6" fmla="*/ 51879 h 247896"/>
                <a:gd name="connsiteX7" fmla="*/ 751078 w 889263"/>
                <a:gd name="connsiteY7" fmla="*/ 27368 h 247896"/>
                <a:gd name="connsiteX8" fmla="*/ 863791 w 889263"/>
                <a:gd name="connsiteY8" fmla="*/ 11367 h 247896"/>
                <a:gd name="connsiteX9" fmla="*/ 873252 w 889263"/>
                <a:gd name="connsiteY9" fmla="*/ 0 h 247896"/>
                <a:gd name="connsiteX10" fmla="*/ 874459 w 889263"/>
                <a:gd name="connsiteY10" fmla="*/ 125222 h 247896"/>
                <a:gd name="connsiteX11" fmla="*/ 840359 w 889263"/>
                <a:gd name="connsiteY11" fmla="*/ 142494 h 247896"/>
                <a:gd name="connsiteX12" fmla="*/ 581470 w 889263"/>
                <a:gd name="connsiteY12" fmla="*/ 177419 h 247896"/>
                <a:gd name="connsiteX13" fmla="*/ 113665 w 889263"/>
                <a:gd name="connsiteY13" fmla="*/ 238379 h 247896"/>
                <a:gd name="connsiteX14" fmla="*/ 0 w 889263"/>
                <a:gd name="connsiteY14" fmla="*/ 247841 h 247896"/>
                <a:gd name="connsiteX15" fmla="*/ 0 w 889263"/>
                <a:gd name="connsiteY15" fmla="*/ 247841 h 2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9263" h="247896">
                  <a:moveTo>
                    <a:pt x="0" y="247841"/>
                  </a:moveTo>
                  <a:cubicBezTo>
                    <a:pt x="3556" y="217868"/>
                    <a:pt x="29147" y="199835"/>
                    <a:pt x="40259" y="173799"/>
                  </a:cubicBezTo>
                  <a:cubicBezTo>
                    <a:pt x="44387" y="164211"/>
                    <a:pt x="50864" y="155639"/>
                    <a:pt x="54356" y="145352"/>
                  </a:cubicBezTo>
                  <a:cubicBezTo>
                    <a:pt x="61595" y="124016"/>
                    <a:pt x="75184" y="114173"/>
                    <a:pt x="99886" y="112586"/>
                  </a:cubicBezTo>
                  <a:cubicBezTo>
                    <a:pt x="166878" y="108267"/>
                    <a:pt x="232791" y="94298"/>
                    <a:pt x="299085" y="84328"/>
                  </a:cubicBezTo>
                  <a:cubicBezTo>
                    <a:pt x="339217" y="78296"/>
                    <a:pt x="379095" y="70485"/>
                    <a:pt x="420116" y="69977"/>
                  </a:cubicBezTo>
                  <a:cubicBezTo>
                    <a:pt x="466154" y="69533"/>
                    <a:pt x="511112" y="58420"/>
                    <a:pt x="556641" y="51879"/>
                  </a:cubicBezTo>
                  <a:cubicBezTo>
                    <a:pt x="621348" y="42609"/>
                    <a:pt x="686372" y="35687"/>
                    <a:pt x="751078" y="27368"/>
                  </a:cubicBezTo>
                  <a:cubicBezTo>
                    <a:pt x="788670" y="22479"/>
                    <a:pt x="826199" y="16574"/>
                    <a:pt x="863791" y="11367"/>
                  </a:cubicBezTo>
                  <a:cubicBezTo>
                    <a:pt x="870966" y="10351"/>
                    <a:pt x="867791" y="1842"/>
                    <a:pt x="873252" y="0"/>
                  </a:cubicBezTo>
                  <a:cubicBezTo>
                    <a:pt x="899097" y="41465"/>
                    <a:pt x="889254" y="83693"/>
                    <a:pt x="874459" y="125222"/>
                  </a:cubicBezTo>
                  <a:cubicBezTo>
                    <a:pt x="869506" y="139129"/>
                    <a:pt x="853694" y="140716"/>
                    <a:pt x="840359" y="142494"/>
                  </a:cubicBezTo>
                  <a:cubicBezTo>
                    <a:pt x="754063" y="154242"/>
                    <a:pt x="667893" y="166497"/>
                    <a:pt x="581470" y="177419"/>
                  </a:cubicBezTo>
                  <a:cubicBezTo>
                    <a:pt x="425450" y="197104"/>
                    <a:pt x="268986" y="213360"/>
                    <a:pt x="113665" y="238379"/>
                  </a:cubicBezTo>
                  <a:cubicBezTo>
                    <a:pt x="76264" y="244539"/>
                    <a:pt x="38227" y="248412"/>
                    <a:pt x="0" y="247841"/>
                  </a:cubicBezTo>
                  <a:lnTo>
                    <a:pt x="0" y="247841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85">
              <a:extLst>
                <a:ext uri="{FF2B5EF4-FFF2-40B4-BE49-F238E27FC236}">
                  <a16:creationId xmlns:a16="http://schemas.microsoft.com/office/drawing/2014/main" id="{C57FA7B0-0500-4298-BCE1-84015BD92342}"/>
                </a:ext>
              </a:extLst>
            </p:cNvPr>
            <p:cNvSpPr/>
            <p:nvPr/>
          </p:nvSpPr>
          <p:spPr>
            <a:xfrm>
              <a:off x="2843393" y="3952290"/>
              <a:ext cx="653246" cy="154609"/>
            </a:xfrm>
            <a:custGeom>
              <a:avLst/>
              <a:gdLst>
                <a:gd name="connsiteX0" fmla="*/ 1053529 w 1055244"/>
                <a:gd name="connsiteY0" fmla="*/ 8588 h 249753"/>
                <a:gd name="connsiteX1" fmla="*/ 974280 w 1055244"/>
                <a:gd name="connsiteY1" fmla="*/ 139207 h 249753"/>
                <a:gd name="connsiteX2" fmla="*/ 654558 w 1055244"/>
                <a:gd name="connsiteY2" fmla="*/ 171338 h 249753"/>
                <a:gd name="connsiteX3" fmla="*/ 245301 w 1055244"/>
                <a:gd name="connsiteY3" fmla="*/ 213121 h 249753"/>
                <a:gd name="connsiteX4" fmla="*/ 16002 w 1055244"/>
                <a:gd name="connsiteY4" fmla="*/ 249443 h 249753"/>
                <a:gd name="connsiteX5" fmla="*/ 0 w 1055244"/>
                <a:gd name="connsiteY5" fmla="*/ 249443 h 249753"/>
                <a:gd name="connsiteX6" fmla="*/ 78423 w 1055244"/>
                <a:gd name="connsiteY6" fmla="*/ 130889 h 249753"/>
                <a:gd name="connsiteX7" fmla="*/ 107950 w 1055244"/>
                <a:gd name="connsiteY7" fmla="*/ 119967 h 249753"/>
                <a:gd name="connsiteX8" fmla="*/ 275590 w 1055244"/>
                <a:gd name="connsiteY8" fmla="*/ 87518 h 249753"/>
                <a:gd name="connsiteX9" fmla="*/ 510604 w 1055244"/>
                <a:gd name="connsiteY9" fmla="*/ 51640 h 249753"/>
                <a:gd name="connsiteX10" fmla="*/ 892683 w 1055244"/>
                <a:gd name="connsiteY10" fmla="*/ 11127 h 249753"/>
                <a:gd name="connsiteX11" fmla="*/ 999173 w 1055244"/>
                <a:gd name="connsiteY11" fmla="*/ 2555 h 249753"/>
                <a:gd name="connsiteX12" fmla="*/ 1053529 w 1055244"/>
                <a:gd name="connsiteY12" fmla="*/ 8588 h 249753"/>
                <a:gd name="connsiteX13" fmla="*/ 1053529 w 1055244"/>
                <a:gd name="connsiteY13" fmla="*/ 8588 h 24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244" h="249753">
                  <a:moveTo>
                    <a:pt x="1053529" y="8588"/>
                  </a:moveTo>
                  <a:cubicBezTo>
                    <a:pt x="1059053" y="75580"/>
                    <a:pt x="1055688" y="131587"/>
                    <a:pt x="974280" y="139207"/>
                  </a:cubicBezTo>
                  <a:cubicBezTo>
                    <a:pt x="867664" y="149177"/>
                    <a:pt x="759905" y="153812"/>
                    <a:pt x="654558" y="171338"/>
                  </a:cubicBezTo>
                  <a:cubicBezTo>
                    <a:pt x="518732" y="193944"/>
                    <a:pt x="381571" y="200548"/>
                    <a:pt x="245301" y="213121"/>
                  </a:cubicBezTo>
                  <a:cubicBezTo>
                    <a:pt x="167259" y="220296"/>
                    <a:pt x="92710" y="239601"/>
                    <a:pt x="16002" y="249443"/>
                  </a:cubicBezTo>
                  <a:cubicBezTo>
                    <a:pt x="10732" y="250142"/>
                    <a:pt x="5334" y="249443"/>
                    <a:pt x="0" y="249443"/>
                  </a:cubicBezTo>
                  <a:cubicBezTo>
                    <a:pt x="21273" y="206708"/>
                    <a:pt x="52959" y="170894"/>
                    <a:pt x="78423" y="130889"/>
                  </a:cubicBezTo>
                  <a:cubicBezTo>
                    <a:pt x="83883" y="122380"/>
                    <a:pt x="97599" y="122697"/>
                    <a:pt x="107950" y="119967"/>
                  </a:cubicBezTo>
                  <a:cubicBezTo>
                    <a:pt x="163132" y="105425"/>
                    <a:pt x="219456" y="97361"/>
                    <a:pt x="275590" y="87518"/>
                  </a:cubicBezTo>
                  <a:cubicBezTo>
                    <a:pt x="353758" y="73739"/>
                    <a:pt x="432308" y="63833"/>
                    <a:pt x="510604" y="51640"/>
                  </a:cubicBezTo>
                  <a:cubicBezTo>
                    <a:pt x="637413" y="31892"/>
                    <a:pt x="765620" y="26621"/>
                    <a:pt x="892683" y="11127"/>
                  </a:cubicBezTo>
                  <a:cubicBezTo>
                    <a:pt x="928116" y="6809"/>
                    <a:pt x="963803" y="7635"/>
                    <a:pt x="999173" y="2555"/>
                  </a:cubicBezTo>
                  <a:cubicBezTo>
                    <a:pt x="1017207" y="-112"/>
                    <a:pt x="1036574" y="-3477"/>
                    <a:pt x="1053529" y="8588"/>
                  </a:cubicBezTo>
                  <a:lnTo>
                    <a:pt x="1053529" y="8588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86">
              <a:extLst>
                <a:ext uri="{FF2B5EF4-FFF2-40B4-BE49-F238E27FC236}">
                  <a16:creationId xmlns:a16="http://schemas.microsoft.com/office/drawing/2014/main" id="{3AA24F27-90A4-48FE-A974-E152CBF81A0D}"/>
                </a:ext>
              </a:extLst>
            </p:cNvPr>
            <p:cNvSpPr/>
            <p:nvPr/>
          </p:nvSpPr>
          <p:spPr>
            <a:xfrm>
              <a:off x="2746319" y="3946660"/>
              <a:ext cx="749179" cy="180548"/>
            </a:xfrm>
            <a:custGeom>
              <a:avLst/>
              <a:gdLst>
                <a:gd name="connsiteX0" fmla="*/ 1210214 w 1210213"/>
                <a:gd name="connsiteY0" fmla="*/ 17173 h 291654"/>
                <a:gd name="connsiteX1" fmla="*/ 961802 w 1210213"/>
                <a:gd name="connsiteY1" fmla="*/ 37683 h 291654"/>
                <a:gd name="connsiteX2" fmla="*/ 821721 w 1210213"/>
                <a:gd name="connsiteY2" fmla="*/ 48860 h 291654"/>
                <a:gd name="connsiteX3" fmla="*/ 677068 w 1210213"/>
                <a:gd name="connsiteY3" fmla="*/ 66767 h 291654"/>
                <a:gd name="connsiteX4" fmla="*/ 530319 w 1210213"/>
                <a:gd name="connsiteY4" fmla="*/ 87468 h 291654"/>
                <a:gd name="connsiteX5" fmla="*/ 288003 w 1210213"/>
                <a:gd name="connsiteY5" fmla="*/ 131156 h 291654"/>
                <a:gd name="connsiteX6" fmla="*/ 267366 w 1210213"/>
                <a:gd name="connsiteY6" fmla="*/ 135537 h 291654"/>
                <a:gd name="connsiteX7" fmla="*/ 219995 w 1210213"/>
                <a:gd name="connsiteY7" fmla="*/ 171224 h 291654"/>
                <a:gd name="connsiteX8" fmla="*/ 155606 w 1210213"/>
                <a:gd name="connsiteY8" fmla="*/ 258791 h 291654"/>
                <a:gd name="connsiteX9" fmla="*/ 37432 w 1210213"/>
                <a:gd name="connsiteY9" fmla="*/ 285714 h 291654"/>
                <a:gd name="connsiteX10" fmla="*/ 856 w 1210213"/>
                <a:gd name="connsiteY10" fmla="*/ 291112 h 291654"/>
                <a:gd name="connsiteX11" fmla="*/ 8603 w 1210213"/>
                <a:gd name="connsiteY11" fmla="*/ 225771 h 291654"/>
                <a:gd name="connsiteX12" fmla="*/ 111664 w 1210213"/>
                <a:gd name="connsiteY12" fmla="*/ 145633 h 291654"/>
                <a:gd name="connsiteX13" fmla="*/ 135921 w 1210213"/>
                <a:gd name="connsiteY13" fmla="*/ 148047 h 291654"/>
                <a:gd name="connsiteX14" fmla="*/ 390492 w 1210213"/>
                <a:gd name="connsiteY14" fmla="*/ 82451 h 291654"/>
                <a:gd name="connsiteX15" fmla="*/ 519270 w 1210213"/>
                <a:gd name="connsiteY15" fmla="*/ 65814 h 291654"/>
                <a:gd name="connsiteX16" fmla="*/ 648112 w 1210213"/>
                <a:gd name="connsiteY16" fmla="*/ 48923 h 291654"/>
                <a:gd name="connsiteX17" fmla="*/ 798543 w 1210213"/>
                <a:gd name="connsiteY17" fmla="*/ 33874 h 291654"/>
                <a:gd name="connsiteX18" fmla="*/ 1091151 w 1210213"/>
                <a:gd name="connsiteY18" fmla="*/ 1996 h 291654"/>
                <a:gd name="connsiteX19" fmla="*/ 1192561 w 1210213"/>
                <a:gd name="connsiteY19" fmla="*/ 1108 h 291654"/>
                <a:gd name="connsiteX20" fmla="*/ 1210214 w 1210213"/>
                <a:gd name="connsiteY20" fmla="*/ 17173 h 291654"/>
                <a:gd name="connsiteX21" fmla="*/ 1210214 w 1210213"/>
                <a:gd name="connsiteY21" fmla="*/ 17173 h 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0213" h="291654">
                  <a:moveTo>
                    <a:pt x="1210214" y="17173"/>
                  </a:moveTo>
                  <a:cubicBezTo>
                    <a:pt x="1127092" y="20094"/>
                    <a:pt x="1044352" y="26127"/>
                    <a:pt x="961802" y="37683"/>
                  </a:cubicBezTo>
                  <a:cubicBezTo>
                    <a:pt x="915447" y="44161"/>
                    <a:pt x="868520" y="47780"/>
                    <a:pt x="821721" y="48860"/>
                  </a:cubicBezTo>
                  <a:cubicBezTo>
                    <a:pt x="772699" y="50002"/>
                    <a:pt x="725518" y="62449"/>
                    <a:pt x="677068" y="66767"/>
                  </a:cubicBezTo>
                  <a:cubicBezTo>
                    <a:pt x="627919" y="71148"/>
                    <a:pt x="578706" y="77625"/>
                    <a:pt x="530319" y="87468"/>
                  </a:cubicBezTo>
                  <a:cubicBezTo>
                    <a:pt x="449865" y="103914"/>
                    <a:pt x="367251" y="108042"/>
                    <a:pt x="288003" y="131156"/>
                  </a:cubicBezTo>
                  <a:cubicBezTo>
                    <a:pt x="281272" y="133124"/>
                    <a:pt x="274287" y="134712"/>
                    <a:pt x="267366" y="135537"/>
                  </a:cubicBezTo>
                  <a:cubicBezTo>
                    <a:pt x="244633" y="138204"/>
                    <a:pt x="228948" y="148174"/>
                    <a:pt x="219995" y="171224"/>
                  </a:cubicBezTo>
                  <a:cubicBezTo>
                    <a:pt x="206533" y="205832"/>
                    <a:pt x="179545" y="231486"/>
                    <a:pt x="155606" y="258791"/>
                  </a:cubicBezTo>
                  <a:cubicBezTo>
                    <a:pt x="118077" y="276063"/>
                    <a:pt x="75977" y="272888"/>
                    <a:pt x="37432" y="285714"/>
                  </a:cubicBezTo>
                  <a:cubicBezTo>
                    <a:pt x="25748" y="289588"/>
                    <a:pt x="13620" y="293017"/>
                    <a:pt x="856" y="291112"/>
                  </a:cubicBezTo>
                  <a:cubicBezTo>
                    <a:pt x="-1874" y="268697"/>
                    <a:pt x="2253" y="247107"/>
                    <a:pt x="8603" y="225771"/>
                  </a:cubicBezTo>
                  <a:cubicBezTo>
                    <a:pt x="25875" y="168113"/>
                    <a:pt x="51148" y="148427"/>
                    <a:pt x="111664" y="145633"/>
                  </a:cubicBezTo>
                  <a:cubicBezTo>
                    <a:pt x="118966" y="154460"/>
                    <a:pt x="127158" y="150333"/>
                    <a:pt x="135921" y="148047"/>
                  </a:cubicBezTo>
                  <a:cubicBezTo>
                    <a:pt x="220630" y="125695"/>
                    <a:pt x="305085" y="102009"/>
                    <a:pt x="390492" y="82451"/>
                  </a:cubicBezTo>
                  <a:cubicBezTo>
                    <a:pt x="432529" y="72863"/>
                    <a:pt x="476281" y="71212"/>
                    <a:pt x="519270" y="65814"/>
                  </a:cubicBezTo>
                  <a:cubicBezTo>
                    <a:pt x="562260" y="60417"/>
                    <a:pt x="605313" y="55781"/>
                    <a:pt x="648112" y="48923"/>
                  </a:cubicBezTo>
                  <a:cubicBezTo>
                    <a:pt x="698023" y="41049"/>
                    <a:pt x="748569" y="43081"/>
                    <a:pt x="798543" y="33874"/>
                  </a:cubicBezTo>
                  <a:cubicBezTo>
                    <a:pt x="895127" y="16157"/>
                    <a:pt x="993679" y="13490"/>
                    <a:pt x="1091151" y="1996"/>
                  </a:cubicBezTo>
                  <a:cubicBezTo>
                    <a:pt x="1124489" y="-1940"/>
                    <a:pt x="1158779" y="1171"/>
                    <a:pt x="1192561" y="1108"/>
                  </a:cubicBezTo>
                  <a:cubicBezTo>
                    <a:pt x="1203292" y="1171"/>
                    <a:pt x="1209134" y="6505"/>
                    <a:pt x="1210214" y="17173"/>
                  </a:cubicBezTo>
                  <a:lnTo>
                    <a:pt x="1210214" y="17173"/>
                  </a:lnTo>
                  <a:close/>
                </a:path>
              </a:pathLst>
            </a:custGeom>
            <a:solidFill>
              <a:srgbClr val="D9D7C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87">
              <a:extLst>
                <a:ext uri="{FF2B5EF4-FFF2-40B4-BE49-F238E27FC236}">
                  <a16:creationId xmlns:a16="http://schemas.microsoft.com/office/drawing/2014/main" id="{5E4378CF-8C73-4582-BF8E-68D2A4775935}"/>
                </a:ext>
              </a:extLst>
            </p:cNvPr>
            <p:cNvSpPr/>
            <p:nvPr/>
          </p:nvSpPr>
          <p:spPr>
            <a:xfrm>
              <a:off x="2534272" y="4279476"/>
              <a:ext cx="913837" cy="240368"/>
            </a:xfrm>
            <a:custGeom>
              <a:avLst/>
              <a:gdLst>
                <a:gd name="connsiteX0" fmla="*/ 1433625 w 1476199"/>
                <a:gd name="connsiteY0" fmla="*/ 1327 h 388287"/>
                <a:gd name="connsiteX1" fmla="*/ 1470328 w 1476199"/>
                <a:gd name="connsiteY1" fmla="*/ 28378 h 388287"/>
                <a:gd name="connsiteX2" fmla="*/ 1470201 w 1476199"/>
                <a:gd name="connsiteY2" fmla="*/ 183382 h 388287"/>
                <a:gd name="connsiteX3" fmla="*/ 1432927 w 1476199"/>
                <a:gd name="connsiteY3" fmla="*/ 220402 h 388287"/>
                <a:gd name="connsiteX4" fmla="*/ 857617 w 1476199"/>
                <a:gd name="connsiteY4" fmla="*/ 281362 h 388287"/>
                <a:gd name="connsiteX5" fmla="*/ 23608 w 1476199"/>
                <a:gd name="connsiteY5" fmla="*/ 387471 h 388287"/>
                <a:gd name="connsiteX6" fmla="*/ 3605 w 1476199"/>
                <a:gd name="connsiteY6" fmla="*/ 254121 h 388287"/>
                <a:gd name="connsiteX7" fmla="*/ 12051 w 1476199"/>
                <a:gd name="connsiteY7" fmla="*/ 177286 h 388287"/>
                <a:gd name="connsiteX8" fmla="*/ 585011 w 1476199"/>
                <a:gd name="connsiteY8" fmla="*/ 67304 h 388287"/>
                <a:gd name="connsiteX9" fmla="*/ 699121 w 1476199"/>
                <a:gd name="connsiteY9" fmla="*/ 55556 h 388287"/>
                <a:gd name="connsiteX10" fmla="*/ 1188769 w 1476199"/>
                <a:gd name="connsiteY10" fmla="*/ 17012 h 388287"/>
                <a:gd name="connsiteX11" fmla="*/ 1306181 w 1476199"/>
                <a:gd name="connsiteY11" fmla="*/ 12122 h 388287"/>
                <a:gd name="connsiteX12" fmla="*/ 1433625 w 1476199"/>
                <a:gd name="connsiteY12" fmla="*/ 1327 h 388287"/>
                <a:gd name="connsiteX13" fmla="*/ 1433625 w 1476199"/>
                <a:gd name="connsiteY13" fmla="*/ 1327 h 38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6199" h="388287">
                  <a:moveTo>
                    <a:pt x="1433625" y="1327"/>
                  </a:moveTo>
                  <a:cubicBezTo>
                    <a:pt x="1457438" y="-3372"/>
                    <a:pt x="1465566" y="4121"/>
                    <a:pt x="1470328" y="28378"/>
                  </a:cubicBezTo>
                  <a:cubicBezTo>
                    <a:pt x="1480615" y="80448"/>
                    <a:pt x="1475281" y="131693"/>
                    <a:pt x="1470201" y="183382"/>
                  </a:cubicBezTo>
                  <a:cubicBezTo>
                    <a:pt x="1467915" y="206559"/>
                    <a:pt x="1455914" y="216910"/>
                    <a:pt x="1432927" y="220402"/>
                  </a:cubicBezTo>
                  <a:cubicBezTo>
                    <a:pt x="1242109" y="249739"/>
                    <a:pt x="1051546" y="277171"/>
                    <a:pt x="857617" y="281362"/>
                  </a:cubicBezTo>
                  <a:cubicBezTo>
                    <a:pt x="734427" y="284093"/>
                    <a:pt x="66407" y="399028"/>
                    <a:pt x="23608" y="387471"/>
                  </a:cubicBezTo>
                  <a:cubicBezTo>
                    <a:pt x="-9285" y="347085"/>
                    <a:pt x="938" y="299841"/>
                    <a:pt x="3605" y="254121"/>
                  </a:cubicBezTo>
                  <a:cubicBezTo>
                    <a:pt x="5129" y="228467"/>
                    <a:pt x="9130" y="202877"/>
                    <a:pt x="12051" y="177286"/>
                  </a:cubicBezTo>
                  <a:cubicBezTo>
                    <a:pt x="24179" y="167126"/>
                    <a:pt x="519924" y="76258"/>
                    <a:pt x="585011" y="67304"/>
                  </a:cubicBezTo>
                  <a:cubicBezTo>
                    <a:pt x="622984" y="62097"/>
                    <a:pt x="660894" y="57080"/>
                    <a:pt x="699121" y="55556"/>
                  </a:cubicBezTo>
                  <a:cubicBezTo>
                    <a:pt x="862887" y="49016"/>
                    <a:pt x="1025511" y="29140"/>
                    <a:pt x="1188769" y="17012"/>
                  </a:cubicBezTo>
                  <a:cubicBezTo>
                    <a:pt x="1227822" y="14091"/>
                    <a:pt x="1267065" y="12313"/>
                    <a:pt x="1306181" y="12122"/>
                  </a:cubicBezTo>
                  <a:cubicBezTo>
                    <a:pt x="1348980" y="11805"/>
                    <a:pt x="1391588" y="9709"/>
                    <a:pt x="1433625" y="1327"/>
                  </a:cubicBezTo>
                  <a:lnTo>
                    <a:pt x="1433625" y="132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88">
              <a:extLst>
                <a:ext uri="{FF2B5EF4-FFF2-40B4-BE49-F238E27FC236}">
                  <a16:creationId xmlns:a16="http://schemas.microsoft.com/office/drawing/2014/main" id="{CDE543B4-55C1-478E-A07F-5404F6F5D0E2}"/>
                </a:ext>
              </a:extLst>
            </p:cNvPr>
            <p:cNvSpPr/>
            <p:nvPr/>
          </p:nvSpPr>
          <p:spPr>
            <a:xfrm>
              <a:off x="2742993" y="4063968"/>
              <a:ext cx="723139" cy="165855"/>
            </a:xfrm>
            <a:custGeom>
              <a:avLst/>
              <a:gdLst>
                <a:gd name="connsiteX0" fmla="*/ 27947 w 1168148"/>
                <a:gd name="connsiteY0" fmla="*/ 266587 h 267920"/>
                <a:gd name="connsiteX1" fmla="*/ 3436 w 1168148"/>
                <a:gd name="connsiteY1" fmla="*/ 188419 h 267920"/>
                <a:gd name="connsiteX2" fmla="*/ 7119 w 1168148"/>
                <a:gd name="connsiteY2" fmla="*/ 150255 h 267920"/>
                <a:gd name="connsiteX3" fmla="*/ 136532 w 1168148"/>
                <a:gd name="connsiteY3" fmla="*/ 121680 h 267920"/>
                <a:gd name="connsiteX4" fmla="*/ 438538 w 1168148"/>
                <a:gd name="connsiteY4" fmla="*/ 77738 h 267920"/>
                <a:gd name="connsiteX5" fmla="*/ 667963 w 1168148"/>
                <a:gd name="connsiteY5" fmla="*/ 50497 h 267920"/>
                <a:gd name="connsiteX6" fmla="*/ 827031 w 1168148"/>
                <a:gd name="connsiteY6" fmla="*/ 37479 h 267920"/>
                <a:gd name="connsiteX7" fmla="*/ 977399 w 1168148"/>
                <a:gd name="connsiteY7" fmla="*/ 19128 h 267920"/>
                <a:gd name="connsiteX8" fmla="*/ 1133037 w 1168148"/>
                <a:gd name="connsiteY8" fmla="*/ 522 h 267920"/>
                <a:gd name="connsiteX9" fmla="*/ 1161422 w 1168148"/>
                <a:gd name="connsiteY9" fmla="*/ 22747 h 267920"/>
                <a:gd name="connsiteX10" fmla="*/ 1161422 w 1168148"/>
                <a:gd name="connsiteY10" fmla="*/ 106821 h 267920"/>
                <a:gd name="connsiteX11" fmla="*/ 1155580 w 1168148"/>
                <a:gd name="connsiteY11" fmla="*/ 138190 h 267920"/>
                <a:gd name="connsiteX12" fmla="*/ 1051313 w 1168148"/>
                <a:gd name="connsiteY12" fmla="*/ 153049 h 267920"/>
                <a:gd name="connsiteX13" fmla="*/ 630625 w 1168148"/>
                <a:gd name="connsiteY13" fmla="*/ 194070 h 267920"/>
                <a:gd name="connsiteX14" fmla="*/ 344177 w 1168148"/>
                <a:gd name="connsiteY14" fmla="*/ 214136 h 267920"/>
                <a:gd name="connsiteX15" fmla="*/ 158757 w 1168148"/>
                <a:gd name="connsiteY15" fmla="*/ 248109 h 267920"/>
                <a:gd name="connsiteX16" fmla="*/ 27947 w 1168148"/>
                <a:gd name="connsiteY16" fmla="*/ 266587 h 267920"/>
                <a:gd name="connsiteX17" fmla="*/ 27947 w 1168148"/>
                <a:gd name="connsiteY17" fmla="*/ 266587 h 26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8148" h="267920">
                  <a:moveTo>
                    <a:pt x="27947" y="266587"/>
                  </a:moveTo>
                  <a:cubicBezTo>
                    <a:pt x="18231" y="241124"/>
                    <a:pt x="14866" y="213692"/>
                    <a:pt x="3436" y="188419"/>
                  </a:cubicBezTo>
                  <a:cubicBezTo>
                    <a:pt x="-1771" y="176989"/>
                    <a:pt x="-1454" y="162257"/>
                    <a:pt x="7119" y="150255"/>
                  </a:cubicBezTo>
                  <a:cubicBezTo>
                    <a:pt x="52458" y="150763"/>
                    <a:pt x="92653" y="128030"/>
                    <a:pt x="136532" y="121680"/>
                  </a:cubicBezTo>
                  <a:cubicBezTo>
                    <a:pt x="237116" y="107075"/>
                    <a:pt x="335160" y="79008"/>
                    <a:pt x="438538" y="77738"/>
                  </a:cubicBezTo>
                  <a:cubicBezTo>
                    <a:pt x="515119" y="76786"/>
                    <a:pt x="591763" y="61990"/>
                    <a:pt x="667963" y="50497"/>
                  </a:cubicBezTo>
                  <a:cubicBezTo>
                    <a:pt x="720795" y="42559"/>
                    <a:pt x="774199" y="44909"/>
                    <a:pt x="827031" y="37479"/>
                  </a:cubicBezTo>
                  <a:cubicBezTo>
                    <a:pt x="877005" y="30431"/>
                    <a:pt x="927297" y="25351"/>
                    <a:pt x="977399" y="19128"/>
                  </a:cubicBezTo>
                  <a:cubicBezTo>
                    <a:pt x="1029215" y="12651"/>
                    <a:pt x="1081539" y="10428"/>
                    <a:pt x="1133037" y="522"/>
                  </a:cubicBezTo>
                  <a:cubicBezTo>
                    <a:pt x="1148722" y="-2526"/>
                    <a:pt x="1157485" y="8142"/>
                    <a:pt x="1161422" y="22747"/>
                  </a:cubicBezTo>
                  <a:cubicBezTo>
                    <a:pt x="1169042" y="50814"/>
                    <a:pt x="1171645" y="78881"/>
                    <a:pt x="1161422" y="106821"/>
                  </a:cubicBezTo>
                  <a:cubicBezTo>
                    <a:pt x="1157612" y="117045"/>
                    <a:pt x="1155897" y="127395"/>
                    <a:pt x="1155580" y="138190"/>
                  </a:cubicBezTo>
                  <a:cubicBezTo>
                    <a:pt x="1122941" y="157304"/>
                    <a:pt x="1085666" y="152541"/>
                    <a:pt x="1051313" y="153049"/>
                  </a:cubicBezTo>
                  <a:cubicBezTo>
                    <a:pt x="909835" y="155081"/>
                    <a:pt x="770516" y="177941"/>
                    <a:pt x="630625" y="194070"/>
                  </a:cubicBezTo>
                  <a:cubicBezTo>
                    <a:pt x="535185" y="205119"/>
                    <a:pt x="439617" y="207151"/>
                    <a:pt x="344177" y="214136"/>
                  </a:cubicBezTo>
                  <a:cubicBezTo>
                    <a:pt x="281185" y="218708"/>
                    <a:pt x="220860" y="238393"/>
                    <a:pt x="158757" y="248109"/>
                  </a:cubicBezTo>
                  <a:cubicBezTo>
                    <a:pt x="115196" y="254903"/>
                    <a:pt x="73222" y="272937"/>
                    <a:pt x="27947" y="266587"/>
                  </a:cubicBezTo>
                  <a:lnTo>
                    <a:pt x="27947" y="266587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89">
              <a:extLst>
                <a:ext uri="{FF2B5EF4-FFF2-40B4-BE49-F238E27FC236}">
                  <a16:creationId xmlns:a16="http://schemas.microsoft.com/office/drawing/2014/main" id="{D08E21E9-CB12-493E-882C-BD3994C26948}"/>
                </a:ext>
              </a:extLst>
            </p:cNvPr>
            <p:cNvSpPr/>
            <p:nvPr/>
          </p:nvSpPr>
          <p:spPr>
            <a:xfrm>
              <a:off x="2759912" y="4170003"/>
              <a:ext cx="702886" cy="146695"/>
            </a:xfrm>
            <a:custGeom>
              <a:avLst/>
              <a:gdLst>
                <a:gd name="connsiteX0" fmla="*/ 12046 w 1135432"/>
                <a:gd name="connsiteY0" fmla="*/ 236969 h 236968"/>
                <a:gd name="connsiteX1" fmla="*/ 44 w 1135432"/>
                <a:gd name="connsiteY1" fmla="*/ 198297 h 236968"/>
                <a:gd name="connsiteX2" fmla="*/ 806 w 1135432"/>
                <a:gd name="connsiteY2" fmla="*/ 121907 h 236968"/>
                <a:gd name="connsiteX3" fmla="*/ 141967 w 1135432"/>
                <a:gd name="connsiteY3" fmla="*/ 100317 h 236968"/>
                <a:gd name="connsiteX4" fmla="*/ 443909 w 1135432"/>
                <a:gd name="connsiteY4" fmla="*/ 62852 h 236968"/>
                <a:gd name="connsiteX5" fmla="*/ 652507 w 1135432"/>
                <a:gd name="connsiteY5" fmla="*/ 41135 h 236968"/>
                <a:gd name="connsiteX6" fmla="*/ 940924 w 1135432"/>
                <a:gd name="connsiteY6" fmla="*/ 9893 h 236968"/>
                <a:gd name="connsiteX7" fmla="*/ 1103230 w 1135432"/>
                <a:gd name="connsiteY7" fmla="*/ 812 h 236968"/>
                <a:gd name="connsiteX8" fmla="*/ 1135424 w 1135432"/>
                <a:gd name="connsiteY8" fmla="*/ 27673 h 236968"/>
                <a:gd name="connsiteX9" fmla="*/ 1126661 w 1135432"/>
                <a:gd name="connsiteY9" fmla="*/ 90855 h 236968"/>
                <a:gd name="connsiteX10" fmla="*/ 1084307 w 1135432"/>
                <a:gd name="connsiteY10" fmla="*/ 123812 h 236968"/>
                <a:gd name="connsiteX11" fmla="*/ 768648 w 1135432"/>
                <a:gd name="connsiteY11" fmla="*/ 153657 h 236968"/>
                <a:gd name="connsiteX12" fmla="*/ 550653 w 1135432"/>
                <a:gd name="connsiteY12" fmla="*/ 170675 h 236968"/>
                <a:gd name="connsiteX13" fmla="*/ 35795 w 1135432"/>
                <a:gd name="connsiteY13" fmla="*/ 233984 h 236968"/>
                <a:gd name="connsiteX14" fmla="*/ 12046 w 1135432"/>
                <a:gd name="connsiteY14" fmla="*/ 236969 h 236968"/>
                <a:gd name="connsiteX15" fmla="*/ 12046 w 1135432"/>
                <a:gd name="connsiteY15" fmla="*/ 236969 h 2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35432" h="236968">
                  <a:moveTo>
                    <a:pt x="12046" y="236969"/>
                  </a:moveTo>
                  <a:cubicBezTo>
                    <a:pt x="-273" y="226682"/>
                    <a:pt x="-146" y="212521"/>
                    <a:pt x="44" y="198297"/>
                  </a:cubicBezTo>
                  <a:cubicBezTo>
                    <a:pt x="362" y="172834"/>
                    <a:pt x="552" y="147370"/>
                    <a:pt x="806" y="121907"/>
                  </a:cubicBezTo>
                  <a:cubicBezTo>
                    <a:pt x="49701" y="126733"/>
                    <a:pt x="95104" y="108826"/>
                    <a:pt x="141967" y="100317"/>
                  </a:cubicBezTo>
                  <a:cubicBezTo>
                    <a:pt x="241916" y="82092"/>
                    <a:pt x="340341" y="56121"/>
                    <a:pt x="443909" y="62852"/>
                  </a:cubicBezTo>
                  <a:cubicBezTo>
                    <a:pt x="514013" y="67360"/>
                    <a:pt x="582657" y="44881"/>
                    <a:pt x="652507" y="41135"/>
                  </a:cubicBezTo>
                  <a:cubicBezTo>
                    <a:pt x="749217" y="35928"/>
                    <a:pt x="843896" y="13957"/>
                    <a:pt x="940924" y="9893"/>
                  </a:cubicBezTo>
                  <a:cubicBezTo>
                    <a:pt x="994962" y="7670"/>
                    <a:pt x="1049445" y="9829"/>
                    <a:pt x="1103230" y="812"/>
                  </a:cubicBezTo>
                  <a:cubicBezTo>
                    <a:pt x="1124121" y="-2680"/>
                    <a:pt x="1135170" y="4876"/>
                    <a:pt x="1135424" y="27673"/>
                  </a:cubicBezTo>
                  <a:cubicBezTo>
                    <a:pt x="1135615" y="49326"/>
                    <a:pt x="1132376" y="70218"/>
                    <a:pt x="1126661" y="90855"/>
                  </a:cubicBezTo>
                  <a:cubicBezTo>
                    <a:pt x="1120756" y="112318"/>
                    <a:pt x="1107484" y="121462"/>
                    <a:pt x="1084307" y="123812"/>
                  </a:cubicBezTo>
                  <a:cubicBezTo>
                    <a:pt x="979214" y="134416"/>
                    <a:pt x="873487" y="137782"/>
                    <a:pt x="768648" y="153657"/>
                  </a:cubicBezTo>
                  <a:cubicBezTo>
                    <a:pt x="696766" y="164579"/>
                    <a:pt x="623487" y="167309"/>
                    <a:pt x="550653" y="170675"/>
                  </a:cubicBezTo>
                  <a:cubicBezTo>
                    <a:pt x="377361" y="178676"/>
                    <a:pt x="204451" y="188264"/>
                    <a:pt x="35795" y="233984"/>
                  </a:cubicBezTo>
                  <a:cubicBezTo>
                    <a:pt x="28175" y="235953"/>
                    <a:pt x="19983" y="236016"/>
                    <a:pt x="12046" y="236969"/>
                  </a:cubicBezTo>
                  <a:lnTo>
                    <a:pt x="12046" y="236969"/>
                  </a:lnTo>
                  <a:close/>
                </a:path>
              </a:pathLst>
            </a:custGeom>
            <a:solidFill>
              <a:srgbClr val="ECEBD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90">
              <a:extLst>
                <a:ext uri="{FF2B5EF4-FFF2-40B4-BE49-F238E27FC236}">
                  <a16:creationId xmlns:a16="http://schemas.microsoft.com/office/drawing/2014/main" id="{F34DEC5E-95B9-4A99-8DBE-8B0E3FBDA492}"/>
                </a:ext>
              </a:extLst>
            </p:cNvPr>
            <p:cNvSpPr/>
            <p:nvPr/>
          </p:nvSpPr>
          <p:spPr>
            <a:xfrm>
              <a:off x="2309767" y="2621042"/>
              <a:ext cx="2240" cy="50787"/>
            </a:xfrm>
            <a:custGeom>
              <a:avLst/>
              <a:gdLst>
                <a:gd name="connsiteX0" fmla="*/ 64 w 3619"/>
                <a:gd name="connsiteY0" fmla="*/ 58229 h 82041"/>
                <a:gd name="connsiteX1" fmla="*/ 0 w 3619"/>
                <a:gd name="connsiteY1" fmla="*/ 17971 h 82041"/>
                <a:gd name="connsiteX2" fmla="*/ 3620 w 3619"/>
                <a:gd name="connsiteY2" fmla="*/ 0 h 82041"/>
                <a:gd name="connsiteX3" fmla="*/ 3620 w 3619"/>
                <a:gd name="connsiteY3" fmla="*/ 82042 h 82041"/>
                <a:gd name="connsiteX4" fmla="*/ 64 w 3619"/>
                <a:gd name="connsiteY4" fmla="*/ 58229 h 82041"/>
                <a:gd name="connsiteX5" fmla="*/ 64 w 3619"/>
                <a:gd name="connsiteY5" fmla="*/ 58229 h 8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" h="82041">
                  <a:moveTo>
                    <a:pt x="64" y="58229"/>
                  </a:moveTo>
                  <a:cubicBezTo>
                    <a:pt x="0" y="44831"/>
                    <a:pt x="0" y="31369"/>
                    <a:pt x="0" y="17971"/>
                  </a:cubicBezTo>
                  <a:cubicBezTo>
                    <a:pt x="1715" y="12637"/>
                    <a:pt x="-1143" y="5651"/>
                    <a:pt x="3620" y="0"/>
                  </a:cubicBezTo>
                  <a:cubicBezTo>
                    <a:pt x="3620" y="27559"/>
                    <a:pt x="3620" y="54038"/>
                    <a:pt x="3620" y="82042"/>
                  </a:cubicBezTo>
                  <a:cubicBezTo>
                    <a:pt x="-1270" y="73914"/>
                    <a:pt x="2032" y="65405"/>
                    <a:pt x="64" y="58229"/>
                  </a:cubicBezTo>
                  <a:lnTo>
                    <a:pt x="64" y="58229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91">
              <a:extLst>
                <a:ext uri="{FF2B5EF4-FFF2-40B4-BE49-F238E27FC236}">
                  <a16:creationId xmlns:a16="http://schemas.microsoft.com/office/drawing/2014/main" id="{B03A13B4-67F0-44F7-80B9-7D2010C57DD5}"/>
                </a:ext>
              </a:extLst>
            </p:cNvPr>
            <p:cNvSpPr/>
            <p:nvPr/>
          </p:nvSpPr>
          <p:spPr>
            <a:xfrm>
              <a:off x="2687727" y="2605240"/>
              <a:ext cx="1140" cy="25944"/>
            </a:xfrm>
            <a:custGeom>
              <a:avLst/>
              <a:gdLst>
                <a:gd name="connsiteX0" fmla="*/ 0 w 1841"/>
                <a:gd name="connsiteY0" fmla="*/ 41910 h 41910"/>
                <a:gd name="connsiteX1" fmla="*/ 0 w 1841"/>
                <a:gd name="connsiteY1" fmla="*/ 127 h 41910"/>
                <a:gd name="connsiteX2" fmla="*/ 1842 w 1841"/>
                <a:gd name="connsiteY2" fmla="*/ 0 h 41910"/>
                <a:gd name="connsiteX3" fmla="*/ 1842 w 1841"/>
                <a:gd name="connsiteY3" fmla="*/ 41847 h 41910"/>
                <a:gd name="connsiteX4" fmla="*/ 0 w 1841"/>
                <a:gd name="connsiteY4" fmla="*/ 41910 h 41910"/>
                <a:gd name="connsiteX5" fmla="*/ 0 w 1841"/>
                <a:gd name="connsiteY5" fmla="*/ 41910 h 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" h="41910">
                  <a:moveTo>
                    <a:pt x="0" y="41910"/>
                  </a:moveTo>
                  <a:cubicBezTo>
                    <a:pt x="0" y="28004"/>
                    <a:pt x="0" y="14034"/>
                    <a:pt x="0" y="127"/>
                  </a:cubicBezTo>
                  <a:cubicBezTo>
                    <a:pt x="635" y="64"/>
                    <a:pt x="1207" y="64"/>
                    <a:pt x="1842" y="0"/>
                  </a:cubicBezTo>
                  <a:cubicBezTo>
                    <a:pt x="1842" y="13970"/>
                    <a:pt x="1842" y="27876"/>
                    <a:pt x="1842" y="41847"/>
                  </a:cubicBezTo>
                  <a:cubicBezTo>
                    <a:pt x="1207" y="41847"/>
                    <a:pt x="572" y="41847"/>
                    <a:pt x="0" y="41910"/>
                  </a:cubicBezTo>
                  <a:lnTo>
                    <a:pt x="0" y="41910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EC6F88AD-0FED-4679-B09E-DB50132F2432}"/>
                </a:ext>
              </a:extLst>
            </p:cNvPr>
            <p:cNvSpPr/>
            <p:nvPr/>
          </p:nvSpPr>
          <p:spPr>
            <a:xfrm>
              <a:off x="2453022" y="3946638"/>
              <a:ext cx="499861" cy="623857"/>
            </a:xfrm>
            <a:custGeom>
              <a:avLst/>
              <a:gdLst>
                <a:gd name="connsiteX0" fmla="*/ 481630 w 807467"/>
                <a:gd name="connsiteY0" fmla="*/ 405258 h 1007768"/>
                <a:gd name="connsiteX1" fmla="*/ 494456 w 807467"/>
                <a:gd name="connsiteY1" fmla="*/ 450406 h 1007768"/>
                <a:gd name="connsiteX2" fmla="*/ 496806 w 807467"/>
                <a:gd name="connsiteY2" fmla="*/ 482029 h 1007768"/>
                <a:gd name="connsiteX3" fmla="*/ 508046 w 807467"/>
                <a:gd name="connsiteY3" fmla="*/ 597218 h 1007768"/>
                <a:gd name="connsiteX4" fmla="*/ 583103 w 807467"/>
                <a:gd name="connsiteY4" fmla="*/ 792100 h 1007768"/>
                <a:gd name="connsiteX5" fmla="*/ 619742 w 807467"/>
                <a:gd name="connsiteY5" fmla="*/ 842900 h 1007768"/>
                <a:gd name="connsiteX6" fmla="*/ 642158 w 807467"/>
                <a:gd name="connsiteY6" fmla="*/ 859918 h 1007768"/>
                <a:gd name="connsiteX7" fmla="*/ 758045 w 807467"/>
                <a:gd name="connsiteY7" fmla="*/ 862077 h 1007768"/>
                <a:gd name="connsiteX8" fmla="*/ 799320 w 807467"/>
                <a:gd name="connsiteY8" fmla="*/ 879285 h 1007768"/>
                <a:gd name="connsiteX9" fmla="*/ 766427 w 807467"/>
                <a:gd name="connsiteY9" fmla="*/ 938023 h 1007768"/>
                <a:gd name="connsiteX10" fmla="*/ 734423 w 807467"/>
                <a:gd name="connsiteY10" fmla="*/ 939864 h 1007768"/>
                <a:gd name="connsiteX11" fmla="*/ 710928 w 807467"/>
                <a:gd name="connsiteY11" fmla="*/ 961454 h 1007768"/>
                <a:gd name="connsiteX12" fmla="*/ 681782 w 807467"/>
                <a:gd name="connsiteY12" fmla="*/ 981647 h 1007768"/>
                <a:gd name="connsiteX13" fmla="*/ 491980 w 807467"/>
                <a:gd name="connsiteY13" fmla="*/ 1000697 h 1007768"/>
                <a:gd name="connsiteX14" fmla="*/ 352534 w 807467"/>
                <a:gd name="connsiteY14" fmla="*/ 997141 h 1007768"/>
                <a:gd name="connsiteX15" fmla="*/ 318562 w 807467"/>
                <a:gd name="connsiteY15" fmla="*/ 963105 h 1007768"/>
                <a:gd name="connsiteX16" fmla="*/ 82278 w 807467"/>
                <a:gd name="connsiteY16" fmla="*/ 490983 h 1007768"/>
                <a:gd name="connsiteX17" fmla="*/ 15730 w 807467"/>
                <a:gd name="connsiteY17" fmla="*/ 193168 h 1007768"/>
                <a:gd name="connsiteX18" fmla="*/ 81961 w 807467"/>
                <a:gd name="connsiteY18" fmla="*/ 145479 h 1007768"/>
                <a:gd name="connsiteX19" fmla="*/ 190038 w 807467"/>
                <a:gd name="connsiteY19" fmla="*/ 135891 h 1007768"/>
                <a:gd name="connsiteX20" fmla="*/ 225788 w 807467"/>
                <a:gd name="connsiteY20" fmla="*/ 133287 h 1007768"/>
                <a:gd name="connsiteX21" fmla="*/ 318117 w 807467"/>
                <a:gd name="connsiteY21" fmla="*/ 91250 h 1007768"/>
                <a:gd name="connsiteX22" fmla="*/ 345740 w 807467"/>
                <a:gd name="connsiteY22" fmla="*/ 74994 h 1007768"/>
                <a:gd name="connsiteX23" fmla="*/ 473502 w 807467"/>
                <a:gd name="connsiteY23" fmla="*/ 17463 h 1007768"/>
                <a:gd name="connsiteX24" fmla="*/ 524429 w 807467"/>
                <a:gd name="connsiteY24" fmla="*/ 1 h 1007768"/>
                <a:gd name="connsiteX25" fmla="*/ 641904 w 807467"/>
                <a:gd name="connsiteY25" fmla="*/ 7748 h 1007768"/>
                <a:gd name="connsiteX26" fmla="*/ 688703 w 807467"/>
                <a:gd name="connsiteY26" fmla="*/ 22861 h 1007768"/>
                <a:gd name="connsiteX27" fmla="*/ 690862 w 807467"/>
                <a:gd name="connsiteY27" fmla="*/ 78614 h 1007768"/>
                <a:gd name="connsiteX28" fmla="*/ 673146 w 807467"/>
                <a:gd name="connsiteY28" fmla="*/ 101982 h 1007768"/>
                <a:gd name="connsiteX29" fmla="*/ 554083 w 807467"/>
                <a:gd name="connsiteY29" fmla="*/ 151893 h 1007768"/>
                <a:gd name="connsiteX30" fmla="*/ 486964 w 807467"/>
                <a:gd name="connsiteY30" fmla="*/ 215012 h 1007768"/>
                <a:gd name="connsiteX31" fmla="*/ 475978 w 807467"/>
                <a:gd name="connsiteY31" fmla="*/ 290196 h 1007768"/>
                <a:gd name="connsiteX32" fmla="*/ 481630 w 807467"/>
                <a:gd name="connsiteY32" fmla="*/ 405258 h 1007768"/>
                <a:gd name="connsiteX33" fmla="*/ 481630 w 807467"/>
                <a:gd name="connsiteY33" fmla="*/ 405258 h 100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7467" h="1007768">
                  <a:moveTo>
                    <a:pt x="481630" y="405258"/>
                  </a:moveTo>
                  <a:cubicBezTo>
                    <a:pt x="483979" y="416370"/>
                    <a:pt x="490520" y="438024"/>
                    <a:pt x="494456" y="450406"/>
                  </a:cubicBezTo>
                  <a:cubicBezTo>
                    <a:pt x="494584" y="459233"/>
                    <a:pt x="496615" y="473203"/>
                    <a:pt x="496806" y="482029"/>
                  </a:cubicBezTo>
                  <a:cubicBezTo>
                    <a:pt x="503156" y="490157"/>
                    <a:pt x="505061" y="568135"/>
                    <a:pt x="508046" y="597218"/>
                  </a:cubicBezTo>
                  <a:cubicBezTo>
                    <a:pt x="581960" y="783908"/>
                    <a:pt x="550464" y="733426"/>
                    <a:pt x="583103" y="792100"/>
                  </a:cubicBezTo>
                  <a:cubicBezTo>
                    <a:pt x="584436" y="794449"/>
                    <a:pt x="619425" y="840233"/>
                    <a:pt x="619742" y="842900"/>
                  </a:cubicBezTo>
                  <a:cubicBezTo>
                    <a:pt x="620187" y="857822"/>
                    <a:pt x="631807" y="858330"/>
                    <a:pt x="642158" y="859918"/>
                  </a:cubicBezTo>
                  <a:cubicBezTo>
                    <a:pt x="680702" y="865887"/>
                    <a:pt x="719310" y="864553"/>
                    <a:pt x="758045" y="862077"/>
                  </a:cubicBezTo>
                  <a:cubicBezTo>
                    <a:pt x="773158" y="864426"/>
                    <a:pt x="789605" y="860299"/>
                    <a:pt x="799320" y="879285"/>
                  </a:cubicBezTo>
                  <a:cubicBezTo>
                    <a:pt x="817164" y="914210"/>
                    <a:pt x="805480" y="936562"/>
                    <a:pt x="766427" y="938023"/>
                  </a:cubicBezTo>
                  <a:cubicBezTo>
                    <a:pt x="755759" y="938404"/>
                    <a:pt x="744964" y="938340"/>
                    <a:pt x="734423" y="939864"/>
                  </a:cubicBezTo>
                  <a:cubicBezTo>
                    <a:pt x="722104" y="941642"/>
                    <a:pt x="711500" y="947802"/>
                    <a:pt x="710928" y="961454"/>
                  </a:cubicBezTo>
                  <a:cubicBezTo>
                    <a:pt x="710039" y="982282"/>
                    <a:pt x="696323" y="986600"/>
                    <a:pt x="681782" y="981647"/>
                  </a:cubicBezTo>
                  <a:cubicBezTo>
                    <a:pt x="615297" y="958787"/>
                    <a:pt x="554146" y="985775"/>
                    <a:pt x="491980" y="1000697"/>
                  </a:cubicBezTo>
                  <a:cubicBezTo>
                    <a:pt x="444673" y="1012064"/>
                    <a:pt x="398699" y="1008889"/>
                    <a:pt x="352534" y="997141"/>
                  </a:cubicBezTo>
                  <a:cubicBezTo>
                    <a:pt x="334373" y="992569"/>
                    <a:pt x="324467" y="980822"/>
                    <a:pt x="318562" y="963105"/>
                  </a:cubicBezTo>
                  <a:cubicBezTo>
                    <a:pt x="312529" y="945008"/>
                    <a:pt x="132824" y="549276"/>
                    <a:pt x="82278" y="490983"/>
                  </a:cubicBezTo>
                  <a:cubicBezTo>
                    <a:pt x="8872" y="406337"/>
                    <a:pt x="-21036" y="305880"/>
                    <a:pt x="15730" y="193168"/>
                  </a:cubicBezTo>
                  <a:cubicBezTo>
                    <a:pt x="26461" y="160275"/>
                    <a:pt x="50084" y="147956"/>
                    <a:pt x="81961" y="145479"/>
                  </a:cubicBezTo>
                  <a:cubicBezTo>
                    <a:pt x="116505" y="142812"/>
                    <a:pt x="155811" y="144082"/>
                    <a:pt x="190038" y="135891"/>
                  </a:cubicBezTo>
                  <a:cubicBezTo>
                    <a:pt x="194165" y="134875"/>
                    <a:pt x="219375" y="133605"/>
                    <a:pt x="225788" y="133287"/>
                  </a:cubicBezTo>
                  <a:cubicBezTo>
                    <a:pt x="265920" y="131255"/>
                    <a:pt x="288780" y="117666"/>
                    <a:pt x="318117" y="91250"/>
                  </a:cubicBezTo>
                  <a:cubicBezTo>
                    <a:pt x="326944" y="83313"/>
                    <a:pt x="334564" y="78550"/>
                    <a:pt x="345740" y="74994"/>
                  </a:cubicBezTo>
                  <a:cubicBezTo>
                    <a:pt x="390443" y="60516"/>
                    <a:pt x="436671" y="50102"/>
                    <a:pt x="473502" y="17463"/>
                  </a:cubicBezTo>
                  <a:cubicBezTo>
                    <a:pt x="486964" y="5525"/>
                    <a:pt x="506268" y="-63"/>
                    <a:pt x="524429" y="1"/>
                  </a:cubicBezTo>
                  <a:cubicBezTo>
                    <a:pt x="565386" y="128"/>
                    <a:pt x="601073" y="5779"/>
                    <a:pt x="641904" y="7748"/>
                  </a:cubicBezTo>
                  <a:cubicBezTo>
                    <a:pt x="658287" y="8573"/>
                    <a:pt x="678607" y="5906"/>
                    <a:pt x="688703" y="22861"/>
                  </a:cubicBezTo>
                  <a:cubicBezTo>
                    <a:pt x="693783" y="38863"/>
                    <a:pt x="695053" y="62167"/>
                    <a:pt x="690862" y="78614"/>
                  </a:cubicBezTo>
                  <a:cubicBezTo>
                    <a:pt x="686544" y="91123"/>
                    <a:pt x="682036" y="92330"/>
                    <a:pt x="673146" y="101982"/>
                  </a:cubicBezTo>
                  <a:cubicBezTo>
                    <a:pt x="648698" y="125286"/>
                    <a:pt x="563354" y="150115"/>
                    <a:pt x="554083" y="151893"/>
                  </a:cubicBezTo>
                  <a:cubicBezTo>
                    <a:pt x="518142" y="158751"/>
                    <a:pt x="498775" y="181420"/>
                    <a:pt x="486964" y="215012"/>
                  </a:cubicBezTo>
                  <a:cubicBezTo>
                    <a:pt x="478709" y="238443"/>
                    <a:pt x="476168" y="259017"/>
                    <a:pt x="475978" y="290196"/>
                  </a:cubicBezTo>
                  <a:cubicBezTo>
                    <a:pt x="475534" y="297816"/>
                    <a:pt x="461183" y="308103"/>
                    <a:pt x="481630" y="405258"/>
                  </a:cubicBezTo>
                  <a:lnTo>
                    <a:pt x="481630" y="405258"/>
                  </a:lnTo>
                  <a:close/>
                </a:path>
              </a:pathLst>
            </a:custGeom>
            <a:solidFill>
              <a:srgbClr val="EEC1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A2AA8650-8969-4EC6-B4C6-D1FE2FB2E6A1}"/>
              </a:ext>
            </a:extLst>
          </p:cNvPr>
          <p:cNvCxnSpPr>
            <a:cxnSpLocks/>
          </p:cNvCxnSpPr>
          <p:nvPr/>
        </p:nvCxnSpPr>
        <p:spPr>
          <a:xfrm>
            <a:off x="3706015" y="4563051"/>
            <a:ext cx="205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9CC2352E-775C-479B-975D-B93793489ABB}"/>
              </a:ext>
            </a:extLst>
          </p:cNvPr>
          <p:cNvCxnSpPr>
            <a:cxnSpLocks/>
          </p:cNvCxnSpPr>
          <p:nvPr/>
        </p:nvCxnSpPr>
        <p:spPr>
          <a:xfrm>
            <a:off x="6432678" y="4563051"/>
            <a:ext cx="20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656ED885-47C9-40EB-ADE4-E50BAF3A807F}"/>
              </a:ext>
            </a:extLst>
          </p:cNvPr>
          <p:cNvCxnSpPr>
            <a:cxnSpLocks/>
          </p:cNvCxnSpPr>
          <p:nvPr/>
        </p:nvCxnSpPr>
        <p:spPr>
          <a:xfrm>
            <a:off x="9159342" y="4563051"/>
            <a:ext cx="205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671ADB3F-0A24-4DE1-9065-30EC47D6A6A0}"/>
              </a:ext>
            </a:extLst>
          </p:cNvPr>
          <p:cNvCxnSpPr>
            <a:cxnSpLocks/>
          </p:cNvCxnSpPr>
          <p:nvPr/>
        </p:nvCxnSpPr>
        <p:spPr>
          <a:xfrm>
            <a:off x="3706015" y="6216111"/>
            <a:ext cx="205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E8533A00-EB4C-4D08-9D03-9F8615564B57}"/>
              </a:ext>
            </a:extLst>
          </p:cNvPr>
          <p:cNvCxnSpPr>
            <a:cxnSpLocks/>
          </p:cNvCxnSpPr>
          <p:nvPr/>
        </p:nvCxnSpPr>
        <p:spPr>
          <a:xfrm>
            <a:off x="6432678" y="6216111"/>
            <a:ext cx="20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6DB34CAC-77E4-43F1-BDB1-99171577EF2E}"/>
              </a:ext>
            </a:extLst>
          </p:cNvPr>
          <p:cNvCxnSpPr>
            <a:cxnSpLocks/>
          </p:cNvCxnSpPr>
          <p:nvPr/>
        </p:nvCxnSpPr>
        <p:spPr>
          <a:xfrm>
            <a:off x="9159342" y="6216111"/>
            <a:ext cx="205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170D700-F09A-438E-95DE-B466623FCB06}"/>
              </a:ext>
            </a:extLst>
          </p:cNvPr>
          <p:cNvSpPr txBox="1">
            <a:spLocks/>
          </p:cNvSpPr>
          <p:nvPr/>
        </p:nvSpPr>
        <p:spPr>
          <a:xfrm>
            <a:off x="3720194" y="4172181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292779A8-B011-4D8C-816E-221EAC1D4AA0}"/>
              </a:ext>
            </a:extLst>
          </p:cNvPr>
          <p:cNvSpPr txBox="1">
            <a:spLocks/>
          </p:cNvSpPr>
          <p:nvPr/>
        </p:nvSpPr>
        <p:spPr>
          <a:xfrm>
            <a:off x="3705928" y="4604229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2"/>
                </a:solidFill>
              </a:rPr>
              <a:t>Designer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77DEF-86FB-483A-BAC5-CCC007E2D94C}"/>
              </a:ext>
            </a:extLst>
          </p:cNvPr>
          <p:cNvSpPr txBox="1"/>
          <p:nvPr/>
        </p:nvSpPr>
        <p:spPr>
          <a:xfrm>
            <a:off x="3720194" y="4927750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76AF2D59-D953-44DD-A50C-AFADC6AA3CF2}"/>
              </a:ext>
            </a:extLst>
          </p:cNvPr>
          <p:cNvGrpSpPr/>
          <p:nvPr/>
        </p:nvGrpSpPr>
        <p:grpSpPr>
          <a:xfrm>
            <a:off x="4194865" y="5779707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2B697E22-B756-43D5-8C40-00102A45E68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39">
              <a:extLst>
                <a:ext uri="{FF2B5EF4-FFF2-40B4-BE49-F238E27FC236}">
                  <a16:creationId xmlns:a16="http://schemas.microsoft.com/office/drawing/2014/main" id="{05626762-87AC-44BA-92A9-46B10E72BC1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BA009928-E5FE-4896-A730-598C6A178B5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56A5340-FB0A-457B-8B0F-6EF98FFE2D26}"/>
              </a:ext>
            </a:extLst>
          </p:cNvPr>
          <p:cNvSpPr txBox="1">
            <a:spLocks/>
          </p:cNvSpPr>
          <p:nvPr/>
        </p:nvSpPr>
        <p:spPr>
          <a:xfrm>
            <a:off x="6446858" y="4172181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C75AF7D8-733A-4C4F-AF44-72A030B54F31}"/>
              </a:ext>
            </a:extLst>
          </p:cNvPr>
          <p:cNvSpPr txBox="1">
            <a:spLocks/>
          </p:cNvSpPr>
          <p:nvPr/>
        </p:nvSpPr>
        <p:spPr>
          <a:xfrm>
            <a:off x="6432592" y="4604229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accent3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44E2FC-D550-493D-B0A6-1291ED75093C}"/>
              </a:ext>
            </a:extLst>
          </p:cNvPr>
          <p:cNvSpPr txBox="1"/>
          <p:nvPr/>
        </p:nvSpPr>
        <p:spPr>
          <a:xfrm>
            <a:off x="6446858" y="4927750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23">
            <a:extLst>
              <a:ext uri="{FF2B5EF4-FFF2-40B4-BE49-F238E27FC236}">
                <a16:creationId xmlns:a16="http://schemas.microsoft.com/office/drawing/2014/main" id="{9E240966-1AAF-40A8-9EA9-74F1DC68F00B}"/>
              </a:ext>
            </a:extLst>
          </p:cNvPr>
          <p:cNvGrpSpPr/>
          <p:nvPr/>
        </p:nvGrpSpPr>
        <p:grpSpPr>
          <a:xfrm>
            <a:off x="6921528" y="5779707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25A7E98A-A3CB-48B1-9F5B-22C1CE73B14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AE1B6320-A65F-4CD4-ACD1-DC6A3BDD80E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B11C2FDA-49CB-4F1A-8CF5-C8A64E2D1A7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924F73E1-15FA-43F8-822C-2923E0B9D4D6}"/>
              </a:ext>
            </a:extLst>
          </p:cNvPr>
          <p:cNvSpPr txBox="1">
            <a:spLocks/>
          </p:cNvSpPr>
          <p:nvPr/>
        </p:nvSpPr>
        <p:spPr>
          <a:xfrm>
            <a:off x="9173522" y="4172181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D167D67-A4FD-4F32-A496-F0F2C1145790}"/>
              </a:ext>
            </a:extLst>
          </p:cNvPr>
          <p:cNvSpPr txBox="1">
            <a:spLocks/>
          </p:cNvSpPr>
          <p:nvPr/>
        </p:nvSpPr>
        <p:spPr>
          <a:xfrm>
            <a:off x="9159256" y="4604229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4"/>
                </a:solidFill>
              </a:rPr>
              <a:t>Developer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8BB8B6-EE8A-4945-AC5A-B185D674E29C}"/>
              </a:ext>
            </a:extLst>
          </p:cNvPr>
          <p:cNvSpPr txBox="1"/>
          <p:nvPr/>
        </p:nvSpPr>
        <p:spPr>
          <a:xfrm>
            <a:off x="9173522" y="4927750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31">
            <a:extLst>
              <a:ext uri="{FF2B5EF4-FFF2-40B4-BE49-F238E27FC236}">
                <a16:creationId xmlns:a16="http://schemas.microsoft.com/office/drawing/2014/main" id="{4A2A638F-B6BB-4E0F-A509-19A44C52293D}"/>
              </a:ext>
            </a:extLst>
          </p:cNvPr>
          <p:cNvGrpSpPr/>
          <p:nvPr/>
        </p:nvGrpSpPr>
        <p:grpSpPr>
          <a:xfrm>
            <a:off x="9648192" y="5779707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480C9F0F-9D60-4CFA-BB25-C13523ED70F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39">
              <a:extLst>
                <a:ext uri="{FF2B5EF4-FFF2-40B4-BE49-F238E27FC236}">
                  <a16:creationId xmlns:a16="http://schemas.microsoft.com/office/drawing/2014/main" id="{5536FBAA-5730-474F-AF11-538EF049C19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E52CBC73-EBBB-4AC5-99FC-A8663B24273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Straight Connector 5">
            <a:extLst>
              <a:ext uri="{FF2B5EF4-FFF2-40B4-BE49-F238E27FC236}">
                <a16:creationId xmlns:a16="http://schemas.microsoft.com/office/drawing/2014/main" id="{EB01D0C5-FF53-4EA0-ADC9-868B6C9BCA08}"/>
              </a:ext>
            </a:extLst>
          </p:cNvPr>
          <p:cNvCxnSpPr>
            <a:cxnSpLocks/>
          </p:cNvCxnSpPr>
          <p:nvPr/>
        </p:nvCxnSpPr>
        <p:spPr>
          <a:xfrm>
            <a:off x="979352" y="4563051"/>
            <a:ext cx="2052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">
            <a:extLst>
              <a:ext uri="{FF2B5EF4-FFF2-40B4-BE49-F238E27FC236}">
                <a16:creationId xmlns:a16="http://schemas.microsoft.com/office/drawing/2014/main" id="{48319710-47F4-4540-AE57-63DEA743B762}"/>
              </a:ext>
            </a:extLst>
          </p:cNvPr>
          <p:cNvCxnSpPr>
            <a:cxnSpLocks/>
          </p:cNvCxnSpPr>
          <p:nvPr/>
        </p:nvCxnSpPr>
        <p:spPr>
          <a:xfrm>
            <a:off x="979352" y="6216111"/>
            <a:ext cx="2052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6D04D690-39FA-4A1E-9318-ED7F1D9B7CA6}"/>
              </a:ext>
            </a:extLst>
          </p:cNvPr>
          <p:cNvSpPr txBox="1">
            <a:spLocks/>
          </p:cNvSpPr>
          <p:nvPr/>
        </p:nvSpPr>
        <p:spPr>
          <a:xfrm>
            <a:off x="993532" y="4172181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CBFC1F73-F2C9-4A39-8A9C-9E6E5B134DF3}"/>
              </a:ext>
            </a:extLst>
          </p:cNvPr>
          <p:cNvSpPr txBox="1">
            <a:spLocks/>
          </p:cNvSpPr>
          <p:nvPr/>
        </p:nvSpPr>
        <p:spPr>
          <a:xfrm>
            <a:off x="979266" y="4604229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1"/>
                </a:solidFill>
              </a:rPr>
              <a:t>Director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04E224-D237-4981-8256-78FF16DF0B2D}"/>
              </a:ext>
            </a:extLst>
          </p:cNvPr>
          <p:cNvSpPr txBox="1"/>
          <p:nvPr/>
        </p:nvSpPr>
        <p:spPr>
          <a:xfrm>
            <a:off x="993532" y="4927750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15">
            <a:extLst>
              <a:ext uri="{FF2B5EF4-FFF2-40B4-BE49-F238E27FC236}">
                <a16:creationId xmlns:a16="http://schemas.microsoft.com/office/drawing/2014/main" id="{F96ED3D2-F493-407B-9E0D-269662428AC3}"/>
              </a:ext>
            </a:extLst>
          </p:cNvPr>
          <p:cNvGrpSpPr/>
          <p:nvPr/>
        </p:nvGrpSpPr>
        <p:grpSpPr>
          <a:xfrm>
            <a:off x="1468202" y="5779707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4FD2C49C-495A-48A4-9C79-44A74C78831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2558ED29-FD34-455E-94C7-E06AB7F1B63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1CCE56E9-B4B9-49B8-94E4-1054C795C09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id="{1390D576-970E-4828-92BC-A376616ABC5E}"/>
              </a:ext>
            </a:extLst>
          </p:cNvPr>
          <p:cNvSpPr>
            <a:spLocks noGrp="1"/>
          </p:cNvSpPr>
          <p:nvPr>
            <p:ph type="pic" idx="42"/>
          </p:nvPr>
        </p:nvSpPr>
        <p:spPr/>
      </p:sp>
      <p:sp>
        <p:nvSpPr>
          <p:cNvPr id="42" name="그림 개체 틀 41">
            <a:extLst>
              <a:ext uri="{FF2B5EF4-FFF2-40B4-BE49-F238E27FC236}">
                <a16:creationId xmlns:a16="http://schemas.microsoft.com/office/drawing/2014/main" id="{34DD8FC1-9958-4A0E-A4BF-AA57320A1BF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45" name="그림 개체 틀 44">
            <a:extLst>
              <a:ext uri="{FF2B5EF4-FFF2-40B4-BE49-F238E27FC236}">
                <a16:creationId xmlns:a16="http://schemas.microsoft.com/office/drawing/2014/main" id="{9D5238C2-6C48-4A75-9019-CBD7ABC3DBA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48" name="그림 개체 틀 47">
            <a:extLst>
              <a:ext uri="{FF2B5EF4-FFF2-40B4-BE49-F238E27FC236}">
                <a16:creationId xmlns:a16="http://schemas.microsoft.com/office/drawing/2014/main" id="{73D6B838-C1B3-4DAA-A2C1-DAFDD08012D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E27BEA73-C703-456A-8FC3-511026102B40}"/>
              </a:ext>
            </a:extLst>
          </p:cNvPr>
          <p:cNvGrpSpPr/>
          <p:nvPr/>
        </p:nvGrpSpPr>
        <p:grpSpPr>
          <a:xfrm flipH="1">
            <a:off x="3731781" y="1698954"/>
            <a:ext cx="4734219" cy="4623159"/>
            <a:chOff x="924229" y="1606109"/>
            <a:chExt cx="4734219" cy="4623159"/>
          </a:xfrm>
        </p:grpSpPr>
        <p:sp>
          <p:nvSpPr>
            <p:cNvPr id="4" name="Block Arc 23">
              <a:extLst>
                <a:ext uri="{FF2B5EF4-FFF2-40B4-BE49-F238E27FC236}">
                  <a16:creationId xmlns:a16="http://schemas.microsoft.com/office/drawing/2014/main" id="{6B8DCDD5-23A5-49A1-8AB6-4DFB338AB926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24">
              <a:extLst>
                <a:ext uri="{FF2B5EF4-FFF2-40B4-BE49-F238E27FC236}">
                  <a16:creationId xmlns:a16="http://schemas.microsoft.com/office/drawing/2014/main" id="{5FCD4329-7E75-4854-82DE-48A6F4FBDF6C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25">
              <a:extLst>
                <a:ext uri="{FF2B5EF4-FFF2-40B4-BE49-F238E27FC236}">
                  <a16:creationId xmlns:a16="http://schemas.microsoft.com/office/drawing/2014/main" id="{2FE44F22-D4CC-4030-ACF8-B0B36E2DF6BC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2D7611B7-1C44-4EC0-B657-E559078FC0D5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06A87DE3-FA2B-4B7B-A7E9-CE2284009677}"/>
              </a:ext>
            </a:extLst>
          </p:cNvPr>
          <p:cNvGrpSpPr/>
          <p:nvPr/>
        </p:nvGrpSpPr>
        <p:grpSpPr>
          <a:xfrm>
            <a:off x="8314376" y="1962721"/>
            <a:ext cx="2840856" cy="911409"/>
            <a:chOff x="4965552" y="1736224"/>
            <a:chExt cx="3484978" cy="9114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206236-ABA6-4FB8-B0FC-733ECECE81F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4ED477-338A-464F-88D3-7847C8E5997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0">
            <a:extLst>
              <a:ext uri="{FF2B5EF4-FFF2-40B4-BE49-F238E27FC236}">
                <a16:creationId xmlns:a16="http://schemas.microsoft.com/office/drawing/2014/main" id="{90CC7FA9-54F4-4530-9989-331EBFCF434A}"/>
              </a:ext>
            </a:extLst>
          </p:cNvPr>
          <p:cNvGrpSpPr/>
          <p:nvPr/>
        </p:nvGrpSpPr>
        <p:grpSpPr>
          <a:xfrm>
            <a:off x="8744752" y="3598789"/>
            <a:ext cx="2840856" cy="911409"/>
            <a:chOff x="4965552" y="1736224"/>
            <a:chExt cx="3484978" cy="9114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C57A77-B7FC-449A-A67B-C31E2204A80C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0EFDC0-265C-47F6-8738-5892842CA7B3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3">
            <a:extLst>
              <a:ext uri="{FF2B5EF4-FFF2-40B4-BE49-F238E27FC236}">
                <a16:creationId xmlns:a16="http://schemas.microsoft.com/office/drawing/2014/main" id="{B27F5A0D-A920-4846-89EB-D32372780254}"/>
              </a:ext>
            </a:extLst>
          </p:cNvPr>
          <p:cNvGrpSpPr/>
          <p:nvPr/>
        </p:nvGrpSpPr>
        <p:grpSpPr>
          <a:xfrm>
            <a:off x="8314376" y="5234857"/>
            <a:ext cx="2840856" cy="911409"/>
            <a:chOff x="4965552" y="1736224"/>
            <a:chExt cx="3484978" cy="9114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2F86ED-031B-4807-8BFE-2F58F0990892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772579-0F35-4DC7-BDB5-CF849491307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6">
            <a:extLst>
              <a:ext uri="{FF2B5EF4-FFF2-40B4-BE49-F238E27FC236}">
                <a16:creationId xmlns:a16="http://schemas.microsoft.com/office/drawing/2014/main" id="{D66B2BB0-C197-48B0-84CE-49CBD4721424}"/>
              </a:ext>
            </a:extLst>
          </p:cNvPr>
          <p:cNvGrpSpPr/>
          <p:nvPr/>
        </p:nvGrpSpPr>
        <p:grpSpPr>
          <a:xfrm flipH="1">
            <a:off x="1036768" y="1962721"/>
            <a:ext cx="2840856" cy="911409"/>
            <a:chOff x="4965552" y="1736224"/>
            <a:chExt cx="3484978" cy="9114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E838FD-5C50-476B-A08F-265296E4953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412FE2-C28C-4C17-87BC-BC31282A167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9">
            <a:extLst>
              <a:ext uri="{FF2B5EF4-FFF2-40B4-BE49-F238E27FC236}">
                <a16:creationId xmlns:a16="http://schemas.microsoft.com/office/drawing/2014/main" id="{774EDB5D-F343-4804-B8CB-2A8B2D236EC6}"/>
              </a:ext>
            </a:extLst>
          </p:cNvPr>
          <p:cNvGrpSpPr/>
          <p:nvPr/>
        </p:nvGrpSpPr>
        <p:grpSpPr>
          <a:xfrm flipH="1">
            <a:off x="606392" y="3598789"/>
            <a:ext cx="2840856" cy="911409"/>
            <a:chOff x="4965552" y="1736224"/>
            <a:chExt cx="3484978" cy="9114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80A9A6-53E6-4C17-B889-E4FEA7A4A559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267CFC-E19F-4C39-B165-02421C1CEAD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2">
            <a:extLst>
              <a:ext uri="{FF2B5EF4-FFF2-40B4-BE49-F238E27FC236}">
                <a16:creationId xmlns:a16="http://schemas.microsoft.com/office/drawing/2014/main" id="{4E03588F-3A2F-40D5-B81E-F23C61EE1A42}"/>
              </a:ext>
            </a:extLst>
          </p:cNvPr>
          <p:cNvGrpSpPr/>
          <p:nvPr/>
        </p:nvGrpSpPr>
        <p:grpSpPr>
          <a:xfrm flipH="1">
            <a:off x="1036768" y="5234857"/>
            <a:ext cx="2840856" cy="911409"/>
            <a:chOff x="4965552" y="1736224"/>
            <a:chExt cx="3484978" cy="91140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0177B1-DC38-405C-AB3F-1C2B896B2999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7081A7-F608-41E3-886C-F4082864C64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9">
            <a:extLst>
              <a:ext uri="{FF2B5EF4-FFF2-40B4-BE49-F238E27FC236}">
                <a16:creationId xmlns:a16="http://schemas.microsoft.com/office/drawing/2014/main" id="{FE9A15FC-2CDE-48AE-8F4A-AB2E9EDB7F91}"/>
              </a:ext>
            </a:extLst>
          </p:cNvPr>
          <p:cNvGrpSpPr/>
          <p:nvPr/>
        </p:nvGrpSpPr>
        <p:grpSpPr>
          <a:xfrm>
            <a:off x="3731781" y="1751706"/>
            <a:ext cx="4734219" cy="4623159"/>
            <a:chOff x="924229" y="1606109"/>
            <a:chExt cx="4734219" cy="4623159"/>
          </a:xfrm>
        </p:grpSpPr>
        <p:sp>
          <p:nvSpPr>
            <p:cNvPr id="27" name="Block Arc 46">
              <a:extLst>
                <a:ext uri="{FF2B5EF4-FFF2-40B4-BE49-F238E27FC236}">
                  <a16:creationId xmlns:a16="http://schemas.microsoft.com/office/drawing/2014/main" id="{859247DB-2D5C-4797-99DC-8870F87DF839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47">
              <a:extLst>
                <a:ext uri="{FF2B5EF4-FFF2-40B4-BE49-F238E27FC236}">
                  <a16:creationId xmlns:a16="http://schemas.microsoft.com/office/drawing/2014/main" id="{D05C5031-1375-4713-95A1-BD313514766A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48">
              <a:extLst>
                <a:ext uri="{FF2B5EF4-FFF2-40B4-BE49-F238E27FC236}">
                  <a16:creationId xmlns:a16="http://schemas.microsoft.com/office/drawing/2014/main" id="{08BB68CF-6AD0-4299-8062-7C076EF8BA84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314F792E-5711-4906-82BF-096ABCA311A1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1" name="Group 152">
            <a:extLst>
              <a:ext uri="{FF2B5EF4-FFF2-40B4-BE49-F238E27FC236}">
                <a16:creationId xmlns:a16="http://schemas.microsoft.com/office/drawing/2014/main" id="{22EDEDB4-A42D-45EE-BD35-EBD901EE5756}"/>
              </a:ext>
            </a:extLst>
          </p:cNvPr>
          <p:cNvGrpSpPr/>
          <p:nvPr/>
        </p:nvGrpSpPr>
        <p:grpSpPr>
          <a:xfrm>
            <a:off x="4484016" y="2796393"/>
            <a:ext cx="1619562" cy="2691554"/>
            <a:chOff x="1473162" y="3843076"/>
            <a:chExt cx="1719191" cy="2857126"/>
          </a:xfrm>
        </p:grpSpPr>
        <p:sp>
          <p:nvSpPr>
            <p:cNvPr id="32" name="Freeform: Shape 153">
              <a:extLst>
                <a:ext uri="{FF2B5EF4-FFF2-40B4-BE49-F238E27FC236}">
                  <a16:creationId xmlns:a16="http://schemas.microsoft.com/office/drawing/2014/main" id="{A3E4ADC8-286A-40CC-81DF-D629334D727D}"/>
                </a:ext>
              </a:extLst>
            </p:cNvPr>
            <p:cNvSpPr/>
            <p:nvPr/>
          </p:nvSpPr>
          <p:spPr>
            <a:xfrm>
              <a:off x="1552741" y="5141363"/>
              <a:ext cx="807883" cy="838370"/>
            </a:xfrm>
            <a:custGeom>
              <a:avLst/>
              <a:gdLst>
                <a:gd name="connsiteX0" fmla="*/ 810289 w 807883"/>
                <a:gd name="connsiteY0" fmla="*/ 183404 h 838369"/>
                <a:gd name="connsiteX1" fmla="*/ 810289 w 807883"/>
                <a:gd name="connsiteY1" fmla="*/ 822090 h 838369"/>
                <a:gd name="connsiteX2" fmla="*/ 792252 w 807883"/>
                <a:gd name="connsiteY2" fmla="*/ 839619 h 838369"/>
                <a:gd name="connsiteX3" fmla="*/ 713496 w 807883"/>
                <a:gd name="connsiteY3" fmla="*/ 839619 h 838369"/>
                <a:gd name="connsiteX4" fmla="*/ 649983 w 807883"/>
                <a:gd name="connsiteY4" fmla="*/ 829711 h 838369"/>
                <a:gd name="connsiteX5" fmla="*/ 621529 w 807883"/>
                <a:gd name="connsiteY5" fmla="*/ 773312 h 838369"/>
                <a:gd name="connsiteX6" fmla="*/ 622291 w 807883"/>
                <a:gd name="connsiteY6" fmla="*/ 449650 h 838369"/>
                <a:gd name="connsiteX7" fmla="*/ 610097 w 807883"/>
                <a:gd name="connsiteY7" fmla="*/ 437964 h 838369"/>
                <a:gd name="connsiteX8" fmla="*/ 405331 w 807883"/>
                <a:gd name="connsiteY8" fmla="*/ 417132 h 838369"/>
                <a:gd name="connsiteX9" fmla="*/ 211490 w 807883"/>
                <a:gd name="connsiteY9" fmla="*/ 324149 h 838369"/>
                <a:gd name="connsiteX10" fmla="*/ 3422 w 807883"/>
                <a:gd name="connsiteY10" fmla="*/ 70351 h 838369"/>
                <a:gd name="connsiteX11" fmla="*/ 4946 w 807883"/>
                <a:gd name="connsiteY11" fmla="*/ 56887 h 838369"/>
                <a:gd name="connsiteX12" fmla="*/ 22476 w 807883"/>
                <a:gd name="connsiteY12" fmla="*/ 44946 h 838369"/>
                <a:gd name="connsiteX13" fmla="*/ 104789 w 807883"/>
                <a:gd name="connsiteY13" fmla="*/ 6076 h 838369"/>
                <a:gd name="connsiteX14" fmla="*/ 116983 w 807883"/>
                <a:gd name="connsiteY14" fmla="*/ 3028 h 838369"/>
                <a:gd name="connsiteX15" fmla="*/ 134767 w 807883"/>
                <a:gd name="connsiteY15" fmla="*/ 9125 h 838369"/>
                <a:gd name="connsiteX16" fmla="*/ 317176 w 807883"/>
                <a:gd name="connsiteY16" fmla="*/ 221258 h 838369"/>
                <a:gd name="connsiteX17" fmla="*/ 585200 w 807883"/>
                <a:gd name="connsiteY17" fmla="*/ 293155 h 838369"/>
                <a:gd name="connsiteX18" fmla="*/ 589011 w 807883"/>
                <a:gd name="connsiteY18" fmla="*/ 292901 h 838369"/>
                <a:gd name="connsiteX19" fmla="*/ 620005 w 807883"/>
                <a:gd name="connsiteY19" fmla="*/ 287311 h 838369"/>
                <a:gd name="connsiteX20" fmla="*/ 629659 w 807883"/>
                <a:gd name="connsiteY20" fmla="*/ 260382 h 838369"/>
                <a:gd name="connsiteX21" fmla="*/ 752620 w 807883"/>
                <a:gd name="connsiteY21" fmla="*/ 144280 h 838369"/>
                <a:gd name="connsiteX22" fmla="*/ 763798 w 807883"/>
                <a:gd name="connsiteY22" fmla="*/ 143010 h 838369"/>
                <a:gd name="connsiteX23" fmla="*/ 779549 w 807883"/>
                <a:gd name="connsiteY23" fmla="*/ 144789 h 838369"/>
                <a:gd name="connsiteX24" fmla="*/ 810289 w 807883"/>
                <a:gd name="connsiteY24" fmla="*/ 183404 h 8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07883" h="838369">
                  <a:moveTo>
                    <a:pt x="810289" y="183404"/>
                  </a:moveTo>
                  <a:cubicBezTo>
                    <a:pt x="810289" y="396299"/>
                    <a:pt x="810289" y="609194"/>
                    <a:pt x="810289" y="822090"/>
                  </a:cubicBezTo>
                  <a:cubicBezTo>
                    <a:pt x="810289" y="839619"/>
                    <a:pt x="810289" y="839619"/>
                    <a:pt x="792252" y="839619"/>
                  </a:cubicBezTo>
                  <a:cubicBezTo>
                    <a:pt x="766084" y="839619"/>
                    <a:pt x="739663" y="839365"/>
                    <a:pt x="713496" y="839619"/>
                  </a:cubicBezTo>
                  <a:cubicBezTo>
                    <a:pt x="691647" y="839873"/>
                    <a:pt x="670815" y="836316"/>
                    <a:pt x="649983" y="829711"/>
                  </a:cubicBezTo>
                  <a:cubicBezTo>
                    <a:pt x="626864" y="817771"/>
                    <a:pt x="621275" y="798717"/>
                    <a:pt x="621529" y="773312"/>
                  </a:cubicBezTo>
                  <a:cubicBezTo>
                    <a:pt x="622799" y="665340"/>
                    <a:pt x="622037" y="557622"/>
                    <a:pt x="622291" y="449650"/>
                  </a:cubicBezTo>
                  <a:cubicBezTo>
                    <a:pt x="622291" y="439742"/>
                    <a:pt x="619243" y="437710"/>
                    <a:pt x="610097" y="437964"/>
                  </a:cubicBezTo>
                  <a:cubicBezTo>
                    <a:pt x="540995" y="440758"/>
                    <a:pt x="472401" y="434915"/>
                    <a:pt x="405331" y="417132"/>
                  </a:cubicBezTo>
                  <a:cubicBezTo>
                    <a:pt x="334959" y="398332"/>
                    <a:pt x="270430" y="367084"/>
                    <a:pt x="211490" y="324149"/>
                  </a:cubicBezTo>
                  <a:cubicBezTo>
                    <a:pt x="120286" y="257587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5367" y="-2307"/>
                    <a:pt x="129940" y="-783"/>
                    <a:pt x="134767" y="9125"/>
                  </a:cubicBezTo>
                  <a:cubicBezTo>
                    <a:pt x="177701" y="95249"/>
                    <a:pt x="235371" y="168669"/>
                    <a:pt x="317176" y="221258"/>
                  </a:cubicBezTo>
                  <a:cubicBezTo>
                    <a:pt x="398726" y="273847"/>
                    <a:pt x="488152" y="297981"/>
                    <a:pt x="585200" y="293155"/>
                  </a:cubicBezTo>
                  <a:cubicBezTo>
                    <a:pt x="586470" y="293155"/>
                    <a:pt x="587740" y="293155"/>
                    <a:pt x="589011" y="292901"/>
                  </a:cubicBezTo>
                  <a:cubicBezTo>
                    <a:pt x="599427" y="291122"/>
                    <a:pt x="610605" y="291122"/>
                    <a:pt x="620005" y="287311"/>
                  </a:cubicBezTo>
                  <a:cubicBezTo>
                    <a:pt x="631183" y="282738"/>
                    <a:pt x="627118" y="269528"/>
                    <a:pt x="629659" y="260382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lose/>
                </a:path>
              </a:pathLst>
            </a:custGeom>
            <a:solidFill>
              <a:srgbClr val="3AB4E8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54">
              <a:extLst>
                <a:ext uri="{FF2B5EF4-FFF2-40B4-BE49-F238E27FC236}">
                  <a16:creationId xmlns:a16="http://schemas.microsoft.com/office/drawing/2014/main" id="{0553A971-B80E-44CD-9F8B-D9D8375721C4}"/>
                </a:ext>
              </a:extLst>
            </p:cNvPr>
            <p:cNvSpPr/>
            <p:nvPr/>
          </p:nvSpPr>
          <p:spPr>
            <a:xfrm>
              <a:off x="2579466" y="5285136"/>
              <a:ext cx="500481" cy="769776"/>
            </a:xfrm>
            <a:custGeom>
              <a:avLst/>
              <a:gdLst>
                <a:gd name="connsiteX0" fmla="*/ 88680 w 500481"/>
                <a:gd name="connsiteY0" fmla="*/ 695847 h 769775"/>
                <a:gd name="connsiteX1" fmla="*/ 11448 w 500481"/>
                <a:gd name="connsiteY1" fmla="*/ 695847 h 769775"/>
                <a:gd name="connsiteX2" fmla="*/ 16 w 500481"/>
                <a:gd name="connsiteY2" fmla="*/ 684415 h 769775"/>
                <a:gd name="connsiteX3" fmla="*/ 270 w 500481"/>
                <a:gd name="connsiteY3" fmla="*/ 544940 h 769775"/>
                <a:gd name="connsiteX4" fmla="*/ 270 w 500481"/>
                <a:gd name="connsiteY4" fmla="*/ 40140 h 769775"/>
                <a:gd name="connsiteX5" fmla="*/ 33042 w 500481"/>
                <a:gd name="connsiteY5" fmla="*/ 0 h 769775"/>
                <a:gd name="connsiteX6" fmla="*/ 164387 w 500481"/>
                <a:gd name="connsiteY6" fmla="*/ 123723 h 769775"/>
                <a:gd name="connsiteX7" fmla="*/ 176327 w 500481"/>
                <a:gd name="connsiteY7" fmla="*/ 137442 h 769775"/>
                <a:gd name="connsiteX8" fmla="*/ 403449 w 500481"/>
                <a:gd name="connsiteY8" fmla="*/ 244143 h 769775"/>
                <a:gd name="connsiteX9" fmla="*/ 490843 w 500481"/>
                <a:gd name="connsiteY9" fmla="*/ 351607 h 769775"/>
                <a:gd name="connsiteX10" fmla="*/ 482713 w 500481"/>
                <a:gd name="connsiteY10" fmla="*/ 481935 h 769775"/>
                <a:gd name="connsiteX11" fmla="*/ 347812 w 500481"/>
                <a:gd name="connsiteY11" fmla="*/ 759614 h 769775"/>
                <a:gd name="connsiteX12" fmla="*/ 325202 w 500481"/>
                <a:gd name="connsiteY12" fmla="*/ 766981 h 769775"/>
                <a:gd name="connsiteX13" fmla="*/ 320375 w 500481"/>
                <a:gd name="connsiteY13" fmla="*/ 765965 h 769775"/>
                <a:gd name="connsiteX14" fmla="*/ 216467 w 500481"/>
                <a:gd name="connsiteY14" fmla="*/ 709057 h 769775"/>
                <a:gd name="connsiteX15" fmla="*/ 203511 w 500481"/>
                <a:gd name="connsiteY15" fmla="*/ 695339 h 769775"/>
                <a:gd name="connsiteX16" fmla="*/ 212403 w 500481"/>
                <a:gd name="connsiteY16" fmla="*/ 677301 h 769775"/>
                <a:gd name="connsiteX17" fmla="*/ 340445 w 500481"/>
                <a:gd name="connsiteY17" fmla="*/ 414612 h 769775"/>
                <a:gd name="connsiteX18" fmla="*/ 338920 w 500481"/>
                <a:gd name="connsiteY18" fmla="*/ 398353 h 769775"/>
                <a:gd name="connsiteX19" fmla="*/ 289634 w 500481"/>
                <a:gd name="connsiteY19" fmla="*/ 357196 h 769775"/>
                <a:gd name="connsiteX20" fmla="*/ 181154 w 500481"/>
                <a:gd name="connsiteY20" fmla="*/ 305624 h 769775"/>
                <a:gd name="connsiteX21" fmla="*/ 170738 w 500481"/>
                <a:gd name="connsiteY21" fmla="*/ 312737 h 769775"/>
                <a:gd name="connsiteX22" fmla="*/ 172008 w 500481"/>
                <a:gd name="connsiteY22" fmla="*/ 642750 h 769775"/>
                <a:gd name="connsiteX23" fmla="*/ 128058 w 500481"/>
                <a:gd name="connsiteY23" fmla="*/ 690766 h 769775"/>
                <a:gd name="connsiteX24" fmla="*/ 88680 w 500481"/>
                <a:gd name="connsiteY24" fmla="*/ 695847 h 76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481" h="769775">
                  <a:moveTo>
                    <a:pt x="88680" y="695847"/>
                  </a:moveTo>
                  <a:cubicBezTo>
                    <a:pt x="62766" y="695847"/>
                    <a:pt x="37107" y="695339"/>
                    <a:pt x="11448" y="695847"/>
                  </a:cubicBezTo>
                  <a:cubicBezTo>
                    <a:pt x="2556" y="696101"/>
                    <a:pt x="-238" y="693306"/>
                    <a:pt x="16" y="684415"/>
                  </a:cubicBezTo>
                  <a:cubicBezTo>
                    <a:pt x="270" y="637923"/>
                    <a:pt x="270" y="591432"/>
                    <a:pt x="270" y="544940"/>
                  </a:cubicBezTo>
                  <a:cubicBezTo>
                    <a:pt x="270" y="376758"/>
                    <a:pt x="270" y="208322"/>
                    <a:pt x="270" y="40140"/>
                  </a:cubicBezTo>
                  <a:cubicBezTo>
                    <a:pt x="4589" y="21340"/>
                    <a:pt x="19070" y="10924"/>
                    <a:pt x="33042" y="0"/>
                  </a:cubicBezTo>
                  <a:cubicBezTo>
                    <a:pt x="99604" y="11686"/>
                    <a:pt x="148636" y="53859"/>
                    <a:pt x="164387" y="123723"/>
                  </a:cubicBezTo>
                  <a:cubicBezTo>
                    <a:pt x="166165" y="131345"/>
                    <a:pt x="168706" y="134901"/>
                    <a:pt x="176327" y="137442"/>
                  </a:cubicBezTo>
                  <a:cubicBezTo>
                    <a:pt x="256353" y="163863"/>
                    <a:pt x="334855" y="193841"/>
                    <a:pt x="403449" y="244143"/>
                  </a:cubicBezTo>
                  <a:cubicBezTo>
                    <a:pt x="441811" y="272089"/>
                    <a:pt x="474076" y="305370"/>
                    <a:pt x="490843" y="351607"/>
                  </a:cubicBezTo>
                  <a:cubicBezTo>
                    <a:pt x="507102" y="396320"/>
                    <a:pt x="502275" y="439255"/>
                    <a:pt x="482713" y="481935"/>
                  </a:cubicBezTo>
                  <a:cubicBezTo>
                    <a:pt x="439779" y="575426"/>
                    <a:pt x="394303" y="667901"/>
                    <a:pt x="347812" y="759614"/>
                  </a:cubicBezTo>
                  <a:cubicBezTo>
                    <a:pt x="341715" y="771808"/>
                    <a:pt x="335109" y="772316"/>
                    <a:pt x="325202" y="766981"/>
                  </a:cubicBezTo>
                  <a:cubicBezTo>
                    <a:pt x="323423" y="766981"/>
                    <a:pt x="321899" y="766727"/>
                    <a:pt x="320375" y="765965"/>
                  </a:cubicBezTo>
                  <a:cubicBezTo>
                    <a:pt x="285824" y="746911"/>
                    <a:pt x="250510" y="729381"/>
                    <a:pt x="216467" y="709057"/>
                  </a:cubicBezTo>
                  <a:cubicBezTo>
                    <a:pt x="214689" y="701690"/>
                    <a:pt x="201478" y="704485"/>
                    <a:pt x="203511" y="695339"/>
                  </a:cubicBezTo>
                  <a:cubicBezTo>
                    <a:pt x="204781" y="688987"/>
                    <a:pt x="209354" y="683144"/>
                    <a:pt x="212403" y="677301"/>
                  </a:cubicBezTo>
                  <a:cubicBezTo>
                    <a:pt x="257370" y="590923"/>
                    <a:pt x="299796" y="503276"/>
                    <a:pt x="340445" y="414612"/>
                  </a:cubicBezTo>
                  <a:cubicBezTo>
                    <a:pt x="343239" y="408260"/>
                    <a:pt x="342985" y="403942"/>
                    <a:pt x="338920" y="398353"/>
                  </a:cubicBezTo>
                  <a:cubicBezTo>
                    <a:pt x="325964" y="380315"/>
                    <a:pt x="307926" y="368629"/>
                    <a:pt x="289634" y="357196"/>
                  </a:cubicBezTo>
                  <a:cubicBezTo>
                    <a:pt x="255337" y="336110"/>
                    <a:pt x="218500" y="320613"/>
                    <a:pt x="181154" y="305624"/>
                  </a:cubicBezTo>
                  <a:cubicBezTo>
                    <a:pt x="174041" y="302829"/>
                    <a:pt x="170484" y="303591"/>
                    <a:pt x="170738" y="312737"/>
                  </a:cubicBezTo>
                  <a:cubicBezTo>
                    <a:pt x="171500" y="422742"/>
                    <a:pt x="169468" y="532746"/>
                    <a:pt x="172008" y="642750"/>
                  </a:cubicBezTo>
                  <a:cubicBezTo>
                    <a:pt x="172517" y="665869"/>
                    <a:pt x="155749" y="684922"/>
                    <a:pt x="128058" y="690766"/>
                  </a:cubicBezTo>
                  <a:cubicBezTo>
                    <a:pt x="114593" y="693052"/>
                    <a:pt x="101636" y="694068"/>
                    <a:pt x="88680" y="695847"/>
                  </a:cubicBezTo>
                  <a:close/>
                </a:path>
              </a:pathLst>
            </a:custGeom>
            <a:solidFill>
              <a:srgbClr val="3AB4E8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55">
              <a:extLst>
                <a:ext uri="{FF2B5EF4-FFF2-40B4-BE49-F238E27FC236}">
                  <a16:creationId xmlns:a16="http://schemas.microsoft.com/office/drawing/2014/main" id="{CAC3046B-064A-4C80-BED6-D9868E569985}"/>
                </a:ext>
              </a:extLst>
            </p:cNvPr>
            <p:cNvSpPr/>
            <p:nvPr/>
          </p:nvSpPr>
          <p:spPr>
            <a:xfrm>
              <a:off x="2202724" y="5291850"/>
              <a:ext cx="505562" cy="1206744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rgbClr val="A1D2F4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56">
              <a:extLst>
                <a:ext uri="{FF2B5EF4-FFF2-40B4-BE49-F238E27FC236}">
                  <a16:creationId xmlns:a16="http://schemas.microsoft.com/office/drawing/2014/main" id="{D2B2646E-95F3-4C82-A992-E9DF299AF70C}"/>
                </a:ext>
              </a:extLst>
            </p:cNvPr>
            <p:cNvSpPr/>
            <p:nvPr/>
          </p:nvSpPr>
          <p:spPr>
            <a:xfrm>
              <a:off x="1767125" y="3843076"/>
              <a:ext cx="1425228" cy="1501444"/>
            </a:xfrm>
            <a:custGeom>
              <a:avLst/>
              <a:gdLst>
                <a:gd name="connsiteX0" fmla="*/ 1412426 w 1425228"/>
                <a:gd name="connsiteY0" fmla="*/ 794228 h 1501443"/>
                <a:gd name="connsiteX1" fmla="*/ 1338243 w 1425228"/>
                <a:gd name="connsiteY1" fmla="*/ 755612 h 1501443"/>
                <a:gd name="connsiteX2" fmla="*/ 1340276 w 1425228"/>
                <a:gd name="connsiteY2" fmla="*/ 681938 h 1501443"/>
                <a:gd name="connsiteX3" fmla="*/ 1344340 w 1425228"/>
                <a:gd name="connsiteY3" fmla="*/ 555166 h 1501443"/>
                <a:gd name="connsiteX4" fmla="*/ 1315887 w 1425228"/>
                <a:gd name="connsiteY4" fmla="*/ 347098 h 1501443"/>
                <a:gd name="connsiteX5" fmla="*/ 879172 w 1425228"/>
                <a:gd name="connsiteY5" fmla="*/ 10226 h 1501443"/>
                <a:gd name="connsiteX6" fmla="*/ 625629 w 1425228"/>
                <a:gd name="connsiteY6" fmla="*/ 64 h 1501443"/>
                <a:gd name="connsiteX7" fmla="*/ 406129 w 1425228"/>
                <a:gd name="connsiteY7" fmla="*/ 49350 h 1501443"/>
                <a:gd name="connsiteX8" fmla="*/ 144964 w 1425228"/>
                <a:gd name="connsiteY8" fmla="*/ 310769 h 1501443"/>
                <a:gd name="connsiteX9" fmla="*/ 103553 w 1425228"/>
                <a:gd name="connsiteY9" fmla="*/ 516804 h 1501443"/>
                <a:gd name="connsiteX10" fmla="*/ 97456 w 1425228"/>
                <a:gd name="connsiteY10" fmla="*/ 714710 h 1501443"/>
                <a:gd name="connsiteX11" fmla="*/ 97456 w 1425228"/>
                <a:gd name="connsiteY11" fmla="*/ 714710 h 1501443"/>
                <a:gd name="connsiteX12" fmla="*/ 97456 w 1425228"/>
                <a:gd name="connsiteY12" fmla="*/ 714710 h 1501443"/>
                <a:gd name="connsiteX13" fmla="*/ 2187 w 1425228"/>
                <a:gd name="connsiteY13" fmla="*/ 800834 h 1501443"/>
                <a:gd name="connsiteX14" fmla="*/ 154 w 1425228"/>
                <a:gd name="connsiteY14" fmla="*/ 906011 h 1501443"/>
                <a:gd name="connsiteX15" fmla="*/ 106348 w 1425228"/>
                <a:gd name="connsiteY15" fmla="*/ 988578 h 1501443"/>
                <a:gd name="connsiteX16" fmla="*/ 128705 w 1425228"/>
                <a:gd name="connsiteY16" fmla="*/ 1003821 h 1501443"/>
                <a:gd name="connsiteX17" fmla="*/ 129721 w 1425228"/>
                <a:gd name="connsiteY17" fmla="*/ 1012713 h 1501443"/>
                <a:gd name="connsiteX18" fmla="*/ 181039 w 1425228"/>
                <a:gd name="connsiteY18" fmla="*/ 1134657 h 1501443"/>
                <a:gd name="connsiteX19" fmla="*/ 292314 w 1425228"/>
                <a:gd name="connsiteY19" fmla="*/ 1266510 h 1501443"/>
                <a:gd name="connsiteX20" fmla="*/ 384026 w 1425228"/>
                <a:gd name="connsiteY20" fmla="*/ 1327990 h 1501443"/>
                <a:gd name="connsiteX21" fmla="*/ 461512 w 1425228"/>
                <a:gd name="connsiteY21" fmla="*/ 1361017 h 1501443"/>
                <a:gd name="connsiteX22" fmla="*/ 619278 w 1425228"/>
                <a:gd name="connsiteY22" fmla="*/ 1385914 h 1501443"/>
                <a:gd name="connsiteX23" fmla="*/ 628932 w 1425228"/>
                <a:gd name="connsiteY23" fmla="*/ 1395314 h 1501443"/>
                <a:gd name="connsiteX24" fmla="*/ 628678 w 1425228"/>
                <a:gd name="connsiteY24" fmla="*/ 1437232 h 1501443"/>
                <a:gd name="connsiteX25" fmla="*/ 639348 w 1425228"/>
                <a:gd name="connsiteY25" fmla="*/ 1483216 h 1501443"/>
                <a:gd name="connsiteX26" fmla="*/ 751639 w 1425228"/>
                <a:gd name="connsiteY26" fmla="*/ 1484740 h 1501443"/>
                <a:gd name="connsiteX27" fmla="*/ 763579 w 1425228"/>
                <a:gd name="connsiteY27" fmla="*/ 1436724 h 1501443"/>
                <a:gd name="connsiteX28" fmla="*/ 763325 w 1425228"/>
                <a:gd name="connsiteY28" fmla="*/ 1404968 h 1501443"/>
                <a:gd name="connsiteX29" fmla="*/ 777044 w 1425228"/>
                <a:gd name="connsiteY29" fmla="*/ 1390487 h 1501443"/>
                <a:gd name="connsiteX30" fmla="*/ 863167 w 1425228"/>
                <a:gd name="connsiteY30" fmla="*/ 1388709 h 1501443"/>
                <a:gd name="connsiteX31" fmla="*/ 1016614 w 1425228"/>
                <a:gd name="connsiteY31" fmla="*/ 1346536 h 1501443"/>
                <a:gd name="connsiteX32" fmla="*/ 1175651 w 1425228"/>
                <a:gd name="connsiteY32" fmla="*/ 1231959 h 1501443"/>
                <a:gd name="connsiteX33" fmla="*/ 1291244 w 1425228"/>
                <a:gd name="connsiteY33" fmla="*/ 1031766 h 1501443"/>
                <a:gd name="connsiteX34" fmla="*/ 1303184 w 1425228"/>
                <a:gd name="connsiteY34" fmla="*/ 1025161 h 1501443"/>
                <a:gd name="connsiteX35" fmla="*/ 1337735 w 1425228"/>
                <a:gd name="connsiteY35" fmla="*/ 1030496 h 1501443"/>
                <a:gd name="connsiteX36" fmla="*/ 1423605 w 1425228"/>
                <a:gd name="connsiteY36" fmla="*/ 944627 h 1501443"/>
                <a:gd name="connsiteX37" fmla="*/ 1425891 w 1425228"/>
                <a:gd name="connsiteY37" fmla="*/ 854693 h 1501443"/>
                <a:gd name="connsiteX38" fmla="*/ 1412426 w 1425228"/>
                <a:gd name="connsiteY38" fmla="*/ 794228 h 150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25228" h="1501443">
                  <a:moveTo>
                    <a:pt x="1412426" y="794228"/>
                  </a:moveTo>
                  <a:cubicBezTo>
                    <a:pt x="1394389" y="769331"/>
                    <a:pt x="1369746" y="755104"/>
                    <a:pt x="1338243" y="755612"/>
                  </a:cubicBezTo>
                  <a:cubicBezTo>
                    <a:pt x="1339005" y="730969"/>
                    <a:pt x="1339514" y="706581"/>
                    <a:pt x="1340276" y="681938"/>
                  </a:cubicBezTo>
                  <a:cubicBezTo>
                    <a:pt x="1341546" y="639765"/>
                    <a:pt x="1341546" y="597339"/>
                    <a:pt x="1344340" y="555166"/>
                  </a:cubicBezTo>
                  <a:cubicBezTo>
                    <a:pt x="1349167" y="483777"/>
                    <a:pt x="1343070" y="413405"/>
                    <a:pt x="1315887" y="347098"/>
                  </a:cubicBezTo>
                  <a:cubicBezTo>
                    <a:pt x="1235353" y="151224"/>
                    <a:pt x="1087495" y="39188"/>
                    <a:pt x="879172" y="10226"/>
                  </a:cubicBezTo>
                  <a:cubicBezTo>
                    <a:pt x="795590" y="-1461"/>
                    <a:pt x="710228" y="1588"/>
                    <a:pt x="625629" y="64"/>
                  </a:cubicBezTo>
                  <a:cubicBezTo>
                    <a:pt x="549160" y="-1207"/>
                    <a:pt x="475485" y="16577"/>
                    <a:pt x="406129" y="49350"/>
                  </a:cubicBezTo>
                  <a:cubicBezTo>
                    <a:pt x="287995" y="105241"/>
                    <a:pt x="199585" y="191364"/>
                    <a:pt x="144964" y="310769"/>
                  </a:cubicBezTo>
                  <a:cubicBezTo>
                    <a:pt x="115240" y="376060"/>
                    <a:pt x="104824" y="445416"/>
                    <a:pt x="103553" y="516804"/>
                  </a:cubicBezTo>
                  <a:cubicBezTo>
                    <a:pt x="102283" y="582858"/>
                    <a:pt x="99489" y="648657"/>
                    <a:pt x="97456" y="714710"/>
                  </a:cubicBezTo>
                  <a:cubicBezTo>
                    <a:pt x="97456" y="714710"/>
                    <a:pt x="97456" y="714710"/>
                    <a:pt x="97456" y="714710"/>
                  </a:cubicBezTo>
                  <a:cubicBezTo>
                    <a:pt x="97456" y="714710"/>
                    <a:pt x="97456" y="714710"/>
                    <a:pt x="97456" y="714710"/>
                  </a:cubicBezTo>
                  <a:cubicBezTo>
                    <a:pt x="40549" y="710391"/>
                    <a:pt x="4728" y="752818"/>
                    <a:pt x="2187" y="800834"/>
                  </a:cubicBezTo>
                  <a:cubicBezTo>
                    <a:pt x="409" y="835893"/>
                    <a:pt x="-354" y="870952"/>
                    <a:pt x="154" y="906011"/>
                  </a:cubicBezTo>
                  <a:cubicBezTo>
                    <a:pt x="917" y="963935"/>
                    <a:pt x="49949" y="997978"/>
                    <a:pt x="106348" y="988578"/>
                  </a:cubicBezTo>
                  <a:cubicBezTo>
                    <a:pt x="124894" y="985529"/>
                    <a:pt x="125656" y="985021"/>
                    <a:pt x="128705" y="1003821"/>
                  </a:cubicBezTo>
                  <a:cubicBezTo>
                    <a:pt x="129213" y="1006615"/>
                    <a:pt x="128705" y="1009918"/>
                    <a:pt x="129721" y="1012713"/>
                  </a:cubicBezTo>
                  <a:cubicBezTo>
                    <a:pt x="143694" y="1054631"/>
                    <a:pt x="158174" y="1096296"/>
                    <a:pt x="181039" y="1134657"/>
                  </a:cubicBezTo>
                  <a:cubicBezTo>
                    <a:pt x="211017" y="1184705"/>
                    <a:pt x="247855" y="1228910"/>
                    <a:pt x="292314" y="1266510"/>
                  </a:cubicBezTo>
                  <a:cubicBezTo>
                    <a:pt x="320767" y="1290391"/>
                    <a:pt x="351000" y="1310715"/>
                    <a:pt x="384026" y="1327990"/>
                  </a:cubicBezTo>
                  <a:cubicBezTo>
                    <a:pt x="409177" y="1341201"/>
                    <a:pt x="434837" y="1351871"/>
                    <a:pt x="461512" y="1361017"/>
                  </a:cubicBezTo>
                  <a:cubicBezTo>
                    <a:pt x="512830" y="1378293"/>
                    <a:pt x="565673" y="1384390"/>
                    <a:pt x="619278" y="1385914"/>
                  </a:cubicBezTo>
                  <a:cubicBezTo>
                    <a:pt x="626391" y="1386168"/>
                    <a:pt x="629186" y="1388200"/>
                    <a:pt x="628932" y="1395314"/>
                  </a:cubicBezTo>
                  <a:cubicBezTo>
                    <a:pt x="628424" y="1409287"/>
                    <a:pt x="628678" y="1423260"/>
                    <a:pt x="628678" y="1437232"/>
                  </a:cubicBezTo>
                  <a:cubicBezTo>
                    <a:pt x="622072" y="1453238"/>
                    <a:pt x="626137" y="1471021"/>
                    <a:pt x="639348" y="1483216"/>
                  </a:cubicBezTo>
                  <a:cubicBezTo>
                    <a:pt x="668564" y="1509891"/>
                    <a:pt x="721915" y="1510653"/>
                    <a:pt x="751639" y="1484740"/>
                  </a:cubicBezTo>
                  <a:cubicBezTo>
                    <a:pt x="766374" y="1472037"/>
                    <a:pt x="770947" y="1453492"/>
                    <a:pt x="763579" y="1436724"/>
                  </a:cubicBezTo>
                  <a:cubicBezTo>
                    <a:pt x="763579" y="1426054"/>
                    <a:pt x="764341" y="1415638"/>
                    <a:pt x="763325" y="1404968"/>
                  </a:cubicBezTo>
                  <a:cubicBezTo>
                    <a:pt x="762309" y="1394044"/>
                    <a:pt x="765612" y="1390487"/>
                    <a:pt x="777044" y="1390487"/>
                  </a:cubicBezTo>
                  <a:cubicBezTo>
                    <a:pt x="805752" y="1390741"/>
                    <a:pt x="834459" y="1392011"/>
                    <a:pt x="863167" y="1388709"/>
                  </a:cubicBezTo>
                  <a:cubicBezTo>
                    <a:pt x="916518" y="1382611"/>
                    <a:pt x="967836" y="1368893"/>
                    <a:pt x="1016614" y="1346536"/>
                  </a:cubicBezTo>
                  <a:cubicBezTo>
                    <a:pt x="1077079" y="1318844"/>
                    <a:pt x="1129667" y="1280229"/>
                    <a:pt x="1175651" y="1231959"/>
                  </a:cubicBezTo>
                  <a:cubicBezTo>
                    <a:pt x="1230272" y="1174289"/>
                    <a:pt x="1267617" y="1106966"/>
                    <a:pt x="1291244" y="1031766"/>
                  </a:cubicBezTo>
                  <a:cubicBezTo>
                    <a:pt x="1293784" y="1023891"/>
                    <a:pt x="1296579" y="1021604"/>
                    <a:pt x="1303184" y="1025161"/>
                  </a:cubicBezTo>
                  <a:cubicBezTo>
                    <a:pt x="1314109" y="1031004"/>
                    <a:pt x="1326049" y="1029734"/>
                    <a:pt x="1337735" y="1030496"/>
                  </a:cubicBezTo>
                  <a:cubicBezTo>
                    <a:pt x="1386005" y="1033037"/>
                    <a:pt x="1421572" y="992134"/>
                    <a:pt x="1423605" y="944627"/>
                  </a:cubicBezTo>
                  <a:cubicBezTo>
                    <a:pt x="1424875" y="914649"/>
                    <a:pt x="1422588" y="884671"/>
                    <a:pt x="1425891" y="854693"/>
                  </a:cubicBezTo>
                  <a:cubicBezTo>
                    <a:pt x="1428432" y="833352"/>
                    <a:pt x="1425383" y="812012"/>
                    <a:pt x="1412426" y="794228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57">
              <a:extLst>
                <a:ext uri="{FF2B5EF4-FFF2-40B4-BE49-F238E27FC236}">
                  <a16:creationId xmlns:a16="http://schemas.microsoft.com/office/drawing/2014/main" id="{6ECBB543-741A-4778-A7CD-26CF90AD3CE6}"/>
                </a:ext>
              </a:extLst>
            </p:cNvPr>
            <p:cNvSpPr/>
            <p:nvPr/>
          </p:nvSpPr>
          <p:spPr>
            <a:xfrm>
              <a:off x="2159101" y="6479431"/>
              <a:ext cx="294700" cy="215944"/>
            </a:xfrm>
            <a:custGeom>
              <a:avLst/>
              <a:gdLst>
                <a:gd name="connsiteX0" fmla="*/ 149308 w 294699"/>
                <a:gd name="connsiteY0" fmla="*/ 61226 h 215943"/>
                <a:gd name="connsiteX1" fmla="*/ 150071 w 294699"/>
                <a:gd name="connsiteY1" fmla="*/ 0 h 215943"/>
                <a:gd name="connsiteX2" fmla="*/ 161757 w 294699"/>
                <a:gd name="connsiteY2" fmla="*/ 5843 h 215943"/>
                <a:gd name="connsiteX3" fmla="*/ 209773 w 294699"/>
                <a:gd name="connsiteY3" fmla="*/ 9908 h 215943"/>
                <a:gd name="connsiteX4" fmla="*/ 283193 w 294699"/>
                <a:gd name="connsiteY4" fmla="*/ 508 h 215943"/>
                <a:gd name="connsiteX5" fmla="*/ 287004 w 294699"/>
                <a:gd name="connsiteY5" fmla="*/ 5081 h 215943"/>
                <a:gd name="connsiteX6" fmla="*/ 286242 w 294699"/>
                <a:gd name="connsiteY6" fmla="*/ 58432 h 215943"/>
                <a:gd name="connsiteX7" fmla="*/ 291577 w 294699"/>
                <a:gd name="connsiteY7" fmla="*/ 76724 h 215943"/>
                <a:gd name="connsiteX8" fmla="*/ 294626 w 294699"/>
                <a:gd name="connsiteY8" fmla="*/ 87140 h 215943"/>
                <a:gd name="connsiteX9" fmla="*/ 294880 w 294699"/>
                <a:gd name="connsiteY9" fmla="*/ 147350 h 215943"/>
                <a:gd name="connsiteX10" fmla="*/ 274302 w 294699"/>
                <a:gd name="connsiteY10" fmla="*/ 180885 h 215943"/>
                <a:gd name="connsiteX11" fmla="*/ 236702 w 294699"/>
                <a:gd name="connsiteY11" fmla="*/ 189777 h 215943"/>
                <a:gd name="connsiteX12" fmla="*/ 146006 w 294699"/>
                <a:gd name="connsiteY12" fmla="*/ 216960 h 215943"/>
                <a:gd name="connsiteX13" fmla="*/ 107898 w 294699"/>
                <a:gd name="connsiteY13" fmla="*/ 217214 h 215943"/>
                <a:gd name="connsiteX14" fmla="*/ 6532 w 294699"/>
                <a:gd name="connsiteY14" fmla="*/ 164117 h 215943"/>
                <a:gd name="connsiteX15" fmla="*/ 10850 w 294699"/>
                <a:gd name="connsiteY15" fmla="*/ 136171 h 215943"/>
                <a:gd name="connsiteX16" fmla="*/ 16439 w 294699"/>
                <a:gd name="connsiteY16" fmla="*/ 137696 h 215943"/>
                <a:gd name="connsiteX17" fmla="*/ 16185 w 294699"/>
                <a:gd name="connsiteY17" fmla="*/ 137442 h 215943"/>
                <a:gd name="connsiteX18" fmla="*/ 68774 w 294699"/>
                <a:gd name="connsiteY18" fmla="*/ 110512 h 215943"/>
                <a:gd name="connsiteX19" fmla="*/ 97228 w 294699"/>
                <a:gd name="connsiteY19" fmla="*/ 90442 h 215943"/>
                <a:gd name="connsiteX20" fmla="*/ 119330 w 294699"/>
                <a:gd name="connsiteY20" fmla="*/ 77740 h 215943"/>
                <a:gd name="connsiteX21" fmla="*/ 140925 w 294699"/>
                <a:gd name="connsiteY21" fmla="*/ 71643 h 215943"/>
                <a:gd name="connsiteX22" fmla="*/ 149308 w 294699"/>
                <a:gd name="connsiteY22" fmla="*/ 61226 h 21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4699" h="215943">
                  <a:moveTo>
                    <a:pt x="149308" y="61226"/>
                  </a:moveTo>
                  <a:cubicBezTo>
                    <a:pt x="150071" y="40902"/>
                    <a:pt x="146514" y="20324"/>
                    <a:pt x="150071" y="0"/>
                  </a:cubicBezTo>
                  <a:cubicBezTo>
                    <a:pt x="152611" y="4573"/>
                    <a:pt x="157438" y="4319"/>
                    <a:pt x="161757" y="5843"/>
                  </a:cubicBezTo>
                  <a:cubicBezTo>
                    <a:pt x="170903" y="9400"/>
                    <a:pt x="203167" y="9908"/>
                    <a:pt x="209773" y="9908"/>
                  </a:cubicBezTo>
                  <a:cubicBezTo>
                    <a:pt x="234670" y="9908"/>
                    <a:pt x="259313" y="8130"/>
                    <a:pt x="283193" y="508"/>
                  </a:cubicBezTo>
                  <a:cubicBezTo>
                    <a:pt x="285480" y="1270"/>
                    <a:pt x="286750" y="3049"/>
                    <a:pt x="287004" y="5081"/>
                  </a:cubicBezTo>
                  <a:cubicBezTo>
                    <a:pt x="288020" y="22865"/>
                    <a:pt x="290815" y="40648"/>
                    <a:pt x="286242" y="58432"/>
                  </a:cubicBezTo>
                  <a:cubicBezTo>
                    <a:pt x="285480" y="65291"/>
                    <a:pt x="285480" y="71643"/>
                    <a:pt x="291577" y="76724"/>
                  </a:cubicBezTo>
                  <a:cubicBezTo>
                    <a:pt x="294372" y="79264"/>
                    <a:pt x="294626" y="83329"/>
                    <a:pt x="294626" y="87140"/>
                  </a:cubicBezTo>
                  <a:cubicBezTo>
                    <a:pt x="294626" y="107210"/>
                    <a:pt x="294880" y="127280"/>
                    <a:pt x="294880" y="147350"/>
                  </a:cubicBezTo>
                  <a:cubicBezTo>
                    <a:pt x="300977" y="164117"/>
                    <a:pt x="291831" y="178090"/>
                    <a:pt x="274302" y="180885"/>
                  </a:cubicBezTo>
                  <a:cubicBezTo>
                    <a:pt x="267188" y="182155"/>
                    <a:pt x="242545" y="186728"/>
                    <a:pt x="236702" y="189777"/>
                  </a:cubicBezTo>
                  <a:cubicBezTo>
                    <a:pt x="222475" y="196890"/>
                    <a:pt x="159978" y="215690"/>
                    <a:pt x="146006" y="216960"/>
                  </a:cubicBezTo>
                  <a:cubicBezTo>
                    <a:pt x="133303" y="217976"/>
                    <a:pt x="120601" y="218230"/>
                    <a:pt x="107898" y="217214"/>
                  </a:cubicBezTo>
                  <a:cubicBezTo>
                    <a:pt x="105612" y="216960"/>
                    <a:pt x="39812" y="214165"/>
                    <a:pt x="6532" y="164117"/>
                  </a:cubicBezTo>
                  <a:cubicBezTo>
                    <a:pt x="-1852" y="151415"/>
                    <a:pt x="-3885" y="143285"/>
                    <a:pt x="10850" y="136171"/>
                  </a:cubicBezTo>
                  <a:cubicBezTo>
                    <a:pt x="13137" y="135156"/>
                    <a:pt x="14915" y="135917"/>
                    <a:pt x="16439" y="137696"/>
                  </a:cubicBezTo>
                  <a:cubicBezTo>
                    <a:pt x="16439" y="137696"/>
                    <a:pt x="16439" y="137442"/>
                    <a:pt x="16185" y="137442"/>
                  </a:cubicBezTo>
                  <a:lnTo>
                    <a:pt x="68774" y="110512"/>
                  </a:lnTo>
                  <a:cubicBezTo>
                    <a:pt x="77920" y="103399"/>
                    <a:pt x="87066" y="97810"/>
                    <a:pt x="97228" y="90442"/>
                  </a:cubicBezTo>
                  <a:cubicBezTo>
                    <a:pt x="103833" y="84853"/>
                    <a:pt x="111963" y="81296"/>
                    <a:pt x="119330" y="77740"/>
                  </a:cubicBezTo>
                  <a:cubicBezTo>
                    <a:pt x="125682" y="73167"/>
                    <a:pt x="133557" y="72913"/>
                    <a:pt x="140925" y="71643"/>
                  </a:cubicBezTo>
                  <a:cubicBezTo>
                    <a:pt x="146768" y="70372"/>
                    <a:pt x="149054" y="68848"/>
                    <a:pt x="149308" y="61226"/>
                  </a:cubicBezTo>
                  <a:close/>
                </a:path>
              </a:pathLst>
            </a:custGeom>
            <a:solidFill>
              <a:srgbClr val="6DA3C2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58">
              <a:extLst>
                <a:ext uri="{FF2B5EF4-FFF2-40B4-BE49-F238E27FC236}">
                  <a16:creationId xmlns:a16="http://schemas.microsoft.com/office/drawing/2014/main" id="{A949E3A0-C35B-4E10-A827-91233D49AA2B}"/>
                </a:ext>
              </a:extLst>
            </p:cNvPr>
            <p:cNvSpPr/>
            <p:nvPr/>
          </p:nvSpPr>
          <p:spPr>
            <a:xfrm>
              <a:off x="2278177" y="6479431"/>
              <a:ext cx="71134" cy="93999"/>
            </a:xfrm>
            <a:custGeom>
              <a:avLst/>
              <a:gdLst>
                <a:gd name="connsiteX0" fmla="*/ 0 w 71134"/>
                <a:gd name="connsiteY0" fmla="*/ 77486 h 93999"/>
                <a:gd name="connsiteX1" fmla="*/ 36075 w 71134"/>
                <a:gd name="connsiteY1" fmla="*/ 92729 h 93999"/>
                <a:gd name="connsiteX2" fmla="*/ 48778 w 71134"/>
                <a:gd name="connsiteY2" fmla="*/ 92983 h 93999"/>
                <a:gd name="connsiteX3" fmla="*/ 68086 w 71134"/>
                <a:gd name="connsiteY3" fmla="*/ 81042 h 93999"/>
                <a:gd name="connsiteX4" fmla="*/ 71897 w 71134"/>
                <a:gd name="connsiteY4" fmla="*/ 69864 h 93999"/>
                <a:gd name="connsiteX5" fmla="*/ 71643 w 71134"/>
                <a:gd name="connsiteY5" fmla="*/ 9400 h 93999"/>
                <a:gd name="connsiteX6" fmla="*/ 42427 w 71134"/>
                <a:gd name="connsiteY6" fmla="*/ 5843 h 93999"/>
                <a:gd name="connsiteX7" fmla="*/ 30740 w 71134"/>
                <a:gd name="connsiteY7" fmla="*/ 0 h 93999"/>
                <a:gd name="connsiteX8" fmla="*/ 29978 w 71134"/>
                <a:gd name="connsiteY8" fmla="*/ 61226 h 93999"/>
                <a:gd name="connsiteX9" fmla="*/ 21340 w 71134"/>
                <a:gd name="connsiteY9" fmla="*/ 71388 h 93999"/>
                <a:gd name="connsiteX10" fmla="*/ 0 w 71134"/>
                <a:gd name="connsiteY10" fmla="*/ 77486 h 9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34" h="93999">
                  <a:moveTo>
                    <a:pt x="0" y="77486"/>
                  </a:moveTo>
                  <a:cubicBezTo>
                    <a:pt x="12448" y="81550"/>
                    <a:pt x="25151" y="85107"/>
                    <a:pt x="36075" y="92729"/>
                  </a:cubicBezTo>
                  <a:cubicBezTo>
                    <a:pt x="40648" y="96032"/>
                    <a:pt x="44205" y="95778"/>
                    <a:pt x="48778" y="92983"/>
                  </a:cubicBezTo>
                  <a:cubicBezTo>
                    <a:pt x="55129" y="88918"/>
                    <a:pt x="61480" y="84853"/>
                    <a:pt x="68086" y="81042"/>
                  </a:cubicBezTo>
                  <a:cubicBezTo>
                    <a:pt x="72913" y="78248"/>
                    <a:pt x="72151" y="73929"/>
                    <a:pt x="71897" y="69864"/>
                  </a:cubicBezTo>
                  <a:cubicBezTo>
                    <a:pt x="71643" y="50556"/>
                    <a:pt x="72151" y="28708"/>
                    <a:pt x="71643" y="9400"/>
                  </a:cubicBezTo>
                  <a:cubicBezTo>
                    <a:pt x="57416" y="8638"/>
                    <a:pt x="51572" y="9400"/>
                    <a:pt x="42427" y="5843"/>
                  </a:cubicBezTo>
                  <a:cubicBezTo>
                    <a:pt x="38362" y="4319"/>
                    <a:pt x="33535" y="4573"/>
                    <a:pt x="30740" y="0"/>
                  </a:cubicBezTo>
                  <a:cubicBezTo>
                    <a:pt x="27438" y="20324"/>
                    <a:pt x="30740" y="40902"/>
                    <a:pt x="29978" y="61226"/>
                  </a:cubicBezTo>
                  <a:cubicBezTo>
                    <a:pt x="29724" y="68848"/>
                    <a:pt x="27438" y="70372"/>
                    <a:pt x="21340" y="71388"/>
                  </a:cubicBezTo>
                  <a:cubicBezTo>
                    <a:pt x="14227" y="72405"/>
                    <a:pt x="6605" y="72913"/>
                    <a:pt x="0" y="77486"/>
                  </a:cubicBezTo>
                  <a:close/>
                </a:path>
              </a:pathLst>
            </a:custGeom>
            <a:solidFill>
              <a:srgbClr val="EEEEEE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59">
              <a:extLst>
                <a:ext uri="{FF2B5EF4-FFF2-40B4-BE49-F238E27FC236}">
                  <a16:creationId xmlns:a16="http://schemas.microsoft.com/office/drawing/2014/main" id="{20D189BE-06C7-429C-9D5A-899CEBB42A48}"/>
                </a:ext>
              </a:extLst>
            </p:cNvPr>
            <p:cNvSpPr/>
            <p:nvPr/>
          </p:nvSpPr>
          <p:spPr>
            <a:xfrm>
              <a:off x="2386300" y="6576121"/>
              <a:ext cx="38108" cy="38108"/>
            </a:xfrm>
            <a:custGeom>
              <a:avLst/>
              <a:gdLst>
                <a:gd name="connsiteX0" fmla="*/ 10773 w 38107"/>
                <a:gd name="connsiteY0" fmla="*/ 1882 h 38107"/>
                <a:gd name="connsiteX1" fmla="*/ 2136 w 38107"/>
                <a:gd name="connsiteY1" fmla="*/ 27287 h 38107"/>
                <a:gd name="connsiteX2" fmla="*/ 27287 w 38107"/>
                <a:gd name="connsiteY2" fmla="*/ 36433 h 38107"/>
                <a:gd name="connsiteX3" fmla="*/ 36432 w 38107"/>
                <a:gd name="connsiteY3" fmla="*/ 10774 h 38107"/>
                <a:gd name="connsiteX4" fmla="*/ 10773 w 38107"/>
                <a:gd name="connsiteY4" fmla="*/ 1882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7" h="38107">
                  <a:moveTo>
                    <a:pt x="10773" y="1882"/>
                  </a:moveTo>
                  <a:cubicBezTo>
                    <a:pt x="865" y="6455"/>
                    <a:pt x="-2691" y="17125"/>
                    <a:pt x="2136" y="27287"/>
                  </a:cubicBezTo>
                  <a:cubicBezTo>
                    <a:pt x="7217" y="37703"/>
                    <a:pt x="17125" y="41260"/>
                    <a:pt x="27287" y="36433"/>
                  </a:cubicBezTo>
                  <a:cubicBezTo>
                    <a:pt x="36941" y="31606"/>
                    <a:pt x="41006" y="20428"/>
                    <a:pt x="36432" y="10774"/>
                  </a:cubicBezTo>
                  <a:cubicBezTo>
                    <a:pt x="32114" y="1374"/>
                    <a:pt x="20427" y="-2691"/>
                    <a:pt x="10773" y="1882"/>
                  </a:cubicBezTo>
                  <a:close/>
                </a:path>
              </a:pathLst>
            </a:custGeom>
            <a:solidFill>
              <a:srgbClr val="F9FCFA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60">
              <a:extLst>
                <a:ext uri="{FF2B5EF4-FFF2-40B4-BE49-F238E27FC236}">
                  <a16:creationId xmlns:a16="http://schemas.microsoft.com/office/drawing/2014/main" id="{4184BFC7-A3BB-428C-998A-CE2D3576AFBF}"/>
                </a:ext>
              </a:extLst>
            </p:cNvPr>
            <p:cNvSpPr/>
            <p:nvPr/>
          </p:nvSpPr>
          <p:spPr>
            <a:xfrm>
              <a:off x="2158847" y="6615126"/>
              <a:ext cx="294700" cy="81296"/>
            </a:xfrm>
            <a:custGeom>
              <a:avLst/>
              <a:gdLst>
                <a:gd name="connsiteX0" fmla="*/ 274302 w 294699"/>
                <a:gd name="connsiteY0" fmla="*/ 45189 h 81296"/>
                <a:gd name="connsiteX1" fmla="*/ 294880 w 294699"/>
                <a:gd name="connsiteY1" fmla="*/ 11654 h 81296"/>
                <a:gd name="connsiteX2" fmla="*/ 192751 w 294699"/>
                <a:gd name="connsiteY2" fmla="*/ 41124 h 81296"/>
                <a:gd name="connsiteX3" fmla="*/ 143719 w 294699"/>
                <a:gd name="connsiteY3" fmla="*/ 51541 h 81296"/>
                <a:gd name="connsiteX4" fmla="*/ 120092 w 294699"/>
                <a:gd name="connsiteY4" fmla="*/ 51032 h 81296"/>
                <a:gd name="connsiteX5" fmla="*/ 42099 w 294699"/>
                <a:gd name="connsiteY5" fmla="*/ 30962 h 81296"/>
                <a:gd name="connsiteX6" fmla="*/ 18726 w 294699"/>
                <a:gd name="connsiteY6" fmla="*/ 5303 h 81296"/>
                <a:gd name="connsiteX7" fmla="*/ 10850 w 294699"/>
                <a:gd name="connsiteY7" fmla="*/ 476 h 81296"/>
                <a:gd name="connsiteX8" fmla="*/ 6531 w 294699"/>
                <a:gd name="connsiteY8" fmla="*/ 28422 h 81296"/>
                <a:gd name="connsiteX9" fmla="*/ 107898 w 294699"/>
                <a:gd name="connsiteY9" fmla="*/ 81519 h 81296"/>
                <a:gd name="connsiteX10" fmla="*/ 146006 w 294699"/>
                <a:gd name="connsiteY10" fmla="*/ 81265 h 81296"/>
                <a:gd name="connsiteX11" fmla="*/ 236702 w 294699"/>
                <a:gd name="connsiteY11" fmla="*/ 54081 h 81296"/>
                <a:gd name="connsiteX12" fmla="*/ 274302 w 294699"/>
                <a:gd name="connsiteY12" fmla="*/ 45189 h 81296"/>
                <a:gd name="connsiteX13" fmla="*/ 194275 w 294699"/>
                <a:gd name="connsiteY13" fmla="*/ 70086 h 81296"/>
                <a:gd name="connsiteX14" fmla="*/ 195292 w 294699"/>
                <a:gd name="connsiteY14" fmla="*/ 69832 h 81296"/>
                <a:gd name="connsiteX15" fmla="*/ 193513 w 294699"/>
                <a:gd name="connsiteY15" fmla="*/ 70340 h 81296"/>
                <a:gd name="connsiteX16" fmla="*/ 194275 w 294699"/>
                <a:gd name="connsiteY16" fmla="*/ 70086 h 81296"/>
                <a:gd name="connsiteX17" fmla="*/ 197578 w 294699"/>
                <a:gd name="connsiteY17" fmla="*/ 70340 h 81296"/>
                <a:gd name="connsiteX18" fmla="*/ 197578 w 294699"/>
                <a:gd name="connsiteY18" fmla="*/ 70340 h 81296"/>
                <a:gd name="connsiteX19" fmla="*/ 197578 w 294699"/>
                <a:gd name="connsiteY19" fmla="*/ 70340 h 8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4699" h="81296">
                  <a:moveTo>
                    <a:pt x="274302" y="45189"/>
                  </a:moveTo>
                  <a:cubicBezTo>
                    <a:pt x="291831" y="42141"/>
                    <a:pt x="300977" y="28168"/>
                    <a:pt x="294880" y="11654"/>
                  </a:cubicBezTo>
                  <a:cubicBezTo>
                    <a:pt x="258804" y="14703"/>
                    <a:pt x="225270" y="25881"/>
                    <a:pt x="192751" y="41124"/>
                  </a:cubicBezTo>
                  <a:cubicBezTo>
                    <a:pt x="177254" y="48492"/>
                    <a:pt x="160487" y="49762"/>
                    <a:pt x="143719" y="51541"/>
                  </a:cubicBezTo>
                  <a:cubicBezTo>
                    <a:pt x="138130" y="52049"/>
                    <a:pt x="124919" y="51795"/>
                    <a:pt x="120092" y="51032"/>
                  </a:cubicBezTo>
                  <a:cubicBezTo>
                    <a:pt x="93417" y="47730"/>
                    <a:pt x="66996" y="41887"/>
                    <a:pt x="42099" y="30962"/>
                  </a:cubicBezTo>
                  <a:cubicBezTo>
                    <a:pt x="39050" y="29692"/>
                    <a:pt x="28380" y="19530"/>
                    <a:pt x="18726" y="5303"/>
                  </a:cubicBezTo>
                  <a:cubicBezTo>
                    <a:pt x="16693" y="2255"/>
                    <a:pt x="14661" y="-1302"/>
                    <a:pt x="10850" y="476"/>
                  </a:cubicBezTo>
                  <a:cubicBezTo>
                    <a:pt x="-3885" y="7590"/>
                    <a:pt x="-1852" y="15719"/>
                    <a:pt x="6531" y="28422"/>
                  </a:cubicBezTo>
                  <a:cubicBezTo>
                    <a:pt x="39812" y="78724"/>
                    <a:pt x="105611" y="81265"/>
                    <a:pt x="107898" y="81519"/>
                  </a:cubicBezTo>
                  <a:cubicBezTo>
                    <a:pt x="120601" y="82535"/>
                    <a:pt x="133303" y="82281"/>
                    <a:pt x="146006" y="81265"/>
                  </a:cubicBezTo>
                  <a:cubicBezTo>
                    <a:pt x="159724" y="79994"/>
                    <a:pt x="222221" y="61194"/>
                    <a:pt x="236702" y="54081"/>
                  </a:cubicBezTo>
                  <a:cubicBezTo>
                    <a:pt x="242545" y="51032"/>
                    <a:pt x="267188" y="46460"/>
                    <a:pt x="274302" y="45189"/>
                  </a:cubicBezTo>
                  <a:close/>
                  <a:moveTo>
                    <a:pt x="194275" y="70086"/>
                  </a:moveTo>
                  <a:cubicBezTo>
                    <a:pt x="194784" y="70086"/>
                    <a:pt x="195038" y="69832"/>
                    <a:pt x="195292" y="69832"/>
                  </a:cubicBezTo>
                  <a:cubicBezTo>
                    <a:pt x="194784" y="70086"/>
                    <a:pt x="194021" y="70340"/>
                    <a:pt x="193513" y="70340"/>
                  </a:cubicBezTo>
                  <a:cubicBezTo>
                    <a:pt x="193767" y="70340"/>
                    <a:pt x="194021" y="70086"/>
                    <a:pt x="194275" y="70086"/>
                  </a:cubicBezTo>
                  <a:close/>
                  <a:moveTo>
                    <a:pt x="197578" y="70340"/>
                  </a:moveTo>
                  <a:cubicBezTo>
                    <a:pt x="197832" y="70595"/>
                    <a:pt x="197578" y="70849"/>
                    <a:pt x="197578" y="70340"/>
                  </a:cubicBezTo>
                  <a:lnTo>
                    <a:pt x="197578" y="70340"/>
                  </a:lnTo>
                  <a:close/>
                </a:path>
              </a:pathLst>
            </a:custGeom>
            <a:solidFill>
              <a:srgbClr val="BCBEBE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61">
              <a:extLst>
                <a:ext uri="{FF2B5EF4-FFF2-40B4-BE49-F238E27FC236}">
                  <a16:creationId xmlns:a16="http://schemas.microsoft.com/office/drawing/2014/main" id="{DC18A0CB-521B-4872-A3D1-4ABEE70A43EA}"/>
                </a:ext>
              </a:extLst>
            </p:cNvPr>
            <p:cNvSpPr/>
            <p:nvPr/>
          </p:nvSpPr>
          <p:spPr>
            <a:xfrm>
              <a:off x="2175286" y="6589689"/>
              <a:ext cx="119404" cy="78756"/>
            </a:xfrm>
            <a:custGeom>
              <a:avLst/>
              <a:gdLst>
                <a:gd name="connsiteX0" fmla="*/ 38362 w 119404"/>
                <a:gd name="connsiteY0" fmla="*/ 65291 h 78755"/>
                <a:gd name="connsiteX1" fmla="*/ 7622 w 119404"/>
                <a:gd name="connsiteY1" fmla="*/ 38616 h 78755"/>
                <a:gd name="connsiteX2" fmla="*/ 0 w 119404"/>
                <a:gd name="connsiteY2" fmla="*/ 26929 h 78755"/>
                <a:gd name="connsiteX3" fmla="*/ 52589 w 119404"/>
                <a:gd name="connsiteY3" fmla="*/ 0 h 78755"/>
                <a:gd name="connsiteX4" fmla="*/ 118642 w 119404"/>
                <a:gd name="connsiteY4" fmla="*/ 70118 h 78755"/>
                <a:gd name="connsiteX5" fmla="*/ 99842 w 119404"/>
                <a:gd name="connsiteY5" fmla="*/ 79518 h 78755"/>
                <a:gd name="connsiteX6" fmla="*/ 38362 w 119404"/>
                <a:gd name="connsiteY6" fmla="*/ 65291 h 7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04" h="78755">
                  <a:moveTo>
                    <a:pt x="38362" y="65291"/>
                  </a:moveTo>
                  <a:cubicBezTo>
                    <a:pt x="24135" y="60718"/>
                    <a:pt x="14227" y="51573"/>
                    <a:pt x="7622" y="38616"/>
                  </a:cubicBezTo>
                  <a:cubicBezTo>
                    <a:pt x="5335" y="34551"/>
                    <a:pt x="2795" y="30486"/>
                    <a:pt x="0" y="26929"/>
                  </a:cubicBezTo>
                  <a:lnTo>
                    <a:pt x="52589" y="0"/>
                  </a:lnTo>
                  <a:cubicBezTo>
                    <a:pt x="86886" y="11178"/>
                    <a:pt x="111528" y="33281"/>
                    <a:pt x="118642" y="70118"/>
                  </a:cubicBezTo>
                  <a:cubicBezTo>
                    <a:pt x="123723" y="85361"/>
                    <a:pt x="107464" y="80280"/>
                    <a:pt x="99842" y="79518"/>
                  </a:cubicBezTo>
                  <a:cubicBezTo>
                    <a:pt x="79010" y="77232"/>
                    <a:pt x="58432" y="71897"/>
                    <a:pt x="38362" y="65291"/>
                  </a:cubicBezTo>
                  <a:close/>
                </a:path>
              </a:pathLst>
            </a:custGeom>
            <a:solidFill>
              <a:srgbClr val="DADADA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62">
              <a:extLst>
                <a:ext uri="{FF2B5EF4-FFF2-40B4-BE49-F238E27FC236}">
                  <a16:creationId xmlns:a16="http://schemas.microsoft.com/office/drawing/2014/main" id="{803064E6-E46C-47D5-A029-E3F94EEAA4B5}"/>
                </a:ext>
              </a:extLst>
            </p:cNvPr>
            <p:cNvSpPr/>
            <p:nvPr/>
          </p:nvSpPr>
          <p:spPr>
            <a:xfrm>
              <a:off x="2241339" y="6568857"/>
              <a:ext cx="55891" cy="33027"/>
            </a:xfrm>
            <a:custGeom>
              <a:avLst/>
              <a:gdLst>
                <a:gd name="connsiteX0" fmla="*/ 15751 w 55891"/>
                <a:gd name="connsiteY0" fmla="*/ 0 h 33026"/>
                <a:gd name="connsiteX1" fmla="*/ 44459 w 55891"/>
                <a:gd name="connsiteY1" fmla="*/ 11432 h 33026"/>
                <a:gd name="connsiteX2" fmla="*/ 56907 w 55891"/>
                <a:gd name="connsiteY2" fmla="*/ 22865 h 33026"/>
                <a:gd name="connsiteX3" fmla="*/ 45221 w 55891"/>
                <a:gd name="connsiteY3" fmla="*/ 34551 h 33026"/>
                <a:gd name="connsiteX4" fmla="*/ 32519 w 55891"/>
                <a:gd name="connsiteY4" fmla="*/ 28200 h 33026"/>
                <a:gd name="connsiteX5" fmla="*/ 0 w 55891"/>
                <a:gd name="connsiteY5" fmla="*/ 11178 h 33026"/>
                <a:gd name="connsiteX6" fmla="*/ 15751 w 55891"/>
                <a:gd name="connsiteY6" fmla="*/ 0 h 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91" h="33026">
                  <a:moveTo>
                    <a:pt x="15751" y="0"/>
                  </a:moveTo>
                  <a:cubicBezTo>
                    <a:pt x="23373" y="3048"/>
                    <a:pt x="39632" y="8892"/>
                    <a:pt x="44459" y="11432"/>
                  </a:cubicBezTo>
                  <a:cubicBezTo>
                    <a:pt x="48270" y="13465"/>
                    <a:pt x="59448" y="18800"/>
                    <a:pt x="56907" y="22865"/>
                  </a:cubicBezTo>
                  <a:cubicBezTo>
                    <a:pt x="53605" y="28200"/>
                    <a:pt x="50302" y="30740"/>
                    <a:pt x="45221" y="34551"/>
                  </a:cubicBezTo>
                  <a:cubicBezTo>
                    <a:pt x="41156" y="37599"/>
                    <a:pt x="35821" y="30486"/>
                    <a:pt x="32519" y="28200"/>
                  </a:cubicBezTo>
                  <a:cubicBezTo>
                    <a:pt x="28454" y="25405"/>
                    <a:pt x="5335" y="9654"/>
                    <a:pt x="0" y="11178"/>
                  </a:cubicBezTo>
                  <a:lnTo>
                    <a:pt x="15751" y="0"/>
                  </a:lnTo>
                  <a:close/>
                </a:path>
              </a:pathLst>
            </a:custGeom>
            <a:solidFill>
              <a:srgbClr val="F2F2F2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63">
              <a:extLst>
                <a:ext uri="{FF2B5EF4-FFF2-40B4-BE49-F238E27FC236}">
                  <a16:creationId xmlns:a16="http://schemas.microsoft.com/office/drawing/2014/main" id="{BEB0E2F5-FA71-4A41-9585-49E5B903FF5D}"/>
                </a:ext>
              </a:extLst>
            </p:cNvPr>
            <p:cNvSpPr/>
            <p:nvPr/>
          </p:nvSpPr>
          <p:spPr>
            <a:xfrm>
              <a:off x="1864073" y="3843330"/>
              <a:ext cx="1247392" cy="894261"/>
            </a:xfrm>
            <a:custGeom>
              <a:avLst/>
              <a:gdLst>
                <a:gd name="connsiteX0" fmla="*/ 1241295 w 1247392"/>
                <a:gd name="connsiteY0" fmla="*/ 755358 h 894260"/>
                <a:gd name="connsiteX1" fmla="*/ 1230117 w 1247392"/>
                <a:gd name="connsiteY1" fmla="*/ 786861 h 894260"/>
                <a:gd name="connsiteX2" fmla="*/ 1188453 w 1247392"/>
                <a:gd name="connsiteY2" fmla="*/ 887973 h 894260"/>
                <a:gd name="connsiteX3" fmla="*/ 1179307 w 1247392"/>
                <a:gd name="connsiteY3" fmla="*/ 895341 h 894260"/>
                <a:gd name="connsiteX4" fmla="*/ 1142469 w 1247392"/>
                <a:gd name="connsiteY4" fmla="*/ 896611 h 894260"/>
                <a:gd name="connsiteX5" fmla="*/ 1138658 w 1247392"/>
                <a:gd name="connsiteY5" fmla="*/ 889498 h 894260"/>
                <a:gd name="connsiteX6" fmla="*/ 1147042 w 1247392"/>
                <a:gd name="connsiteY6" fmla="*/ 756883 h 894260"/>
                <a:gd name="connsiteX7" fmla="*/ 1118842 w 1247392"/>
                <a:gd name="connsiteY7" fmla="*/ 578793 h 894260"/>
                <a:gd name="connsiteX8" fmla="*/ 1106902 w 1247392"/>
                <a:gd name="connsiteY8" fmla="*/ 549577 h 894260"/>
                <a:gd name="connsiteX9" fmla="*/ 1020271 w 1247392"/>
                <a:gd name="connsiteY9" fmla="*/ 510453 h 894260"/>
                <a:gd name="connsiteX10" fmla="*/ 907472 w 1247392"/>
                <a:gd name="connsiteY10" fmla="*/ 544496 h 894260"/>
                <a:gd name="connsiteX11" fmla="*/ 709820 w 1247392"/>
                <a:gd name="connsiteY11" fmla="*/ 587176 h 894260"/>
                <a:gd name="connsiteX12" fmla="*/ 505562 w 1247392"/>
                <a:gd name="connsiteY12" fmla="*/ 574728 h 894260"/>
                <a:gd name="connsiteX13" fmla="*/ 282759 w 1247392"/>
                <a:gd name="connsiteY13" fmla="*/ 499021 h 894260"/>
                <a:gd name="connsiteX14" fmla="*/ 210609 w 1247392"/>
                <a:gd name="connsiteY14" fmla="*/ 480729 h 894260"/>
                <a:gd name="connsiteX15" fmla="*/ 154463 w 1247392"/>
                <a:gd name="connsiteY15" fmla="*/ 511215 h 894260"/>
                <a:gd name="connsiteX16" fmla="*/ 112545 w 1247392"/>
                <a:gd name="connsiteY16" fmla="*/ 616900 h 894260"/>
                <a:gd name="connsiteX17" fmla="*/ 94507 w 1247392"/>
                <a:gd name="connsiteY17" fmla="*/ 833606 h 894260"/>
                <a:gd name="connsiteX18" fmla="*/ 95269 w 1247392"/>
                <a:gd name="connsiteY18" fmla="*/ 860536 h 894260"/>
                <a:gd name="connsiteX19" fmla="*/ 68848 w 1247392"/>
                <a:gd name="connsiteY19" fmla="*/ 859519 h 894260"/>
                <a:gd name="connsiteX20" fmla="*/ 67578 w 1247392"/>
                <a:gd name="connsiteY20" fmla="*/ 859519 h 894260"/>
                <a:gd name="connsiteX21" fmla="*/ 46237 w 1247392"/>
                <a:gd name="connsiteY21" fmla="*/ 839957 h 894260"/>
                <a:gd name="connsiteX22" fmla="*/ 8638 w 1247392"/>
                <a:gd name="connsiteY22" fmla="*/ 738337 h 894260"/>
                <a:gd name="connsiteX23" fmla="*/ 0 w 1247392"/>
                <a:gd name="connsiteY23" fmla="*/ 714710 h 894260"/>
                <a:gd name="connsiteX24" fmla="*/ 6097 w 1247392"/>
                <a:gd name="connsiteY24" fmla="*/ 516804 h 894260"/>
                <a:gd name="connsiteX25" fmla="*/ 47508 w 1247392"/>
                <a:gd name="connsiteY25" fmla="*/ 310768 h 894260"/>
                <a:gd name="connsiteX26" fmla="*/ 308672 w 1247392"/>
                <a:gd name="connsiteY26" fmla="*/ 49350 h 894260"/>
                <a:gd name="connsiteX27" fmla="*/ 528173 w 1247392"/>
                <a:gd name="connsiteY27" fmla="*/ 64 h 894260"/>
                <a:gd name="connsiteX28" fmla="*/ 781716 w 1247392"/>
                <a:gd name="connsiteY28" fmla="*/ 10226 h 894260"/>
                <a:gd name="connsiteX29" fmla="*/ 1218431 w 1247392"/>
                <a:gd name="connsiteY29" fmla="*/ 347098 h 894260"/>
                <a:gd name="connsiteX30" fmla="*/ 1246884 w 1247392"/>
                <a:gd name="connsiteY30" fmla="*/ 555166 h 894260"/>
                <a:gd name="connsiteX31" fmla="*/ 1242820 w 1247392"/>
                <a:gd name="connsiteY31" fmla="*/ 681938 h 894260"/>
                <a:gd name="connsiteX32" fmla="*/ 1241295 w 1247392"/>
                <a:gd name="connsiteY32" fmla="*/ 755358 h 89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47392" h="894260">
                  <a:moveTo>
                    <a:pt x="1241295" y="755358"/>
                  </a:moveTo>
                  <a:cubicBezTo>
                    <a:pt x="1242566" y="767807"/>
                    <a:pt x="1235706" y="777207"/>
                    <a:pt x="1230117" y="786861"/>
                  </a:cubicBezTo>
                  <a:cubicBezTo>
                    <a:pt x="1211063" y="818363"/>
                    <a:pt x="1193026" y="850374"/>
                    <a:pt x="1188453" y="887973"/>
                  </a:cubicBezTo>
                  <a:cubicBezTo>
                    <a:pt x="1187690" y="894071"/>
                    <a:pt x="1184896" y="895341"/>
                    <a:pt x="1179307" y="895341"/>
                  </a:cubicBezTo>
                  <a:cubicBezTo>
                    <a:pt x="1167112" y="895341"/>
                    <a:pt x="1154664" y="895595"/>
                    <a:pt x="1142469" y="896611"/>
                  </a:cubicBezTo>
                  <a:cubicBezTo>
                    <a:pt x="1134339" y="897119"/>
                    <a:pt x="1138405" y="892800"/>
                    <a:pt x="1138658" y="889498"/>
                  </a:cubicBezTo>
                  <a:cubicBezTo>
                    <a:pt x="1143740" y="845293"/>
                    <a:pt x="1147804" y="801342"/>
                    <a:pt x="1147042" y="756883"/>
                  </a:cubicBezTo>
                  <a:cubicBezTo>
                    <a:pt x="1146280" y="696164"/>
                    <a:pt x="1139420" y="636462"/>
                    <a:pt x="1118842" y="578793"/>
                  </a:cubicBezTo>
                  <a:cubicBezTo>
                    <a:pt x="1115286" y="568885"/>
                    <a:pt x="1111475" y="558977"/>
                    <a:pt x="1106902" y="549577"/>
                  </a:cubicBezTo>
                  <a:cubicBezTo>
                    <a:pt x="1088864" y="514010"/>
                    <a:pt x="1062189" y="502323"/>
                    <a:pt x="1020271" y="510453"/>
                  </a:cubicBezTo>
                  <a:cubicBezTo>
                    <a:pt x="981655" y="518075"/>
                    <a:pt x="944817" y="532301"/>
                    <a:pt x="907472" y="544496"/>
                  </a:cubicBezTo>
                  <a:cubicBezTo>
                    <a:pt x="842943" y="565582"/>
                    <a:pt x="777651" y="582349"/>
                    <a:pt x="709820" y="587176"/>
                  </a:cubicBezTo>
                  <a:cubicBezTo>
                    <a:pt x="641480" y="592257"/>
                    <a:pt x="573140" y="588701"/>
                    <a:pt x="505562" y="574728"/>
                  </a:cubicBezTo>
                  <a:cubicBezTo>
                    <a:pt x="428077" y="558723"/>
                    <a:pt x="355926" y="527728"/>
                    <a:pt x="282759" y="499021"/>
                  </a:cubicBezTo>
                  <a:cubicBezTo>
                    <a:pt x="259641" y="489875"/>
                    <a:pt x="236268" y="481491"/>
                    <a:pt x="210609" y="480729"/>
                  </a:cubicBezTo>
                  <a:cubicBezTo>
                    <a:pt x="185458" y="479967"/>
                    <a:pt x="167166" y="490891"/>
                    <a:pt x="154463" y="511215"/>
                  </a:cubicBezTo>
                  <a:cubicBezTo>
                    <a:pt x="133885" y="543734"/>
                    <a:pt x="121945" y="579809"/>
                    <a:pt x="112545" y="616900"/>
                  </a:cubicBezTo>
                  <a:cubicBezTo>
                    <a:pt x="94507" y="688035"/>
                    <a:pt x="92729" y="760694"/>
                    <a:pt x="94507" y="833606"/>
                  </a:cubicBezTo>
                  <a:cubicBezTo>
                    <a:pt x="94761" y="842752"/>
                    <a:pt x="101366" y="854184"/>
                    <a:pt x="95269" y="860536"/>
                  </a:cubicBezTo>
                  <a:cubicBezTo>
                    <a:pt x="89172" y="866633"/>
                    <a:pt x="77994" y="858249"/>
                    <a:pt x="68848" y="859519"/>
                  </a:cubicBezTo>
                  <a:cubicBezTo>
                    <a:pt x="68340" y="859519"/>
                    <a:pt x="68086" y="859519"/>
                    <a:pt x="67578" y="859519"/>
                  </a:cubicBezTo>
                  <a:cubicBezTo>
                    <a:pt x="48778" y="858503"/>
                    <a:pt x="48524" y="858503"/>
                    <a:pt x="46237" y="839957"/>
                  </a:cubicBezTo>
                  <a:cubicBezTo>
                    <a:pt x="41410" y="803120"/>
                    <a:pt x="25913" y="770348"/>
                    <a:pt x="8638" y="738337"/>
                  </a:cubicBezTo>
                  <a:cubicBezTo>
                    <a:pt x="4573" y="730970"/>
                    <a:pt x="0" y="723602"/>
                    <a:pt x="0" y="714710"/>
                  </a:cubicBezTo>
                  <a:cubicBezTo>
                    <a:pt x="2032" y="648657"/>
                    <a:pt x="4827" y="582858"/>
                    <a:pt x="6097" y="516804"/>
                  </a:cubicBezTo>
                  <a:cubicBezTo>
                    <a:pt x="7622" y="445416"/>
                    <a:pt x="17784" y="376060"/>
                    <a:pt x="47508" y="310768"/>
                  </a:cubicBezTo>
                  <a:cubicBezTo>
                    <a:pt x="102129" y="191364"/>
                    <a:pt x="190539" y="105241"/>
                    <a:pt x="308672" y="49350"/>
                  </a:cubicBezTo>
                  <a:cubicBezTo>
                    <a:pt x="378028" y="16577"/>
                    <a:pt x="451703" y="-1207"/>
                    <a:pt x="528173" y="64"/>
                  </a:cubicBezTo>
                  <a:cubicBezTo>
                    <a:pt x="612772" y="1334"/>
                    <a:pt x="698133" y="-1461"/>
                    <a:pt x="781716" y="10226"/>
                  </a:cubicBezTo>
                  <a:cubicBezTo>
                    <a:pt x="990038" y="39188"/>
                    <a:pt x="1137896" y="151224"/>
                    <a:pt x="1218431" y="347098"/>
                  </a:cubicBezTo>
                  <a:cubicBezTo>
                    <a:pt x="1245614" y="413405"/>
                    <a:pt x="1251711" y="483523"/>
                    <a:pt x="1246884" y="555166"/>
                  </a:cubicBezTo>
                  <a:cubicBezTo>
                    <a:pt x="1244090" y="597338"/>
                    <a:pt x="1244090" y="639765"/>
                    <a:pt x="1242820" y="681938"/>
                  </a:cubicBezTo>
                  <a:cubicBezTo>
                    <a:pt x="1242566" y="706327"/>
                    <a:pt x="1242057" y="730970"/>
                    <a:pt x="1241295" y="755358"/>
                  </a:cubicBezTo>
                  <a:close/>
                </a:path>
              </a:pathLst>
            </a:custGeom>
            <a:solidFill>
              <a:srgbClr val="EA5B50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64">
              <a:extLst>
                <a:ext uri="{FF2B5EF4-FFF2-40B4-BE49-F238E27FC236}">
                  <a16:creationId xmlns:a16="http://schemas.microsoft.com/office/drawing/2014/main" id="{EC7D2109-74F6-4B09-A351-C58D16060B70}"/>
                </a:ext>
              </a:extLst>
            </p:cNvPr>
            <p:cNvSpPr/>
            <p:nvPr/>
          </p:nvSpPr>
          <p:spPr>
            <a:xfrm>
              <a:off x="1473162" y="4898063"/>
              <a:ext cx="223565" cy="279457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65">
              <a:extLst>
                <a:ext uri="{FF2B5EF4-FFF2-40B4-BE49-F238E27FC236}">
                  <a16:creationId xmlns:a16="http://schemas.microsoft.com/office/drawing/2014/main" id="{3380FCAF-2C37-4A2B-AA6E-FF554BB357AF}"/>
                </a:ext>
              </a:extLst>
            </p:cNvPr>
            <p:cNvSpPr/>
            <p:nvPr/>
          </p:nvSpPr>
          <p:spPr>
            <a:xfrm>
              <a:off x="2702876" y="6005060"/>
              <a:ext cx="187998" cy="210863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66">
              <a:extLst>
                <a:ext uri="{FF2B5EF4-FFF2-40B4-BE49-F238E27FC236}">
                  <a16:creationId xmlns:a16="http://schemas.microsoft.com/office/drawing/2014/main" id="{40D0A6D9-B969-4E46-BC23-E23FF91FD4B2}"/>
                </a:ext>
              </a:extLst>
            </p:cNvPr>
            <p:cNvSpPr/>
            <p:nvPr/>
          </p:nvSpPr>
          <p:spPr>
            <a:xfrm>
              <a:off x="2316793" y="5279086"/>
              <a:ext cx="299781" cy="157512"/>
            </a:xfrm>
            <a:custGeom>
              <a:avLst/>
              <a:gdLst>
                <a:gd name="connsiteX0" fmla="*/ 301305 w 299780"/>
                <a:gd name="connsiteY0" fmla="*/ 6050 h 157511"/>
                <a:gd name="connsiteX1" fmla="*/ 278948 w 299780"/>
                <a:gd name="connsiteY1" fmla="*/ 24088 h 157511"/>
                <a:gd name="connsiteX2" fmla="*/ 151415 w 299780"/>
                <a:gd name="connsiteY2" fmla="*/ 156194 h 157511"/>
                <a:gd name="connsiteX3" fmla="*/ 137950 w 299780"/>
                <a:gd name="connsiteY3" fmla="*/ 153146 h 157511"/>
                <a:gd name="connsiteX4" fmla="*/ 11686 w 299780"/>
                <a:gd name="connsiteY4" fmla="*/ 8337 h 157511"/>
                <a:gd name="connsiteX5" fmla="*/ 0 w 299780"/>
                <a:gd name="connsiteY5" fmla="*/ 5288 h 157511"/>
                <a:gd name="connsiteX6" fmla="*/ 79010 w 299780"/>
                <a:gd name="connsiteY6" fmla="*/ 969 h 157511"/>
                <a:gd name="connsiteX7" fmla="*/ 154971 w 299780"/>
                <a:gd name="connsiteY7" fmla="*/ 63466 h 157511"/>
                <a:gd name="connsiteX8" fmla="*/ 210355 w 299780"/>
                <a:gd name="connsiteY8" fmla="*/ 31455 h 157511"/>
                <a:gd name="connsiteX9" fmla="*/ 213911 w 299780"/>
                <a:gd name="connsiteY9" fmla="*/ 461 h 157511"/>
                <a:gd name="connsiteX10" fmla="*/ 301305 w 299780"/>
                <a:gd name="connsiteY10" fmla="*/ 6050 h 15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9780" h="157511">
                  <a:moveTo>
                    <a:pt x="301305" y="6050"/>
                  </a:moveTo>
                  <a:cubicBezTo>
                    <a:pt x="287840" y="11639"/>
                    <a:pt x="283013" y="20785"/>
                    <a:pt x="278948" y="24088"/>
                  </a:cubicBezTo>
                  <a:cubicBezTo>
                    <a:pt x="269548" y="31963"/>
                    <a:pt x="181139" y="125200"/>
                    <a:pt x="151415" y="156194"/>
                  </a:cubicBezTo>
                  <a:cubicBezTo>
                    <a:pt x="144555" y="163308"/>
                    <a:pt x="141761" y="157973"/>
                    <a:pt x="137950" y="153146"/>
                  </a:cubicBezTo>
                  <a:cubicBezTo>
                    <a:pt x="110258" y="119865"/>
                    <a:pt x="29724" y="15196"/>
                    <a:pt x="11686" y="8337"/>
                  </a:cubicBezTo>
                  <a:cubicBezTo>
                    <a:pt x="7876" y="6812"/>
                    <a:pt x="4065" y="6050"/>
                    <a:pt x="0" y="5288"/>
                  </a:cubicBezTo>
                  <a:cubicBezTo>
                    <a:pt x="26167" y="-1825"/>
                    <a:pt x="52589" y="-47"/>
                    <a:pt x="79010" y="969"/>
                  </a:cubicBezTo>
                  <a:cubicBezTo>
                    <a:pt x="79010" y="43904"/>
                    <a:pt x="110512" y="69817"/>
                    <a:pt x="154971" y="63466"/>
                  </a:cubicBezTo>
                  <a:cubicBezTo>
                    <a:pt x="177836" y="60163"/>
                    <a:pt x="198414" y="53558"/>
                    <a:pt x="210355" y="31455"/>
                  </a:cubicBezTo>
                  <a:cubicBezTo>
                    <a:pt x="215944" y="21293"/>
                    <a:pt x="212387" y="10877"/>
                    <a:pt x="213911" y="461"/>
                  </a:cubicBezTo>
                  <a:cubicBezTo>
                    <a:pt x="241349" y="207"/>
                    <a:pt x="274630" y="-1572"/>
                    <a:pt x="301305" y="6050"/>
                  </a:cubicBezTo>
                  <a:close/>
                </a:path>
              </a:pathLst>
            </a:custGeom>
            <a:solidFill>
              <a:srgbClr val="6DA3C2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67">
              <a:extLst>
                <a:ext uri="{FF2B5EF4-FFF2-40B4-BE49-F238E27FC236}">
                  <a16:creationId xmlns:a16="http://schemas.microsoft.com/office/drawing/2014/main" id="{2E2B9D6F-FAC4-4AC6-AA4F-72205A322DC1}"/>
                </a:ext>
              </a:extLst>
            </p:cNvPr>
            <p:cNvSpPr/>
            <p:nvPr/>
          </p:nvSpPr>
          <p:spPr>
            <a:xfrm>
              <a:off x="1552647" y="5132929"/>
              <a:ext cx="116864" cy="63513"/>
            </a:xfrm>
            <a:custGeom>
              <a:avLst/>
              <a:gdLst>
                <a:gd name="connsiteX0" fmla="*/ 2754 w 116863"/>
                <a:gd name="connsiteY0" fmla="*/ 44997 h 63512"/>
                <a:gd name="connsiteX1" fmla="*/ 99547 w 116863"/>
                <a:gd name="connsiteY1" fmla="*/ 2571 h 63512"/>
                <a:gd name="connsiteX2" fmla="*/ 117331 w 116863"/>
                <a:gd name="connsiteY2" fmla="*/ 11462 h 63512"/>
                <a:gd name="connsiteX3" fmla="*/ 32478 w 116863"/>
                <a:gd name="connsiteY3" fmla="*/ 52619 h 63512"/>
                <a:gd name="connsiteX4" fmla="*/ 5294 w 116863"/>
                <a:gd name="connsiteY4" fmla="*/ 65575 h 63512"/>
                <a:gd name="connsiteX5" fmla="*/ 2754 w 116863"/>
                <a:gd name="connsiteY5" fmla="*/ 44997 h 6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3" h="63512">
                  <a:moveTo>
                    <a:pt x="2754" y="44997"/>
                  </a:moveTo>
                  <a:cubicBezTo>
                    <a:pt x="35526" y="31787"/>
                    <a:pt x="67791" y="17814"/>
                    <a:pt x="99547" y="2571"/>
                  </a:cubicBezTo>
                  <a:cubicBezTo>
                    <a:pt x="110218" y="-3781"/>
                    <a:pt x="114282" y="2571"/>
                    <a:pt x="117331" y="11462"/>
                  </a:cubicBezTo>
                  <a:cubicBezTo>
                    <a:pt x="89131" y="25181"/>
                    <a:pt x="60678" y="38900"/>
                    <a:pt x="32478" y="52619"/>
                  </a:cubicBezTo>
                  <a:cubicBezTo>
                    <a:pt x="23586" y="56938"/>
                    <a:pt x="14440" y="61257"/>
                    <a:pt x="5294" y="65575"/>
                  </a:cubicBezTo>
                  <a:cubicBezTo>
                    <a:pt x="5803" y="58462"/>
                    <a:pt x="-4868" y="52873"/>
                    <a:pt x="2754" y="44997"/>
                  </a:cubicBezTo>
                  <a:close/>
                </a:path>
              </a:pathLst>
            </a:custGeom>
            <a:solidFill>
              <a:srgbClr val="208EB7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68">
              <a:extLst>
                <a:ext uri="{FF2B5EF4-FFF2-40B4-BE49-F238E27FC236}">
                  <a16:creationId xmlns:a16="http://schemas.microsoft.com/office/drawing/2014/main" id="{0C3E12F6-AFC1-4B40-A25D-AA273A298670}"/>
                </a:ext>
              </a:extLst>
            </p:cNvPr>
            <p:cNvSpPr/>
            <p:nvPr/>
          </p:nvSpPr>
          <p:spPr>
            <a:xfrm>
              <a:off x="2792848" y="5993227"/>
              <a:ext cx="109242" cy="66053"/>
            </a:xfrm>
            <a:custGeom>
              <a:avLst/>
              <a:gdLst>
                <a:gd name="connsiteX0" fmla="*/ 98609 w 109242"/>
                <a:gd name="connsiteY0" fmla="*/ 64225 h 66053"/>
                <a:gd name="connsiteX1" fmla="*/ 4610 w 109242"/>
                <a:gd name="connsiteY1" fmla="*/ 13161 h 66053"/>
                <a:gd name="connsiteX2" fmla="*/ 2832 w 109242"/>
                <a:gd name="connsiteY2" fmla="*/ 458 h 66053"/>
                <a:gd name="connsiteX3" fmla="*/ 20362 w 109242"/>
                <a:gd name="connsiteY3" fmla="*/ 8080 h 66053"/>
                <a:gd name="connsiteX4" fmla="*/ 107247 w 109242"/>
                <a:gd name="connsiteY4" fmla="*/ 54317 h 66053"/>
                <a:gd name="connsiteX5" fmla="*/ 111566 w 109242"/>
                <a:gd name="connsiteY5" fmla="*/ 58636 h 66053"/>
                <a:gd name="connsiteX6" fmla="*/ 98609 w 109242"/>
                <a:gd name="connsiteY6" fmla="*/ 64225 h 6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42" h="66053">
                  <a:moveTo>
                    <a:pt x="98609" y="64225"/>
                  </a:moveTo>
                  <a:cubicBezTo>
                    <a:pt x="67615" y="46187"/>
                    <a:pt x="36621" y="28912"/>
                    <a:pt x="4610" y="13161"/>
                  </a:cubicBezTo>
                  <a:cubicBezTo>
                    <a:pt x="-1741" y="9858"/>
                    <a:pt x="-725" y="5285"/>
                    <a:pt x="2832" y="458"/>
                  </a:cubicBezTo>
                  <a:cubicBezTo>
                    <a:pt x="10707" y="-1828"/>
                    <a:pt x="14772" y="5031"/>
                    <a:pt x="20362" y="8080"/>
                  </a:cubicBezTo>
                  <a:cubicBezTo>
                    <a:pt x="49577" y="23069"/>
                    <a:pt x="78285" y="38820"/>
                    <a:pt x="107247" y="54317"/>
                  </a:cubicBezTo>
                  <a:cubicBezTo>
                    <a:pt x="109025" y="55333"/>
                    <a:pt x="110295" y="57111"/>
                    <a:pt x="111566" y="58636"/>
                  </a:cubicBezTo>
                  <a:cubicBezTo>
                    <a:pt x="109025" y="64733"/>
                    <a:pt x="105723" y="68798"/>
                    <a:pt x="98609" y="64225"/>
                  </a:cubicBezTo>
                  <a:close/>
                </a:path>
              </a:pathLst>
            </a:custGeom>
            <a:solidFill>
              <a:srgbClr val="208DB6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69">
              <a:extLst>
                <a:ext uri="{FF2B5EF4-FFF2-40B4-BE49-F238E27FC236}">
                  <a16:creationId xmlns:a16="http://schemas.microsoft.com/office/drawing/2014/main" id="{F8394A8F-BA56-4E4D-BC2C-12DFD572A9BE}"/>
                </a:ext>
              </a:extLst>
            </p:cNvPr>
            <p:cNvSpPr/>
            <p:nvPr/>
          </p:nvSpPr>
          <p:spPr>
            <a:xfrm>
              <a:off x="2358377" y="4932807"/>
              <a:ext cx="226106" cy="104161"/>
            </a:xfrm>
            <a:custGeom>
              <a:avLst/>
              <a:gdLst>
                <a:gd name="connsiteX0" fmla="*/ 53176 w 226105"/>
                <a:gd name="connsiteY0" fmla="*/ 103105 h 104161"/>
                <a:gd name="connsiteX1" fmla="*/ 1350 w 226105"/>
                <a:gd name="connsiteY1" fmla="*/ 25619 h 104161"/>
                <a:gd name="connsiteX2" fmla="*/ 26247 w 226105"/>
                <a:gd name="connsiteY2" fmla="*/ 1738 h 104161"/>
                <a:gd name="connsiteX3" fmla="*/ 61306 w 226105"/>
                <a:gd name="connsiteY3" fmla="*/ 15965 h 104161"/>
                <a:gd name="connsiteX4" fmla="*/ 165975 w 226105"/>
                <a:gd name="connsiteY4" fmla="*/ 19522 h 104161"/>
                <a:gd name="connsiteX5" fmla="*/ 203321 w 226105"/>
                <a:gd name="connsiteY5" fmla="*/ 7327 h 104161"/>
                <a:gd name="connsiteX6" fmla="*/ 226694 w 226105"/>
                <a:gd name="connsiteY6" fmla="*/ 30954 h 104161"/>
                <a:gd name="connsiteX7" fmla="*/ 182743 w 226105"/>
                <a:gd name="connsiteY7" fmla="*/ 96499 h 104161"/>
                <a:gd name="connsiteX8" fmla="*/ 172581 w 226105"/>
                <a:gd name="connsiteY8" fmla="*/ 105899 h 104161"/>
                <a:gd name="connsiteX9" fmla="*/ 162927 w 226105"/>
                <a:gd name="connsiteY9" fmla="*/ 104375 h 104161"/>
                <a:gd name="connsiteX10" fmla="*/ 55717 w 226105"/>
                <a:gd name="connsiteY10" fmla="*/ 102596 h 104161"/>
                <a:gd name="connsiteX11" fmla="*/ 53176 w 226105"/>
                <a:gd name="connsiteY11" fmla="*/ 103105 h 10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105" h="104161">
                  <a:moveTo>
                    <a:pt x="53176" y="103105"/>
                  </a:moveTo>
                  <a:cubicBezTo>
                    <a:pt x="28279" y="82272"/>
                    <a:pt x="9734" y="57121"/>
                    <a:pt x="1350" y="25619"/>
                  </a:cubicBezTo>
                  <a:cubicBezTo>
                    <a:pt x="-3985" y="6057"/>
                    <a:pt x="6939" y="-4359"/>
                    <a:pt x="26247" y="1738"/>
                  </a:cubicBezTo>
                  <a:cubicBezTo>
                    <a:pt x="38187" y="5549"/>
                    <a:pt x="49874" y="10884"/>
                    <a:pt x="61306" y="15965"/>
                  </a:cubicBezTo>
                  <a:cubicBezTo>
                    <a:pt x="95857" y="31462"/>
                    <a:pt x="130408" y="32986"/>
                    <a:pt x="165975" y="19522"/>
                  </a:cubicBezTo>
                  <a:cubicBezTo>
                    <a:pt x="178170" y="14949"/>
                    <a:pt x="190618" y="10630"/>
                    <a:pt x="203321" y="7327"/>
                  </a:cubicBezTo>
                  <a:cubicBezTo>
                    <a:pt x="221613" y="2754"/>
                    <a:pt x="231521" y="12662"/>
                    <a:pt x="226694" y="30954"/>
                  </a:cubicBezTo>
                  <a:cubicBezTo>
                    <a:pt x="219580" y="57629"/>
                    <a:pt x="201797" y="77445"/>
                    <a:pt x="182743" y="96499"/>
                  </a:cubicBezTo>
                  <a:cubicBezTo>
                    <a:pt x="179440" y="99802"/>
                    <a:pt x="175883" y="102850"/>
                    <a:pt x="172581" y="105899"/>
                  </a:cubicBezTo>
                  <a:cubicBezTo>
                    <a:pt x="169024" y="107423"/>
                    <a:pt x="165975" y="105899"/>
                    <a:pt x="162927" y="104375"/>
                  </a:cubicBezTo>
                  <a:cubicBezTo>
                    <a:pt x="127614" y="85829"/>
                    <a:pt x="91792" y="85575"/>
                    <a:pt x="55717" y="102596"/>
                  </a:cubicBezTo>
                  <a:cubicBezTo>
                    <a:pt x="54701" y="103105"/>
                    <a:pt x="53939" y="103105"/>
                    <a:pt x="53176" y="103105"/>
                  </a:cubicBezTo>
                  <a:close/>
                </a:path>
              </a:pathLst>
            </a:custGeom>
            <a:solidFill>
              <a:srgbClr val="761329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70">
              <a:extLst>
                <a:ext uri="{FF2B5EF4-FFF2-40B4-BE49-F238E27FC236}">
                  <a16:creationId xmlns:a16="http://schemas.microsoft.com/office/drawing/2014/main" id="{79877D53-571A-4FC1-BD96-8F4578374532}"/>
                </a:ext>
              </a:extLst>
            </p:cNvPr>
            <p:cNvSpPr/>
            <p:nvPr/>
          </p:nvSpPr>
          <p:spPr>
            <a:xfrm>
              <a:off x="2469293" y="4746669"/>
              <a:ext cx="73675" cy="147350"/>
            </a:xfrm>
            <a:custGeom>
              <a:avLst/>
              <a:gdLst>
                <a:gd name="connsiteX0" fmla="*/ 184 w 73674"/>
                <a:gd name="connsiteY0" fmla="*/ 120298 h 147349"/>
                <a:gd name="connsiteX1" fmla="*/ 9330 w 73674"/>
                <a:gd name="connsiteY1" fmla="*/ 45353 h 147349"/>
                <a:gd name="connsiteX2" fmla="*/ 13395 w 73674"/>
                <a:gd name="connsiteY2" fmla="*/ 10294 h 147349"/>
                <a:gd name="connsiteX3" fmla="*/ 19238 w 73674"/>
                <a:gd name="connsiteY3" fmla="*/ 132 h 147349"/>
                <a:gd name="connsiteX4" fmla="*/ 27876 w 73674"/>
                <a:gd name="connsiteY4" fmla="*/ 8007 h 147349"/>
                <a:gd name="connsiteX5" fmla="*/ 61411 w 73674"/>
                <a:gd name="connsiteY5" fmla="*/ 88287 h 147349"/>
                <a:gd name="connsiteX6" fmla="*/ 72081 w 73674"/>
                <a:gd name="connsiteY6" fmla="*/ 113693 h 147349"/>
                <a:gd name="connsiteX7" fmla="*/ 50741 w 73674"/>
                <a:gd name="connsiteY7" fmla="*/ 146465 h 147349"/>
                <a:gd name="connsiteX8" fmla="*/ 34481 w 73674"/>
                <a:gd name="connsiteY8" fmla="*/ 148244 h 147349"/>
                <a:gd name="connsiteX9" fmla="*/ 184 w 73674"/>
                <a:gd name="connsiteY9" fmla="*/ 120298 h 14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674" h="147349">
                  <a:moveTo>
                    <a:pt x="184" y="120298"/>
                  </a:moveTo>
                  <a:cubicBezTo>
                    <a:pt x="3233" y="95401"/>
                    <a:pt x="6282" y="70250"/>
                    <a:pt x="9330" y="45353"/>
                  </a:cubicBezTo>
                  <a:cubicBezTo>
                    <a:pt x="10855" y="33666"/>
                    <a:pt x="11871" y="21980"/>
                    <a:pt x="13395" y="10294"/>
                  </a:cubicBezTo>
                  <a:cubicBezTo>
                    <a:pt x="13903" y="6229"/>
                    <a:pt x="14157" y="1148"/>
                    <a:pt x="19238" y="132"/>
                  </a:cubicBezTo>
                  <a:cubicBezTo>
                    <a:pt x="24573" y="-884"/>
                    <a:pt x="26098" y="4197"/>
                    <a:pt x="27876" y="8007"/>
                  </a:cubicBezTo>
                  <a:cubicBezTo>
                    <a:pt x="39308" y="34683"/>
                    <a:pt x="50232" y="61612"/>
                    <a:pt x="61411" y="88287"/>
                  </a:cubicBezTo>
                  <a:cubicBezTo>
                    <a:pt x="64967" y="96925"/>
                    <a:pt x="69032" y="105055"/>
                    <a:pt x="72081" y="113693"/>
                  </a:cubicBezTo>
                  <a:cubicBezTo>
                    <a:pt x="78178" y="131476"/>
                    <a:pt x="69540" y="144687"/>
                    <a:pt x="50741" y="146465"/>
                  </a:cubicBezTo>
                  <a:cubicBezTo>
                    <a:pt x="45405" y="146973"/>
                    <a:pt x="39816" y="147227"/>
                    <a:pt x="34481" y="148244"/>
                  </a:cubicBezTo>
                  <a:cubicBezTo>
                    <a:pt x="13141" y="152308"/>
                    <a:pt x="-1848" y="146465"/>
                    <a:pt x="184" y="120298"/>
                  </a:cubicBezTo>
                  <a:close/>
                </a:path>
              </a:pathLst>
            </a:custGeom>
            <a:solidFill>
              <a:srgbClr val="EF879B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71">
              <a:extLst>
                <a:ext uri="{FF2B5EF4-FFF2-40B4-BE49-F238E27FC236}">
                  <a16:creationId xmlns:a16="http://schemas.microsoft.com/office/drawing/2014/main" id="{989C8516-0AF1-4002-83F6-0A3482B05353}"/>
                </a:ext>
              </a:extLst>
            </p:cNvPr>
            <p:cNvSpPr/>
            <p:nvPr/>
          </p:nvSpPr>
          <p:spPr>
            <a:xfrm>
              <a:off x="2729361" y="4746934"/>
              <a:ext cx="68594" cy="106702"/>
            </a:xfrm>
            <a:custGeom>
              <a:avLst/>
              <a:gdLst>
                <a:gd name="connsiteX0" fmla="*/ 67842 w 68593"/>
                <a:gd name="connsiteY0" fmla="*/ 33147 h 106701"/>
                <a:gd name="connsiteX1" fmla="*/ 60475 w 68593"/>
                <a:gd name="connsiteY1" fmla="*/ 90563 h 106701"/>
                <a:gd name="connsiteX2" fmla="*/ 7886 w 68593"/>
                <a:gd name="connsiteY2" fmla="*/ 89547 h 106701"/>
                <a:gd name="connsiteX3" fmla="*/ 13729 w 68593"/>
                <a:gd name="connsiteY3" fmla="*/ 12569 h 106701"/>
                <a:gd name="connsiteX4" fmla="*/ 49296 w 68593"/>
                <a:gd name="connsiteY4" fmla="*/ 3931 h 106701"/>
                <a:gd name="connsiteX5" fmla="*/ 51329 w 68593"/>
                <a:gd name="connsiteY5" fmla="*/ 14601 h 106701"/>
                <a:gd name="connsiteX6" fmla="*/ 47772 w 68593"/>
                <a:gd name="connsiteY6" fmla="*/ 27812 h 106701"/>
                <a:gd name="connsiteX7" fmla="*/ 54632 w 68593"/>
                <a:gd name="connsiteY7" fmla="*/ 40514 h 106701"/>
                <a:gd name="connsiteX8" fmla="*/ 67842 w 68593"/>
                <a:gd name="connsiteY8" fmla="*/ 33147 h 10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93" h="106701">
                  <a:moveTo>
                    <a:pt x="67842" y="33147"/>
                  </a:moveTo>
                  <a:cubicBezTo>
                    <a:pt x="73177" y="54233"/>
                    <a:pt x="70637" y="73033"/>
                    <a:pt x="60475" y="90563"/>
                  </a:cubicBezTo>
                  <a:cubicBezTo>
                    <a:pt x="46248" y="114698"/>
                    <a:pt x="21351" y="114189"/>
                    <a:pt x="7886" y="89547"/>
                  </a:cubicBezTo>
                  <a:cubicBezTo>
                    <a:pt x="-4562" y="66936"/>
                    <a:pt x="-2022" y="31877"/>
                    <a:pt x="13729" y="12569"/>
                  </a:cubicBezTo>
                  <a:cubicBezTo>
                    <a:pt x="24145" y="-388"/>
                    <a:pt x="37102" y="-3436"/>
                    <a:pt x="49296" y="3931"/>
                  </a:cubicBezTo>
                  <a:cubicBezTo>
                    <a:pt x="53870" y="6726"/>
                    <a:pt x="57934" y="9012"/>
                    <a:pt x="51329" y="14601"/>
                  </a:cubicBezTo>
                  <a:cubicBezTo>
                    <a:pt x="47772" y="17650"/>
                    <a:pt x="47518" y="22985"/>
                    <a:pt x="47772" y="27812"/>
                  </a:cubicBezTo>
                  <a:cubicBezTo>
                    <a:pt x="48026" y="33147"/>
                    <a:pt x="49551" y="37974"/>
                    <a:pt x="54632" y="40514"/>
                  </a:cubicBezTo>
                  <a:cubicBezTo>
                    <a:pt x="60983" y="43563"/>
                    <a:pt x="63524" y="37974"/>
                    <a:pt x="67842" y="33147"/>
                  </a:cubicBezTo>
                  <a:close/>
                </a:path>
              </a:pathLst>
            </a:custGeom>
            <a:solidFill>
              <a:srgbClr val="221F20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72">
              <a:extLst>
                <a:ext uri="{FF2B5EF4-FFF2-40B4-BE49-F238E27FC236}">
                  <a16:creationId xmlns:a16="http://schemas.microsoft.com/office/drawing/2014/main" id="{06B623B8-F50A-47E7-A984-DE85C0947662}"/>
                </a:ext>
              </a:extLst>
            </p:cNvPr>
            <p:cNvSpPr/>
            <p:nvPr/>
          </p:nvSpPr>
          <p:spPr>
            <a:xfrm>
              <a:off x="2155689" y="4723284"/>
              <a:ext cx="68594" cy="106702"/>
            </a:xfrm>
            <a:custGeom>
              <a:avLst/>
              <a:gdLst>
                <a:gd name="connsiteX0" fmla="*/ 55165 w 68593"/>
                <a:gd name="connsiteY0" fmla="*/ 9036 h 106701"/>
                <a:gd name="connsiteX1" fmla="*/ 51862 w 68593"/>
                <a:gd name="connsiteY1" fmla="*/ 38506 h 106701"/>
                <a:gd name="connsiteX2" fmla="*/ 67867 w 68593"/>
                <a:gd name="connsiteY2" fmla="*/ 33171 h 106701"/>
                <a:gd name="connsiteX3" fmla="*/ 56181 w 68593"/>
                <a:gd name="connsiteY3" fmla="*/ 96430 h 106701"/>
                <a:gd name="connsiteX4" fmla="*/ 11468 w 68593"/>
                <a:gd name="connsiteY4" fmla="*/ 95160 h 106701"/>
                <a:gd name="connsiteX5" fmla="*/ 13754 w 68593"/>
                <a:gd name="connsiteY5" fmla="*/ 11831 h 106701"/>
                <a:gd name="connsiteX6" fmla="*/ 55165 w 68593"/>
                <a:gd name="connsiteY6" fmla="*/ 9036 h 10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93" h="106701">
                  <a:moveTo>
                    <a:pt x="55165" y="9036"/>
                  </a:moveTo>
                  <a:cubicBezTo>
                    <a:pt x="46273" y="20977"/>
                    <a:pt x="44748" y="32409"/>
                    <a:pt x="51862" y="38506"/>
                  </a:cubicBezTo>
                  <a:cubicBezTo>
                    <a:pt x="58975" y="44857"/>
                    <a:pt x="62786" y="38506"/>
                    <a:pt x="67867" y="33171"/>
                  </a:cubicBezTo>
                  <a:cubicBezTo>
                    <a:pt x="73202" y="56544"/>
                    <a:pt x="70662" y="77884"/>
                    <a:pt x="56181" y="96430"/>
                  </a:cubicBezTo>
                  <a:cubicBezTo>
                    <a:pt x="43224" y="113197"/>
                    <a:pt x="24170" y="112181"/>
                    <a:pt x="11468" y="95160"/>
                  </a:cubicBezTo>
                  <a:cubicBezTo>
                    <a:pt x="-4792" y="73311"/>
                    <a:pt x="-3521" y="32663"/>
                    <a:pt x="13754" y="11831"/>
                  </a:cubicBezTo>
                  <a:cubicBezTo>
                    <a:pt x="26203" y="-2904"/>
                    <a:pt x="40430" y="-3920"/>
                    <a:pt x="55165" y="9036"/>
                  </a:cubicBezTo>
                  <a:close/>
                </a:path>
              </a:pathLst>
            </a:custGeom>
            <a:solidFill>
              <a:srgbClr val="231F20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73">
              <a:extLst>
                <a:ext uri="{FF2B5EF4-FFF2-40B4-BE49-F238E27FC236}">
                  <a16:creationId xmlns:a16="http://schemas.microsoft.com/office/drawing/2014/main" id="{26226D82-B6D6-4D9F-9D46-340BD1913E0F}"/>
                </a:ext>
              </a:extLst>
            </p:cNvPr>
            <p:cNvSpPr/>
            <p:nvPr/>
          </p:nvSpPr>
          <p:spPr>
            <a:xfrm>
              <a:off x="2411554" y="5020104"/>
              <a:ext cx="116864" cy="43189"/>
            </a:xfrm>
            <a:custGeom>
              <a:avLst/>
              <a:gdLst>
                <a:gd name="connsiteX0" fmla="*/ 0 w 116863"/>
                <a:gd name="connsiteY0" fmla="*/ 15807 h 43188"/>
                <a:gd name="connsiteX1" fmla="*/ 30740 w 116863"/>
                <a:gd name="connsiteY1" fmla="*/ 1326 h 43188"/>
                <a:gd name="connsiteX2" fmla="*/ 91967 w 116863"/>
                <a:gd name="connsiteY2" fmla="*/ 4121 h 43188"/>
                <a:gd name="connsiteX3" fmla="*/ 119150 w 116863"/>
                <a:gd name="connsiteY3" fmla="*/ 18348 h 43188"/>
                <a:gd name="connsiteX4" fmla="*/ 68340 w 116863"/>
                <a:gd name="connsiteY4" fmla="*/ 43753 h 43188"/>
                <a:gd name="connsiteX5" fmla="*/ 0 w 116863"/>
                <a:gd name="connsiteY5" fmla="*/ 15807 h 4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3" h="43188">
                  <a:moveTo>
                    <a:pt x="0" y="15807"/>
                  </a:moveTo>
                  <a:cubicBezTo>
                    <a:pt x="7113" y="4375"/>
                    <a:pt x="19308" y="2597"/>
                    <a:pt x="30740" y="1326"/>
                  </a:cubicBezTo>
                  <a:cubicBezTo>
                    <a:pt x="51064" y="-960"/>
                    <a:pt x="71643" y="-452"/>
                    <a:pt x="91967" y="4121"/>
                  </a:cubicBezTo>
                  <a:cubicBezTo>
                    <a:pt x="102637" y="6661"/>
                    <a:pt x="110004" y="13775"/>
                    <a:pt x="119150" y="18348"/>
                  </a:cubicBezTo>
                  <a:cubicBezTo>
                    <a:pt x="104161" y="30542"/>
                    <a:pt x="88410" y="41212"/>
                    <a:pt x="68340" y="43753"/>
                  </a:cubicBezTo>
                  <a:cubicBezTo>
                    <a:pt x="39632" y="48072"/>
                    <a:pt x="18546" y="35115"/>
                    <a:pt x="0" y="15807"/>
                  </a:cubicBezTo>
                  <a:close/>
                </a:path>
              </a:pathLst>
            </a:custGeom>
            <a:solidFill>
              <a:srgbClr val="EF879B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74">
              <a:extLst>
                <a:ext uri="{FF2B5EF4-FFF2-40B4-BE49-F238E27FC236}">
                  <a16:creationId xmlns:a16="http://schemas.microsoft.com/office/drawing/2014/main" id="{0A0F95BA-78E0-4A61-A2CC-C6CA33D61124}"/>
                </a:ext>
              </a:extLst>
            </p:cNvPr>
            <p:cNvSpPr/>
            <p:nvPr/>
          </p:nvSpPr>
          <p:spPr>
            <a:xfrm>
              <a:off x="2734961" y="4548383"/>
              <a:ext cx="73675" cy="38108"/>
            </a:xfrm>
            <a:custGeom>
              <a:avLst/>
              <a:gdLst>
                <a:gd name="connsiteX0" fmla="*/ 0 w 73674"/>
                <a:gd name="connsiteY0" fmla="*/ 38365 h 38107"/>
                <a:gd name="connsiteX1" fmla="*/ 36583 w 73674"/>
                <a:gd name="connsiteY1" fmla="*/ 3 h 38107"/>
                <a:gd name="connsiteX2" fmla="*/ 75199 w 73674"/>
                <a:gd name="connsiteY2" fmla="*/ 34046 h 38107"/>
                <a:gd name="connsiteX3" fmla="*/ 69864 w 73674"/>
                <a:gd name="connsiteY3" fmla="*/ 38111 h 38107"/>
                <a:gd name="connsiteX4" fmla="*/ 0 w 73674"/>
                <a:gd name="connsiteY4" fmla="*/ 38365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4" h="38107">
                  <a:moveTo>
                    <a:pt x="0" y="38365"/>
                  </a:moveTo>
                  <a:cubicBezTo>
                    <a:pt x="762" y="15246"/>
                    <a:pt x="16767" y="-251"/>
                    <a:pt x="36583" y="3"/>
                  </a:cubicBezTo>
                  <a:cubicBezTo>
                    <a:pt x="54875" y="257"/>
                    <a:pt x="74183" y="17279"/>
                    <a:pt x="75199" y="34046"/>
                  </a:cubicBezTo>
                  <a:cubicBezTo>
                    <a:pt x="75453" y="37857"/>
                    <a:pt x="74691" y="41922"/>
                    <a:pt x="69864" y="38111"/>
                  </a:cubicBezTo>
                  <a:cubicBezTo>
                    <a:pt x="47000" y="21089"/>
                    <a:pt x="24135" y="22614"/>
                    <a:pt x="0" y="38365"/>
                  </a:cubicBezTo>
                  <a:close/>
                </a:path>
              </a:pathLst>
            </a:custGeom>
            <a:solidFill>
              <a:srgbClr val="C2937F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75">
              <a:extLst>
                <a:ext uri="{FF2B5EF4-FFF2-40B4-BE49-F238E27FC236}">
                  <a16:creationId xmlns:a16="http://schemas.microsoft.com/office/drawing/2014/main" id="{05A61922-2D82-4CE1-A293-0F2D780FFB12}"/>
                </a:ext>
              </a:extLst>
            </p:cNvPr>
            <p:cNvSpPr/>
            <p:nvPr/>
          </p:nvSpPr>
          <p:spPr>
            <a:xfrm>
              <a:off x="2159804" y="4525008"/>
              <a:ext cx="73675" cy="38108"/>
            </a:xfrm>
            <a:custGeom>
              <a:avLst/>
              <a:gdLst>
                <a:gd name="connsiteX0" fmla="*/ 74930 w 73674"/>
                <a:gd name="connsiteY0" fmla="*/ 38875 h 38107"/>
                <a:gd name="connsiteX1" fmla="*/ 55114 w 73674"/>
                <a:gd name="connsiteY1" fmla="*/ 29476 h 38107"/>
                <a:gd name="connsiteX2" fmla="*/ 11417 w 73674"/>
                <a:gd name="connsiteY2" fmla="*/ 32524 h 38107"/>
                <a:gd name="connsiteX3" fmla="*/ 1255 w 73674"/>
                <a:gd name="connsiteY3" fmla="*/ 34302 h 38107"/>
                <a:gd name="connsiteX4" fmla="*/ 2780 w 73674"/>
                <a:gd name="connsiteY4" fmla="*/ 23632 h 38107"/>
                <a:gd name="connsiteX5" fmla="*/ 39363 w 73674"/>
                <a:gd name="connsiteY5" fmla="*/ 5 h 38107"/>
                <a:gd name="connsiteX6" fmla="*/ 72898 w 73674"/>
                <a:gd name="connsiteY6" fmla="*/ 24140 h 38107"/>
                <a:gd name="connsiteX7" fmla="*/ 74930 w 73674"/>
                <a:gd name="connsiteY7" fmla="*/ 38875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674" h="38107">
                  <a:moveTo>
                    <a:pt x="74930" y="38875"/>
                  </a:moveTo>
                  <a:cubicBezTo>
                    <a:pt x="67817" y="35573"/>
                    <a:pt x="61720" y="32270"/>
                    <a:pt x="55114" y="29476"/>
                  </a:cubicBezTo>
                  <a:cubicBezTo>
                    <a:pt x="40125" y="22870"/>
                    <a:pt x="25644" y="25157"/>
                    <a:pt x="11417" y="32524"/>
                  </a:cubicBezTo>
                  <a:cubicBezTo>
                    <a:pt x="8369" y="34048"/>
                    <a:pt x="4812" y="38113"/>
                    <a:pt x="1255" y="34302"/>
                  </a:cubicBezTo>
                  <a:cubicBezTo>
                    <a:pt x="-1793" y="31000"/>
                    <a:pt x="1509" y="26935"/>
                    <a:pt x="2780" y="23632"/>
                  </a:cubicBezTo>
                  <a:cubicBezTo>
                    <a:pt x="8877" y="8389"/>
                    <a:pt x="22342" y="-249"/>
                    <a:pt x="39363" y="5"/>
                  </a:cubicBezTo>
                  <a:cubicBezTo>
                    <a:pt x="54606" y="260"/>
                    <a:pt x="67563" y="9405"/>
                    <a:pt x="72898" y="24140"/>
                  </a:cubicBezTo>
                  <a:cubicBezTo>
                    <a:pt x="74422" y="28205"/>
                    <a:pt x="76963" y="32016"/>
                    <a:pt x="74930" y="38875"/>
                  </a:cubicBezTo>
                  <a:close/>
                </a:path>
              </a:pathLst>
            </a:custGeom>
            <a:solidFill>
              <a:srgbClr val="C49380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76">
              <a:extLst>
                <a:ext uri="{FF2B5EF4-FFF2-40B4-BE49-F238E27FC236}">
                  <a16:creationId xmlns:a16="http://schemas.microsoft.com/office/drawing/2014/main" id="{E34FC325-A470-4DAB-8572-AFF4FD8E0A8A}"/>
                </a:ext>
              </a:extLst>
            </p:cNvPr>
            <p:cNvSpPr/>
            <p:nvPr/>
          </p:nvSpPr>
          <p:spPr>
            <a:xfrm>
              <a:off x="2393516" y="6443864"/>
              <a:ext cx="38108" cy="38108"/>
            </a:xfrm>
            <a:custGeom>
              <a:avLst/>
              <a:gdLst>
                <a:gd name="connsiteX0" fmla="*/ 38108 w 38107"/>
                <a:gd name="connsiteY0" fmla="*/ 19308 h 38107"/>
                <a:gd name="connsiteX1" fmla="*/ 19054 w 38107"/>
                <a:gd name="connsiteY1" fmla="*/ 38108 h 38107"/>
                <a:gd name="connsiteX2" fmla="*/ 0 w 38107"/>
                <a:gd name="connsiteY2" fmla="*/ 19308 h 38107"/>
                <a:gd name="connsiteX3" fmla="*/ 19054 w 38107"/>
                <a:gd name="connsiteY3" fmla="*/ 0 h 38107"/>
                <a:gd name="connsiteX4" fmla="*/ 38108 w 38107"/>
                <a:gd name="connsiteY4" fmla="*/ 19308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7" h="38107">
                  <a:moveTo>
                    <a:pt x="38108" y="19308"/>
                  </a:moveTo>
                  <a:cubicBezTo>
                    <a:pt x="38362" y="30232"/>
                    <a:pt x="30486" y="38108"/>
                    <a:pt x="19054" y="38108"/>
                  </a:cubicBezTo>
                  <a:cubicBezTo>
                    <a:pt x="7368" y="38108"/>
                    <a:pt x="0" y="30740"/>
                    <a:pt x="0" y="19308"/>
                  </a:cubicBezTo>
                  <a:cubicBezTo>
                    <a:pt x="0" y="8384"/>
                    <a:pt x="8384" y="0"/>
                    <a:pt x="19054" y="0"/>
                  </a:cubicBezTo>
                  <a:cubicBezTo>
                    <a:pt x="29470" y="0"/>
                    <a:pt x="38108" y="8638"/>
                    <a:pt x="38108" y="19308"/>
                  </a:cubicBezTo>
                  <a:close/>
                </a:path>
              </a:pathLst>
            </a:custGeom>
            <a:solidFill>
              <a:srgbClr val="F9FCFA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6" name="Graphic 98">
              <a:extLst>
                <a:ext uri="{FF2B5EF4-FFF2-40B4-BE49-F238E27FC236}">
                  <a16:creationId xmlns:a16="http://schemas.microsoft.com/office/drawing/2014/main" id="{1F69DA5D-F1FA-4E4D-B9AB-E537418DBE89}"/>
                </a:ext>
              </a:extLst>
            </p:cNvPr>
            <p:cNvGrpSpPr/>
            <p:nvPr/>
          </p:nvGrpSpPr>
          <p:grpSpPr>
            <a:xfrm>
              <a:off x="2339856" y="6378055"/>
              <a:ext cx="218484" cy="320105"/>
              <a:chOff x="2339856" y="6378055"/>
              <a:chExt cx="218484" cy="320105"/>
            </a:xfrm>
            <a:solidFill>
              <a:schemeClr val="accent1"/>
            </a:solidFill>
          </p:grpSpPr>
          <p:sp>
            <p:nvSpPr>
              <p:cNvPr id="62" name="Freeform: Shape 183">
                <a:extLst>
                  <a:ext uri="{FF2B5EF4-FFF2-40B4-BE49-F238E27FC236}">
                    <a16:creationId xmlns:a16="http://schemas.microsoft.com/office/drawing/2014/main" id="{B1AD8CA4-A3C4-4C39-BC49-1D7AC8665953}"/>
                  </a:ext>
                </a:extLst>
              </p:cNvPr>
              <p:cNvSpPr/>
              <p:nvPr/>
            </p:nvSpPr>
            <p:spPr>
              <a:xfrm>
                <a:off x="2339856" y="637805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rgbClr val="6DA3C2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84">
                <a:extLst>
                  <a:ext uri="{FF2B5EF4-FFF2-40B4-BE49-F238E27FC236}">
                    <a16:creationId xmlns:a16="http://schemas.microsoft.com/office/drawing/2014/main" id="{3BC978D8-C55E-41E7-9BB4-F4D5A2FC5AB4}"/>
                  </a:ext>
                </a:extLst>
              </p:cNvPr>
              <p:cNvSpPr/>
              <p:nvPr/>
            </p:nvSpPr>
            <p:spPr>
              <a:xfrm>
                <a:off x="2352487" y="6546501"/>
                <a:ext cx="2541" cy="2541"/>
              </a:xfrm>
              <a:custGeom>
                <a:avLst/>
                <a:gdLst>
                  <a:gd name="connsiteX0" fmla="*/ 381 w 0"/>
                  <a:gd name="connsiteY0" fmla="*/ 0 h 0"/>
                  <a:gd name="connsiteX1" fmla="*/ 381 w 0"/>
                  <a:gd name="connsiteY1" fmla="*/ 0 h 0"/>
                  <a:gd name="connsiteX2" fmla="*/ 381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381" y="0"/>
                    </a:moveTo>
                    <a:cubicBezTo>
                      <a:pt x="-127" y="0"/>
                      <a:pt x="-127" y="254"/>
                      <a:pt x="381" y="0"/>
                    </a:cubicBez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EEEEEE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85">
                <a:extLst>
                  <a:ext uri="{FF2B5EF4-FFF2-40B4-BE49-F238E27FC236}">
                    <a16:creationId xmlns:a16="http://schemas.microsoft.com/office/drawing/2014/main" id="{56E01472-2F78-46B9-A935-7273CE9DE4C8}"/>
                  </a:ext>
                </a:extLst>
              </p:cNvPr>
              <p:cNvSpPr/>
              <p:nvPr/>
            </p:nvSpPr>
            <p:spPr>
              <a:xfrm>
                <a:off x="2354138" y="6548279"/>
                <a:ext cx="2541" cy="2541"/>
              </a:xfrm>
              <a:custGeom>
                <a:avLst/>
                <a:gdLst>
                  <a:gd name="connsiteX0" fmla="*/ 0 w 0"/>
                  <a:gd name="connsiteY0" fmla="*/ 0 h 0"/>
                  <a:gd name="connsiteX1" fmla="*/ 254 w 0"/>
                  <a:gd name="connsiteY1" fmla="*/ 1779 h 0"/>
                  <a:gd name="connsiteX2" fmla="*/ 254 w 0"/>
                  <a:gd name="connsiteY2" fmla="*/ 1016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508"/>
                      <a:pt x="254" y="1270"/>
                      <a:pt x="254" y="1779"/>
                    </a:cubicBezTo>
                    <a:cubicBezTo>
                      <a:pt x="254" y="1525"/>
                      <a:pt x="254" y="1270"/>
                      <a:pt x="254" y="1016"/>
                    </a:cubicBezTo>
                    <a:cubicBezTo>
                      <a:pt x="254" y="762"/>
                      <a:pt x="0" y="508"/>
                      <a:pt x="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7" name="Freeform: Shape 178">
              <a:extLst>
                <a:ext uri="{FF2B5EF4-FFF2-40B4-BE49-F238E27FC236}">
                  <a16:creationId xmlns:a16="http://schemas.microsoft.com/office/drawing/2014/main" id="{B54AE3F6-E7C5-432F-8608-D646D2AF0287}"/>
                </a:ext>
              </a:extLst>
            </p:cNvPr>
            <p:cNvSpPr/>
            <p:nvPr/>
          </p:nvSpPr>
          <p:spPr>
            <a:xfrm>
              <a:off x="2467098" y="6466982"/>
              <a:ext cx="91459" cy="93999"/>
            </a:xfrm>
            <a:custGeom>
              <a:avLst/>
              <a:gdLst>
                <a:gd name="connsiteX0" fmla="*/ 35406 w 91458"/>
                <a:gd name="connsiteY0" fmla="*/ 93999 h 93999"/>
                <a:gd name="connsiteX1" fmla="*/ 5936 w 91458"/>
                <a:gd name="connsiteY1" fmla="*/ 68340 h 93999"/>
                <a:gd name="connsiteX2" fmla="*/ 93 w 91458"/>
                <a:gd name="connsiteY2" fmla="*/ 57162 h 93999"/>
                <a:gd name="connsiteX3" fmla="*/ 2379 w 91458"/>
                <a:gd name="connsiteY3" fmla="*/ 34551 h 93999"/>
                <a:gd name="connsiteX4" fmla="*/ 10763 w 91458"/>
                <a:gd name="connsiteY4" fmla="*/ 26167 h 93999"/>
                <a:gd name="connsiteX5" fmla="*/ 65384 w 91458"/>
                <a:gd name="connsiteY5" fmla="*/ 0 h 93999"/>
                <a:gd name="connsiteX6" fmla="*/ 81389 w 91458"/>
                <a:gd name="connsiteY6" fmla="*/ 24897 h 93999"/>
                <a:gd name="connsiteX7" fmla="*/ 91806 w 91458"/>
                <a:gd name="connsiteY7" fmla="*/ 32773 h 93999"/>
                <a:gd name="connsiteX8" fmla="*/ 36930 w 91458"/>
                <a:gd name="connsiteY8" fmla="*/ 60210 h 93999"/>
                <a:gd name="connsiteX9" fmla="*/ 31595 w 91458"/>
                <a:gd name="connsiteY9" fmla="*/ 72405 h 93999"/>
                <a:gd name="connsiteX10" fmla="*/ 35406 w 91458"/>
                <a:gd name="connsiteY10" fmla="*/ 93999 h 9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58" h="93999">
                  <a:moveTo>
                    <a:pt x="35406" y="93999"/>
                  </a:moveTo>
                  <a:cubicBezTo>
                    <a:pt x="26260" y="84599"/>
                    <a:pt x="17622" y="74691"/>
                    <a:pt x="5936" y="68340"/>
                  </a:cubicBezTo>
                  <a:cubicBezTo>
                    <a:pt x="1109" y="65799"/>
                    <a:pt x="-415" y="62243"/>
                    <a:pt x="93" y="57162"/>
                  </a:cubicBezTo>
                  <a:cubicBezTo>
                    <a:pt x="1109" y="49540"/>
                    <a:pt x="1871" y="42173"/>
                    <a:pt x="2379" y="34551"/>
                  </a:cubicBezTo>
                  <a:cubicBezTo>
                    <a:pt x="2633" y="28962"/>
                    <a:pt x="6952" y="27946"/>
                    <a:pt x="10763" y="26167"/>
                  </a:cubicBezTo>
                  <a:cubicBezTo>
                    <a:pt x="28293" y="18038"/>
                    <a:pt x="47601" y="8130"/>
                    <a:pt x="65384" y="0"/>
                  </a:cubicBezTo>
                  <a:cubicBezTo>
                    <a:pt x="72244" y="12449"/>
                    <a:pt x="74276" y="18038"/>
                    <a:pt x="81389" y="24897"/>
                  </a:cubicBezTo>
                  <a:cubicBezTo>
                    <a:pt x="84692" y="27946"/>
                    <a:pt x="86470" y="32519"/>
                    <a:pt x="91806" y="32773"/>
                  </a:cubicBezTo>
                  <a:cubicBezTo>
                    <a:pt x="75038" y="44713"/>
                    <a:pt x="54968" y="50556"/>
                    <a:pt x="36930" y="60210"/>
                  </a:cubicBezTo>
                  <a:cubicBezTo>
                    <a:pt x="30325" y="63767"/>
                    <a:pt x="29817" y="66308"/>
                    <a:pt x="31595" y="72405"/>
                  </a:cubicBezTo>
                  <a:cubicBezTo>
                    <a:pt x="33628" y="79010"/>
                    <a:pt x="36676" y="86123"/>
                    <a:pt x="35406" y="93999"/>
                  </a:cubicBezTo>
                  <a:close/>
                </a:path>
              </a:pathLst>
            </a:custGeom>
            <a:solidFill>
              <a:srgbClr val="EEEEEE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79">
              <a:extLst>
                <a:ext uri="{FF2B5EF4-FFF2-40B4-BE49-F238E27FC236}">
                  <a16:creationId xmlns:a16="http://schemas.microsoft.com/office/drawing/2014/main" id="{0B247985-02EA-4D1B-8BA8-0BC8357140BE}"/>
                </a:ext>
              </a:extLst>
            </p:cNvPr>
            <p:cNvSpPr/>
            <p:nvPr/>
          </p:nvSpPr>
          <p:spPr>
            <a:xfrm>
              <a:off x="2393516" y="6443864"/>
              <a:ext cx="38108" cy="38108"/>
            </a:xfrm>
            <a:custGeom>
              <a:avLst/>
              <a:gdLst>
                <a:gd name="connsiteX0" fmla="*/ 38108 w 38107"/>
                <a:gd name="connsiteY0" fmla="*/ 19308 h 38107"/>
                <a:gd name="connsiteX1" fmla="*/ 19054 w 38107"/>
                <a:gd name="connsiteY1" fmla="*/ 38108 h 38107"/>
                <a:gd name="connsiteX2" fmla="*/ 0 w 38107"/>
                <a:gd name="connsiteY2" fmla="*/ 19308 h 38107"/>
                <a:gd name="connsiteX3" fmla="*/ 19054 w 38107"/>
                <a:gd name="connsiteY3" fmla="*/ 0 h 38107"/>
                <a:gd name="connsiteX4" fmla="*/ 38108 w 38107"/>
                <a:gd name="connsiteY4" fmla="*/ 19308 h 3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7" h="38107">
                  <a:moveTo>
                    <a:pt x="38108" y="19308"/>
                  </a:moveTo>
                  <a:cubicBezTo>
                    <a:pt x="38362" y="30232"/>
                    <a:pt x="30486" y="38108"/>
                    <a:pt x="19054" y="38108"/>
                  </a:cubicBezTo>
                  <a:cubicBezTo>
                    <a:pt x="7368" y="38108"/>
                    <a:pt x="0" y="30740"/>
                    <a:pt x="0" y="19308"/>
                  </a:cubicBezTo>
                  <a:cubicBezTo>
                    <a:pt x="0" y="8384"/>
                    <a:pt x="8384" y="0"/>
                    <a:pt x="19054" y="0"/>
                  </a:cubicBezTo>
                  <a:cubicBezTo>
                    <a:pt x="29470" y="0"/>
                    <a:pt x="38108" y="8638"/>
                    <a:pt x="38108" y="19308"/>
                  </a:cubicBezTo>
                  <a:close/>
                </a:path>
              </a:pathLst>
            </a:custGeom>
            <a:solidFill>
              <a:srgbClr val="F9FCFA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80">
              <a:extLst>
                <a:ext uri="{FF2B5EF4-FFF2-40B4-BE49-F238E27FC236}">
                  <a16:creationId xmlns:a16="http://schemas.microsoft.com/office/drawing/2014/main" id="{E87DAC60-2C18-4590-99B8-1C5B5C520DDA}"/>
                </a:ext>
              </a:extLst>
            </p:cNvPr>
            <p:cNvSpPr/>
            <p:nvPr/>
          </p:nvSpPr>
          <p:spPr>
            <a:xfrm>
              <a:off x="2340872" y="6433448"/>
              <a:ext cx="154971" cy="266754"/>
            </a:xfrm>
            <a:custGeom>
              <a:avLst/>
              <a:gdLst>
                <a:gd name="connsiteX0" fmla="*/ 9455 w 154971"/>
                <a:gd name="connsiteY0" fmla="*/ 70626 h 266753"/>
                <a:gd name="connsiteX1" fmla="*/ 24444 w 154971"/>
                <a:gd name="connsiteY1" fmla="*/ 164117 h 266753"/>
                <a:gd name="connsiteX2" fmla="*/ 40703 w 154971"/>
                <a:gd name="connsiteY2" fmla="*/ 198414 h 266753"/>
                <a:gd name="connsiteX3" fmla="*/ 132670 w 154971"/>
                <a:gd name="connsiteY3" fmla="*/ 266500 h 266753"/>
                <a:gd name="connsiteX4" fmla="*/ 156043 w 154971"/>
                <a:gd name="connsiteY4" fmla="*/ 250495 h 266753"/>
                <a:gd name="connsiteX5" fmla="*/ 148167 w 154971"/>
                <a:gd name="connsiteY5" fmla="*/ 245414 h 266753"/>
                <a:gd name="connsiteX6" fmla="*/ 114886 w 154971"/>
                <a:gd name="connsiteY6" fmla="*/ 235760 h 266753"/>
                <a:gd name="connsiteX7" fmla="*/ 63060 w 154971"/>
                <a:gd name="connsiteY7" fmla="*/ 174279 h 266753"/>
                <a:gd name="connsiteX8" fmla="*/ 52390 w 154971"/>
                <a:gd name="connsiteY8" fmla="*/ 153193 h 266753"/>
                <a:gd name="connsiteX9" fmla="*/ 40449 w 154971"/>
                <a:gd name="connsiteY9" fmla="*/ 104669 h 266753"/>
                <a:gd name="connsiteX10" fmla="*/ 22666 w 154971"/>
                <a:gd name="connsiteY10" fmla="*/ 0 h 266753"/>
                <a:gd name="connsiteX11" fmla="*/ 1325 w 154971"/>
                <a:gd name="connsiteY11" fmla="*/ 33281 h 266753"/>
                <a:gd name="connsiteX12" fmla="*/ 9455 w 154971"/>
                <a:gd name="connsiteY12" fmla="*/ 70626 h 266753"/>
                <a:gd name="connsiteX13" fmla="*/ 13520 w 154971"/>
                <a:gd name="connsiteY13" fmla="*/ 116864 h 266753"/>
                <a:gd name="connsiteX14" fmla="*/ 13266 w 154971"/>
                <a:gd name="connsiteY14" fmla="*/ 115085 h 266753"/>
                <a:gd name="connsiteX15" fmla="*/ 13520 w 154971"/>
                <a:gd name="connsiteY15" fmla="*/ 116101 h 266753"/>
                <a:gd name="connsiteX16" fmla="*/ 13520 w 154971"/>
                <a:gd name="connsiteY16" fmla="*/ 116864 h 266753"/>
                <a:gd name="connsiteX17" fmla="*/ 11995 w 154971"/>
                <a:gd name="connsiteY17" fmla="*/ 113053 h 266753"/>
                <a:gd name="connsiteX18" fmla="*/ 11995 w 154971"/>
                <a:gd name="connsiteY18" fmla="*/ 113053 h 266753"/>
                <a:gd name="connsiteX19" fmla="*/ 11995 w 154971"/>
                <a:gd name="connsiteY19" fmla="*/ 113053 h 26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4971" h="266753">
                  <a:moveTo>
                    <a:pt x="9455" y="70626"/>
                  </a:moveTo>
                  <a:cubicBezTo>
                    <a:pt x="9201" y="86631"/>
                    <a:pt x="19617" y="151161"/>
                    <a:pt x="24444" y="164117"/>
                  </a:cubicBezTo>
                  <a:cubicBezTo>
                    <a:pt x="29017" y="176058"/>
                    <a:pt x="34352" y="187490"/>
                    <a:pt x="40703" y="198414"/>
                  </a:cubicBezTo>
                  <a:cubicBezTo>
                    <a:pt x="41720" y="200193"/>
                    <a:pt x="72968" y="258624"/>
                    <a:pt x="132670" y="266500"/>
                  </a:cubicBezTo>
                  <a:cubicBezTo>
                    <a:pt x="147913" y="268532"/>
                    <a:pt x="156043" y="266754"/>
                    <a:pt x="156043" y="250495"/>
                  </a:cubicBezTo>
                  <a:cubicBezTo>
                    <a:pt x="156043" y="246176"/>
                    <a:pt x="151978" y="245922"/>
                    <a:pt x="148167" y="245414"/>
                  </a:cubicBezTo>
                  <a:cubicBezTo>
                    <a:pt x="131146" y="242873"/>
                    <a:pt x="117427" y="237792"/>
                    <a:pt x="114886" y="235760"/>
                  </a:cubicBezTo>
                  <a:cubicBezTo>
                    <a:pt x="94308" y="217976"/>
                    <a:pt x="77541" y="196890"/>
                    <a:pt x="63060" y="174279"/>
                  </a:cubicBezTo>
                  <a:cubicBezTo>
                    <a:pt x="60265" y="170214"/>
                    <a:pt x="54168" y="158528"/>
                    <a:pt x="52390" y="153193"/>
                  </a:cubicBezTo>
                  <a:cubicBezTo>
                    <a:pt x="46547" y="137442"/>
                    <a:pt x="40449" y="121691"/>
                    <a:pt x="40449" y="104669"/>
                  </a:cubicBezTo>
                  <a:cubicBezTo>
                    <a:pt x="40195" y="68848"/>
                    <a:pt x="35622" y="33535"/>
                    <a:pt x="22666" y="0"/>
                  </a:cubicBezTo>
                  <a:cubicBezTo>
                    <a:pt x="5136" y="1778"/>
                    <a:pt x="-3502" y="16259"/>
                    <a:pt x="1325" y="33281"/>
                  </a:cubicBezTo>
                  <a:cubicBezTo>
                    <a:pt x="3104" y="39886"/>
                    <a:pt x="9455" y="64275"/>
                    <a:pt x="9455" y="70626"/>
                  </a:cubicBezTo>
                  <a:close/>
                  <a:moveTo>
                    <a:pt x="13520" y="116864"/>
                  </a:moveTo>
                  <a:cubicBezTo>
                    <a:pt x="13520" y="116356"/>
                    <a:pt x="13266" y="115593"/>
                    <a:pt x="13266" y="115085"/>
                  </a:cubicBezTo>
                  <a:cubicBezTo>
                    <a:pt x="13266" y="115339"/>
                    <a:pt x="13520" y="115847"/>
                    <a:pt x="13520" y="116101"/>
                  </a:cubicBezTo>
                  <a:cubicBezTo>
                    <a:pt x="13520" y="116356"/>
                    <a:pt x="13520" y="116610"/>
                    <a:pt x="13520" y="116864"/>
                  </a:cubicBezTo>
                  <a:close/>
                  <a:moveTo>
                    <a:pt x="11995" y="113053"/>
                  </a:moveTo>
                  <a:cubicBezTo>
                    <a:pt x="11488" y="113307"/>
                    <a:pt x="11488" y="113053"/>
                    <a:pt x="11995" y="113053"/>
                  </a:cubicBezTo>
                  <a:lnTo>
                    <a:pt x="11995" y="113053"/>
                  </a:lnTo>
                  <a:close/>
                </a:path>
              </a:pathLst>
            </a:custGeom>
            <a:solidFill>
              <a:srgbClr val="BCBEBE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81">
              <a:extLst>
                <a:ext uri="{FF2B5EF4-FFF2-40B4-BE49-F238E27FC236}">
                  <a16:creationId xmlns:a16="http://schemas.microsoft.com/office/drawing/2014/main" id="{335F4065-8D7E-4C8C-B832-543A859BAB2F}"/>
                </a:ext>
              </a:extLst>
            </p:cNvPr>
            <p:cNvSpPr/>
            <p:nvPr/>
          </p:nvSpPr>
          <p:spPr>
            <a:xfrm>
              <a:off x="2394982" y="6588242"/>
              <a:ext cx="99080" cy="88918"/>
            </a:xfrm>
            <a:custGeom>
              <a:avLst/>
              <a:gdLst>
                <a:gd name="connsiteX0" fmla="*/ 47312 w 99080"/>
                <a:gd name="connsiteY0" fmla="*/ 73598 h 88917"/>
                <a:gd name="connsiteX1" fmla="*/ 84657 w 99080"/>
                <a:gd name="connsiteY1" fmla="*/ 89603 h 88917"/>
                <a:gd name="connsiteX2" fmla="*/ 98630 w 99080"/>
                <a:gd name="connsiteY2" fmla="*/ 91381 h 88917"/>
                <a:gd name="connsiteX3" fmla="*/ 100154 w 99080"/>
                <a:gd name="connsiteY3" fmla="*/ 32187 h 88917"/>
                <a:gd name="connsiteX4" fmla="*/ 8188 w 99080"/>
                <a:gd name="connsiteY4" fmla="*/ 3225 h 88917"/>
                <a:gd name="connsiteX5" fmla="*/ 7934 w 99080"/>
                <a:gd name="connsiteY5" fmla="*/ 24058 h 88917"/>
                <a:gd name="connsiteX6" fmla="*/ 47312 w 99080"/>
                <a:gd name="connsiteY6" fmla="*/ 73598 h 8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80" h="88917">
                  <a:moveTo>
                    <a:pt x="47312" y="73598"/>
                  </a:moveTo>
                  <a:cubicBezTo>
                    <a:pt x="57474" y="84268"/>
                    <a:pt x="69922" y="89349"/>
                    <a:pt x="84657" y="89603"/>
                  </a:cubicBezTo>
                  <a:cubicBezTo>
                    <a:pt x="89484" y="89857"/>
                    <a:pt x="94057" y="90365"/>
                    <a:pt x="98630" y="91381"/>
                  </a:cubicBezTo>
                  <a:lnTo>
                    <a:pt x="100154" y="32187"/>
                  </a:lnTo>
                  <a:cubicBezTo>
                    <a:pt x="75257" y="6274"/>
                    <a:pt x="44517" y="-6429"/>
                    <a:pt x="8188" y="3225"/>
                  </a:cubicBezTo>
                  <a:cubicBezTo>
                    <a:pt x="-7817" y="5258"/>
                    <a:pt x="3869" y="17706"/>
                    <a:pt x="7934" y="24058"/>
                  </a:cubicBezTo>
                  <a:cubicBezTo>
                    <a:pt x="18858" y="42095"/>
                    <a:pt x="32577" y="58355"/>
                    <a:pt x="47312" y="73598"/>
                  </a:cubicBezTo>
                  <a:close/>
                </a:path>
              </a:pathLst>
            </a:custGeom>
            <a:solidFill>
              <a:srgbClr val="DADADA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82">
              <a:extLst>
                <a:ext uri="{FF2B5EF4-FFF2-40B4-BE49-F238E27FC236}">
                  <a16:creationId xmlns:a16="http://schemas.microsoft.com/office/drawing/2014/main" id="{6D1F2CF9-1CA8-4F76-A7CA-D27773A79F0D}"/>
                </a:ext>
              </a:extLst>
            </p:cNvPr>
            <p:cNvSpPr/>
            <p:nvPr/>
          </p:nvSpPr>
          <p:spPr>
            <a:xfrm>
              <a:off x="2456946" y="6556885"/>
              <a:ext cx="43189" cy="45729"/>
            </a:xfrm>
            <a:custGeom>
              <a:avLst/>
              <a:gdLst>
                <a:gd name="connsiteX0" fmla="*/ 44034 w 43188"/>
                <a:gd name="connsiteY0" fmla="*/ 28231 h 45729"/>
                <a:gd name="connsiteX1" fmla="*/ 21169 w 43188"/>
                <a:gd name="connsiteY1" fmla="*/ 7399 h 45729"/>
                <a:gd name="connsiteX2" fmla="*/ 5418 w 43188"/>
                <a:gd name="connsiteY2" fmla="*/ 1048 h 45729"/>
                <a:gd name="connsiteX3" fmla="*/ 83 w 43188"/>
                <a:gd name="connsiteY3" fmla="*/ 16545 h 45729"/>
                <a:gd name="connsiteX4" fmla="*/ 11261 w 43188"/>
                <a:gd name="connsiteY4" fmla="*/ 25437 h 45729"/>
                <a:gd name="connsiteX5" fmla="*/ 40731 w 43188"/>
                <a:gd name="connsiteY5" fmla="*/ 47285 h 45729"/>
                <a:gd name="connsiteX6" fmla="*/ 44034 w 43188"/>
                <a:gd name="connsiteY6" fmla="*/ 28231 h 4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" h="45729">
                  <a:moveTo>
                    <a:pt x="44034" y="28231"/>
                  </a:moveTo>
                  <a:cubicBezTo>
                    <a:pt x="37936" y="22642"/>
                    <a:pt x="25742" y="10447"/>
                    <a:pt x="21169" y="7399"/>
                  </a:cubicBezTo>
                  <a:cubicBezTo>
                    <a:pt x="17612" y="4858"/>
                    <a:pt x="7958" y="-2763"/>
                    <a:pt x="5418" y="1048"/>
                  </a:cubicBezTo>
                  <a:cubicBezTo>
                    <a:pt x="2115" y="6129"/>
                    <a:pt x="1353" y="10447"/>
                    <a:pt x="83" y="16545"/>
                  </a:cubicBezTo>
                  <a:cubicBezTo>
                    <a:pt x="-934" y="21372"/>
                    <a:pt x="7704" y="23404"/>
                    <a:pt x="11261" y="25437"/>
                  </a:cubicBezTo>
                  <a:cubicBezTo>
                    <a:pt x="15580" y="27977"/>
                    <a:pt x="39715" y="41696"/>
                    <a:pt x="40731" y="47285"/>
                  </a:cubicBezTo>
                  <a:lnTo>
                    <a:pt x="44034" y="28231"/>
                  </a:lnTo>
                  <a:close/>
                </a:path>
              </a:pathLst>
            </a:custGeom>
            <a:solidFill>
              <a:srgbClr val="F2F2F2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186">
            <a:extLst>
              <a:ext uri="{FF2B5EF4-FFF2-40B4-BE49-F238E27FC236}">
                <a16:creationId xmlns:a16="http://schemas.microsoft.com/office/drawing/2014/main" id="{233DC587-2466-41B2-B213-EA1123EAAC67}"/>
              </a:ext>
            </a:extLst>
          </p:cNvPr>
          <p:cNvGrpSpPr/>
          <p:nvPr/>
        </p:nvGrpSpPr>
        <p:grpSpPr>
          <a:xfrm flipH="1">
            <a:off x="6200191" y="2752477"/>
            <a:ext cx="1764218" cy="2735470"/>
            <a:chOff x="4883895" y="2713107"/>
            <a:chExt cx="2131128" cy="3329589"/>
          </a:xfrm>
        </p:grpSpPr>
        <p:sp>
          <p:nvSpPr>
            <p:cNvPr id="66" name="Freeform: Shape 187">
              <a:extLst>
                <a:ext uri="{FF2B5EF4-FFF2-40B4-BE49-F238E27FC236}">
                  <a16:creationId xmlns:a16="http://schemas.microsoft.com/office/drawing/2014/main" id="{CC7B875B-6208-4EC3-8D4A-9088F77E35E1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88">
              <a:extLst>
                <a:ext uri="{FF2B5EF4-FFF2-40B4-BE49-F238E27FC236}">
                  <a16:creationId xmlns:a16="http://schemas.microsoft.com/office/drawing/2014/main" id="{531963A4-1D13-4626-8447-DCAEB475AB4C}"/>
                </a:ext>
              </a:extLst>
            </p:cNvPr>
            <p:cNvSpPr/>
            <p:nvPr/>
          </p:nvSpPr>
          <p:spPr>
            <a:xfrm>
              <a:off x="5207482" y="2713107"/>
              <a:ext cx="1807541" cy="1739620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189">
              <a:extLst>
                <a:ext uri="{FF2B5EF4-FFF2-40B4-BE49-F238E27FC236}">
                  <a16:creationId xmlns:a16="http://schemas.microsoft.com/office/drawing/2014/main" id="{D2EA49B2-601B-44A6-AAE9-5912721E2BBE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190">
              <a:extLst>
                <a:ext uri="{FF2B5EF4-FFF2-40B4-BE49-F238E27FC236}">
                  <a16:creationId xmlns:a16="http://schemas.microsoft.com/office/drawing/2014/main" id="{76A9F594-6570-426A-BBD8-AABC11F06D34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75" name="Group 196">
                <a:extLst>
                  <a:ext uri="{FF2B5EF4-FFF2-40B4-BE49-F238E27FC236}">
                    <a16:creationId xmlns:a16="http://schemas.microsoft.com/office/drawing/2014/main" id="{58B42BC1-874A-48E9-A438-0E855DD91C6D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80" name="Group 201">
                  <a:extLst>
                    <a:ext uri="{FF2B5EF4-FFF2-40B4-BE49-F238E27FC236}">
                      <a16:creationId xmlns:a16="http://schemas.microsoft.com/office/drawing/2014/main" id="{CA72A4C6-033E-4EFB-88C3-86DFE816889D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82" name="Freeform: Shape 203">
                    <a:extLst>
                      <a:ext uri="{FF2B5EF4-FFF2-40B4-BE49-F238E27FC236}">
                        <a16:creationId xmlns:a16="http://schemas.microsoft.com/office/drawing/2014/main" id="{8888BF50-14AD-4ED1-B6A4-7459B6872DC7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: Shape 204">
                    <a:extLst>
                      <a:ext uri="{FF2B5EF4-FFF2-40B4-BE49-F238E27FC236}">
                        <a16:creationId xmlns:a16="http://schemas.microsoft.com/office/drawing/2014/main" id="{B51B6E10-4E1E-43FF-996F-607F116B0BE4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" name="Freeform: Shape 202">
                  <a:extLst>
                    <a:ext uri="{FF2B5EF4-FFF2-40B4-BE49-F238E27FC236}">
                      <a16:creationId xmlns:a16="http://schemas.microsoft.com/office/drawing/2014/main" id="{1AB8043E-14D1-4727-9789-CD4AD10886E0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197">
                <a:extLst>
                  <a:ext uri="{FF2B5EF4-FFF2-40B4-BE49-F238E27FC236}">
                    <a16:creationId xmlns:a16="http://schemas.microsoft.com/office/drawing/2014/main" id="{2D89C6EB-1701-4E51-B5AE-532742C3218F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77" name="Freeform: Shape 198">
                  <a:extLst>
                    <a:ext uri="{FF2B5EF4-FFF2-40B4-BE49-F238E27FC236}">
                      <a16:creationId xmlns:a16="http://schemas.microsoft.com/office/drawing/2014/main" id="{AF9A4037-909B-4607-B1A5-EE375C241416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199">
                  <a:extLst>
                    <a:ext uri="{FF2B5EF4-FFF2-40B4-BE49-F238E27FC236}">
                      <a16:creationId xmlns:a16="http://schemas.microsoft.com/office/drawing/2014/main" id="{EB386CCB-2E61-4846-8B00-37DAC6913335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: Shape 200">
                  <a:extLst>
                    <a:ext uri="{FF2B5EF4-FFF2-40B4-BE49-F238E27FC236}">
                      <a16:creationId xmlns:a16="http://schemas.microsoft.com/office/drawing/2014/main" id="{735DA7BC-D7C7-4F7A-8CD8-B3F3BC9893D7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0" name="Freeform: Shape 191">
              <a:extLst>
                <a:ext uri="{FF2B5EF4-FFF2-40B4-BE49-F238E27FC236}">
                  <a16:creationId xmlns:a16="http://schemas.microsoft.com/office/drawing/2014/main" id="{8EDB6309-A053-4D3B-A2B1-F3CBA87B44C6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92">
              <a:extLst>
                <a:ext uri="{FF2B5EF4-FFF2-40B4-BE49-F238E27FC236}">
                  <a16:creationId xmlns:a16="http://schemas.microsoft.com/office/drawing/2014/main" id="{1E8A8FC4-B8EE-4117-8CE2-16D05D5E04A2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93">
              <a:extLst>
                <a:ext uri="{FF2B5EF4-FFF2-40B4-BE49-F238E27FC236}">
                  <a16:creationId xmlns:a16="http://schemas.microsoft.com/office/drawing/2014/main" id="{22B7AA47-48B2-4CA1-ABF9-9B60C5217C62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94">
              <a:extLst>
                <a:ext uri="{FF2B5EF4-FFF2-40B4-BE49-F238E27FC236}">
                  <a16:creationId xmlns:a16="http://schemas.microsoft.com/office/drawing/2014/main" id="{21CE534A-B8FF-4373-9426-94148C69612B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4" name="Freeform: Shape 195">
              <a:extLst>
                <a:ext uri="{FF2B5EF4-FFF2-40B4-BE49-F238E27FC236}">
                  <a16:creationId xmlns:a16="http://schemas.microsoft.com/office/drawing/2014/main" id="{11100BEC-A12D-4CD2-B8BD-3949A8AA6FCE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B5335EC-4B5C-4E2B-9A59-971426158D88}"/>
              </a:ext>
            </a:extLst>
          </p:cNvPr>
          <p:cNvGrpSpPr/>
          <p:nvPr/>
        </p:nvGrpSpPr>
        <p:grpSpPr>
          <a:xfrm>
            <a:off x="-17092" y="2136544"/>
            <a:ext cx="12237591" cy="2710832"/>
            <a:chOff x="2670868" y="2536387"/>
            <a:chExt cx="7502672" cy="1661968"/>
          </a:xfrm>
        </p:grpSpPr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id="{E1AFC4F1-CC2B-4158-8753-7C9A19DD3A2B}"/>
                </a:ext>
              </a:extLst>
            </p:cNvPr>
            <p:cNvGrpSpPr/>
            <p:nvPr/>
          </p:nvGrpSpPr>
          <p:grpSpPr>
            <a:xfrm>
              <a:off x="3635496" y="2546116"/>
              <a:ext cx="5566668" cy="882883"/>
              <a:chOff x="-2515733" y="2347559"/>
              <a:chExt cx="12494602" cy="1981666"/>
            </a:xfrm>
            <a:solidFill>
              <a:schemeClr val="accent3"/>
            </a:solidFill>
          </p:grpSpPr>
          <p:sp>
            <p:nvSpPr>
              <p:cNvPr id="7" name="Graphic 529">
                <a:extLst>
                  <a:ext uri="{FF2B5EF4-FFF2-40B4-BE49-F238E27FC236}">
                    <a16:creationId xmlns:a16="http://schemas.microsoft.com/office/drawing/2014/main" id="{0434E438-1A6F-4BFD-95BE-E2FE69CC514B}"/>
                  </a:ext>
                </a:extLst>
              </p:cNvPr>
              <p:cNvSpPr/>
              <p:nvPr/>
            </p:nvSpPr>
            <p:spPr>
              <a:xfrm>
                <a:off x="6988106" y="2638696"/>
                <a:ext cx="1380196" cy="1384273"/>
              </a:xfrm>
              <a:custGeom>
                <a:avLst/>
                <a:gdLst>
                  <a:gd name="connsiteX0" fmla="*/ 91896 w 1391279"/>
                  <a:gd name="connsiteY0" fmla="*/ 33953 h 1380860"/>
                  <a:gd name="connsiteX1" fmla="*/ 388599 w 1391279"/>
                  <a:gd name="connsiteY1" fmla="*/ 806 h 1380860"/>
                  <a:gd name="connsiteX2" fmla="*/ 602912 w 1391279"/>
                  <a:gd name="connsiteY2" fmla="*/ 20237 h 1380860"/>
                  <a:gd name="connsiteX3" fmla="*/ 617580 w 1391279"/>
                  <a:gd name="connsiteY3" fmla="*/ 104343 h 1380860"/>
                  <a:gd name="connsiteX4" fmla="*/ 567765 w 1391279"/>
                  <a:gd name="connsiteY4" fmla="*/ 254171 h 1380860"/>
                  <a:gd name="connsiteX5" fmla="*/ 693685 w 1391279"/>
                  <a:gd name="connsiteY5" fmla="*/ 379996 h 1380860"/>
                  <a:gd name="connsiteX6" fmla="*/ 822558 w 1391279"/>
                  <a:gd name="connsiteY6" fmla="*/ 292271 h 1380860"/>
                  <a:gd name="connsiteX7" fmla="*/ 779410 w 1391279"/>
                  <a:gd name="connsiteY7" fmla="*/ 112915 h 1380860"/>
                  <a:gd name="connsiteX8" fmla="*/ 795317 w 1391279"/>
                  <a:gd name="connsiteY8" fmla="*/ 25476 h 1380860"/>
                  <a:gd name="connsiteX9" fmla="*/ 1008296 w 1391279"/>
                  <a:gd name="connsiteY9" fmla="*/ 1377 h 1380860"/>
                  <a:gd name="connsiteX10" fmla="*/ 1274996 w 1391279"/>
                  <a:gd name="connsiteY10" fmla="*/ 30333 h 1380860"/>
                  <a:gd name="connsiteX11" fmla="*/ 1358340 w 1391279"/>
                  <a:gd name="connsiteY11" fmla="*/ 99390 h 1380860"/>
                  <a:gd name="connsiteX12" fmla="*/ 1381485 w 1391279"/>
                  <a:gd name="connsiteY12" fmla="*/ 544874 h 1380860"/>
                  <a:gd name="connsiteX13" fmla="*/ 1303571 w 1391279"/>
                  <a:gd name="connsiteY13" fmla="*/ 620883 h 1380860"/>
                  <a:gd name="connsiteX14" fmla="*/ 1149361 w 1391279"/>
                  <a:gd name="connsiteY14" fmla="*/ 556590 h 1380860"/>
                  <a:gd name="connsiteX15" fmla="*/ 1014868 w 1391279"/>
                  <a:gd name="connsiteY15" fmla="*/ 695750 h 1380860"/>
                  <a:gd name="connsiteX16" fmla="*/ 1151171 w 1391279"/>
                  <a:gd name="connsiteY16" fmla="*/ 818527 h 1380860"/>
                  <a:gd name="connsiteX17" fmla="*/ 1301190 w 1391279"/>
                  <a:gd name="connsiteY17" fmla="*/ 758996 h 1380860"/>
                  <a:gd name="connsiteX18" fmla="*/ 1379771 w 1391279"/>
                  <a:gd name="connsiteY18" fmla="*/ 797096 h 1380860"/>
                  <a:gd name="connsiteX19" fmla="*/ 1367865 w 1391279"/>
                  <a:gd name="connsiteY19" fmla="*/ 1268583 h 1380860"/>
                  <a:gd name="connsiteX20" fmla="*/ 1274996 w 1391279"/>
                  <a:gd name="connsiteY20" fmla="*/ 1359071 h 1380860"/>
                  <a:gd name="connsiteX21" fmla="*/ 877899 w 1391279"/>
                  <a:gd name="connsiteY21" fmla="*/ 1379359 h 1380860"/>
                  <a:gd name="connsiteX22" fmla="*/ 774933 w 1391279"/>
                  <a:gd name="connsiteY22" fmla="*/ 1280490 h 1380860"/>
                  <a:gd name="connsiteX23" fmla="*/ 817225 w 1391279"/>
                  <a:gd name="connsiteY23" fmla="*/ 1086370 h 1380860"/>
                  <a:gd name="connsiteX24" fmla="*/ 693780 w 1391279"/>
                  <a:gd name="connsiteY24" fmla="*/ 1008170 h 1380860"/>
                  <a:gd name="connsiteX25" fmla="*/ 570146 w 1391279"/>
                  <a:gd name="connsiteY25" fmla="*/ 1130376 h 1380860"/>
                  <a:gd name="connsiteX26" fmla="*/ 617771 w 1391279"/>
                  <a:gd name="connsiteY26" fmla="*/ 1287538 h 1380860"/>
                  <a:gd name="connsiteX27" fmla="*/ 548715 w 1391279"/>
                  <a:gd name="connsiteY27" fmla="*/ 1378026 h 1380860"/>
                  <a:gd name="connsiteX28" fmla="*/ 134472 w 1391279"/>
                  <a:gd name="connsiteY28" fmla="*/ 1361452 h 1380860"/>
                  <a:gd name="connsiteX29" fmla="*/ 29983 w 1391279"/>
                  <a:gd name="connsiteY29" fmla="*/ 1257725 h 1380860"/>
                  <a:gd name="connsiteX30" fmla="*/ 3408 w 1391279"/>
                  <a:gd name="connsiteY30" fmla="*/ 849388 h 1380860"/>
                  <a:gd name="connsiteX31" fmla="*/ 113517 w 1391279"/>
                  <a:gd name="connsiteY31" fmla="*/ 771950 h 1380860"/>
                  <a:gd name="connsiteX32" fmla="*/ 383932 w 1391279"/>
                  <a:gd name="connsiteY32" fmla="*/ 696417 h 1380860"/>
                  <a:gd name="connsiteX33" fmla="*/ 236771 w 1391279"/>
                  <a:gd name="connsiteY33" fmla="*/ 568496 h 1380860"/>
                  <a:gd name="connsiteX34" fmla="*/ 99230 w 1391279"/>
                  <a:gd name="connsiteY34" fmla="*/ 616692 h 1380860"/>
                  <a:gd name="connsiteX35" fmla="*/ 11695 w 1391279"/>
                  <a:gd name="connsiteY35" fmla="*/ 539921 h 1380860"/>
                  <a:gd name="connsiteX36" fmla="*/ 38460 w 1391279"/>
                  <a:gd name="connsiteY36" fmla="*/ 79101 h 1380860"/>
                  <a:gd name="connsiteX37" fmla="*/ 91896 w 1391279"/>
                  <a:gd name="connsiteY37" fmla="*/ 33953 h 1380860"/>
                  <a:gd name="connsiteX0" fmla="*/ 91896 w 1388549"/>
                  <a:gd name="connsiteY0" fmla="*/ 33953 h 1380861"/>
                  <a:gd name="connsiteX1" fmla="*/ 388599 w 1388549"/>
                  <a:gd name="connsiteY1" fmla="*/ 806 h 1380861"/>
                  <a:gd name="connsiteX2" fmla="*/ 602912 w 1388549"/>
                  <a:gd name="connsiteY2" fmla="*/ 20237 h 1380861"/>
                  <a:gd name="connsiteX3" fmla="*/ 617580 w 1388549"/>
                  <a:gd name="connsiteY3" fmla="*/ 104343 h 1380861"/>
                  <a:gd name="connsiteX4" fmla="*/ 567765 w 1388549"/>
                  <a:gd name="connsiteY4" fmla="*/ 254171 h 1380861"/>
                  <a:gd name="connsiteX5" fmla="*/ 693685 w 1388549"/>
                  <a:gd name="connsiteY5" fmla="*/ 379996 h 1380861"/>
                  <a:gd name="connsiteX6" fmla="*/ 822558 w 1388549"/>
                  <a:gd name="connsiteY6" fmla="*/ 292271 h 1380861"/>
                  <a:gd name="connsiteX7" fmla="*/ 779410 w 1388549"/>
                  <a:gd name="connsiteY7" fmla="*/ 112915 h 1380861"/>
                  <a:gd name="connsiteX8" fmla="*/ 795317 w 1388549"/>
                  <a:gd name="connsiteY8" fmla="*/ 25476 h 1380861"/>
                  <a:gd name="connsiteX9" fmla="*/ 1008296 w 1388549"/>
                  <a:gd name="connsiteY9" fmla="*/ 1377 h 1380861"/>
                  <a:gd name="connsiteX10" fmla="*/ 1274996 w 1388549"/>
                  <a:gd name="connsiteY10" fmla="*/ 30333 h 1380861"/>
                  <a:gd name="connsiteX11" fmla="*/ 1358340 w 1388549"/>
                  <a:gd name="connsiteY11" fmla="*/ 99390 h 1380861"/>
                  <a:gd name="connsiteX12" fmla="*/ 1381485 w 1388549"/>
                  <a:gd name="connsiteY12" fmla="*/ 544874 h 1380861"/>
                  <a:gd name="connsiteX13" fmla="*/ 1303571 w 1388549"/>
                  <a:gd name="connsiteY13" fmla="*/ 620883 h 1380861"/>
                  <a:gd name="connsiteX14" fmla="*/ 1149361 w 1388549"/>
                  <a:gd name="connsiteY14" fmla="*/ 556590 h 1380861"/>
                  <a:gd name="connsiteX15" fmla="*/ 1014868 w 1388549"/>
                  <a:gd name="connsiteY15" fmla="*/ 695750 h 1380861"/>
                  <a:gd name="connsiteX16" fmla="*/ 1151171 w 1388549"/>
                  <a:gd name="connsiteY16" fmla="*/ 818527 h 1380861"/>
                  <a:gd name="connsiteX17" fmla="*/ 1301190 w 1388549"/>
                  <a:gd name="connsiteY17" fmla="*/ 758996 h 1380861"/>
                  <a:gd name="connsiteX18" fmla="*/ 1379771 w 1388549"/>
                  <a:gd name="connsiteY18" fmla="*/ 797096 h 1380861"/>
                  <a:gd name="connsiteX19" fmla="*/ 1367865 w 1388549"/>
                  <a:gd name="connsiteY19" fmla="*/ 1268583 h 1380861"/>
                  <a:gd name="connsiteX20" fmla="*/ 1274996 w 1388549"/>
                  <a:gd name="connsiteY20" fmla="*/ 1359071 h 1380861"/>
                  <a:gd name="connsiteX21" fmla="*/ 877899 w 1388549"/>
                  <a:gd name="connsiteY21" fmla="*/ 1379359 h 1380861"/>
                  <a:gd name="connsiteX22" fmla="*/ 774933 w 1388549"/>
                  <a:gd name="connsiteY22" fmla="*/ 1280490 h 1380861"/>
                  <a:gd name="connsiteX23" fmla="*/ 817225 w 1388549"/>
                  <a:gd name="connsiteY23" fmla="*/ 1086370 h 1380861"/>
                  <a:gd name="connsiteX24" fmla="*/ 693780 w 1388549"/>
                  <a:gd name="connsiteY24" fmla="*/ 1008170 h 1380861"/>
                  <a:gd name="connsiteX25" fmla="*/ 570146 w 1388549"/>
                  <a:gd name="connsiteY25" fmla="*/ 1130376 h 1380861"/>
                  <a:gd name="connsiteX26" fmla="*/ 617771 w 1388549"/>
                  <a:gd name="connsiteY26" fmla="*/ 1287538 h 1380861"/>
                  <a:gd name="connsiteX27" fmla="*/ 548715 w 1388549"/>
                  <a:gd name="connsiteY27" fmla="*/ 1378026 h 1380861"/>
                  <a:gd name="connsiteX28" fmla="*/ 134472 w 1388549"/>
                  <a:gd name="connsiteY28" fmla="*/ 1361452 h 1380861"/>
                  <a:gd name="connsiteX29" fmla="*/ 29983 w 1388549"/>
                  <a:gd name="connsiteY29" fmla="*/ 1257725 h 1380861"/>
                  <a:gd name="connsiteX30" fmla="*/ 3408 w 1388549"/>
                  <a:gd name="connsiteY30" fmla="*/ 849388 h 1380861"/>
                  <a:gd name="connsiteX31" fmla="*/ 113517 w 1388549"/>
                  <a:gd name="connsiteY31" fmla="*/ 771950 h 1380861"/>
                  <a:gd name="connsiteX32" fmla="*/ 383932 w 1388549"/>
                  <a:gd name="connsiteY32" fmla="*/ 696417 h 1380861"/>
                  <a:gd name="connsiteX33" fmla="*/ 236771 w 1388549"/>
                  <a:gd name="connsiteY33" fmla="*/ 568496 h 1380861"/>
                  <a:gd name="connsiteX34" fmla="*/ 99230 w 1388549"/>
                  <a:gd name="connsiteY34" fmla="*/ 616692 h 1380861"/>
                  <a:gd name="connsiteX35" fmla="*/ 11695 w 1388549"/>
                  <a:gd name="connsiteY35" fmla="*/ 539921 h 1380861"/>
                  <a:gd name="connsiteX36" fmla="*/ 38460 w 1388549"/>
                  <a:gd name="connsiteY36" fmla="*/ 79101 h 1380861"/>
                  <a:gd name="connsiteX37" fmla="*/ 91896 w 1388549"/>
                  <a:gd name="connsiteY37" fmla="*/ 33953 h 1380861"/>
                  <a:gd name="connsiteX0" fmla="*/ 91896 w 1393070"/>
                  <a:gd name="connsiteY0" fmla="*/ 33953 h 1380861"/>
                  <a:gd name="connsiteX1" fmla="*/ 388599 w 1393070"/>
                  <a:gd name="connsiteY1" fmla="*/ 806 h 1380861"/>
                  <a:gd name="connsiteX2" fmla="*/ 602912 w 1393070"/>
                  <a:gd name="connsiteY2" fmla="*/ 20237 h 1380861"/>
                  <a:gd name="connsiteX3" fmla="*/ 617580 w 1393070"/>
                  <a:gd name="connsiteY3" fmla="*/ 104343 h 1380861"/>
                  <a:gd name="connsiteX4" fmla="*/ 567765 w 1393070"/>
                  <a:gd name="connsiteY4" fmla="*/ 254171 h 1380861"/>
                  <a:gd name="connsiteX5" fmla="*/ 693685 w 1393070"/>
                  <a:gd name="connsiteY5" fmla="*/ 379996 h 1380861"/>
                  <a:gd name="connsiteX6" fmla="*/ 822558 w 1393070"/>
                  <a:gd name="connsiteY6" fmla="*/ 292271 h 1380861"/>
                  <a:gd name="connsiteX7" fmla="*/ 779410 w 1393070"/>
                  <a:gd name="connsiteY7" fmla="*/ 112915 h 1380861"/>
                  <a:gd name="connsiteX8" fmla="*/ 795317 w 1393070"/>
                  <a:gd name="connsiteY8" fmla="*/ 25476 h 1380861"/>
                  <a:gd name="connsiteX9" fmla="*/ 1008296 w 1393070"/>
                  <a:gd name="connsiteY9" fmla="*/ 1377 h 1380861"/>
                  <a:gd name="connsiteX10" fmla="*/ 1274996 w 1393070"/>
                  <a:gd name="connsiteY10" fmla="*/ 30333 h 1380861"/>
                  <a:gd name="connsiteX11" fmla="*/ 1358340 w 1393070"/>
                  <a:gd name="connsiteY11" fmla="*/ 99390 h 1380861"/>
                  <a:gd name="connsiteX12" fmla="*/ 1381485 w 1393070"/>
                  <a:gd name="connsiteY12" fmla="*/ 544874 h 1380861"/>
                  <a:gd name="connsiteX13" fmla="*/ 1303571 w 1393070"/>
                  <a:gd name="connsiteY13" fmla="*/ 620883 h 1380861"/>
                  <a:gd name="connsiteX14" fmla="*/ 1149361 w 1393070"/>
                  <a:gd name="connsiteY14" fmla="*/ 556590 h 1380861"/>
                  <a:gd name="connsiteX15" fmla="*/ 1014868 w 1393070"/>
                  <a:gd name="connsiteY15" fmla="*/ 695750 h 1380861"/>
                  <a:gd name="connsiteX16" fmla="*/ 1151171 w 1393070"/>
                  <a:gd name="connsiteY16" fmla="*/ 818527 h 1380861"/>
                  <a:gd name="connsiteX17" fmla="*/ 1301190 w 1393070"/>
                  <a:gd name="connsiteY17" fmla="*/ 758996 h 1380861"/>
                  <a:gd name="connsiteX18" fmla="*/ 1379771 w 1393070"/>
                  <a:gd name="connsiteY18" fmla="*/ 797096 h 1380861"/>
                  <a:gd name="connsiteX19" fmla="*/ 1367865 w 1393070"/>
                  <a:gd name="connsiteY19" fmla="*/ 1268583 h 1380861"/>
                  <a:gd name="connsiteX20" fmla="*/ 1274996 w 1393070"/>
                  <a:gd name="connsiteY20" fmla="*/ 1359071 h 1380861"/>
                  <a:gd name="connsiteX21" fmla="*/ 877899 w 1393070"/>
                  <a:gd name="connsiteY21" fmla="*/ 1379359 h 1380861"/>
                  <a:gd name="connsiteX22" fmla="*/ 774933 w 1393070"/>
                  <a:gd name="connsiteY22" fmla="*/ 1280490 h 1380861"/>
                  <a:gd name="connsiteX23" fmla="*/ 817225 w 1393070"/>
                  <a:gd name="connsiteY23" fmla="*/ 1086370 h 1380861"/>
                  <a:gd name="connsiteX24" fmla="*/ 693780 w 1393070"/>
                  <a:gd name="connsiteY24" fmla="*/ 1008170 h 1380861"/>
                  <a:gd name="connsiteX25" fmla="*/ 570146 w 1393070"/>
                  <a:gd name="connsiteY25" fmla="*/ 1130376 h 1380861"/>
                  <a:gd name="connsiteX26" fmla="*/ 617771 w 1393070"/>
                  <a:gd name="connsiteY26" fmla="*/ 1287538 h 1380861"/>
                  <a:gd name="connsiteX27" fmla="*/ 548715 w 1393070"/>
                  <a:gd name="connsiteY27" fmla="*/ 1378026 h 1380861"/>
                  <a:gd name="connsiteX28" fmla="*/ 134472 w 1393070"/>
                  <a:gd name="connsiteY28" fmla="*/ 1361452 h 1380861"/>
                  <a:gd name="connsiteX29" fmla="*/ 29983 w 1393070"/>
                  <a:gd name="connsiteY29" fmla="*/ 1257725 h 1380861"/>
                  <a:gd name="connsiteX30" fmla="*/ 3408 w 1393070"/>
                  <a:gd name="connsiteY30" fmla="*/ 849388 h 1380861"/>
                  <a:gd name="connsiteX31" fmla="*/ 113517 w 1393070"/>
                  <a:gd name="connsiteY31" fmla="*/ 771950 h 1380861"/>
                  <a:gd name="connsiteX32" fmla="*/ 383932 w 1393070"/>
                  <a:gd name="connsiteY32" fmla="*/ 696417 h 1380861"/>
                  <a:gd name="connsiteX33" fmla="*/ 236771 w 1393070"/>
                  <a:gd name="connsiteY33" fmla="*/ 568496 h 1380861"/>
                  <a:gd name="connsiteX34" fmla="*/ 99230 w 1393070"/>
                  <a:gd name="connsiteY34" fmla="*/ 616692 h 1380861"/>
                  <a:gd name="connsiteX35" fmla="*/ 11695 w 1393070"/>
                  <a:gd name="connsiteY35" fmla="*/ 539921 h 1380861"/>
                  <a:gd name="connsiteX36" fmla="*/ 38460 w 1393070"/>
                  <a:gd name="connsiteY36" fmla="*/ 79101 h 1380861"/>
                  <a:gd name="connsiteX37" fmla="*/ 91896 w 1393070"/>
                  <a:gd name="connsiteY37" fmla="*/ 33953 h 1380861"/>
                  <a:gd name="connsiteX0" fmla="*/ 91896 w 1389925"/>
                  <a:gd name="connsiteY0" fmla="*/ 33953 h 1380861"/>
                  <a:gd name="connsiteX1" fmla="*/ 388599 w 1389925"/>
                  <a:gd name="connsiteY1" fmla="*/ 806 h 1380861"/>
                  <a:gd name="connsiteX2" fmla="*/ 602912 w 1389925"/>
                  <a:gd name="connsiteY2" fmla="*/ 20237 h 1380861"/>
                  <a:gd name="connsiteX3" fmla="*/ 617580 w 1389925"/>
                  <a:gd name="connsiteY3" fmla="*/ 104343 h 1380861"/>
                  <a:gd name="connsiteX4" fmla="*/ 567765 w 1389925"/>
                  <a:gd name="connsiteY4" fmla="*/ 254171 h 1380861"/>
                  <a:gd name="connsiteX5" fmla="*/ 693685 w 1389925"/>
                  <a:gd name="connsiteY5" fmla="*/ 379996 h 1380861"/>
                  <a:gd name="connsiteX6" fmla="*/ 822558 w 1389925"/>
                  <a:gd name="connsiteY6" fmla="*/ 292271 h 1380861"/>
                  <a:gd name="connsiteX7" fmla="*/ 779410 w 1389925"/>
                  <a:gd name="connsiteY7" fmla="*/ 112915 h 1380861"/>
                  <a:gd name="connsiteX8" fmla="*/ 795317 w 1389925"/>
                  <a:gd name="connsiteY8" fmla="*/ 25476 h 1380861"/>
                  <a:gd name="connsiteX9" fmla="*/ 1008296 w 1389925"/>
                  <a:gd name="connsiteY9" fmla="*/ 1377 h 1380861"/>
                  <a:gd name="connsiteX10" fmla="*/ 1274996 w 1389925"/>
                  <a:gd name="connsiteY10" fmla="*/ 30333 h 1380861"/>
                  <a:gd name="connsiteX11" fmla="*/ 1358340 w 1389925"/>
                  <a:gd name="connsiteY11" fmla="*/ 99390 h 1380861"/>
                  <a:gd name="connsiteX12" fmla="*/ 1381485 w 1389925"/>
                  <a:gd name="connsiteY12" fmla="*/ 544874 h 1380861"/>
                  <a:gd name="connsiteX13" fmla="*/ 1303571 w 1389925"/>
                  <a:gd name="connsiteY13" fmla="*/ 620883 h 1380861"/>
                  <a:gd name="connsiteX14" fmla="*/ 1149361 w 1389925"/>
                  <a:gd name="connsiteY14" fmla="*/ 556590 h 1380861"/>
                  <a:gd name="connsiteX15" fmla="*/ 1014868 w 1389925"/>
                  <a:gd name="connsiteY15" fmla="*/ 695750 h 1380861"/>
                  <a:gd name="connsiteX16" fmla="*/ 1151171 w 1389925"/>
                  <a:gd name="connsiteY16" fmla="*/ 818527 h 1380861"/>
                  <a:gd name="connsiteX17" fmla="*/ 1301190 w 1389925"/>
                  <a:gd name="connsiteY17" fmla="*/ 758996 h 1380861"/>
                  <a:gd name="connsiteX18" fmla="*/ 1379771 w 1389925"/>
                  <a:gd name="connsiteY18" fmla="*/ 797096 h 1380861"/>
                  <a:gd name="connsiteX19" fmla="*/ 1367865 w 1389925"/>
                  <a:gd name="connsiteY19" fmla="*/ 1268583 h 1380861"/>
                  <a:gd name="connsiteX20" fmla="*/ 1274996 w 1389925"/>
                  <a:gd name="connsiteY20" fmla="*/ 1359071 h 1380861"/>
                  <a:gd name="connsiteX21" fmla="*/ 877899 w 1389925"/>
                  <a:gd name="connsiteY21" fmla="*/ 1379359 h 1380861"/>
                  <a:gd name="connsiteX22" fmla="*/ 774933 w 1389925"/>
                  <a:gd name="connsiteY22" fmla="*/ 1280490 h 1380861"/>
                  <a:gd name="connsiteX23" fmla="*/ 817225 w 1389925"/>
                  <a:gd name="connsiteY23" fmla="*/ 1086370 h 1380861"/>
                  <a:gd name="connsiteX24" fmla="*/ 693780 w 1389925"/>
                  <a:gd name="connsiteY24" fmla="*/ 1008170 h 1380861"/>
                  <a:gd name="connsiteX25" fmla="*/ 570146 w 1389925"/>
                  <a:gd name="connsiteY25" fmla="*/ 1130376 h 1380861"/>
                  <a:gd name="connsiteX26" fmla="*/ 617771 w 1389925"/>
                  <a:gd name="connsiteY26" fmla="*/ 1287538 h 1380861"/>
                  <a:gd name="connsiteX27" fmla="*/ 548715 w 1389925"/>
                  <a:gd name="connsiteY27" fmla="*/ 1378026 h 1380861"/>
                  <a:gd name="connsiteX28" fmla="*/ 134472 w 1389925"/>
                  <a:gd name="connsiteY28" fmla="*/ 1361452 h 1380861"/>
                  <a:gd name="connsiteX29" fmla="*/ 29983 w 1389925"/>
                  <a:gd name="connsiteY29" fmla="*/ 1257725 h 1380861"/>
                  <a:gd name="connsiteX30" fmla="*/ 3408 w 1389925"/>
                  <a:gd name="connsiteY30" fmla="*/ 849388 h 1380861"/>
                  <a:gd name="connsiteX31" fmla="*/ 113517 w 1389925"/>
                  <a:gd name="connsiteY31" fmla="*/ 771950 h 1380861"/>
                  <a:gd name="connsiteX32" fmla="*/ 383932 w 1389925"/>
                  <a:gd name="connsiteY32" fmla="*/ 696417 h 1380861"/>
                  <a:gd name="connsiteX33" fmla="*/ 236771 w 1389925"/>
                  <a:gd name="connsiteY33" fmla="*/ 568496 h 1380861"/>
                  <a:gd name="connsiteX34" fmla="*/ 99230 w 1389925"/>
                  <a:gd name="connsiteY34" fmla="*/ 616692 h 1380861"/>
                  <a:gd name="connsiteX35" fmla="*/ 11695 w 1389925"/>
                  <a:gd name="connsiteY35" fmla="*/ 539921 h 1380861"/>
                  <a:gd name="connsiteX36" fmla="*/ 38460 w 1389925"/>
                  <a:gd name="connsiteY36" fmla="*/ 79101 h 1380861"/>
                  <a:gd name="connsiteX37" fmla="*/ 91896 w 1389925"/>
                  <a:gd name="connsiteY37" fmla="*/ 33953 h 1380861"/>
                  <a:gd name="connsiteX0" fmla="*/ 91896 w 1388088"/>
                  <a:gd name="connsiteY0" fmla="*/ 33953 h 1380861"/>
                  <a:gd name="connsiteX1" fmla="*/ 388599 w 1388088"/>
                  <a:gd name="connsiteY1" fmla="*/ 806 h 1380861"/>
                  <a:gd name="connsiteX2" fmla="*/ 602912 w 1388088"/>
                  <a:gd name="connsiteY2" fmla="*/ 20237 h 1380861"/>
                  <a:gd name="connsiteX3" fmla="*/ 617580 w 1388088"/>
                  <a:gd name="connsiteY3" fmla="*/ 104343 h 1380861"/>
                  <a:gd name="connsiteX4" fmla="*/ 567765 w 1388088"/>
                  <a:gd name="connsiteY4" fmla="*/ 254171 h 1380861"/>
                  <a:gd name="connsiteX5" fmla="*/ 693685 w 1388088"/>
                  <a:gd name="connsiteY5" fmla="*/ 379996 h 1380861"/>
                  <a:gd name="connsiteX6" fmla="*/ 822558 w 1388088"/>
                  <a:gd name="connsiteY6" fmla="*/ 292271 h 1380861"/>
                  <a:gd name="connsiteX7" fmla="*/ 779410 w 1388088"/>
                  <a:gd name="connsiteY7" fmla="*/ 112915 h 1380861"/>
                  <a:gd name="connsiteX8" fmla="*/ 795317 w 1388088"/>
                  <a:gd name="connsiteY8" fmla="*/ 25476 h 1380861"/>
                  <a:gd name="connsiteX9" fmla="*/ 1008296 w 1388088"/>
                  <a:gd name="connsiteY9" fmla="*/ 1377 h 1380861"/>
                  <a:gd name="connsiteX10" fmla="*/ 1274996 w 1388088"/>
                  <a:gd name="connsiteY10" fmla="*/ 30333 h 1380861"/>
                  <a:gd name="connsiteX11" fmla="*/ 1358340 w 1388088"/>
                  <a:gd name="connsiteY11" fmla="*/ 99390 h 1380861"/>
                  <a:gd name="connsiteX12" fmla="*/ 1381485 w 1388088"/>
                  <a:gd name="connsiteY12" fmla="*/ 544874 h 1380861"/>
                  <a:gd name="connsiteX13" fmla="*/ 1303571 w 1388088"/>
                  <a:gd name="connsiteY13" fmla="*/ 620883 h 1380861"/>
                  <a:gd name="connsiteX14" fmla="*/ 1149361 w 1388088"/>
                  <a:gd name="connsiteY14" fmla="*/ 556590 h 1380861"/>
                  <a:gd name="connsiteX15" fmla="*/ 1014868 w 1388088"/>
                  <a:gd name="connsiteY15" fmla="*/ 695750 h 1380861"/>
                  <a:gd name="connsiteX16" fmla="*/ 1151171 w 1388088"/>
                  <a:gd name="connsiteY16" fmla="*/ 818527 h 1380861"/>
                  <a:gd name="connsiteX17" fmla="*/ 1301190 w 1388088"/>
                  <a:gd name="connsiteY17" fmla="*/ 758996 h 1380861"/>
                  <a:gd name="connsiteX18" fmla="*/ 1379771 w 1388088"/>
                  <a:gd name="connsiteY18" fmla="*/ 797096 h 1380861"/>
                  <a:gd name="connsiteX19" fmla="*/ 1367865 w 1388088"/>
                  <a:gd name="connsiteY19" fmla="*/ 1268583 h 1380861"/>
                  <a:gd name="connsiteX20" fmla="*/ 1274996 w 1388088"/>
                  <a:gd name="connsiteY20" fmla="*/ 1359071 h 1380861"/>
                  <a:gd name="connsiteX21" fmla="*/ 877899 w 1388088"/>
                  <a:gd name="connsiteY21" fmla="*/ 1379359 h 1380861"/>
                  <a:gd name="connsiteX22" fmla="*/ 774933 w 1388088"/>
                  <a:gd name="connsiteY22" fmla="*/ 1280490 h 1380861"/>
                  <a:gd name="connsiteX23" fmla="*/ 817225 w 1388088"/>
                  <a:gd name="connsiteY23" fmla="*/ 1086370 h 1380861"/>
                  <a:gd name="connsiteX24" fmla="*/ 693780 w 1388088"/>
                  <a:gd name="connsiteY24" fmla="*/ 1008170 h 1380861"/>
                  <a:gd name="connsiteX25" fmla="*/ 570146 w 1388088"/>
                  <a:gd name="connsiteY25" fmla="*/ 1130376 h 1380861"/>
                  <a:gd name="connsiteX26" fmla="*/ 617771 w 1388088"/>
                  <a:gd name="connsiteY26" fmla="*/ 1287538 h 1380861"/>
                  <a:gd name="connsiteX27" fmla="*/ 548715 w 1388088"/>
                  <a:gd name="connsiteY27" fmla="*/ 1378026 h 1380861"/>
                  <a:gd name="connsiteX28" fmla="*/ 134472 w 1388088"/>
                  <a:gd name="connsiteY28" fmla="*/ 1361452 h 1380861"/>
                  <a:gd name="connsiteX29" fmla="*/ 29983 w 1388088"/>
                  <a:gd name="connsiteY29" fmla="*/ 1257725 h 1380861"/>
                  <a:gd name="connsiteX30" fmla="*/ 3408 w 1388088"/>
                  <a:gd name="connsiteY30" fmla="*/ 849388 h 1380861"/>
                  <a:gd name="connsiteX31" fmla="*/ 113517 w 1388088"/>
                  <a:gd name="connsiteY31" fmla="*/ 771950 h 1380861"/>
                  <a:gd name="connsiteX32" fmla="*/ 383932 w 1388088"/>
                  <a:gd name="connsiteY32" fmla="*/ 696417 h 1380861"/>
                  <a:gd name="connsiteX33" fmla="*/ 236771 w 1388088"/>
                  <a:gd name="connsiteY33" fmla="*/ 568496 h 1380861"/>
                  <a:gd name="connsiteX34" fmla="*/ 99230 w 1388088"/>
                  <a:gd name="connsiteY34" fmla="*/ 616692 h 1380861"/>
                  <a:gd name="connsiteX35" fmla="*/ 11695 w 1388088"/>
                  <a:gd name="connsiteY35" fmla="*/ 539921 h 1380861"/>
                  <a:gd name="connsiteX36" fmla="*/ 38460 w 1388088"/>
                  <a:gd name="connsiteY36" fmla="*/ 79101 h 1380861"/>
                  <a:gd name="connsiteX37" fmla="*/ 91896 w 1388088"/>
                  <a:gd name="connsiteY37" fmla="*/ 33953 h 1380861"/>
                  <a:gd name="connsiteX0" fmla="*/ 91896 w 1388088"/>
                  <a:gd name="connsiteY0" fmla="*/ 33953 h 1380861"/>
                  <a:gd name="connsiteX1" fmla="*/ 388599 w 1388088"/>
                  <a:gd name="connsiteY1" fmla="*/ 806 h 1380861"/>
                  <a:gd name="connsiteX2" fmla="*/ 602912 w 1388088"/>
                  <a:gd name="connsiteY2" fmla="*/ 20237 h 1380861"/>
                  <a:gd name="connsiteX3" fmla="*/ 617580 w 1388088"/>
                  <a:gd name="connsiteY3" fmla="*/ 104343 h 1380861"/>
                  <a:gd name="connsiteX4" fmla="*/ 567765 w 1388088"/>
                  <a:gd name="connsiteY4" fmla="*/ 254171 h 1380861"/>
                  <a:gd name="connsiteX5" fmla="*/ 693685 w 1388088"/>
                  <a:gd name="connsiteY5" fmla="*/ 379996 h 1380861"/>
                  <a:gd name="connsiteX6" fmla="*/ 822558 w 1388088"/>
                  <a:gd name="connsiteY6" fmla="*/ 292271 h 1380861"/>
                  <a:gd name="connsiteX7" fmla="*/ 779410 w 1388088"/>
                  <a:gd name="connsiteY7" fmla="*/ 112915 h 1380861"/>
                  <a:gd name="connsiteX8" fmla="*/ 795317 w 1388088"/>
                  <a:gd name="connsiteY8" fmla="*/ 25476 h 1380861"/>
                  <a:gd name="connsiteX9" fmla="*/ 1008296 w 1388088"/>
                  <a:gd name="connsiteY9" fmla="*/ 1377 h 1380861"/>
                  <a:gd name="connsiteX10" fmla="*/ 1274996 w 1388088"/>
                  <a:gd name="connsiteY10" fmla="*/ 30333 h 1380861"/>
                  <a:gd name="connsiteX11" fmla="*/ 1358340 w 1388088"/>
                  <a:gd name="connsiteY11" fmla="*/ 99390 h 1380861"/>
                  <a:gd name="connsiteX12" fmla="*/ 1381485 w 1388088"/>
                  <a:gd name="connsiteY12" fmla="*/ 544874 h 1380861"/>
                  <a:gd name="connsiteX13" fmla="*/ 1303571 w 1388088"/>
                  <a:gd name="connsiteY13" fmla="*/ 620883 h 1380861"/>
                  <a:gd name="connsiteX14" fmla="*/ 1149361 w 1388088"/>
                  <a:gd name="connsiteY14" fmla="*/ 556590 h 1380861"/>
                  <a:gd name="connsiteX15" fmla="*/ 1014868 w 1388088"/>
                  <a:gd name="connsiteY15" fmla="*/ 695750 h 1380861"/>
                  <a:gd name="connsiteX16" fmla="*/ 1151171 w 1388088"/>
                  <a:gd name="connsiteY16" fmla="*/ 818527 h 1380861"/>
                  <a:gd name="connsiteX17" fmla="*/ 1301190 w 1388088"/>
                  <a:gd name="connsiteY17" fmla="*/ 758996 h 1380861"/>
                  <a:gd name="connsiteX18" fmla="*/ 1379771 w 1388088"/>
                  <a:gd name="connsiteY18" fmla="*/ 797096 h 1380861"/>
                  <a:gd name="connsiteX19" fmla="*/ 1367865 w 1388088"/>
                  <a:gd name="connsiteY19" fmla="*/ 1268583 h 1380861"/>
                  <a:gd name="connsiteX20" fmla="*/ 1274996 w 1388088"/>
                  <a:gd name="connsiteY20" fmla="*/ 1359071 h 1380861"/>
                  <a:gd name="connsiteX21" fmla="*/ 877899 w 1388088"/>
                  <a:gd name="connsiteY21" fmla="*/ 1379359 h 1380861"/>
                  <a:gd name="connsiteX22" fmla="*/ 774933 w 1388088"/>
                  <a:gd name="connsiteY22" fmla="*/ 1280490 h 1380861"/>
                  <a:gd name="connsiteX23" fmla="*/ 817225 w 1388088"/>
                  <a:gd name="connsiteY23" fmla="*/ 1086370 h 1380861"/>
                  <a:gd name="connsiteX24" fmla="*/ 693780 w 1388088"/>
                  <a:gd name="connsiteY24" fmla="*/ 1008170 h 1380861"/>
                  <a:gd name="connsiteX25" fmla="*/ 570146 w 1388088"/>
                  <a:gd name="connsiteY25" fmla="*/ 1130376 h 1380861"/>
                  <a:gd name="connsiteX26" fmla="*/ 617771 w 1388088"/>
                  <a:gd name="connsiteY26" fmla="*/ 1287538 h 1380861"/>
                  <a:gd name="connsiteX27" fmla="*/ 548715 w 1388088"/>
                  <a:gd name="connsiteY27" fmla="*/ 1378026 h 1380861"/>
                  <a:gd name="connsiteX28" fmla="*/ 134472 w 1388088"/>
                  <a:gd name="connsiteY28" fmla="*/ 1361452 h 1380861"/>
                  <a:gd name="connsiteX29" fmla="*/ 29983 w 1388088"/>
                  <a:gd name="connsiteY29" fmla="*/ 1257725 h 1380861"/>
                  <a:gd name="connsiteX30" fmla="*/ 3408 w 1388088"/>
                  <a:gd name="connsiteY30" fmla="*/ 849388 h 1380861"/>
                  <a:gd name="connsiteX31" fmla="*/ 113517 w 1388088"/>
                  <a:gd name="connsiteY31" fmla="*/ 771950 h 1380861"/>
                  <a:gd name="connsiteX32" fmla="*/ 383932 w 1388088"/>
                  <a:gd name="connsiteY32" fmla="*/ 696417 h 1380861"/>
                  <a:gd name="connsiteX33" fmla="*/ 236771 w 1388088"/>
                  <a:gd name="connsiteY33" fmla="*/ 568496 h 1380861"/>
                  <a:gd name="connsiteX34" fmla="*/ 99230 w 1388088"/>
                  <a:gd name="connsiteY34" fmla="*/ 616692 h 1380861"/>
                  <a:gd name="connsiteX35" fmla="*/ 11695 w 1388088"/>
                  <a:gd name="connsiteY35" fmla="*/ 539921 h 1380861"/>
                  <a:gd name="connsiteX36" fmla="*/ 38460 w 1388088"/>
                  <a:gd name="connsiteY36" fmla="*/ 79101 h 1380861"/>
                  <a:gd name="connsiteX37" fmla="*/ 91896 w 1388088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81485 w 1387374"/>
                  <a:gd name="connsiteY12" fmla="*/ 544874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56590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81485 w 1387374"/>
                  <a:gd name="connsiteY12" fmla="*/ 544874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56590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56590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5933 w 1387374"/>
                  <a:gd name="connsiteY16" fmla="*/ 83757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3552 w 1387374"/>
                  <a:gd name="connsiteY16" fmla="*/ 830434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3552 w 1387374"/>
                  <a:gd name="connsiteY16" fmla="*/ 830434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3552 w 1387374"/>
                  <a:gd name="connsiteY16" fmla="*/ 830434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4094"/>
                  <a:gd name="connsiteY0" fmla="*/ 33953 h 1380861"/>
                  <a:gd name="connsiteX1" fmla="*/ 388599 w 1384094"/>
                  <a:gd name="connsiteY1" fmla="*/ 806 h 1380861"/>
                  <a:gd name="connsiteX2" fmla="*/ 602912 w 1384094"/>
                  <a:gd name="connsiteY2" fmla="*/ 20237 h 1380861"/>
                  <a:gd name="connsiteX3" fmla="*/ 617580 w 1384094"/>
                  <a:gd name="connsiteY3" fmla="*/ 104343 h 1380861"/>
                  <a:gd name="connsiteX4" fmla="*/ 567765 w 1384094"/>
                  <a:gd name="connsiteY4" fmla="*/ 254171 h 1380861"/>
                  <a:gd name="connsiteX5" fmla="*/ 693685 w 1384094"/>
                  <a:gd name="connsiteY5" fmla="*/ 379996 h 1380861"/>
                  <a:gd name="connsiteX6" fmla="*/ 822558 w 1384094"/>
                  <a:gd name="connsiteY6" fmla="*/ 292271 h 1380861"/>
                  <a:gd name="connsiteX7" fmla="*/ 779410 w 1384094"/>
                  <a:gd name="connsiteY7" fmla="*/ 112915 h 1380861"/>
                  <a:gd name="connsiteX8" fmla="*/ 795317 w 1384094"/>
                  <a:gd name="connsiteY8" fmla="*/ 25476 h 1380861"/>
                  <a:gd name="connsiteX9" fmla="*/ 1008296 w 1384094"/>
                  <a:gd name="connsiteY9" fmla="*/ 1377 h 1380861"/>
                  <a:gd name="connsiteX10" fmla="*/ 1274996 w 1384094"/>
                  <a:gd name="connsiteY10" fmla="*/ 30333 h 1380861"/>
                  <a:gd name="connsiteX11" fmla="*/ 1358340 w 1384094"/>
                  <a:gd name="connsiteY11" fmla="*/ 99390 h 1380861"/>
                  <a:gd name="connsiteX12" fmla="*/ 1376723 w 1384094"/>
                  <a:gd name="connsiteY12" fmla="*/ 547255 h 1380861"/>
                  <a:gd name="connsiteX13" fmla="*/ 1301190 w 1384094"/>
                  <a:gd name="connsiteY13" fmla="*/ 611358 h 1380861"/>
                  <a:gd name="connsiteX14" fmla="*/ 1149361 w 1384094"/>
                  <a:gd name="connsiteY14" fmla="*/ 539922 h 1380861"/>
                  <a:gd name="connsiteX15" fmla="*/ 1005343 w 1384094"/>
                  <a:gd name="connsiteY15" fmla="*/ 686225 h 1380861"/>
                  <a:gd name="connsiteX16" fmla="*/ 1153552 w 1384094"/>
                  <a:gd name="connsiteY16" fmla="*/ 830434 h 1380861"/>
                  <a:gd name="connsiteX17" fmla="*/ 1298809 w 1384094"/>
                  <a:gd name="connsiteY17" fmla="*/ 775665 h 1380861"/>
                  <a:gd name="connsiteX18" fmla="*/ 1379771 w 1384094"/>
                  <a:gd name="connsiteY18" fmla="*/ 797096 h 1380861"/>
                  <a:gd name="connsiteX19" fmla="*/ 1367865 w 1384094"/>
                  <a:gd name="connsiteY19" fmla="*/ 1268583 h 1380861"/>
                  <a:gd name="connsiteX20" fmla="*/ 1274996 w 1384094"/>
                  <a:gd name="connsiteY20" fmla="*/ 1359071 h 1380861"/>
                  <a:gd name="connsiteX21" fmla="*/ 877899 w 1384094"/>
                  <a:gd name="connsiteY21" fmla="*/ 1379359 h 1380861"/>
                  <a:gd name="connsiteX22" fmla="*/ 774933 w 1384094"/>
                  <a:gd name="connsiteY22" fmla="*/ 1280490 h 1380861"/>
                  <a:gd name="connsiteX23" fmla="*/ 817225 w 1384094"/>
                  <a:gd name="connsiteY23" fmla="*/ 1086370 h 1380861"/>
                  <a:gd name="connsiteX24" fmla="*/ 693780 w 1384094"/>
                  <a:gd name="connsiteY24" fmla="*/ 1008170 h 1380861"/>
                  <a:gd name="connsiteX25" fmla="*/ 570146 w 1384094"/>
                  <a:gd name="connsiteY25" fmla="*/ 1130376 h 1380861"/>
                  <a:gd name="connsiteX26" fmla="*/ 617771 w 1384094"/>
                  <a:gd name="connsiteY26" fmla="*/ 1287538 h 1380861"/>
                  <a:gd name="connsiteX27" fmla="*/ 548715 w 1384094"/>
                  <a:gd name="connsiteY27" fmla="*/ 1378026 h 1380861"/>
                  <a:gd name="connsiteX28" fmla="*/ 134472 w 1384094"/>
                  <a:gd name="connsiteY28" fmla="*/ 1361452 h 1380861"/>
                  <a:gd name="connsiteX29" fmla="*/ 29983 w 1384094"/>
                  <a:gd name="connsiteY29" fmla="*/ 1257725 h 1380861"/>
                  <a:gd name="connsiteX30" fmla="*/ 3408 w 1384094"/>
                  <a:gd name="connsiteY30" fmla="*/ 849388 h 1380861"/>
                  <a:gd name="connsiteX31" fmla="*/ 113517 w 1384094"/>
                  <a:gd name="connsiteY31" fmla="*/ 771950 h 1380861"/>
                  <a:gd name="connsiteX32" fmla="*/ 383932 w 1384094"/>
                  <a:gd name="connsiteY32" fmla="*/ 696417 h 1380861"/>
                  <a:gd name="connsiteX33" fmla="*/ 236771 w 1384094"/>
                  <a:gd name="connsiteY33" fmla="*/ 568496 h 1380861"/>
                  <a:gd name="connsiteX34" fmla="*/ 99230 w 1384094"/>
                  <a:gd name="connsiteY34" fmla="*/ 616692 h 1380861"/>
                  <a:gd name="connsiteX35" fmla="*/ 11695 w 1384094"/>
                  <a:gd name="connsiteY35" fmla="*/ 539921 h 1380861"/>
                  <a:gd name="connsiteX36" fmla="*/ 38460 w 1384094"/>
                  <a:gd name="connsiteY36" fmla="*/ 79101 h 1380861"/>
                  <a:gd name="connsiteX37" fmla="*/ 91896 w 1384094"/>
                  <a:gd name="connsiteY37" fmla="*/ 33953 h 1380861"/>
                  <a:gd name="connsiteX0" fmla="*/ 91896 w 1384094"/>
                  <a:gd name="connsiteY0" fmla="*/ 33953 h 1380861"/>
                  <a:gd name="connsiteX1" fmla="*/ 388599 w 1384094"/>
                  <a:gd name="connsiteY1" fmla="*/ 806 h 1380861"/>
                  <a:gd name="connsiteX2" fmla="*/ 602912 w 1384094"/>
                  <a:gd name="connsiteY2" fmla="*/ 20237 h 1380861"/>
                  <a:gd name="connsiteX3" fmla="*/ 617580 w 1384094"/>
                  <a:gd name="connsiteY3" fmla="*/ 104343 h 1380861"/>
                  <a:gd name="connsiteX4" fmla="*/ 567765 w 1384094"/>
                  <a:gd name="connsiteY4" fmla="*/ 254171 h 1380861"/>
                  <a:gd name="connsiteX5" fmla="*/ 693685 w 1384094"/>
                  <a:gd name="connsiteY5" fmla="*/ 379996 h 1380861"/>
                  <a:gd name="connsiteX6" fmla="*/ 822558 w 1384094"/>
                  <a:gd name="connsiteY6" fmla="*/ 292271 h 1380861"/>
                  <a:gd name="connsiteX7" fmla="*/ 779410 w 1384094"/>
                  <a:gd name="connsiteY7" fmla="*/ 112915 h 1380861"/>
                  <a:gd name="connsiteX8" fmla="*/ 795317 w 1384094"/>
                  <a:gd name="connsiteY8" fmla="*/ 25476 h 1380861"/>
                  <a:gd name="connsiteX9" fmla="*/ 1008296 w 1384094"/>
                  <a:gd name="connsiteY9" fmla="*/ 1377 h 1380861"/>
                  <a:gd name="connsiteX10" fmla="*/ 1274996 w 1384094"/>
                  <a:gd name="connsiteY10" fmla="*/ 30333 h 1380861"/>
                  <a:gd name="connsiteX11" fmla="*/ 1358340 w 1384094"/>
                  <a:gd name="connsiteY11" fmla="*/ 99390 h 1380861"/>
                  <a:gd name="connsiteX12" fmla="*/ 1376723 w 1384094"/>
                  <a:gd name="connsiteY12" fmla="*/ 547255 h 1380861"/>
                  <a:gd name="connsiteX13" fmla="*/ 1301190 w 1384094"/>
                  <a:gd name="connsiteY13" fmla="*/ 611358 h 1380861"/>
                  <a:gd name="connsiteX14" fmla="*/ 1149361 w 1384094"/>
                  <a:gd name="connsiteY14" fmla="*/ 539922 h 1380861"/>
                  <a:gd name="connsiteX15" fmla="*/ 1005343 w 1384094"/>
                  <a:gd name="connsiteY15" fmla="*/ 686225 h 1380861"/>
                  <a:gd name="connsiteX16" fmla="*/ 1153552 w 1384094"/>
                  <a:gd name="connsiteY16" fmla="*/ 830434 h 1380861"/>
                  <a:gd name="connsiteX17" fmla="*/ 1298809 w 1384094"/>
                  <a:gd name="connsiteY17" fmla="*/ 775665 h 1380861"/>
                  <a:gd name="connsiteX18" fmla="*/ 1379771 w 1384094"/>
                  <a:gd name="connsiteY18" fmla="*/ 797096 h 1380861"/>
                  <a:gd name="connsiteX19" fmla="*/ 1367865 w 1384094"/>
                  <a:gd name="connsiteY19" fmla="*/ 1268583 h 1380861"/>
                  <a:gd name="connsiteX20" fmla="*/ 1274996 w 1384094"/>
                  <a:gd name="connsiteY20" fmla="*/ 1359071 h 1380861"/>
                  <a:gd name="connsiteX21" fmla="*/ 877899 w 1384094"/>
                  <a:gd name="connsiteY21" fmla="*/ 1379359 h 1380861"/>
                  <a:gd name="connsiteX22" fmla="*/ 774933 w 1384094"/>
                  <a:gd name="connsiteY22" fmla="*/ 1280490 h 1380861"/>
                  <a:gd name="connsiteX23" fmla="*/ 817225 w 1384094"/>
                  <a:gd name="connsiteY23" fmla="*/ 1086370 h 1380861"/>
                  <a:gd name="connsiteX24" fmla="*/ 693780 w 1384094"/>
                  <a:gd name="connsiteY24" fmla="*/ 1008170 h 1380861"/>
                  <a:gd name="connsiteX25" fmla="*/ 570146 w 1384094"/>
                  <a:gd name="connsiteY25" fmla="*/ 1130376 h 1380861"/>
                  <a:gd name="connsiteX26" fmla="*/ 617771 w 1384094"/>
                  <a:gd name="connsiteY26" fmla="*/ 1287538 h 1380861"/>
                  <a:gd name="connsiteX27" fmla="*/ 548715 w 1384094"/>
                  <a:gd name="connsiteY27" fmla="*/ 1378026 h 1380861"/>
                  <a:gd name="connsiteX28" fmla="*/ 134472 w 1384094"/>
                  <a:gd name="connsiteY28" fmla="*/ 1361452 h 1380861"/>
                  <a:gd name="connsiteX29" fmla="*/ 29983 w 1384094"/>
                  <a:gd name="connsiteY29" fmla="*/ 1257725 h 1380861"/>
                  <a:gd name="connsiteX30" fmla="*/ 3408 w 1384094"/>
                  <a:gd name="connsiteY30" fmla="*/ 849388 h 1380861"/>
                  <a:gd name="connsiteX31" fmla="*/ 113517 w 1384094"/>
                  <a:gd name="connsiteY31" fmla="*/ 771950 h 1380861"/>
                  <a:gd name="connsiteX32" fmla="*/ 383932 w 1384094"/>
                  <a:gd name="connsiteY32" fmla="*/ 696417 h 1380861"/>
                  <a:gd name="connsiteX33" fmla="*/ 236771 w 1384094"/>
                  <a:gd name="connsiteY33" fmla="*/ 568496 h 1380861"/>
                  <a:gd name="connsiteX34" fmla="*/ 99230 w 1384094"/>
                  <a:gd name="connsiteY34" fmla="*/ 616692 h 1380861"/>
                  <a:gd name="connsiteX35" fmla="*/ 11695 w 1384094"/>
                  <a:gd name="connsiteY35" fmla="*/ 539921 h 1380861"/>
                  <a:gd name="connsiteX36" fmla="*/ 38460 w 1384094"/>
                  <a:gd name="connsiteY36" fmla="*/ 79101 h 1380861"/>
                  <a:gd name="connsiteX37" fmla="*/ 91896 w 1384094"/>
                  <a:gd name="connsiteY37" fmla="*/ 33953 h 1380861"/>
                  <a:gd name="connsiteX0" fmla="*/ 91896 w 1384094"/>
                  <a:gd name="connsiteY0" fmla="*/ 33953 h 1380861"/>
                  <a:gd name="connsiteX1" fmla="*/ 388599 w 1384094"/>
                  <a:gd name="connsiteY1" fmla="*/ 806 h 1380861"/>
                  <a:gd name="connsiteX2" fmla="*/ 602912 w 1384094"/>
                  <a:gd name="connsiteY2" fmla="*/ 20237 h 1380861"/>
                  <a:gd name="connsiteX3" fmla="*/ 617580 w 1384094"/>
                  <a:gd name="connsiteY3" fmla="*/ 104343 h 1380861"/>
                  <a:gd name="connsiteX4" fmla="*/ 567765 w 1384094"/>
                  <a:gd name="connsiteY4" fmla="*/ 254171 h 1380861"/>
                  <a:gd name="connsiteX5" fmla="*/ 693685 w 1384094"/>
                  <a:gd name="connsiteY5" fmla="*/ 379996 h 1380861"/>
                  <a:gd name="connsiteX6" fmla="*/ 822558 w 1384094"/>
                  <a:gd name="connsiteY6" fmla="*/ 292271 h 1380861"/>
                  <a:gd name="connsiteX7" fmla="*/ 779410 w 1384094"/>
                  <a:gd name="connsiteY7" fmla="*/ 112915 h 1380861"/>
                  <a:gd name="connsiteX8" fmla="*/ 795317 w 1384094"/>
                  <a:gd name="connsiteY8" fmla="*/ 25476 h 1380861"/>
                  <a:gd name="connsiteX9" fmla="*/ 1008296 w 1384094"/>
                  <a:gd name="connsiteY9" fmla="*/ 1377 h 1380861"/>
                  <a:gd name="connsiteX10" fmla="*/ 1274996 w 1384094"/>
                  <a:gd name="connsiteY10" fmla="*/ 30333 h 1380861"/>
                  <a:gd name="connsiteX11" fmla="*/ 1358340 w 1384094"/>
                  <a:gd name="connsiteY11" fmla="*/ 99390 h 1380861"/>
                  <a:gd name="connsiteX12" fmla="*/ 1376723 w 1384094"/>
                  <a:gd name="connsiteY12" fmla="*/ 547255 h 1380861"/>
                  <a:gd name="connsiteX13" fmla="*/ 1301190 w 1384094"/>
                  <a:gd name="connsiteY13" fmla="*/ 611358 h 1380861"/>
                  <a:gd name="connsiteX14" fmla="*/ 1149361 w 1384094"/>
                  <a:gd name="connsiteY14" fmla="*/ 539922 h 1380861"/>
                  <a:gd name="connsiteX15" fmla="*/ 1005343 w 1384094"/>
                  <a:gd name="connsiteY15" fmla="*/ 686225 h 1380861"/>
                  <a:gd name="connsiteX16" fmla="*/ 1153552 w 1384094"/>
                  <a:gd name="connsiteY16" fmla="*/ 830434 h 1380861"/>
                  <a:gd name="connsiteX17" fmla="*/ 1298809 w 1384094"/>
                  <a:gd name="connsiteY17" fmla="*/ 775665 h 1380861"/>
                  <a:gd name="connsiteX18" fmla="*/ 1379771 w 1384094"/>
                  <a:gd name="connsiteY18" fmla="*/ 797096 h 1380861"/>
                  <a:gd name="connsiteX19" fmla="*/ 1367865 w 1384094"/>
                  <a:gd name="connsiteY19" fmla="*/ 1268583 h 1380861"/>
                  <a:gd name="connsiteX20" fmla="*/ 1274996 w 1384094"/>
                  <a:gd name="connsiteY20" fmla="*/ 1359071 h 1380861"/>
                  <a:gd name="connsiteX21" fmla="*/ 877899 w 1384094"/>
                  <a:gd name="connsiteY21" fmla="*/ 1379359 h 1380861"/>
                  <a:gd name="connsiteX22" fmla="*/ 774933 w 1384094"/>
                  <a:gd name="connsiteY22" fmla="*/ 1280490 h 1380861"/>
                  <a:gd name="connsiteX23" fmla="*/ 817225 w 1384094"/>
                  <a:gd name="connsiteY23" fmla="*/ 1086370 h 1380861"/>
                  <a:gd name="connsiteX24" fmla="*/ 693780 w 1384094"/>
                  <a:gd name="connsiteY24" fmla="*/ 1008170 h 1380861"/>
                  <a:gd name="connsiteX25" fmla="*/ 570146 w 1384094"/>
                  <a:gd name="connsiteY25" fmla="*/ 1130376 h 1380861"/>
                  <a:gd name="connsiteX26" fmla="*/ 617771 w 1384094"/>
                  <a:gd name="connsiteY26" fmla="*/ 1287538 h 1380861"/>
                  <a:gd name="connsiteX27" fmla="*/ 548715 w 1384094"/>
                  <a:gd name="connsiteY27" fmla="*/ 1378026 h 1380861"/>
                  <a:gd name="connsiteX28" fmla="*/ 134472 w 1384094"/>
                  <a:gd name="connsiteY28" fmla="*/ 1361452 h 1380861"/>
                  <a:gd name="connsiteX29" fmla="*/ 29983 w 1384094"/>
                  <a:gd name="connsiteY29" fmla="*/ 1257725 h 1380861"/>
                  <a:gd name="connsiteX30" fmla="*/ 3408 w 1384094"/>
                  <a:gd name="connsiteY30" fmla="*/ 849388 h 1380861"/>
                  <a:gd name="connsiteX31" fmla="*/ 113517 w 1384094"/>
                  <a:gd name="connsiteY31" fmla="*/ 771950 h 1380861"/>
                  <a:gd name="connsiteX32" fmla="*/ 383932 w 1384094"/>
                  <a:gd name="connsiteY32" fmla="*/ 696417 h 1380861"/>
                  <a:gd name="connsiteX33" fmla="*/ 236771 w 1384094"/>
                  <a:gd name="connsiteY33" fmla="*/ 568496 h 1380861"/>
                  <a:gd name="connsiteX34" fmla="*/ 99230 w 1384094"/>
                  <a:gd name="connsiteY34" fmla="*/ 616692 h 1380861"/>
                  <a:gd name="connsiteX35" fmla="*/ 11695 w 1384094"/>
                  <a:gd name="connsiteY35" fmla="*/ 539921 h 1380861"/>
                  <a:gd name="connsiteX36" fmla="*/ 38460 w 1384094"/>
                  <a:gd name="connsiteY36" fmla="*/ 79101 h 1380861"/>
                  <a:gd name="connsiteX37" fmla="*/ 91896 w 1384094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3101"/>
                  <a:gd name="connsiteX1" fmla="*/ 388599 w 1381226"/>
                  <a:gd name="connsiteY1" fmla="*/ 806 h 1383101"/>
                  <a:gd name="connsiteX2" fmla="*/ 602912 w 1381226"/>
                  <a:gd name="connsiteY2" fmla="*/ 20237 h 1383101"/>
                  <a:gd name="connsiteX3" fmla="*/ 617580 w 1381226"/>
                  <a:gd name="connsiteY3" fmla="*/ 104343 h 1383101"/>
                  <a:gd name="connsiteX4" fmla="*/ 567765 w 1381226"/>
                  <a:gd name="connsiteY4" fmla="*/ 254171 h 1383101"/>
                  <a:gd name="connsiteX5" fmla="*/ 693685 w 1381226"/>
                  <a:gd name="connsiteY5" fmla="*/ 379996 h 1383101"/>
                  <a:gd name="connsiteX6" fmla="*/ 822558 w 1381226"/>
                  <a:gd name="connsiteY6" fmla="*/ 292271 h 1383101"/>
                  <a:gd name="connsiteX7" fmla="*/ 779410 w 1381226"/>
                  <a:gd name="connsiteY7" fmla="*/ 112915 h 1383101"/>
                  <a:gd name="connsiteX8" fmla="*/ 795317 w 1381226"/>
                  <a:gd name="connsiteY8" fmla="*/ 25476 h 1383101"/>
                  <a:gd name="connsiteX9" fmla="*/ 1008296 w 1381226"/>
                  <a:gd name="connsiteY9" fmla="*/ 1377 h 1383101"/>
                  <a:gd name="connsiteX10" fmla="*/ 1274996 w 1381226"/>
                  <a:gd name="connsiteY10" fmla="*/ 30333 h 1383101"/>
                  <a:gd name="connsiteX11" fmla="*/ 1358340 w 1381226"/>
                  <a:gd name="connsiteY11" fmla="*/ 99390 h 1383101"/>
                  <a:gd name="connsiteX12" fmla="*/ 1376723 w 1381226"/>
                  <a:gd name="connsiteY12" fmla="*/ 547255 h 1383101"/>
                  <a:gd name="connsiteX13" fmla="*/ 1301190 w 1381226"/>
                  <a:gd name="connsiteY13" fmla="*/ 611358 h 1383101"/>
                  <a:gd name="connsiteX14" fmla="*/ 1149361 w 1381226"/>
                  <a:gd name="connsiteY14" fmla="*/ 539922 h 1383101"/>
                  <a:gd name="connsiteX15" fmla="*/ 1002962 w 1381226"/>
                  <a:gd name="connsiteY15" fmla="*/ 688607 h 1383101"/>
                  <a:gd name="connsiteX16" fmla="*/ 1153552 w 1381226"/>
                  <a:gd name="connsiteY16" fmla="*/ 830434 h 1383101"/>
                  <a:gd name="connsiteX17" fmla="*/ 1298809 w 1381226"/>
                  <a:gd name="connsiteY17" fmla="*/ 775665 h 1383101"/>
                  <a:gd name="connsiteX18" fmla="*/ 1367865 w 1381226"/>
                  <a:gd name="connsiteY18" fmla="*/ 809002 h 1383101"/>
                  <a:gd name="connsiteX19" fmla="*/ 1353577 w 1381226"/>
                  <a:gd name="connsiteY19" fmla="*/ 1254295 h 1383101"/>
                  <a:gd name="connsiteX20" fmla="*/ 1279759 w 1381226"/>
                  <a:gd name="connsiteY20" fmla="*/ 1351927 h 1383101"/>
                  <a:gd name="connsiteX21" fmla="*/ 877899 w 1381226"/>
                  <a:gd name="connsiteY21" fmla="*/ 1379359 h 1383101"/>
                  <a:gd name="connsiteX22" fmla="*/ 774933 w 1381226"/>
                  <a:gd name="connsiteY22" fmla="*/ 1280490 h 1383101"/>
                  <a:gd name="connsiteX23" fmla="*/ 817225 w 1381226"/>
                  <a:gd name="connsiteY23" fmla="*/ 1086370 h 1383101"/>
                  <a:gd name="connsiteX24" fmla="*/ 693780 w 1381226"/>
                  <a:gd name="connsiteY24" fmla="*/ 1008170 h 1383101"/>
                  <a:gd name="connsiteX25" fmla="*/ 570146 w 1381226"/>
                  <a:gd name="connsiteY25" fmla="*/ 1130376 h 1383101"/>
                  <a:gd name="connsiteX26" fmla="*/ 617771 w 1381226"/>
                  <a:gd name="connsiteY26" fmla="*/ 1287538 h 1383101"/>
                  <a:gd name="connsiteX27" fmla="*/ 548715 w 1381226"/>
                  <a:gd name="connsiteY27" fmla="*/ 1378026 h 1383101"/>
                  <a:gd name="connsiteX28" fmla="*/ 134472 w 1381226"/>
                  <a:gd name="connsiteY28" fmla="*/ 1361452 h 1383101"/>
                  <a:gd name="connsiteX29" fmla="*/ 29983 w 1381226"/>
                  <a:gd name="connsiteY29" fmla="*/ 1257725 h 1383101"/>
                  <a:gd name="connsiteX30" fmla="*/ 3408 w 1381226"/>
                  <a:gd name="connsiteY30" fmla="*/ 849388 h 1383101"/>
                  <a:gd name="connsiteX31" fmla="*/ 113517 w 1381226"/>
                  <a:gd name="connsiteY31" fmla="*/ 771950 h 1383101"/>
                  <a:gd name="connsiteX32" fmla="*/ 383932 w 1381226"/>
                  <a:gd name="connsiteY32" fmla="*/ 696417 h 1383101"/>
                  <a:gd name="connsiteX33" fmla="*/ 236771 w 1381226"/>
                  <a:gd name="connsiteY33" fmla="*/ 568496 h 1383101"/>
                  <a:gd name="connsiteX34" fmla="*/ 99230 w 1381226"/>
                  <a:gd name="connsiteY34" fmla="*/ 616692 h 1383101"/>
                  <a:gd name="connsiteX35" fmla="*/ 11695 w 1381226"/>
                  <a:gd name="connsiteY35" fmla="*/ 539921 h 1383101"/>
                  <a:gd name="connsiteX36" fmla="*/ 38460 w 1381226"/>
                  <a:gd name="connsiteY36" fmla="*/ 79101 h 1383101"/>
                  <a:gd name="connsiteX37" fmla="*/ 91896 w 1381226"/>
                  <a:gd name="connsiteY37" fmla="*/ 33953 h 1383101"/>
                  <a:gd name="connsiteX0" fmla="*/ 91896 w 1381226"/>
                  <a:gd name="connsiteY0" fmla="*/ 33953 h 1383101"/>
                  <a:gd name="connsiteX1" fmla="*/ 388599 w 1381226"/>
                  <a:gd name="connsiteY1" fmla="*/ 806 h 1383101"/>
                  <a:gd name="connsiteX2" fmla="*/ 602912 w 1381226"/>
                  <a:gd name="connsiteY2" fmla="*/ 20237 h 1383101"/>
                  <a:gd name="connsiteX3" fmla="*/ 617580 w 1381226"/>
                  <a:gd name="connsiteY3" fmla="*/ 104343 h 1383101"/>
                  <a:gd name="connsiteX4" fmla="*/ 567765 w 1381226"/>
                  <a:gd name="connsiteY4" fmla="*/ 254171 h 1383101"/>
                  <a:gd name="connsiteX5" fmla="*/ 693685 w 1381226"/>
                  <a:gd name="connsiteY5" fmla="*/ 379996 h 1383101"/>
                  <a:gd name="connsiteX6" fmla="*/ 822558 w 1381226"/>
                  <a:gd name="connsiteY6" fmla="*/ 292271 h 1383101"/>
                  <a:gd name="connsiteX7" fmla="*/ 779410 w 1381226"/>
                  <a:gd name="connsiteY7" fmla="*/ 112915 h 1383101"/>
                  <a:gd name="connsiteX8" fmla="*/ 795317 w 1381226"/>
                  <a:gd name="connsiteY8" fmla="*/ 25476 h 1383101"/>
                  <a:gd name="connsiteX9" fmla="*/ 1008296 w 1381226"/>
                  <a:gd name="connsiteY9" fmla="*/ 1377 h 1383101"/>
                  <a:gd name="connsiteX10" fmla="*/ 1274996 w 1381226"/>
                  <a:gd name="connsiteY10" fmla="*/ 30333 h 1383101"/>
                  <a:gd name="connsiteX11" fmla="*/ 1358340 w 1381226"/>
                  <a:gd name="connsiteY11" fmla="*/ 99390 h 1383101"/>
                  <a:gd name="connsiteX12" fmla="*/ 1376723 w 1381226"/>
                  <a:gd name="connsiteY12" fmla="*/ 547255 h 1383101"/>
                  <a:gd name="connsiteX13" fmla="*/ 1301190 w 1381226"/>
                  <a:gd name="connsiteY13" fmla="*/ 611358 h 1383101"/>
                  <a:gd name="connsiteX14" fmla="*/ 1149361 w 1381226"/>
                  <a:gd name="connsiteY14" fmla="*/ 539922 h 1383101"/>
                  <a:gd name="connsiteX15" fmla="*/ 1002962 w 1381226"/>
                  <a:gd name="connsiteY15" fmla="*/ 688607 h 1383101"/>
                  <a:gd name="connsiteX16" fmla="*/ 1153552 w 1381226"/>
                  <a:gd name="connsiteY16" fmla="*/ 830434 h 1383101"/>
                  <a:gd name="connsiteX17" fmla="*/ 1298809 w 1381226"/>
                  <a:gd name="connsiteY17" fmla="*/ 775665 h 1383101"/>
                  <a:gd name="connsiteX18" fmla="*/ 1367865 w 1381226"/>
                  <a:gd name="connsiteY18" fmla="*/ 809002 h 1383101"/>
                  <a:gd name="connsiteX19" fmla="*/ 1353577 w 1381226"/>
                  <a:gd name="connsiteY19" fmla="*/ 1254295 h 1383101"/>
                  <a:gd name="connsiteX20" fmla="*/ 1279759 w 1381226"/>
                  <a:gd name="connsiteY20" fmla="*/ 1351927 h 1383101"/>
                  <a:gd name="connsiteX21" fmla="*/ 877899 w 1381226"/>
                  <a:gd name="connsiteY21" fmla="*/ 1379359 h 1383101"/>
                  <a:gd name="connsiteX22" fmla="*/ 774933 w 1381226"/>
                  <a:gd name="connsiteY22" fmla="*/ 1280490 h 1383101"/>
                  <a:gd name="connsiteX23" fmla="*/ 817225 w 1381226"/>
                  <a:gd name="connsiteY23" fmla="*/ 1086370 h 1383101"/>
                  <a:gd name="connsiteX24" fmla="*/ 693780 w 1381226"/>
                  <a:gd name="connsiteY24" fmla="*/ 1008170 h 1383101"/>
                  <a:gd name="connsiteX25" fmla="*/ 570146 w 1381226"/>
                  <a:gd name="connsiteY25" fmla="*/ 1130376 h 1383101"/>
                  <a:gd name="connsiteX26" fmla="*/ 617771 w 1381226"/>
                  <a:gd name="connsiteY26" fmla="*/ 1287538 h 1383101"/>
                  <a:gd name="connsiteX27" fmla="*/ 548715 w 1381226"/>
                  <a:gd name="connsiteY27" fmla="*/ 1378026 h 1383101"/>
                  <a:gd name="connsiteX28" fmla="*/ 134472 w 1381226"/>
                  <a:gd name="connsiteY28" fmla="*/ 1361452 h 1383101"/>
                  <a:gd name="connsiteX29" fmla="*/ 29983 w 1381226"/>
                  <a:gd name="connsiteY29" fmla="*/ 1257725 h 1383101"/>
                  <a:gd name="connsiteX30" fmla="*/ 3408 w 1381226"/>
                  <a:gd name="connsiteY30" fmla="*/ 849388 h 1383101"/>
                  <a:gd name="connsiteX31" fmla="*/ 113517 w 1381226"/>
                  <a:gd name="connsiteY31" fmla="*/ 771950 h 1383101"/>
                  <a:gd name="connsiteX32" fmla="*/ 383932 w 1381226"/>
                  <a:gd name="connsiteY32" fmla="*/ 696417 h 1383101"/>
                  <a:gd name="connsiteX33" fmla="*/ 236771 w 1381226"/>
                  <a:gd name="connsiteY33" fmla="*/ 568496 h 1383101"/>
                  <a:gd name="connsiteX34" fmla="*/ 99230 w 1381226"/>
                  <a:gd name="connsiteY34" fmla="*/ 616692 h 1383101"/>
                  <a:gd name="connsiteX35" fmla="*/ 11695 w 1381226"/>
                  <a:gd name="connsiteY35" fmla="*/ 539921 h 1383101"/>
                  <a:gd name="connsiteX36" fmla="*/ 38460 w 1381226"/>
                  <a:gd name="connsiteY36" fmla="*/ 79101 h 1383101"/>
                  <a:gd name="connsiteX37" fmla="*/ 91896 w 1381226"/>
                  <a:gd name="connsiteY37" fmla="*/ 33953 h 1383101"/>
                  <a:gd name="connsiteX0" fmla="*/ 91284 w 1380614"/>
                  <a:gd name="connsiteY0" fmla="*/ 33953 h 1383101"/>
                  <a:gd name="connsiteX1" fmla="*/ 387987 w 1380614"/>
                  <a:gd name="connsiteY1" fmla="*/ 806 h 1383101"/>
                  <a:gd name="connsiteX2" fmla="*/ 602300 w 1380614"/>
                  <a:gd name="connsiteY2" fmla="*/ 20237 h 1383101"/>
                  <a:gd name="connsiteX3" fmla="*/ 616968 w 1380614"/>
                  <a:gd name="connsiteY3" fmla="*/ 104343 h 1383101"/>
                  <a:gd name="connsiteX4" fmla="*/ 567153 w 1380614"/>
                  <a:gd name="connsiteY4" fmla="*/ 254171 h 1383101"/>
                  <a:gd name="connsiteX5" fmla="*/ 693073 w 1380614"/>
                  <a:gd name="connsiteY5" fmla="*/ 379996 h 1383101"/>
                  <a:gd name="connsiteX6" fmla="*/ 821946 w 1380614"/>
                  <a:gd name="connsiteY6" fmla="*/ 292271 h 1383101"/>
                  <a:gd name="connsiteX7" fmla="*/ 778798 w 1380614"/>
                  <a:gd name="connsiteY7" fmla="*/ 112915 h 1383101"/>
                  <a:gd name="connsiteX8" fmla="*/ 794705 w 1380614"/>
                  <a:gd name="connsiteY8" fmla="*/ 25476 h 1383101"/>
                  <a:gd name="connsiteX9" fmla="*/ 1007684 w 1380614"/>
                  <a:gd name="connsiteY9" fmla="*/ 1377 h 1383101"/>
                  <a:gd name="connsiteX10" fmla="*/ 1274384 w 1380614"/>
                  <a:gd name="connsiteY10" fmla="*/ 30333 h 1383101"/>
                  <a:gd name="connsiteX11" fmla="*/ 1357728 w 1380614"/>
                  <a:gd name="connsiteY11" fmla="*/ 99390 h 1383101"/>
                  <a:gd name="connsiteX12" fmla="*/ 1376111 w 1380614"/>
                  <a:gd name="connsiteY12" fmla="*/ 547255 h 1383101"/>
                  <a:gd name="connsiteX13" fmla="*/ 1300578 w 1380614"/>
                  <a:gd name="connsiteY13" fmla="*/ 611358 h 1383101"/>
                  <a:gd name="connsiteX14" fmla="*/ 1148749 w 1380614"/>
                  <a:gd name="connsiteY14" fmla="*/ 539922 h 1383101"/>
                  <a:gd name="connsiteX15" fmla="*/ 1002350 w 1380614"/>
                  <a:gd name="connsiteY15" fmla="*/ 688607 h 1383101"/>
                  <a:gd name="connsiteX16" fmla="*/ 1152940 w 1380614"/>
                  <a:gd name="connsiteY16" fmla="*/ 830434 h 1383101"/>
                  <a:gd name="connsiteX17" fmla="*/ 1298197 w 1380614"/>
                  <a:gd name="connsiteY17" fmla="*/ 775665 h 1383101"/>
                  <a:gd name="connsiteX18" fmla="*/ 1367253 w 1380614"/>
                  <a:gd name="connsiteY18" fmla="*/ 809002 h 1383101"/>
                  <a:gd name="connsiteX19" fmla="*/ 1352965 w 1380614"/>
                  <a:gd name="connsiteY19" fmla="*/ 1254295 h 1383101"/>
                  <a:gd name="connsiteX20" fmla="*/ 1279147 w 1380614"/>
                  <a:gd name="connsiteY20" fmla="*/ 1351927 h 1383101"/>
                  <a:gd name="connsiteX21" fmla="*/ 877287 w 1380614"/>
                  <a:gd name="connsiteY21" fmla="*/ 1379359 h 1383101"/>
                  <a:gd name="connsiteX22" fmla="*/ 774321 w 1380614"/>
                  <a:gd name="connsiteY22" fmla="*/ 1280490 h 1383101"/>
                  <a:gd name="connsiteX23" fmla="*/ 816613 w 1380614"/>
                  <a:gd name="connsiteY23" fmla="*/ 1086370 h 1383101"/>
                  <a:gd name="connsiteX24" fmla="*/ 693168 w 1380614"/>
                  <a:gd name="connsiteY24" fmla="*/ 1008170 h 1383101"/>
                  <a:gd name="connsiteX25" fmla="*/ 569534 w 1380614"/>
                  <a:gd name="connsiteY25" fmla="*/ 1130376 h 1383101"/>
                  <a:gd name="connsiteX26" fmla="*/ 617159 w 1380614"/>
                  <a:gd name="connsiteY26" fmla="*/ 1287538 h 1383101"/>
                  <a:gd name="connsiteX27" fmla="*/ 548103 w 1380614"/>
                  <a:gd name="connsiteY27" fmla="*/ 1378026 h 1383101"/>
                  <a:gd name="connsiteX28" fmla="*/ 133860 w 1380614"/>
                  <a:gd name="connsiteY28" fmla="*/ 1361452 h 1383101"/>
                  <a:gd name="connsiteX29" fmla="*/ 36515 w 1380614"/>
                  <a:gd name="connsiteY29" fmla="*/ 1262488 h 1383101"/>
                  <a:gd name="connsiteX30" fmla="*/ 2796 w 1380614"/>
                  <a:gd name="connsiteY30" fmla="*/ 849388 h 1383101"/>
                  <a:gd name="connsiteX31" fmla="*/ 112905 w 1380614"/>
                  <a:gd name="connsiteY31" fmla="*/ 771950 h 1383101"/>
                  <a:gd name="connsiteX32" fmla="*/ 383320 w 1380614"/>
                  <a:gd name="connsiteY32" fmla="*/ 696417 h 1383101"/>
                  <a:gd name="connsiteX33" fmla="*/ 236159 w 1380614"/>
                  <a:gd name="connsiteY33" fmla="*/ 568496 h 1383101"/>
                  <a:gd name="connsiteX34" fmla="*/ 98618 w 1380614"/>
                  <a:gd name="connsiteY34" fmla="*/ 616692 h 1383101"/>
                  <a:gd name="connsiteX35" fmla="*/ 11083 w 1380614"/>
                  <a:gd name="connsiteY35" fmla="*/ 539921 h 1383101"/>
                  <a:gd name="connsiteX36" fmla="*/ 37848 w 1380614"/>
                  <a:gd name="connsiteY36" fmla="*/ 79101 h 1383101"/>
                  <a:gd name="connsiteX37" fmla="*/ 91284 w 1380614"/>
                  <a:gd name="connsiteY37" fmla="*/ 33953 h 1383101"/>
                  <a:gd name="connsiteX0" fmla="*/ 91635 w 1380965"/>
                  <a:gd name="connsiteY0" fmla="*/ 33953 h 1383101"/>
                  <a:gd name="connsiteX1" fmla="*/ 388338 w 1380965"/>
                  <a:gd name="connsiteY1" fmla="*/ 806 h 1383101"/>
                  <a:gd name="connsiteX2" fmla="*/ 602651 w 1380965"/>
                  <a:gd name="connsiteY2" fmla="*/ 20237 h 1383101"/>
                  <a:gd name="connsiteX3" fmla="*/ 617319 w 1380965"/>
                  <a:gd name="connsiteY3" fmla="*/ 104343 h 1383101"/>
                  <a:gd name="connsiteX4" fmla="*/ 567504 w 1380965"/>
                  <a:gd name="connsiteY4" fmla="*/ 254171 h 1383101"/>
                  <a:gd name="connsiteX5" fmla="*/ 693424 w 1380965"/>
                  <a:gd name="connsiteY5" fmla="*/ 379996 h 1383101"/>
                  <a:gd name="connsiteX6" fmla="*/ 822297 w 1380965"/>
                  <a:gd name="connsiteY6" fmla="*/ 292271 h 1383101"/>
                  <a:gd name="connsiteX7" fmla="*/ 779149 w 1380965"/>
                  <a:gd name="connsiteY7" fmla="*/ 112915 h 1383101"/>
                  <a:gd name="connsiteX8" fmla="*/ 795056 w 1380965"/>
                  <a:gd name="connsiteY8" fmla="*/ 25476 h 1383101"/>
                  <a:gd name="connsiteX9" fmla="*/ 1008035 w 1380965"/>
                  <a:gd name="connsiteY9" fmla="*/ 1377 h 1383101"/>
                  <a:gd name="connsiteX10" fmla="*/ 1274735 w 1380965"/>
                  <a:gd name="connsiteY10" fmla="*/ 30333 h 1383101"/>
                  <a:gd name="connsiteX11" fmla="*/ 1358079 w 1380965"/>
                  <a:gd name="connsiteY11" fmla="*/ 99390 h 1383101"/>
                  <a:gd name="connsiteX12" fmla="*/ 1376462 w 1380965"/>
                  <a:gd name="connsiteY12" fmla="*/ 547255 h 1383101"/>
                  <a:gd name="connsiteX13" fmla="*/ 1300929 w 1380965"/>
                  <a:gd name="connsiteY13" fmla="*/ 611358 h 1383101"/>
                  <a:gd name="connsiteX14" fmla="*/ 1149100 w 1380965"/>
                  <a:gd name="connsiteY14" fmla="*/ 539922 h 1383101"/>
                  <a:gd name="connsiteX15" fmla="*/ 1002701 w 1380965"/>
                  <a:gd name="connsiteY15" fmla="*/ 688607 h 1383101"/>
                  <a:gd name="connsiteX16" fmla="*/ 1153291 w 1380965"/>
                  <a:gd name="connsiteY16" fmla="*/ 830434 h 1383101"/>
                  <a:gd name="connsiteX17" fmla="*/ 1298548 w 1380965"/>
                  <a:gd name="connsiteY17" fmla="*/ 775665 h 1383101"/>
                  <a:gd name="connsiteX18" fmla="*/ 1367604 w 1380965"/>
                  <a:gd name="connsiteY18" fmla="*/ 809002 h 1383101"/>
                  <a:gd name="connsiteX19" fmla="*/ 1353316 w 1380965"/>
                  <a:gd name="connsiteY19" fmla="*/ 1254295 h 1383101"/>
                  <a:gd name="connsiteX20" fmla="*/ 1279498 w 1380965"/>
                  <a:gd name="connsiteY20" fmla="*/ 1351927 h 1383101"/>
                  <a:gd name="connsiteX21" fmla="*/ 877638 w 1380965"/>
                  <a:gd name="connsiteY21" fmla="*/ 1379359 h 1383101"/>
                  <a:gd name="connsiteX22" fmla="*/ 774672 w 1380965"/>
                  <a:gd name="connsiteY22" fmla="*/ 1280490 h 1383101"/>
                  <a:gd name="connsiteX23" fmla="*/ 816964 w 1380965"/>
                  <a:gd name="connsiteY23" fmla="*/ 1086370 h 1383101"/>
                  <a:gd name="connsiteX24" fmla="*/ 693519 w 1380965"/>
                  <a:gd name="connsiteY24" fmla="*/ 1008170 h 1383101"/>
                  <a:gd name="connsiteX25" fmla="*/ 569885 w 1380965"/>
                  <a:gd name="connsiteY25" fmla="*/ 1130376 h 1383101"/>
                  <a:gd name="connsiteX26" fmla="*/ 617510 w 1380965"/>
                  <a:gd name="connsiteY26" fmla="*/ 1287538 h 1383101"/>
                  <a:gd name="connsiteX27" fmla="*/ 548454 w 1380965"/>
                  <a:gd name="connsiteY27" fmla="*/ 1378026 h 1383101"/>
                  <a:gd name="connsiteX28" fmla="*/ 134211 w 1380965"/>
                  <a:gd name="connsiteY28" fmla="*/ 1361452 h 1383101"/>
                  <a:gd name="connsiteX29" fmla="*/ 36866 w 1380965"/>
                  <a:gd name="connsiteY29" fmla="*/ 1262488 h 1383101"/>
                  <a:gd name="connsiteX30" fmla="*/ 3147 w 1380965"/>
                  <a:gd name="connsiteY30" fmla="*/ 849388 h 1383101"/>
                  <a:gd name="connsiteX31" fmla="*/ 113256 w 1380965"/>
                  <a:gd name="connsiteY31" fmla="*/ 771950 h 1383101"/>
                  <a:gd name="connsiteX32" fmla="*/ 383671 w 1380965"/>
                  <a:gd name="connsiteY32" fmla="*/ 696417 h 1383101"/>
                  <a:gd name="connsiteX33" fmla="*/ 236510 w 1380965"/>
                  <a:gd name="connsiteY33" fmla="*/ 568496 h 1383101"/>
                  <a:gd name="connsiteX34" fmla="*/ 98969 w 1380965"/>
                  <a:gd name="connsiteY34" fmla="*/ 616692 h 1383101"/>
                  <a:gd name="connsiteX35" fmla="*/ 11434 w 1380965"/>
                  <a:gd name="connsiteY35" fmla="*/ 539921 h 1383101"/>
                  <a:gd name="connsiteX36" fmla="*/ 38199 w 1380965"/>
                  <a:gd name="connsiteY36" fmla="*/ 79101 h 1383101"/>
                  <a:gd name="connsiteX37" fmla="*/ 91635 w 1380965"/>
                  <a:gd name="connsiteY37" fmla="*/ 33953 h 1383101"/>
                  <a:gd name="connsiteX0" fmla="*/ 91635 w 1380965"/>
                  <a:gd name="connsiteY0" fmla="*/ 33953 h 1383101"/>
                  <a:gd name="connsiteX1" fmla="*/ 388338 w 1380965"/>
                  <a:gd name="connsiteY1" fmla="*/ 806 h 1383101"/>
                  <a:gd name="connsiteX2" fmla="*/ 602651 w 1380965"/>
                  <a:gd name="connsiteY2" fmla="*/ 20237 h 1383101"/>
                  <a:gd name="connsiteX3" fmla="*/ 617319 w 1380965"/>
                  <a:gd name="connsiteY3" fmla="*/ 104343 h 1383101"/>
                  <a:gd name="connsiteX4" fmla="*/ 567504 w 1380965"/>
                  <a:gd name="connsiteY4" fmla="*/ 254171 h 1383101"/>
                  <a:gd name="connsiteX5" fmla="*/ 693424 w 1380965"/>
                  <a:gd name="connsiteY5" fmla="*/ 379996 h 1383101"/>
                  <a:gd name="connsiteX6" fmla="*/ 822297 w 1380965"/>
                  <a:gd name="connsiteY6" fmla="*/ 292271 h 1383101"/>
                  <a:gd name="connsiteX7" fmla="*/ 779149 w 1380965"/>
                  <a:gd name="connsiteY7" fmla="*/ 112915 h 1383101"/>
                  <a:gd name="connsiteX8" fmla="*/ 795056 w 1380965"/>
                  <a:gd name="connsiteY8" fmla="*/ 25476 h 1383101"/>
                  <a:gd name="connsiteX9" fmla="*/ 1008035 w 1380965"/>
                  <a:gd name="connsiteY9" fmla="*/ 1377 h 1383101"/>
                  <a:gd name="connsiteX10" fmla="*/ 1274735 w 1380965"/>
                  <a:gd name="connsiteY10" fmla="*/ 30333 h 1383101"/>
                  <a:gd name="connsiteX11" fmla="*/ 1358079 w 1380965"/>
                  <a:gd name="connsiteY11" fmla="*/ 99390 h 1383101"/>
                  <a:gd name="connsiteX12" fmla="*/ 1376462 w 1380965"/>
                  <a:gd name="connsiteY12" fmla="*/ 547255 h 1383101"/>
                  <a:gd name="connsiteX13" fmla="*/ 1300929 w 1380965"/>
                  <a:gd name="connsiteY13" fmla="*/ 611358 h 1383101"/>
                  <a:gd name="connsiteX14" fmla="*/ 1149100 w 1380965"/>
                  <a:gd name="connsiteY14" fmla="*/ 539922 h 1383101"/>
                  <a:gd name="connsiteX15" fmla="*/ 1002701 w 1380965"/>
                  <a:gd name="connsiteY15" fmla="*/ 688607 h 1383101"/>
                  <a:gd name="connsiteX16" fmla="*/ 1153291 w 1380965"/>
                  <a:gd name="connsiteY16" fmla="*/ 830434 h 1383101"/>
                  <a:gd name="connsiteX17" fmla="*/ 1298548 w 1380965"/>
                  <a:gd name="connsiteY17" fmla="*/ 775665 h 1383101"/>
                  <a:gd name="connsiteX18" fmla="*/ 1367604 w 1380965"/>
                  <a:gd name="connsiteY18" fmla="*/ 809002 h 1383101"/>
                  <a:gd name="connsiteX19" fmla="*/ 1353316 w 1380965"/>
                  <a:gd name="connsiteY19" fmla="*/ 1254295 h 1383101"/>
                  <a:gd name="connsiteX20" fmla="*/ 1279498 w 1380965"/>
                  <a:gd name="connsiteY20" fmla="*/ 1351927 h 1383101"/>
                  <a:gd name="connsiteX21" fmla="*/ 877638 w 1380965"/>
                  <a:gd name="connsiteY21" fmla="*/ 1379359 h 1383101"/>
                  <a:gd name="connsiteX22" fmla="*/ 774672 w 1380965"/>
                  <a:gd name="connsiteY22" fmla="*/ 1280490 h 1383101"/>
                  <a:gd name="connsiteX23" fmla="*/ 816964 w 1380965"/>
                  <a:gd name="connsiteY23" fmla="*/ 1086370 h 1383101"/>
                  <a:gd name="connsiteX24" fmla="*/ 693519 w 1380965"/>
                  <a:gd name="connsiteY24" fmla="*/ 1008170 h 1383101"/>
                  <a:gd name="connsiteX25" fmla="*/ 569885 w 1380965"/>
                  <a:gd name="connsiteY25" fmla="*/ 1130376 h 1383101"/>
                  <a:gd name="connsiteX26" fmla="*/ 617510 w 1380965"/>
                  <a:gd name="connsiteY26" fmla="*/ 1287538 h 1383101"/>
                  <a:gd name="connsiteX27" fmla="*/ 548454 w 1380965"/>
                  <a:gd name="connsiteY27" fmla="*/ 1378026 h 1383101"/>
                  <a:gd name="connsiteX28" fmla="*/ 134211 w 1380965"/>
                  <a:gd name="connsiteY28" fmla="*/ 1361452 h 1383101"/>
                  <a:gd name="connsiteX29" fmla="*/ 36866 w 1380965"/>
                  <a:gd name="connsiteY29" fmla="*/ 1262488 h 1383101"/>
                  <a:gd name="connsiteX30" fmla="*/ 3147 w 1380965"/>
                  <a:gd name="connsiteY30" fmla="*/ 849388 h 1383101"/>
                  <a:gd name="connsiteX31" fmla="*/ 113256 w 1380965"/>
                  <a:gd name="connsiteY31" fmla="*/ 771950 h 1383101"/>
                  <a:gd name="connsiteX32" fmla="*/ 383671 w 1380965"/>
                  <a:gd name="connsiteY32" fmla="*/ 696417 h 1383101"/>
                  <a:gd name="connsiteX33" fmla="*/ 236510 w 1380965"/>
                  <a:gd name="connsiteY33" fmla="*/ 568496 h 1383101"/>
                  <a:gd name="connsiteX34" fmla="*/ 98969 w 1380965"/>
                  <a:gd name="connsiteY34" fmla="*/ 616692 h 1383101"/>
                  <a:gd name="connsiteX35" fmla="*/ 11434 w 1380965"/>
                  <a:gd name="connsiteY35" fmla="*/ 539921 h 1383101"/>
                  <a:gd name="connsiteX36" fmla="*/ 38199 w 1380965"/>
                  <a:gd name="connsiteY36" fmla="*/ 79101 h 1383101"/>
                  <a:gd name="connsiteX37" fmla="*/ 91635 w 1380965"/>
                  <a:gd name="connsiteY37" fmla="*/ 33953 h 1383101"/>
                  <a:gd name="connsiteX0" fmla="*/ 91635 w 1380965"/>
                  <a:gd name="connsiteY0" fmla="*/ 33953 h 1383101"/>
                  <a:gd name="connsiteX1" fmla="*/ 388338 w 1380965"/>
                  <a:gd name="connsiteY1" fmla="*/ 806 h 1383101"/>
                  <a:gd name="connsiteX2" fmla="*/ 602651 w 1380965"/>
                  <a:gd name="connsiteY2" fmla="*/ 20237 h 1383101"/>
                  <a:gd name="connsiteX3" fmla="*/ 617319 w 1380965"/>
                  <a:gd name="connsiteY3" fmla="*/ 104343 h 1383101"/>
                  <a:gd name="connsiteX4" fmla="*/ 567504 w 1380965"/>
                  <a:gd name="connsiteY4" fmla="*/ 254171 h 1383101"/>
                  <a:gd name="connsiteX5" fmla="*/ 693424 w 1380965"/>
                  <a:gd name="connsiteY5" fmla="*/ 379996 h 1383101"/>
                  <a:gd name="connsiteX6" fmla="*/ 822297 w 1380965"/>
                  <a:gd name="connsiteY6" fmla="*/ 292271 h 1383101"/>
                  <a:gd name="connsiteX7" fmla="*/ 779149 w 1380965"/>
                  <a:gd name="connsiteY7" fmla="*/ 112915 h 1383101"/>
                  <a:gd name="connsiteX8" fmla="*/ 795056 w 1380965"/>
                  <a:gd name="connsiteY8" fmla="*/ 25476 h 1383101"/>
                  <a:gd name="connsiteX9" fmla="*/ 1008035 w 1380965"/>
                  <a:gd name="connsiteY9" fmla="*/ 1377 h 1383101"/>
                  <a:gd name="connsiteX10" fmla="*/ 1274735 w 1380965"/>
                  <a:gd name="connsiteY10" fmla="*/ 30333 h 1383101"/>
                  <a:gd name="connsiteX11" fmla="*/ 1358079 w 1380965"/>
                  <a:gd name="connsiteY11" fmla="*/ 99390 h 1383101"/>
                  <a:gd name="connsiteX12" fmla="*/ 1376462 w 1380965"/>
                  <a:gd name="connsiteY12" fmla="*/ 547255 h 1383101"/>
                  <a:gd name="connsiteX13" fmla="*/ 1300929 w 1380965"/>
                  <a:gd name="connsiteY13" fmla="*/ 611358 h 1383101"/>
                  <a:gd name="connsiteX14" fmla="*/ 1149100 w 1380965"/>
                  <a:gd name="connsiteY14" fmla="*/ 539922 h 1383101"/>
                  <a:gd name="connsiteX15" fmla="*/ 1002701 w 1380965"/>
                  <a:gd name="connsiteY15" fmla="*/ 688607 h 1383101"/>
                  <a:gd name="connsiteX16" fmla="*/ 1153291 w 1380965"/>
                  <a:gd name="connsiteY16" fmla="*/ 830434 h 1383101"/>
                  <a:gd name="connsiteX17" fmla="*/ 1298548 w 1380965"/>
                  <a:gd name="connsiteY17" fmla="*/ 775665 h 1383101"/>
                  <a:gd name="connsiteX18" fmla="*/ 1367604 w 1380965"/>
                  <a:gd name="connsiteY18" fmla="*/ 809002 h 1383101"/>
                  <a:gd name="connsiteX19" fmla="*/ 1353316 w 1380965"/>
                  <a:gd name="connsiteY19" fmla="*/ 1254295 h 1383101"/>
                  <a:gd name="connsiteX20" fmla="*/ 1279498 w 1380965"/>
                  <a:gd name="connsiteY20" fmla="*/ 1351927 h 1383101"/>
                  <a:gd name="connsiteX21" fmla="*/ 877638 w 1380965"/>
                  <a:gd name="connsiteY21" fmla="*/ 1379359 h 1383101"/>
                  <a:gd name="connsiteX22" fmla="*/ 774672 w 1380965"/>
                  <a:gd name="connsiteY22" fmla="*/ 1280490 h 1383101"/>
                  <a:gd name="connsiteX23" fmla="*/ 816964 w 1380965"/>
                  <a:gd name="connsiteY23" fmla="*/ 1086370 h 1383101"/>
                  <a:gd name="connsiteX24" fmla="*/ 693519 w 1380965"/>
                  <a:gd name="connsiteY24" fmla="*/ 1008170 h 1383101"/>
                  <a:gd name="connsiteX25" fmla="*/ 569885 w 1380965"/>
                  <a:gd name="connsiteY25" fmla="*/ 1130376 h 1383101"/>
                  <a:gd name="connsiteX26" fmla="*/ 617510 w 1380965"/>
                  <a:gd name="connsiteY26" fmla="*/ 1287538 h 1383101"/>
                  <a:gd name="connsiteX27" fmla="*/ 548454 w 1380965"/>
                  <a:gd name="connsiteY27" fmla="*/ 1378026 h 1383101"/>
                  <a:gd name="connsiteX28" fmla="*/ 134211 w 1380965"/>
                  <a:gd name="connsiteY28" fmla="*/ 1361452 h 1383101"/>
                  <a:gd name="connsiteX29" fmla="*/ 36866 w 1380965"/>
                  <a:gd name="connsiteY29" fmla="*/ 1262488 h 1383101"/>
                  <a:gd name="connsiteX30" fmla="*/ 3147 w 1380965"/>
                  <a:gd name="connsiteY30" fmla="*/ 849388 h 1383101"/>
                  <a:gd name="connsiteX31" fmla="*/ 113256 w 1380965"/>
                  <a:gd name="connsiteY31" fmla="*/ 771950 h 1383101"/>
                  <a:gd name="connsiteX32" fmla="*/ 383671 w 1380965"/>
                  <a:gd name="connsiteY32" fmla="*/ 696417 h 1383101"/>
                  <a:gd name="connsiteX33" fmla="*/ 236510 w 1380965"/>
                  <a:gd name="connsiteY33" fmla="*/ 568496 h 1383101"/>
                  <a:gd name="connsiteX34" fmla="*/ 98969 w 1380965"/>
                  <a:gd name="connsiteY34" fmla="*/ 616692 h 1383101"/>
                  <a:gd name="connsiteX35" fmla="*/ 11434 w 1380965"/>
                  <a:gd name="connsiteY35" fmla="*/ 539921 h 1383101"/>
                  <a:gd name="connsiteX36" fmla="*/ 38199 w 1380965"/>
                  <a:gd name="connsiteY36" fmla="*/ 79101 h 1383101"/>
                  <a:gd name="connsiteX37" fmla="*/ 91635 w 1380965"/>
                  <a:gd name="connsiteY37" fmla="*/ 33953 h 1383101"/>
                  <a:gd name="connsiteX0" fmla="*/ 91637 w 1380967"/>
                  <a:gd name="connsiteY0" fmla="*/ 33953 h 1383101"/>
                  <a:gd name="connsiteX1" fmla="*/ 388340 w 1380967"/>
                  <a:gd name="connsiteY1" fmla="*/ 806 h 1383101"/>
                  <a:gd name="connsiteX2" fmla="*/ 602653 w 1380967"/>
                  <a:gd name="connsiteY2" fmla="*/ 20237 h 1383101"/>
                  <a:gd name="connsiteX3" fmla="*/ 617321 w 1380967"/>
                  <a:gd name="connsiteY3" fmla="*/ 104343 h 1383101"/>
                  <a:gd name="connsiteX4" fmla="*/ 567506 w 1380967"/>
                  <a:gd name="connsiteY4" fmla="*/ 254171 h 1383101"/>
                  <a:gd name="connsiteX5" fmla="*/ 693426 w 1380967"/>
                  <a:gd name="connsiteY5" fmla="*/ 379996 h 1383101"/>
                  <a:gd name="connsiteX6" fmla="*/ 822299 w 1380967"/>
                  <a:gd name="connsiteY6" fmla="*/ 292271 h 1383101"/>
                  <a:gd name="connsiteX7" fmla="*/ 779151 w 1380967"/>
                  <a:gd name="connsiteY7" fmla="*/ 112915 h 1383101"/>
                  <a:gd name="connsiteX8" fmla="*/ 795058 w 1380967"/>
                  <a:gd name="connsiteY8" fmla="*/ 25476 h 1383101"/>
                  <a:gd name="connsiteX9" fmla="*/ 1008037 w 1380967"/>
                  <a:gd name="connsiteY9" fmla="*/ 1377 h 1383101"/>
                  <a:gd name="connsiteX10" fmla="*/ 1274737 w 1380967"/>
                  <a:gd name="connsiteY10" fmla="*/ 30333 h 1383101"/>
                  <a:gd name="connsiteX11" fmla="*/ 1358081 w 1380967"/>
                  <a:gd name="connsiteY11" fmla="*/ 99390 h 1383101"/>
                  <a:gd name="connsiteX12" fmla="*/ 1376464 w 1380967"/>
                  <a:gd name="connsiteY12" fmla="*/ 547255 h 1383101"/>
                  <a:gd name="connsiteX13" fmla="*/ 1300931 w 1380967"/>
                  <a:gd name="connsiteY13" fmla="*/ 611358 h 1383101"/>
                  <a:gd name="connsiteX14" fmla="*/ 1149102 w 1380967"/>
                  <a:gd name="connsiteY14" fmla="*/ 539922 h 1383101"/>
                  <a:gd name="connsiteX15" fmla="*/ 1002703 w 1380967"/>
                  <a:gd name="connsiteY15" fmla="*/ 688607 h 1383101"/>
                  <a:gd name="connsiteX16" fmla="*/ 1153293 w 1380967"/>
                  <a:gd name="connsiteY16" fmla="*/ 830434 h 1383101"/>
                  <a:gd name="connsiteX17" fmla="*/ 1298550 w 1380967"/>
                  <a:gd name="connsiteY17" fmla="*/ 775665 h 1383101"/>
                  <a:gd name="connsiteX18" fmla="*/ 1367606 w 1380967"/>
                  <a:gd name="connsiteY18" fmla="*/ 809002 h 1383101"/>
                  <a:gd name="connsiteX19" fmla="*/ 1353318 w 1380967"/>
                  <a:gd name="connsiteY19" fmla="*/ 1254295 h 1383101"/>
                  <a:gd name="connsiteX20" fmla="*/ 1279500 w 1380967"/>
                  <a:gd name="connsiteY20" fmla="*/ 1351927 h 1383101"/>
                  <a:gd name="connsiteX21" fmla="*/ 877640 w 1380967"/>
                  <a:gd name="connsiteY21" fmla="*/ 1379359 h 1383101"/>
                  <a:gd name="connsiteX22" fmla="*/ 774674 w 1380967"/>
                  <a:gd name="connsiteY22" fmla="*/ 1280490 h 1383101"/>
                  <a:gd name="connsiteX23" fmla="*/ 816966 w 1380967"/>
                  <a:gd name="connsiteY23" fmla="*/ 1086370 h 1383101"/>
                  <a:gd name="connsiteX24" fmla="*/ 693521 w 1380967"/>
                  <a:gd name="connsiteY24" fmla="*/ 1008170 h 1383101"/>
                  <a:gd name="connsiteX25" fmla="*/ 569887 w 1380967"/>
                  <a:gd name="connsiteY25" fmla="*/ 1130376 h 1383101"/>
                  <a:gd name="connsiteX26" fmla="*/ 617512 w 1380967"/>
                  <a:gd name="connsiteY26" fmla="*/ 1287538 h 1383101"/>
                  <a:gd name="connsiteX27" fmla="*/ 548456 w 1380967"/>
                  <a:gd name="connsiteY27" fmla="*/ 1378026 h 1383101"/>
                  <a:gd name="connsiteX28" fmla="*/ 131832 w 1380967"/>
                  <a:gd name="connsiteY28" fmla="*/ 1366215 h 1383101"/>
                  <a:gd name="connsiteX29" fmla="*/ 36868 w 1380967"/>
                  <a:gd name="connsiteY29" fmla="*/ 1262488 h 1383101"/>
                  <a:gd name="connsiteX30" fmla="*/ 3149 w 1380967"/>
                  <a:gd name="connsiteY30" fmla="*/ 849388 h 1383101"/>
                  <a:gd name="connsiteX31" fmla="*/ 113258 w 1380967"/>
                  <a:gd name="connsiteY31" fmla="*/ 771950 h 1383101"/>
                  <a:gd name="connsiteX32" fmla="*/ 383673 w 1380967"/>
                  <a:gd name="connsiteY32" fmla="*/ 696417 h 1383101"/>
                  <a:gd name="connsiteX33" fmla="*/ 236512 w 1380967"/>
                  <a:gd name="connsiteY33" fmla="*/ 568496 h 1383101"/>
                  <a:gd name="connsiteX34" fmla="*/ 98971 w 1380967"/>
                  <a:gd name="connsiteY34" fmla="*/ 616692 h 1383101"/>
                  <a:gd name="connsiteX35" fmla="*/ 11436 w 1380967"/>
                  <a:gd name="connsiteY35" fmla="*/ 539921 h 1383101"/>
                  <a:gd name="connsiteX36" fmla="*/ 38201 w 1380967"/>
                  <a:gd name="connsiteY36" fmla="*/ 79101 h 1383101"/>
                  <a:gd name="connsiteX37" fmla="*/ 91637 w 1380967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10633 w 1378342"/>
                  <a:gd name="connsiteY31" fmla="*/ 771950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10633 w 1378342"/>
                  <a:gd name="connsiteY31" fmla="*/ 771950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10633 w 1378342"/>
                  <a:gd name="connsiteY31" fmla="*/ 771950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05870 w 1378342"/>
                  <a:gd name="connsiteY31" fmla="*/ 798144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05870 w 1378342"/>
                  <a:gd name="connsiteY31" fmla="*/ 798144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556"/>
                  <a:gd name="connsiteX1" fmla="*/ 385715 w 1378342"/>
                  <a:gd name="connsiteY1" fmla="*/ 806 h 1383556"/>
                  <a:gd name="connsiteX2" fmla="*/ 600028 w 1378342"/>
                  <a:gd name="connsiteY2" fmla="*/ 20237 h 1383556"/>
                  <a:gd name="connsiteX3" fmla="*/ 614696 w 1378342"/>
                  <a:gd name="connsiteY3" fmla="*/ 104343 h 1383556"/>
                  <a:gd name="connsiteX4" fmla="*/ 564881 w 1378342"/>
                  <a:gd name="connsiteY4" fmla="*/ 254171 h 1383556"/>
                  <a:gd name="connsiteX5" fmla="*/ 690801 w 1378342"/>
                  <a:gd name="connsiteY5" fmla="*/ 379996 h 1383556"/>
                  <a:gd name="connsiteX6" fmla="*/ 819674 w 1378342"/>
                  <a:gd name="connsiteY6" fmla="*/ 292271 h 1383556"/>
                  <a:gd name="connsiteX7" fmla="*/ 776526 w 1378342"/>
                  <a:gd name="connsiteY7" fmla="*/ 112915 h 1383556"/>
                  <a:gd name="connsiteX8" fmla="*/ 792433 w 1378342"/>
                  <a:gd name="connsiteY8" fmla="*/ 25476 h 1383556"/>
                  <a:gd name="connsiteX9" fmla="*/ 1005412 w 1378342"/>
                  <a:gd name="connsiteY9" fmla="*/ 1377 h 1383556"/>
                  <a:gd name="connsiteX10" fmla="*/ 1272112 w 1378342"/>
                  <a:gd name="connsiteY10" fmla="*/ 30333 h 1383556"/>
                  <a:gd name="connsiteX11" fmla="*/ 1355456 w 1378342"/>
                  <a:gd name="connsiteY11" fmla="*/ 99390 h 1383556"/>
                  <a:gd name="connsiteX12" fmla="*/ 1373839 w 1378342"/>
                  <a:gd name="connsiteY12" fmla="*/ 547255 h 1383556"/>
                  <a:gd name="connsiteX13" fmla="*/ 1298306 w 1378342"/>
                  <a:gd name="connsiteY13" fmla="*/ 611358 h 1383556"/>
                  <a:gd name="connsiteX14" fmla="*/ 1146477 w 1378342"/>
                  <a:gd name="connsiteY14" fmla="*/ 539922 h 1383556"/>
                  <a:gd name="connsiteX15" fmla="*/ 1000078 w 1378342"/>
                  <a:gd name="connsiteY15" fmla="*/ 688607 h 1383556"/>
                  <a:gd name="connsiteX16" fmla="*/ 1150668 w 1378342"/>
                  <a:gd name="connsiteY16" fmla="*/ 830434 h 1383556"/>
                  <a:gd name="connsiteX17" fmla="*/ 1295925 w 1378342"/>
                  <a:gd name="connsiteY17" fmla="*/ 775665 h 1383556"/>
                  <a:gd name="connsiteX18" fmla="*/ 1364981 w 1378342"/>
                  <a:gd name="connsiteY18" fmla="*/ 809002 h 1383556"/>
                  <a:gd name="connsiteX19" fmla="*/ 1350693 w 1378342"/>
                  <a:gd name="connsiteY19" fmla="*/ 1254295 h 1383556"/>
                  <a:gd name="connsiteX20" fmla="*/ 1276875 w 1378342"/>
                  <a:gd name="connsiteY20" fmla="*/ 1351927 h 1383556"/>
                  <a:gd name="connsiteX21" fmla="*/ 875015 w 1378342"/>
                  <a:gd name="connsiteY21" fmla="*/ 1379359 h 1383556"/>
                  <a:gd name="connsiteX22" fmla="*/ 772049 w 1378342"/>
                  <a:gd name="connsiteY22" fmla="*/ 1280490 h 1383556"/>
                  <a:gd name="connsiteX23" fmla="*/ 814341 w 1378342"/>
                  <a:gd name="connsiteY23" fmla="*/ 1086370 h 1383556"/>
                  <a:gd name="connsiteX24" fmla="*/ 690896 w 1378342"/>
                  <a:gd name="connsiteY24" fmla="*/ 1008170 h 1383556"/>
                  <a:gd name="connsiteX25" fmla="*/ 567262 w 1378342"/>
                  <a:gd name="connsiteY25" fmla="*/ 1130376 h 1383556"/>
                  <a:gd name="connsiteX26" fmla="*/ 614887 w 1378342"/>
                  <a:gd name="connsiteY26" fmla="*/ 1287538 h 1383556"/>
                  <a:gd name="connsiteX27" fmla="*/ 545831 w 1378342"/>
                  <a:gd name="connsiteY27" fmla="*/ 1378026 h 1383556"/>
                  <a:gd name="connsiteX28" fmla="*/ 157782 w 1378342"/>
                  <a:gd name="connsiteY28" fmla="*/ 1368597 h 1383556"/>
                  <a:gd name="connsiteX29" fmla="*/ 34243 w 1378342"/>
                  <a:gd name="connsiteY29" fmla="*/ 1262488 h 1383556"/>
                  <a:gd name="connsiteX30" fmla="*/ 14812 w 1378342"/>
                  <a:gd name="connsiteY30" fmla="*/ 847007 h 1383556"/>
                  <a:gd name="connsiteX31" fmla="*/ 105870 w 1378342"/>
                  <a:gd name="connsiteY31" fmla="*/ 798144 h 1383556"/>
                  <a:gd name="connsiteX32" fmla="*/ 381048 w 1378342"/>
                  <a:gd name="connsiteY32" fmla="*/ 696417 h 1383556"/>
                  <a:gd name="connsiteX33" fmla="*/ 233887 w 1378342"/>
                  <a:gd name="connsiteY33" fmla="*/ 568496 h 1383556"/>
                  <a:gd name="connsiteX34" fmla="*/ 96346 w 1378342"/>
                  <a:gd name="connsiteY34" fmla="*/ 616692 h 1383556"/>
                  <a:gd name="connsiteX35" fmla="*/ 8811 w 1378342"/>
                  <a:gd name="connsiteY35" fmla="*/ 539921 h 1383556"/>
                  <a:gd name="connsiteX36" fmla="*/ 35576 w 1378342"/>
                  <a:gd name="connsiteY36" fmla="*/ 79101 h 1383556"/>
                  <a:gd name="connsiteX37" fmla="*/ 89012 w 1378342"/>
                  <a:gd name="connsiteY37" fmla="*/ 33953 h 1383556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82058 w 1378342"/>
                  <a:gd name="connsiteY34" fmla="*/ 607167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82058 w 1378342"/>
                  <a:gd name="connsiteY34" fmla="*/ 607167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82058 w 1378342"/>
                  <a:gd name="connsiteY34" fmla="*/ 607167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79677 w 1378342"/>
                  <a:gd name="connsiteY34" fmla="*/ 600024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79677 w 1378342"/>
                  <a:gd name="connsiteY34" fmla="*/ 600024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34539 w 1377305"/>
                  <a:gd name="connsiteY36" fmla="*/ 79101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34539 w 1377305"/>
                  <a:gd name="connsiteY36" fmla="*/ 79101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34539 w 1377305"/>
                  <a:gd name="connsiteY36" fmla="*/ 79101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699"/>
                  <a:gd name="connsiteY0" fmla="*/ 33953 h 1384273"/>
                  <a:gd name="connsiteX1" fmla="*/ 384678 w 1377699"/>
                  <a:gd name="connsiteY1" fmla="*/ 806 h 1384273"/>
                  <a:gd name="connsiteX2" fmla="*/ 598991 w 1377699"/>
                  <a:gd name="connsiteY2" fmla="*/ 20237 h 1384273"/>
                  <a:gd name="connsiteX3" fmla="*/ 613659 w 1377699"/>
                  <a:gd name="connsiteY3" fmla="*/ 104343 h 1384273"/>
                  <a:gd name="connsiteX4" fmla="*/ 563844 w 1377699"/>
                  <a:gd name="connsiteY4" fmla="*/ 254171 h 1384273"/>
                  <a:gd name="connsiteX5" fmla="*/ 689764 w 1377699"/>
                  <a:gd name="connsiteY5" fmla="*/ 379996 h 1384273"/>
                  <a:gd name="connsiteX6" fmla="*/ 818637 w 1377699"/>
                  <a:gd name="connsiteY6" fmla="*/ 292271 h 1384273"/>
                  <a:gd name="connsiteX7" fmla="*/ 775489 w 1377699"/>
                  <a:gd name="connsiteY7" fmla="*/ 112915 h 1384273"/>
                  <a:gd name="connsiteX8" fmla="*/ 791396 w 1377699"/>
                  <a:gd name="connsiteY8" fmla="*/ 25476 h 1384273"/>
                  <a:gd name="connsiteX9" fmla="*/ 1004375 w 1377699"/>
                  <a:gd name="connsiteY9" fmla="*/ 1377 h 1384273"/>
                  <a:gd name="connsiteX10" fmla="*/ 1271075 w 1377699"/>
                  <a:gd name="connsiteY10" fmla="*/ 30333 h 1384273"/>
                  <a:gd name="connsiteX11" fmla="*/ 1354419 w 1377699"/>
                  <a:gd name="connsiteY11" fmla="*/ 99390 h 1384273"/>
                  <a:gd name="connsiteX12" fmla="*/ 1372802 w 1377699"/>
                  <a:gd name="connsiteY12" fmla="*/ 547255 h 1384273"/>
                  <a:gd name="connsiteX13" fmla="*/ 1297269 w 1377699"/>
                  <a:gd name="connsiteY13" fmla="*/ 611358 h 1384273"/>
                  <a:gd name="connsiteX14" fmla="*/ 1145440 w 1377699"/>
                  <a:gd name="connsiteY14" fmla="*/ 539922 h 1384273"/>
                  <a:gd name="connsiteX15" fmla="*/ 999041 w 1377699"/>
                  <a:gd name="connsiteY15" fmla="*/ 688607 h 1384273"/>
                  <a:gd name="connsiteX16" fmla="*/ 1149631 w 1377699"/>
                  <a:gd name="connsiteY16" fmla="*/ 830434 h 1384273"/>
                  <a:gd name="connsiteX17" fmla="*/ 1294888 w 1377699"/>
                  <a:gd name="connsiteY17" fmla="*/ 775665 h 1384273"/>
                  <a:gd name="connsiteX18" fmla="*/ 1363944 w 1377699"/>
                  <a:gd name="connsiteY18" fmla="*/ 809002 h 1384273"/>
                  <a:gd name="connsiteX19" fmla="*/ 1349656 w 1377699"/>
                  <a:gd name="connsiteY19" fmla="*/ 1254295 h 1384273"/>
                  <a:gd name="connsiteX20" fmla="*/ 1275838 w 1377699"/>
                  <a:gd name="connsiteY20" fmla="*/ 1351927 h 1384273"/>
                  <a:gd name="connsiteX21" fmla="*/ 873978 w 1377699"/>
                  <a:gd name="connsiteY21" fmla="*/ 1379359 h 1384273"/>
                  <a:gd name="connsiteX22" fmla="*/ 771012 w 1377699"/>
                  <a:gd name="connsiteY22" fmla="*/ 1280490 h 1384273"/>
                  <a:gd name="connsiteX23" fmla="*/ 813304 w 1377699"/>
                  <a:gd name="connsiteY23" fmla="*/ 1086370 h 1384273"/>
                  <a:gd name="connsiteX24" fmla="*/ 689859 w 1377699"/>
                  <a:gd name="connsiteY24" fmla="*/ 1008170 h 1384273"/>
                  <a:gd name="connsiteX25" fmla="*/ 566225 w 1377699"/>
                  <a:gd name="connsiteY25" fmla="*/ 1130376 h 1384273"/>
                  <a:gd name="connsiteX26" fmla="*/ 613850 w 1377699"/>
                  <a:gd name="connsiteY26" fmla="*/ 1287538 h 1384273"/>
                  <a:gd name="connsiteX27" fmla="*/ 544794 w 1377699"/>
                  <a:gd name="connsiteY27" fmla="*/ 1378026 h 1384273"/>
                  <a:gd name="connsiteX28" fmla="*/ 149601 w 1377699"/>
                  <a:gd name="connsiteY28" fmla="*/ 1370978 h 1384273"/>
                  <a:gd name="connsiteX29" fmla="*/ 33206 w 1377699"/>
                  <a:gd name="connsiteY29" fmla="*/ 1262488 h 1384273"/>
                  <a:gd name="connsiteX30" fmla="*/ 13775 w 1377699"/>
                  <a:gd name="connsiteY30" fmla="*/ 847007 h 1384273"/>
                  <a:gd name="connsiteX31" fmla="*/ 104833 w 1377699"/>
                  <a:gd name="connsiteY31" fmla="*/ 798144 h 1384273"/>
                  <a:gd name="connsiteX32" fmla="*/ 380011 w 1377699"/>
                  <a:gd name="connsiteY32" fmla="*/ 696417 h 1384273"/>
                  <a:gd name="connsiteX33" fmla="*/ 218562 w 1377699"/>
                  <a:gd name="connsiteY33" fmla="*/ 542302 h 1384273"/>
                  <a:gd name="connsiteX34" fmla="*/ 78640 w 1377699"/>
                  <a:gd name="connsiteY34" fmla="*/ 600024 h 1384273"/>
                  <a:gd name="connsiteX35" fmla="*/ 17299 w 1377699"/>
                  <a:gd name="connsiteY35" fmla="*/ 542302 h 1384273"/>
                  <a:gd name="connsiteX36" fmla="*/ 46445 w 1377699"/>
                  <a:gd name="connsiteY36" fmla="*/ 91008 h 1384273"/>
                  <a:gd name="connsiteX37" fmla="*/ 87975 w 1377699"/>
                  <a:gd name="connsiteY37" fmla="*/ 33953 h 1384273"/>
                  <a:gd name="connsiteX0" fmla="*/ 87975 w 1377699"/>
                  <a:gd name="connsiteY0" fmla="*/ 33953 h 1384273"/>
                  <a:gd name="connsiteX1" fmla="*/ 384678 w 1377699"/>
                  <a:gd name="connsiteY1" fmla="*/ 806 h 1384273"/>
                  <a:gd name="connsiteX2" fmla="*/ 598991 w 1377699"/>
                  <a:gd name="connsiteY2" fmla="*/ 20237 h 1384273"/>
                  <a:gd name="connsiteX3" fmla="*/ 613659 w 1377699"/>
                  <a:gd name="connsiteY3" fmla="*/ 104343 h 1384273"/>
                  <a:gd name="connsiteX4" fmla="*/ 563844 w 1377699"/>
                  <a:gd name="connsiteY4" fmla="*/ 254171 h 1384273"/>
                  <a:gd name="connsiteX5" fmla="*/ 689764 w 1377699"/>
                  <a:gd name="connsiteY5" fmla="*/ 379996 h 1384273"/>
                  <a:gd name="connsiteX6" fmla="*/ 818637 w 1377699"/>
                  <a:gd name="connsiteY6" fmla="*/ 292271 h 1384273"/>
                  <a:gd name="connsiteX7" fmla="*/ 775489 w 1377699"/>
                  <a:gd name="connsiteY7" fmla="*/ 112915 h 1384273"/>
                  <a:gd name="connsiteX8" fmla="*/ 791396 w 1377699"/>
                  <a:gd name="connsiteY8" fmla="*/ 25476 h 1384273"/>
                  <a:gd name="connsiteX9" fmla="*/ 1004375 w 1377699"/>
                  <a:gd name="connsiteY9" fmla="*/ 1377 h 1384273"/>
                  <a:gd name="connsiteX10" fmla="*/ 1271075 w 1377699"/>
                  <a:gd name="connsiteY10" fmla="*/ 30333 h 1384273"/>
                  <a:gd name="connsiteX11" fmla="*/ 1354419 w 1377699"/>
                  <a:gd name="connsiteY11" fmla="*/ 99390 h 1384273"/>
                  <a:gd name="connsiteX12" fmla="*/ 1372802 w 1377699"/>
                  <a:gd name="connsiteY12" fmla="*/ 547255 h 1384273"/>
                  <a:gd name="connsiteX13" fmla="*/ 1297269 w 1377699"/>
                  <a:gd name="connsiteY13" fmla="*/ 611358 h 1384273"/>
                  <a:gd name="connsiteX14" fmla="*/ 1145440 w 1377699"/>
                  <a:gd name="connsiteY14" fmla="*/ 539922 h 1384273"/>
                  <a:gd name="connsiteX15" fmla="*/ 999041 w 1377699"/>
                  <a:gd name="connsiteY15" fmla="*/ 688607 h 1384273"/>
                  <a:gd name="connsiteX16" fmla="*/ 1149631 w 1377699"/>
                  <a:gd name="connsiteY16" fmla="*/ 830434 h 1384273"/>
                  <a:gd name="connsiteX17" fmla="*/ 1294888 w 1377699"/>
                  <a:gd name="connsiteY17" fmla="*/ 775665 h 1384273"/>
                  <a:gd name="connsiteX18" fmla="*/ 1363944 w 1377699"/>
                  <a:gd name="connsiteY18" fmla="*/ 809002 h 1384273"/>
                  <a:gd name="connsiteX19" fmla="*/ 1349656 w 1377699"/>
                  <a:gd name="connsiteY19" fmla="*/ 1254295 h 1384273"/>
                  <a:gd name="connsiteX20" fmla="*/ 1275838 w 1377699"/>
                  <a:gd name="connsiteY20" fmla="*/ 1351927 h 1384273"/>
                  <a:gd name="connsiteX21" fmla="*/ 873978 w 1377699"/>
                  <a:gd name="connsiteY21" fmla="*/ 1379359 h 1384273"/>
                  <a:gd name="connsiteX22" fmla="*/ 771012 w 1377699"/>
                  <a:gd name="connsiteY22" fmla="*/ 1280490 h 1384273"/>
                  <a:gd name="connsiteX23" fmla="*/ 813304 w 1377699"/>
                  <a:gd name="connsiteY23" fmla="*/ 1086370 h 1384273"/>
                  <a:gd name="connsiteX24" fmla="*/ 689859 w 1377699"/>
                  <a:gd name="connsiteY24" fmla="*/ 1008170 h 1384273"/>
                  <a:gd name="connsiteX25" fmla="*/ 566225 w 1377699"/>
                  <a:gd name="connsiteY25" fmla="*/ 1130376 h 1384273"/>
                  <a:gd name="connsiteX26" fmla="*/ 613850 w 1377699"/>
                  <a:gd name="connsiteY26" fmla="*/ 1287538 h 1384273"/>
                  <a:gd name="connsiteX27" fmla="*/ 544794 w 1377699"/>
                  <a:gd name="connsiteY27" fmla="*/ 1378026 h 1384273"/>
                  <a:gd name="connsiteX28" fmla="*/ 149601 w 1377699"/>
                  <a:gd name="connsiteY28" fmla="*/ 1370978 h 1384273"/>
                  <a:gd name="connsiteX29" fmla="*/ 33206 w 1377699"/>
                  <a:gd name="connsiteY29" fmla="*/ 1262488 h 1384273"/>
                  <a:gd name="connsiteX30" fmla="*/ 13775 w 1377699"/>
                  <a:gd name="connsiteY30" fmla="*/ 847007 h 1384273"/>
                  <a:gd name="connsiteX31" fmla="*/ 104833 w 1377699"/>
                  <a:gd name="connsiteY31" fmla="*/ 798144 h 1384273"/>
                  <a:gd name="connsiteX32" fmla="*/ 380011 w 1377699"/>
                  <a:gd name="connsiteY32" fmla="*/ 696417 h 1384273"/>
                  <a:gd name="connsiteX33" fmla="*/ 218562 w 1377699"/>
                  <a:gd name="connsiteY33" fmla="*/ 542302 h 1384273"/>
                  <a:gd name="connsiteX34" fmla="*/ 78640 w 1377699"/>
                  <a:gd name="connsiteY34" fmla="*/ 600024 h 1384273"/>
                  <a:gd name="connsiteX35" fmla="*/ 17299 w 1377699"/>
                  <a:gd name="connsiteY35" fmla="*/ 542302 h 1384273"/>
                  <a:gd name="connsiteX36" fmla="*/ 46445 w 1377699"/>
                  <a:gd name="connsiteY36" fmla="*/ 91008 h 1384273"/>
                  <a:gd name="connsiteX37" fmla="*/ 87975 w 1377699"/>
                  <a:gd name="connsiteY37" fmla="*/ 33953 h 1384273"/>
                  <a:gd name="connsiteX0" fmla="*/ 87975 w 1374257"/>
                  <a:gd name="connsiteY0" fmla="*/ 33953 h 1384273"/>
                  <a:gd name="connsiteX1" fmla="*/ 384678 w 1374257"/>
                  <a:gd name="connsiteY1" fmla="*/ 806 h 1384273"/>
                  <a:gd name="connsiteX2" fmla="*/ 598991 w 1374257"/>
                  <a:gd name="connsiteY2" fmla="*/ 20237 h 1384273"/>
                  <a:gd name="connsiteX3" fmla="*/ 613659 w 1374257"/>
                  <a:gd name="connsiteY3" fmla="*/ 104343 h 1384273"/>
                  <a:gd name="connsiteX4" fmla="*/ 563844 w 1374257"/>
                  <a:gd name="connsiteY4" fmla="*/ 254171 h 1384273"/>
                  <a:gd name="connsiteX5" fmla="*/ 689764 w 1374257"/>
                  <a:gd name="connsiteY5" fmla="*/ 379996 h 1384273"/>
                  <a:gd name="connsiteX6" fmla="*/ 818637 w 1374257"/>
                  <a:gd name="connsiteY6" fmla="*/ 292271 h 1384273"/>
                  <a:gd name="connsiteX7" fmla="*/ 775489 w 1374257"/>
                  <a:gd name="connsiteY7" fmla="*/ 112915 h 1384273"/>
                  <a:gd name="connsiteX8" fmla="*/ 791396 w 1374257"/>
                  <a:gd name="connsiteY8" fmla="*/ 25476 h 1384273"/>
                  <a:gd name="connsiteX9" fmla="*/ 1004375 w 1374257"/>
                  <a:gd name="connsiteY9" fmla="*/ 1377 h 1384273"/>
                  <a:gd name="connsiteX10" fmla="*/ 1271075 w 1374257"/>
                  <a:gd name="connsiteY10" fmla="*/ 30333 h 1384273"/>
                  <a:gd name="connsiteX11" fmla="*/ 1340131 w 1374257"/>
                  <a:gd name="connsiteY11" fmla="*/ 97009 h 1384273"/>
                  <a:gd name="connsiteX12" fmla="*/ 1372802 w 1374257"/>
                  <a:gd name="connsiteY12" fmla="*/ 547255 h 1384273"/>
                  <a:gd name="connsiteX13" fmla="*/ 1297269 w 1374257"/>
                  <a:gd name="connsiteY13" fmla="*/ 611358 h 1384273"/>
                  <a:gd name="connsiteX14" fmla="*/ 1145440 w 1374257"/>
                  <a:gd name="connsiteY14" fmla="*/ 539922 h 1384273"/>
                  <a:gd name="connsiteX15" fmla="*/ 999041 w 1374257"/>
                  <a:gd name="connsiteY15" fmla="*/ 688607 h 1384273"/>
                  <a:gd name="connsiteX16" fmla="*/ 1149631 w 1374257"/>
                  <a:gd name="connsiteY16" fmla="*/ 830434 h 1384273"/>
                  <a:gd name="connsiteX17" fmla="*/ 1294888 w 1374257"/>
                  <a:gd name="connsiteY17" fmla="*/ 775665 h 1384273"/>
                  <a:gd name="connsiteX18" fmla="*/ 1363944 w 1374257"/>
                  <a:gd name="connsiteY18" fmla="*/ 809002 h 1384273"/>
                  <a:gd name="connsiteX19" fmla="*/ 1349656 w 1374257"/>
                  <a:gd name="connsiteY19" fmla="*/ 1254295 h 1384273"/>
                  <a:gd name="connsiteX20" fmla="*/ 1275838 w 1374257"/>
                  <a:gd name="connsiteY20" fmla="*/ 1351927 h 1384273"/>
                  <a:gd name="connsiteX21" fmla="*/ 873978 w 1374257"/>
                  <a:gd name="connsiteY21" fmla="*/ 1379359 h 1384273"/>
                  <a:gd name="connsiteX22" fmla="*/ 771012 w 1374257"/>
                  <a:gd name="connsiteY22" fmla="*/ 1280490 h 1384273"/>
                  <a:gd name="connsiteX23" fmla="*/ 813304 w 1374257"/>
                  <a:gd name="connsiteY23" fmla="*/ 1086370 h 1384273"/>
                  <a:gd name="connsiteX24" fmla="*/ 689859 w 1374257"/>
                  <a:gd name="connsiteY24" fmla="*/ 1008170 h 1384273"/>
                  <a:gd name="connsiteX25" fmla="*/ 566225 w 1374257"/>
                  <a:gd name="connsiteY25" fmla="*/ 1130376 h 1384273"/>
                  <a:gd name="connsiteX26" fmla="*/ 613850 w 1374257"/>
                  <a:gd name="connsiteY26" fmla="*/ 1287538 h 1384273"/>
                  <a:gd name="connsiteX27" fmla="*/ 544794 w 1374257"/>
                  <a:gd name="connsiteY27" fmla="*/ 1378026 h 1384273"/>
                  <a:gd name="connsiteX28" fmla="*/ 149601 w 1374257"/>
                  <a:gd name="connsiteY28" fmla="*/ 1370978 h 1384273"/>
                  <a:gd name="connsiteX29" fmla="*/ 33206 w 1374257"/>
                  <a:gd name="connsiteY29" fmla="*/ 1262488 h 1384273"/>
                  <a:gd name="connsiteX30" fmla="*/ 13775 w 1374257"/>
                  <a:gd name="connsiteY30" fmla="*/ 847007 h 1384273"/>
                  <a:gd name="connsiteX31" fmla="*/ 104833 w 1374257"/>
                  <a:gd name="connsiteY31" fmla="*/ 798144 h 1384273"/>
                  <a:gd name="connsiteX32" fmla="*/ 380011 w 1374257"/>
                  <a:gd name="connsiteY32" fmla="*/ 696417 h 1384273"/>
                  <a:gd name="connsiteX33" fmla="*/ 218562 w 1374257"/>
                  <a:gd name="connsiteY33" fmla="*/ 542302 h 1384273"/>
                  <a:gd name="connsiteX34" fmla="*/ 78640 w 1374257"/>
                  <a:gd name="connsiteY34" fmla="*/ 600024 h 1384273"/>
                  <a:gd name="connsiteX35" fmla="*/ 17299 w 1374257"/>
                  <a:gd name="connsiteY35" fmla="*/ 542302 h 1384273"/>
                  <a:gd name="connsiteX36" fmla="*/ 46445 w 1374257"/>
                  <a:gd name="connsiteY36" fmla="*/ 91008 h 1384273"/>
                  <a:gd name="connsiteX37" fmla="*/ 87975 w 1374257"/>
                  <a:gd name="connsiteY37" fmla="*/ 33953 h 1384273"/>
                  <a:gd name="connsiteX0" fmla="*/ 87975 w 1376602"/>
                  <a:gd name="connsiteY0" fmla="*/ 33953 h 1384273"/>
                  <a:gd name="connsiteX1" fmla="*/ 384678 w 1376602"/>
                  <a:gd name="connsiteY1" fmla="*/ 806 h 1384273"/>
                  <a:gd name="connsiteX2" fmla="*/ 598991 w 1376602"/>
                  <a:gd name="connsiteY2" fmla="*/ 20237 h 1384273"/>
                  <a:gd name="connsiteX3" fmla="*/ 613659 w 1376602"/>
                  <a:gd name="connsiteY3" fmla="*/ 104343 h 1384273"/>
                  <a:gd name="connsiteX4" fmla="*/ 563844 w 1376602"/>
                  <a:gd name="connsiteY4" fmla="*/ 254171 h 1384273"/>
                  <a:gd name="connsiteX5" fmla="*/ 689764 w 1376602"/>
                  <a:gd name="connsiteY5" fmla="*/ 379996 h 1384273"/>
                  <a:gd name="connsiteX6" fmla="*/ 818637 w 1376602"/>
                  <a:gd name="connsiteY6" fmla="*/ 292271 h 1384273"/>
                  <a:gd name="connsiteX7" fmla="*/ 775489 w 1376602"/>
                  <a:gd name="connsiteY7" fmla="*/ 112915 h 1384273"/>
                  <a:gd name="connsiteX8" fmla="*/ 791396 w 1376602"/>
                  <a:gd name="connsiteY8" fmla="*/ 25476 h 1384273"/>
                  <a:gd name="connsiteX9" fmla="*/ 1004375 w 1376602"/>
                  <a:gd name="connsiteY9" fmla="*/ 1377 h 1384273"/>
                  <a:gd name="connsiteX10" fmla="*/ 1271075 w 1376602"/>
                  <a:gd name="connsiteY10" fmla="*/ 30333 h 1384273"/>
                  <a:gd name="connsiteX11" fmla="*/ 1340131 w 1376602"/>
                  <a:gd name="connsiteY11" fmla="*/ 97009 h 1384273"/>
                  <a:gd name="connsiteX12" fmla="*/ 1372802 w 1376602"/>
                  <a:gd name="connsiteY12" fmla="*/ 547255 h 1384273"/>
                  <a:gd name="connsiteX13" fmla="*/ 1297269 w 1376602"/>
                  <a:gd name="connsiteY13" fmla="*/ 611358 h 1384273"/>
                  <a:gd name="connsiteX14" fmla="*/ 1145440 w 1376602"/>
                  <a:gd name="connsiteY14" fmla="*/ 539922 h 1384273"/>
                  <a:gd name="connsiteX15" fmla="*/ 999041 w 1376602"/>
                  <a:gd name="connsiteY15" fmla="*/ 688607 h 1384273"/>
                  <a:gd name="connsiteX16" fmla="*/ 1149631 w 1376602"/>
                  <a:gd name="connsiteY16" fmla="*/ 830434 h 1384273"/>
                  <a:gd name="connsiteX17" fmla="*/ 1294888 w 1376602"/>
                  <a:gd name="connsiteY17" fmla="*/ 775665 h 1384273"/>
                  <a:gd name="connsiteX18" fmla="*/ 1363944 w 1376602"/>
                  <a:gd name="connsiteY18" fmla="*/ 809002 h 1384273"/>
                  <a:gd name="connsiteX19" fmla="*/ 1349656 w 1376602"/>
                  <a:gd name="connsiteY19" fmla="*/ 1254295 h 1384273"/>
                  <a:gd name="connsiteX20" fmla="*/ 1275838 w 1376602"/>
                  <a:gd name="connsiteY20" fmla="*/ 1351927 h 1384273"/>
                  <a:gd name="connsiteX21" fmla="*/ 873978 w 1376602"/>
                  <a:gd name="connsiteY21" fmla="*/ 1379359 h 1384273"/>
                  <a:gd name="connsiteX22" fmla="*/ 771012 w 1376602"/>
                  <a:gd name="connsiteY22" fmla="*/ 1280490 h 1384273"/>
                  <a:gd name="connsiteX23" fmla="*/ 813304 w 1376602"/>
                  <a:gd name="connsiteY23" fmla="*/ 1086370 h 1384273"/>
                  <a:gd name="connsiteX24" fmla="*/ 689859 w 1376602"/>
                  <a:gd name="connsiteY24" fmla="*/ 1008170 h 1384273"/>
                  <a:gd name="connsiteX25" fmla="*/ 566225 w 1376602"/>
                  <a:gd name="connsiteY25" fmla="*/ 1130376 h 1384273"/>
                  <a:gd name="connsiteX26" fmla="*/ 613850 w 1376602"/>
                  <a:gd name="connsiteY26" fmla="*/ 1287538 h 1384273"/>
                  <a:gd name="connsiteX27" fmla="*/ 544794 w 1376602"/>
                  <a:gd name="connsiteY27" fmla="*/ 1378026 h 1384273"/>
                  <a:gd name="connsiteX28" fmla="*/ 149601 w 1376602"/>
                  <a:gd name="connsiteY28" fmla="*/ 1370978 h 1384273"/>
                  <a:gd name="connsiteX29" fmla="*/ 33206 w 1376602"/>
                  <a:gd name="connsiteY29" fmla="*/ 1262488 h 1384273"/>
                  <a:gd name="connsiteX30" fmla="*/ 13775 w 1376602"/>
                  <a:gd name="connsiteY30" fmla="*/ 847007 h 1384273"/>
                  <a:gd name="connsiteX31" fmla="*/ 104833 w 1376602"/>
                  <a:gd name="connsiteY31" fmla="*/ 798144 h 1384273"/>
                  <a:gd name="connsiteX32" fmla="*/ 380011 w 1376602"/>
                  <a:gd name="connsiteY32" fmla="*/ 696417 h 1384273"/>
                  <a:gd name="connsiteX33" fmla="*/ 218562 w 1376602"/>
                  <a:gd name="connsiteY33" fmla="*/ 542302 h 1384273"/>
                  <a:gd name="connsiteX34" fmla="*/ 78640 w 1376602"/>
                  <a:gd name="connsiteY34" fmla="*/ 600024 h 1384273"/>
                  <a:gd name="connsiteX35" fmla="*/ 17299 w 1376602"/>
                  <a:gd name="connsiteY35" fmla="*/ 542302 h 1384273"/>
                  <a:gd name="connsiteX36" fmla="*/ 46445 w 1376602"/>
                  <a:gd name="connsiteY36" fmla="*/ 91008 h 1384273"/>
                  <a:gd name="connsiteX37" fmla="*/ 87975 w 1376602"/>
                  <a:gd name="connsiteY37" fmla="*/ 33953 h 1384273"/>
                  <a:gd name="connsiteX0" fmla="*/ 87975 w 1381320"/>
                  <a:gd name="connsiteY0" fmla="*/ 33953 h 1384273"/>
                  <a:gd name="connsiteX1" fmla="*/ 384678 w 1381320"/>
                  <a:gd name="connsiteY1" fmla="*/ 806 h 1384273"/>
                  <a:gd name="connsiteX2" fmla="*/ 598991 w 1381320"/>
                  <a:gd name="connsiteY2" fmla="*/ 20237 h 1384273"/>
                  <a:gd name="connsiteX3" fmla="*/ 613659 w 1381320"/>
                  <a:gd name="connsiteY3" fmla="*/ 104343 h 1384273"/>
                  <a:gd name="connsiteX4" fmla="*/ 563844 w 1381320"/>
                  <a:gd name="connsiteY4" fmla="*/ 254171 h 1384273"/>
                  <a:gd name="connsiteX5" fmla="*/ 689764 w 1381320"/>
                  <a:gd name="connsiteY5" fmla="*/ 379996 h 1384273"/>
                  <a:gd name="connsiteX6" fmla="*/ 818637 w 1381320"/>
                  <a:gd name="connsiteY6" fmla="*/ 292271 h 1384273"/>
                  <a:gd name="connsiteX7" fmla="*/ 775489 w 1381320"/>
                  <a:gd name="connsiteY7" fmla="*/ 112915 h 1384273"/>
                  <a:gd name="connsiteX8" fmla="*/ 791396 w 1381320"/>
                  <a:gd name="connsiteY8" fmla="*/ 25476 h 1384273"/>
                  <a:gd name="connsiteX9" fmla="*/ 1004375 w 1381320"/>
                  <a:gd name="connsiteY9" fmla="*/ 1377 h 1384273"/>
                  <a:gd name="connsiteX10" fmla="*/ 1271075 w 1381320"/>
                  <a:gd name="connsiteY10" fmla="*/ 30333 h 1384273"/>
                  <a:gd name="connsiteX11" fmla="*/ 1352037 w 1381320"/>
                  <a:gd name="connsiteY11" fmla="*/ 108916 h 1384273"/>
                  <a:gd name="connsiteX12" fmla="*/ 1372802 w 1381320"/>
                  <a:gd name="connsiteY12" fmla="*/ 547255 h 1384273"/>
                  <a:gd name="connsiteX13" fmla="*/ 1297269 w 1381320"/>
                  <a:gd name="connsiteY13" fmla="*/ 611358 h 1384273"/>
                  <a:gd name="connsiteX14" fmla="*/ 1145440 w 1381320"/>
                  <a:gd name="connsiteY14" fmla="*/ 539922 h 1384273"/>
                  <a:gd name="connsiteX15" fmla="*/ 999041 w 1381320"/>
                  <a:gd name="connsiteY15" fmla="*/ 688607 h 1384273"/>
                  <a:gd name="connsiteX16" fmla="*/ 1149631 w 1381320"/>
                  <a:gd name="connsiteY16" fmla="*/ 830434 h 1384273"/>
                  <a:gd name="connsiteX17" fmla="*/ 1294888 w 1381320"/>
                  <a:gd name="connsiteY17" fmla="*/ 775665 h 1384273"/>
                  <a:gd name="connsiteX18" fmla="*/ 1363944 w 1381320"/>
                  <a:gd name="connsiteY18" fmla="*/ 809002 h 1384273"/>
                  <a:gd name="connsiteX19" fmla="*/ 1349656 w 1381320"/>
                  <a:gd name="connsiteY19" fmla="*/ 1254295 h 1384273"/>
                  <a:gd name="connsiteX20" fmla="*/ 1275838 w 1381320"/>
                  <a:gd name="connsiteY20" fmla="*/ 1351927 h 1384273"/>
                  <a:gd name="connsiteX21" fmla="*/ 873978 w 1381320"/>
                  <a:gd name="connsiteY21" fmla="*/ 1379359 h 1384273"/>
                  <a:gd name="connsiteX22" fmla="*/ 771012 w 1381320"/>
                  <a:gd name="connsiteY22" fmla="*/ 1280490 h 1384273"/>
                  <a:gd name="connsiteX23" fmla="*/ 813304 w 1381320"/>
                  <a:gd name="connsiteY23" fmla="*/ 1086370 h 1384273"/>
                  <a:gd name="connsiteX24" fmla="*/ 689859 w 1381320"/>
                  <a:gd name="connsiteY24" fmla="*/ 1008170 h 1384273"/>
                  <a:gd name="connsiteX25" fmla="*/ 566225 w 1381320"/>
                  <a:gd name="connsiteY25" fmla="*/ 1130376 h 1384273"/>
                  <a:gd name="connsiteX26" fmla="*/ 613850 w 1381320"/>
                  <a:gd name="connsiteY26" fmla="*/ 1287538 h 1384273"/>
                  <a:gd name="connsiteX27" fmla="*/ 544794 w 1381320"/>
                  <a:gd name="connsiteY27" fmla="*/ 1378026 h 1384273"/>
                  <a:gd name="connsiteX28" fmla="*/ 149601 w 1381320"/>
                  <a:gd name="connsiteY28" fmla="*/ 1370978 h 1384273"/>
                  <a:gd name="connsiteX29" fmla="*/ 33206 w 1381320"/>
                  <a:gd name="connsiteY29" fmla="*/ 1262488 h 1384273"/>
                  <a:gd name="connsiteX30" fmla="*/ 13775 w 1381320"/>
                  <a:gd name="connsiteY30" fmla="*/ 847007 h 1384273"/>
                  <a:gd name="connsiteX31" fmla="*/ 104833 w 1381320"/>
                  <a:gd name="connsiteY31" fmla="*/ 798144 h 1384273"/>
                  <a:gd name="connsiteX32" fmla="*/ 380011 w 1381320"/>
                  <a:gd name="connsiteY32" fmla="*/ 696417 h 1384273"/>
                  <a:gd name="connsiteX33" fmla="*/ 218562 w 1381320"/>
                  <a:gd name="connsiteY33" fmla="*/ 542302 h 1384273"/>
                  <a:gd name="connsiteX34" fmla="*/ 78640 w 1381320"/>
                  <a:gd name="connsiteY34" fmla="*/ 600024 h 1384273"/>
                  <a:gd name="connsiteX35" fmla="*/ 17299 w 1381320"/>
                  <a:gd name="connsiteY35" fmla="*/ 542302 h 1384273"/>
                  <a:gd name="connsiteX36" fmla="*/ 46445 w 1381320"/>
                  <a:gd name="connsiteY36" fmla="*/ 91008 h 1384273"/>
                  <a:gd name="connsiteX37" fmla="*/ 87975 w 1381320"/>
                  <a:gd name="connsiteY37" fmla="*/ 33953 h 1384273"/>
                  <a:gd name="connsiteX0" fmla="*/ 87975 w 1381320"/>
                  <a:gd name="connsiteY0" fmla="*/ 33953 h 1384273"/>
                  <a:gd name="connsiteX1" fmla="*/ 384678 w 1381320"/>
                  <a:gd name="connsiteY1" fmla="*/ 806 h 1384273"/>
                  <a:gd name="connsiteX2" fmla="*/ 598991 w 1381320"/>
                  <a:gd name="connsiteY2" fmla="*/ 20237 h 1384273"/>
                  <a:gd name="connsiteX3" fmla="*/ 613659 w 1381320"/>
                  <a:gd name="connsiteY3" fmla="*/ 104343 h 1384273"/>
                  <a:gd name="connsiteX4" fmla="*/ 563844 w 1381320"/>
                  <a:gd name="connsiteY4" fmla="*/ 254171 h 1384273"/>
                  <a:gd name="connsiteX5" fmla="*/ 689764 w 1381320"/>
                  <a:gd name="connsiteY5" fmla="*/ 379996 h 1384273"/>
                  <a:gd name="connsiteX6" fmla="*/ 818637 w 1381320"/>
                  <a:gd name="connsiteY6" fmla="*/ 292271 h 1384273"/>
                  <a:gd name="connsiteX7" fmla="*/ 775489 w 1381320"/>
                  <a:gd name="connsiteY7" fmla="*/ 112915 h 1384273"/>
                  <a:gd name="connsiteX8" fmla="*/ 791396 w 1381320"/>
                  <a:gd name="connsiteY8" fmla="*/ 25476 h 1384273"/>
                  <a:gd name="connsiteX9" fmla="*/ 1004375 w 1381320"/>
                  <a:gd name="connsiteY9" fmla="*/ 1377 h 1384273"/>
                  <a:gd name="connsiteX10" fmla="*/ 1271075 w 1381320"/>
                  <a:gd name="connsiteY10" fmla="*/ 30333 h 1384273"/>
                  <a:gd name="connsiteX11" fmla="*/ 1352037 w 1381320"/>
                  <a:gd name="connsiteY11" fmla="*/ 116060 h 1384273"/>
                  <a:gd name="connsiteX12" fmla="*/ 1372802 w 1381320"/>
                  <a:gd name="connsiteY12" fmla="*/ 547255 h 1384273"/>
                  <a:gd name="connsiteX13" fmla="*/ 1297269 w 1381320"/>
                  <a:gd name="connsiteY13" fmla="*/ 611358 h 1384273"/>
                  <a:gd name="connsiteX14" fmla="*/ 1145440 w 1381320"/>
                  <a:gd name="connsiteY14" fmla="*/ 539922 h 1384273"/>
                  <a:gd name="connsiteX15" fmla="*/ 999041 w 1381320"/>
                  <a:gd name="connsiteY15" fmla="*/ 688607 h 1384273"/>
                  <a:gd name="connsiteX16" fmla="*/ 1149631 w 1381320"/>
                  <a:gd name="connsiteY16" fmla="*/ 830434 h 1384273"/>
                  <a:gd name="connsiteX17" fmla="*/ 1294888 w 1381320"/>
                  <a:gd name="connsiteY17" fmla="*/ 775665 h 1384273"/>
                  <a:gd name="connsiteX18" fmla="*/ 1363944 w 1381320"/>
                  <a:gd name="connsiteY18" fmla="*/ 809002 h 1384273"/>
                  <a:gd name="connsiteX19" fmla="*/ 1349656 w 1381320"/>
                  <a:gd name="connsiteY19" fmla="*/ 1254295 h 1384273"/>
                  <a:gd name="connsiteX20" fmla="*/ 1275838 w 1381320"/>
                  <a:gd name="connsiteY20" fmla="*/ 1351927 h 1384273"/>
                  <a:gd name="connsiteX21" fmla="*/ 873978 w 1381320"/>
                  <a:gd name="connsiteY21" fmla="*/ 1379359 h 1384273"/>
                  <a:gd name="connsiteX22" fmla="*/ 771012 w 1381320"/>
                  <a:gd name="connsiteY22" fmla="*/ 1280490 h 1384273"/>
                  <a:gd name="connsiteX23" fmla="*/ 813304 w 1381320"/>
                  <a:gd name="connsiteY23" fmla="*/ 1086370 h 1384273"/>
                  <a:gd name="connsiteX24" fmla="*/ 689859 w 1381320"/>
                  <a:gd name="connsiteY24" fmla="*/ 1008170 h 1384273"/>
                  <a:gd name="connsiteX25" fmla="*/ 566225 w 1381320"/>
                  <a:gd name="connsiteY25" fmla="*/ 1130376 h 1384273"/>
                  <a:gd name="connsiteX26" fmla="*/ 613850 w 1381320"/>
                  <a:gd name="connsiteY26" fmla="*/ 1287538 h 1384273"/>
                  <a:gd name="connsiteX27" fmla="*/ 544794 w 1381320"/>
                  <a:gd name="connsiteY27" fmla="*/ 1378026 h 1384273"/>
                  <a:gd name="connsiteX28" fmla="*/ 149601 w 1381320"/>
                  <a:gd name="connsiteY28" fmla="*/ 1370978 h 1384273"/>
                  <a:gd name="connsiteX29" fmla="*/ 33206 w 1381320"/>
                  <a:gd name="connsiteY29" fmla="*/ 1262488 h 1384273"/>
                  <a:gd name="connsiteX30" fmla="*/ 13775 w 1381320"/>
                  <a:gd name="connsiteY30" fmla="*/ 847007 h 1384273"/>
                  <a:gd name="connsiteX31" fmla="*/ 104833 w 1381320"/>
                  <a:gd name="connsiteY31" fmla="*/ 798144 h 1384273"/>
                  <a:gd name="connsiteX32" fmla="*/ 380011 w 1381320"/>
                  <a:gd name="connsiteY32" fmla="*/ 696417 h 1384273"/>
                  <a:gd name="connsiteX33" fmla="*/ 218562 w 1381320"/>
                  <a:gd name="connsiteY33" fmla="*/ 542302 h 1384273"/>
                  <a:gd name="connsiteX34" fmla="*/ 78640 w 1381320"/>
                  <a:gd name="connsiteY34" fmla="*/ 600024 h 1384273"/>
                  <a:gd name="connsiteX35" fmla="*/ 17299 w 1381320"/>
                  <a:gd name="connsiteY35" fmla="*/ 542302 h 1384273"/>
                  <a:gd name="connsiteX36" fmla="*/ 46445 w 1381320"/>
                  <a:gd name="connsiteY36" fmla="*/ 91008 h 1384273"/>
                  <a:gd name="connsiteX37" fmla="*/ 87975 w 1381320"/>
                  <a:gd name="connsiteY37" fmla="*/ 33953 h 1384273"/>
                  <a:gd name="connsiteX0" fmla="*/ 87975 w 1380196"/>
                  <a:gd name="connsiteY0" fmla="*/ 33953 h 1384273"/>
                  <a:gd name="connsiteX1" fmla="*/ 384678 w 1380196"/>
                  <a:gd name="connsiteY1" fmla="*/ 806 h 1384273"/>
                  <a:gd name="connsiteX2" fmla="*/ 598991 w 1380196"/>
                  <a:gd name="connsiteY2" fmla="*/ 20237 h 1384273"/>
                  <a:gd name="connsiteX3" fmla="*/ 613659 w 1380196"/>
                  <a:gd name="connsiteY3" fmla="*/ 104343 h 1384273"/>
                  <a:gd name="connsiteX4" fmla="*/ 563844 w 1380196"/>
                  <a:gd name="connsiteY4" fmla="*/ 254171 h 1384273"/>
                  <a:gd name="connsiteX5" fmla="*/ 689764 w 1380196"/>
                  <a:gd name="connsiteY5" fmla="*/ 379996 h 1384273"/>
                  <a:gd name="connsiteX6" fmla="*/ 818637 w 1380196"/>
                  <a:gd name="connsiteY6" fmla="*/ 292271 h 1384273"/>
                  <a:gd name="connsiteX7" fmla="*/ 775489 w 1380196"/>
                  <a:gd name="connsiteY7" fmla="*/ 112915 h 1384273"/>
                  <a:gd name="connsiteX8" fmla="*/ 791396 w 1380196"/>
                  <a:gd name="connsiteY8" fmla="*/ 25476 h 1384273"/>
                  <a:gd name="connsiteX9" fmla="*/ 1004375 w 1380196"/>
                  <a:gd name="connsiteY9" fmla="*/ 1377 h 1384273"/>
                  <a:gd name="connsiteX10" fmla="*/ 1271075 w 1380196"/>
                  <a:gd name="connsiteY10" fmla="*/ 30333 h 1384273"/>
                  <a:gd name="connsiteX11" fmla="*/ 1349656 w 1380196"/>
                  <a:gd name="connsiteY11" fmla="*/ 120822 h 1384273"/>
                  <a:gd name="connsiteX12" fmla="*/ 1372802 w 1380196"/>
                  <a:gd name="connsiteY12" fmla="*/ 547255 h 1384273"/>
                  <a:gd name="connsiteX13" fmla="*/ 1297269 w 1380196"/>
                  <a:gd name="connsiteY13" fmla="*/ 611358 h 1384273"/>
                  <a:gd name="connsiteX14" fmla="*/ 1145440 w 1380196"/>
                  <a:gd name="connsiteY14" fmla="*/ 539922 h 1384273"/>
                  <a:gd name="connsiteX15" fmla="*/ 999041 w 1380196"/>
                  <a:gd name="connsiteY15" fmla="*/ 688607 h 1384273"/>
                  <a:gd name="connsiteX16" fmla="*/ 1149631 w 1380196"/>
                  <a:gd name="connsiteY16" fmla="*/ 830434 h 1384273"/>
                  <a:gd name="connsiteX17" fmla="*/ 1294888 w 1380196"/>
                  <a:gd name="connsiteY17" fmla="*/ 775665 h 1384273"/>
                  <a:gd name="connsiteX18" fmla="*/ 1363944 w 1380196"/>
                  <a:gd name="connsiteY18" fmla="*/ 809002 h 1384273"/>
                  <a:gd name="connsiteX19" fmla="*/ 1349656 w 1380196"/>
                  <a:gd name="connsiteY19" fmla="*/ 1254295 h 1384273"/>
                  <a:gd name="connsiteX20" fmla="*/ 1275838 w 1380196"/>
                  <a:gd name="connsiteY20" fmla="*/ 1351927 h 1384273"/>
                  <a:gd name="connsiteX21" fmla="*/ 873978 w 1380196"/>
                  <a:gd name="connsiteY21" fmla="*/ 1379359 h 1384273"/>
                  <a:gd name="connsiteX22" fmla="*/ 771012 w 1380196"/>
                  <a:gd name="connsiteY22" fmla="*/ 1280490 h 1384273"/>
                  <a:gd name="connsiteX23" fmla="*/ 813304 w 1380196"/>
                  <a:gd name="connsiteY23" fmla="*/ 1086370 h 1384273"/>
                  <a:gd name="connsiteX24" fmla="*/ 689859 w 1380196"/>
                  <a:gd name="connsiteY24" fmla="*/ 1008170 h 1384273"/>
                  <a:gd name="connsiteX25" fmla="*/ 566225 w 1380196"/>
                  <a:gd name="connsiteY25" fmla="*/ 1130376 h 1384273"/>
                  <a:gd name="connsiteX26" fmla="*/ 613850 w 1380196"/>
                  <a:gd name="connsiteY26" fmla="*/ 1287538 h 1384273"/>
                  <a:gd name="connsiteX27" fmla="*/ 544794 w 1380196"/>
                  <a:gd name="connsiteY27" fmla="*/ 1378026 h 1384273"/>
                  <a:gd name="connsiteX28" fmla="*/ 149601 w 1380196"/>
                  <a:gd name="connsiteY28" fmla="*/ 1370978 h 1384273"/>
                  <a:gd name="connsiteX29" fmla="*/ 33206 w 1380196"/>
                  <a:gd name="connsiteY29" fmla="*/ 1262488 h 1384273"/>
                  <a:gd name="connsiteX30" fmla="*/ 13775 w 1380196"/>
                  <a:gd name="connsiteY30" fmla="*/ 847007 h 1384273"/>
                  <a:gd name="connsiteX31" fmla="*/ 104833 w 1380196"/>
                  <a:gd name="connsiteY31" fmla="*/ 798144 h 1384273"/>
                  <a:gd name="connsiteX32" fmla="*/ 380011 w 1380196"/>
                  <a:gd name="connsiteY32" fmla="*/ 696417 h 1384273"/>
                  <a:gd name="connsiteX33" fmla="*/ 218562 w 1380196"/>
                  <a:gd name="connsiteY33" fmla="*/ 542302 h 1384273"/>
                  <a:gd name="connsiteX34" fmla="*/ 78640 w 1380196"/>
                  <a:gd name="connsiteY34" fmla="*/ 600024 h 1384273"/>
                  <a:gd name="connsiteX35" fmla="*/ 17299 w 1380196"/>
                  <a:gd name="connsiteY35" fmla="*/ 542302 h 1384273"/>
                  <a:gd name="connsiteX36" fmla="*/ 46445 w 1380196"/>
                  <a:gd name="connsiteY36" fmla="*/ 91008 h 1384273"/>
                  <a:gd name="connsiteX37" fmla="*/ 87975 w 1380196"/>
                  <a:gd name="connsiteY37" fmla="*/ 33953 h 138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380196" h="1384273">
                    <a:moveTo>
                      <a:pt x="87975" y="33953"/>
                    </a:moveTo>
                    <a:cubicBezTo>
                      <a:pt x="169509" y="7378"/>
                      <a:pt x="287809" y="3854"/>
                      <a:pt x="384678" y="806"/>
                    </a:cubicBezTo>
                    <a:cubicBezTo>
                      <a:pt x="468117" y="-1861"/>
                      <a:pt x="573940" y="1473"/>
                      <a:pt x="598991" y="20237"/>
                    </a:cubicBezTo>
                    <a:cubicBezTo>
                      <a:pt x="634710" y="47002"/>
                      <a:pt x="633567" y="65195"/>
                      <a:pt x="613659" y="104343"/>
                    </a:cubicBezTo>
                    <a:cubicBezTo>
                      <a:pt x="601563" y="128060"/>
                      <a:pt x="561177" y="208737"/>
                      <a:pt x="563844" y="254171"/>
                    </a:cubicBezTo>
                    <a:cubicBezTo>
                      <a:pt x="568606" y="334562"/>
                      <a:pt x="607944" y="380949"/>
                      <a:pt x="689764" y="379996"/>
                    </a:cubicBezTo>
                    <a:cubicBezTo>
                      <a:pt x="763583" y="379044"/>
                      <a:pt x="795587" y="344658"/>
                      <a:pt x="818637" y="292271"/>
                    </a:cubicBezTo>
                    <a:cubicBezTo>
                      <a:pt x="840069" y="243408"/>
                      <a:pt x="808255" y="173780"/>
                      <a:pt x="775489" y="112915"/>
                    </a:cubicBezTo>
                    <a:cubicBezTo>
                      <a:pt x="755868" y="76434"/>
                      <a:pt x="756154" y="41573"/>
                      <a:pt x="791396" y="25476"/>
                    </a:cubicBezTo>
                    <a:cubicBezTo>
                      <a:pt x="831877" y="6902"/>
                      <a:pt x="904934" y="-1671"/>
                      <a:pt x="1004375" y="1377"/>
                    </a:cubicBezTo>
                    <a:cubicBezTo>
                      <a:pt x="1100101" y="4330"/>
                      <a:pt x="1213528" y="10425"/>
                      <a:pt x="1271075" y="30333"/>
                    </a:cubicBezTo>
                    <a:cubicBezTo>
                      <a:pt x="1328622" y="50241"/>
                      <a:pt x="1308890" y="39430"/>
                      <a:pt x="1349656" y="120822"/>
                    </a:cubicBezTo>
                    <a:cubicBezTo>
                      <a:pt x="1390422" y="202214"/>
                      <a:pt x="1381533" y="465499"/>
                      <a:pt x="1372802" y="547255"/>
                    </a:cubicBezTo>
                    <a:cubicBezTo>
                      <a:pt x="1364071" y="629011"/>
                      <a:pt x="1313731" y="634012"/>
                      <a:pt x="1297269" y="611358"/>
                    </a:cubicBezTo>
                    <a:cubicBezTo>
                      <a:pt x="1280807" y="588704"/>
                      <a:pt x="1196620" y="535799"/>
                      <a:pt x="1145440" y="539922"/>
                    </a:cubicBezTo>
                    <a:cubicBezTo>
                      <a:pt x="1074304" y="545653"/>
                      <a:pt x="1003328" y="571831"/>
                      <a:pt x="999041" y="688607"/>
                    </a:cubicBezTo>
                    <a:cubicBezTo>
                      <a:pt x="999613" y="777951"/>
                      <a:pt x="1064604" y="846880"/>
                      <a:pt x="1149631" y="830434"/>
                    </a:cubicBezTo>
                    <a:cubicBezTo>
                      <a:pt x="1200094" y="820673"/>
                      <a:pt x="1254407" y="803049"/>
                      <a:pt x="1294888" y="775665"/>
                    </a:cubicBezTo>
                    <a:cubicBezTo>
                      <a:pt x="1324621" y="755552"/>
                      <a:pt x="1347672" y="750661"/>
                      <a:pt x="1363944" y="809002"/>
                    </a:cubicBezTo>
                    <a:cubicBezTo>
                      <a:pt x="1385667" y="886885"/>
                      <a:pt x="1364340" y="1163808"/>
                      <a:pt x="1349656" y="1254295"/>
                    </a:cubicBezTo>
                    <a:cubicBezTo>
                      <a:pt x="1334972" y="1344782"/>
                      <a:pt x="1362262" y="1331083"/>
                      <a:pt x="1275838" y="1351927"/>
                    </a:cubicBezTo>
                    <a:cubicBezTo>
                      <a:pt x="1189414" y="1372771"/>
                      <a:pt x="958116" y="1391265"/>
                      <a:pt x="873978" y="1379359"/>
                    </a:cubicBezTo>
                    <a:cubicBezTo>
                      <a:pt x="789840" y="1367453"/>
                      <a:pt x="725769" y="1337640"/>
                      <a:pt x="771012" y="1280490"/>
                    </a:cubicBezTo>
                    <a:cubicBezTo>
                      <a:pt x="816256" y="1223340"/>
                      <a:pt x="826353" y="1137424"/>
                      <a:pt x="813304" y="1086370"/>
                    </a:cubicBezTo>
                    <a:cubicBezTo>
                      <a:pt x="795396" y="1016742"/>
                      <a:pt x="738437" y="1005884"/>
                      <a:pt x="689859" y="1008170"/>
                    </a:cubicBezTo>
                    <a:cubicBezTo>
                      <a:pt x="622232" y="1011313"/>
                      <a:pt x="556700" y="1056557"/>
                      <a:pt x="566225" y="1130376"/>
                    </a:cubicBezTo>
                    <a:cubicBezTo>
                      <a:pt x="575750" y="1204194"/>
                      <a:pt x="594800" y="1256582"/>
                      <a:pt x="613850" y="1287538"/>
                    </a:cubicBezTo>
                    <a:cubicBezTo>
                      <a:pt x="632900" y="1318494"/>
                      <a:pt x="622169" y="1364119"/>
                      <a:pt x="544794" y="1378026"/>
                    </a:cubicBezTo>
                    <a:cubicBezTo>
                      <a:pt x="467419" y="1391933"/>
                      <a:pt x="236599" y="1379482"/>
                      <a:pt x="149601" y="1370978"/>
                    </a:cubicBezTo>
                    <a:cubicBezTo>
                      <a:pt x="50048" y="1361247"/>
                      <a:pt x="55844" y="1349816"/>
                      <a:pt x="33206" y="1262488"/>
                    </a:cubicBezTo>
                    <a:cubicBezTo>
                      <a:pt x="10568" y="1175160"/>
                      <a:pt x="-17181" y="957402"/>
                      <a:pt x="13775" y="847007"/>
                    </a:cubicBezTo>
                    <a:cubicBezTo>
                      <a:pt x="36445" y="731469"/>
                      <a:pt x="66552" y="774976"/>
                      <a:pt x="104833" y="798144"/>
                    </a:cubicBezTo>
                    <a:cubicBezTo>
                      <a:pt x="193089" y="851557"/>
                      <a:pt x="371344" y="897394"/>
                      <a:pt x="380011" y="696417"/>
                    </a:cubicBezTo>
                    <a:cubicBezTo>
                      <a:pt x="369153" y="537540"/>
                      <a:pt x="287840" y="534555"/>
                      <a:pt x="218562" y="542302"/>
                    </a:cubicBezTo>
                    <a:cubicBezTo>
                      <a:pt x="166154" y="548163"/>
                      <a:pt x="119328" y="588118"/>
                      <a:pt x="78640" y="600024"/>
                    </a:cubicBezTo>
                    <a:cubicBezTo>
                      <a:pt x="46446" y="609445"/>
                      <a:pt x="31491" y="622407"/>
                      <a:pt x="17299" y="542302"/>
                    </a:cubicBezTo>
                    <a:cubicBezTo>
                      <a:pt x="-7752" y="401237"/>
                      <a:pt x="-4133" y="221978"/>
                      <a:pt x="46445" y="91008"/>
                    </a:cubicBezTo>
                    <a:cubicBezTo>
                      <a:pt x="61114" y="51289"/>
                      <a:pt x="43112" y="48526"/>
                      <a:pt x="87975" y="339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529">
                <a:extLst>
                  <a:ext uri="{FF2B5EF4-FFF2-40B4-BE49-F238E27FC236}">
                    <a16:creationId xmlns:a16="http://schemas.microsoft.com/office/drawing/2014/main" id="{E8CB5E46-4294-4114-BD42-74C3C9D98D4D}"/>
                  </a:ext>
                </a:extLst>
              </p:cNvPr>
              <p:cNvSpPr/>
              <p:nvPr/>
            </p:nvSpPr>
            <p:spPr>
              <a:xfrm>
                <a:off x="8016159" y="2347559"/>
                <a:ext cx="1962710" cy="1971675"/>
              </a:xfrm>
              <a:custGeom>
                <a:avLst/>
                <a:gdLst>
                  <a:gd name="connsiteX0" fmla="*/ 375857 w 1962711"/>
                  <a:gd name="connsiteY0" fmla="*/ 347948 h 1971675"/>
                  <a:gd name="connsiteX1" fmla="*/ 797719 w 1962711"/>
                  <a:gd name="connsiteY1" fmla="*/ 371475 h 1971675"/>
                  <a:gd name="connsiteX2" fmla="*/ 876300 w 1962711"/>
                  <a:gd name="connsiteY2" fmla="*/ 316706 h 1971675"/>
                  <a:gd name="connsiteX3" fmla="*/ 819245 w 1962711"/>
                  <a:gd name="connsiteY3" fmla="*/ 137541 h 1971675"/>
                  <a:gd name="connsiteX4" fmla="*/ 950119 w 1962711"/>
                  <a:gd name="connsiteY4" fmla="*/ 0 h 1971675"/>
                  <a:gd name="connsiteX5" fmla="*/ 1069181 w 1962711"/>
                  <a:gd name="connsiteY5" fmla="*/ 133350 h 1971675"/>
                  <a:gd name="connsiteX6" fmla="*/ 1002506 w 1962711"/>
                  <a:gd name="connsiteY6" fmla="*/ 311944 h 1971675"/>
                  <a:gd name="connsiteX7" fmla="*/ 1085850 w 1962711"/>
                  <a:gd name="connsiteY7" fmla="*/ 373856 h 1971675"/>
                  <a:gd name="connsiteX8" fmla="*/ 1587627 w 1962711"/>
                  <a:gd name="connsiteY8" fmla="*/ 340233 h 1971675"/>
                  <a:gd name="connsiteX9" fmla="*/ 1624012 w 1962711"/>
                  <a:gd name="connsiteY9" fmla="*/ 390525 h 1971675"/>
                  <a:gd name="connsiteX10" fmla="*/ 1583531 w 1962711"/>
                  <a:gd name="connsiteY10" fmla="*/ 626269 h 1971675"/>
                  <a:gd name="connsiteX11" fmla="*/ 1609725 w 1962711"/>
                  <a:gd name="connsiteY11" fmla="*/ 883444 h 1971675"/>
                  <a:gd name="connsiteX12" fmla="*/ 1709737 w 1962711"/>
                  <a:gd name="connsiteY12" fmla="*/ 897731 h 1971675"/>
                  <a:gd name="connsiteX13" fmla="*/ 1907381 w 1962711"/>
                  <a:gd name="connsiteY13" fmla="*/ 864394 h 1971675"/>
                  <a:gd name="connsiteX14" fmla="*/ 1921669 w 1962711"/>
                  <a:gd name="connsiteY14" fmla="*/ 1092994 h 1971675"/>
                  <a:gd name="connsiteX15" fmla="*/ 1709737 w 1962711"/>
                  <a:gd name="connsiteY15" fmla="*/ 1073944 h 1971675"/>
                  <a:gd name="connsiteX16" fmla="*/ 1614487 w 1962711"/>
                  <a:gd name="connsiteY16" fmla="*/ 1064419 h 1971675"/>
                  <a:gd name="connsiteX17" fmla="*/ 1590675 w 1962711"/>
                  <a:gd name="connsiteY17" fmla="*/ 1416844 h 1971675"/>
                  <a:gd name="connsiteX18" fmla="*/ 1635919 w 1962711"/>
                  <a:gd name="connsiteY18" fmla="*/ 1631156 h 1971675"/>
                  <a:gd name="connsiteX19" fmla="*/ 1602581 w 1962711"/>
                  <a:gd name="connsiteY19" fmla="*/ 1645444 h 1971675"/>
                  <a:gd name="connsiteX20" fmla="*/ 1085850 w 1962711"/>
                  <a:gd name="connsiteY20" fmla="*/ 1595438 h 1971675"/>
                  <a:gd name="connsiteX21" fmla="*/ 1002506 w 1962711"/>
                  <a:gd name="connsiteY21" fmla="*/ 1652778 h 1971675"/>
                  <a:gd name="connsiteX22" fmla="*/ 1066800 w 1962711"/>
                  <a:gd name="connsiteY22" fmla="*/ 1854994 h 1971675"/>
                  <a:gd name="connsiteX23" fmla="*/ 950119 w 1962711"/>
                  <a:gd name="connsiteY23" fmla="*/ 1971675 h 1971675"/>
                  <a:gd name="connsiteX24" fmla="*/ 813245 w 1962711"/>
                  <a:gd name="connsiteY24" fmla="*/ 1850993 h 1971675"/>
                  <a:gd name="connsiteX25" fmla="*/ 881063 w 1962711"/>
                  <a:gd name="connsiteY25" fmla="*/ 1654969 h 1971675"/>
                  <a:gd name="connsiteX26" fmla="*/ 766763 w 1962711"/>
                  <a:gd name="connsiteY26" fmla="*/ 1590675 h 1971675"/>
                  <a:gd name="connsiteX27" fmla="*/ 375857 w 1962711"/>
                  <a:gd name="connsiteY27" fmla="*/ 1613630 h 1971675"/>
                  <a:gd name="connsiteX28" fmla="*/ 347663 w 1962711"/>
                  <a:gd name="connsiteY28" fmla="*/ 1574006 h 1971675"/>
                  <a:gd name="connsiteX29" fmla="*/ 364331 w 1962711"/>
                  <a:gd name="connsiteY29" fmla="*/ 1088231 h 1971675"/>
                  <a:gd name="connsiteX30" fmla="*/ 285750 w 1962711"/>
                  <a:gd name="connsiteY30" fmla="*/ 1050131 h 1971675"/>
                  <a:gd name="connsiteX31" fmla="*/ 116872 w 1962711"/>
                  <a:gd name="connsiteY31" fmla="*/ 1109663 h 1971675"/>
                  <a:gd name="connsiteX32" fmla="*/ 0 w 1962711"/>
                  <a:gd name="connsiteY32" fmla="*/ 974408 h 1971675"/>
                  <a:gd name="connsiteX33" fmla="*/ 133921 w 1962711"/>
                  <a:gd name="connsiteY33" fmla="*/ 847725 h 1971675"/>
                  <a:gd name="connsiteX34" fmla="*/ 259556 w 1962711"/>
                  <a:gd name="connsiteY34" fmla="*/ 902494 h 1971675"/>
                  <a:gd name="connsiteX35" fmla="*/ 370808 w 1962711"/>
                  <a:gd name="connsiteY35" fmla="*/ 865918 h 1971675"/>
                  <a:gd name="connsiteX36" fmla="*/ 337280 w 1962711"/>
                  <a:gd name="connsiteY36" fmla="*/ 373475 h 1971675"/>
                  <a:gd name="connsiteX37" fmla="*/ 375857 w 1962711"/>
                  <a:gd name="connsiteY37" fmla="*/ 347948 h 197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962711" h="1971675">
                    <a:moveTo>
                      <a:pt x="375857" y="347948"/>
                    </a:moveTo>
                    <a:cubicBezTo>
                      <a:pt x="523875" y="407194"/>
                      <a:pt x="747141" y="380619"/>
                      <a:pt x="797719" y="371475"/>
                    </a:cubicBezTo>
                    <a:cubicBezTo>
                      <a:pt x="833152" y="365093"/>
                      <a:pt x="876300" y="357188"/>
                      <a:pt x="876300" y="316706"/>
                    </a:cubicBezTo>
                    <a:cubicBezTo>
                      <a:pt x="876300" y="276225"/>
                      <a:pt x="823913" y="197644"/>
                      <a:pt x="819245" y="137541"/>
                    </a:cubicBezTo>
                    <a:cubicBezTo>
                      <a:pt x="813530" y="64484"/>
                      <a:pt x="859631" y="0"/>
                      <a:pt x="950119" y="0"/>
                    </a:cubicBezTo>
                    <a:cubicBezTo>
                      <a:pt x="1038225" y="0"/>
                      <a:pt x="1064419" y="80963"/>
                      <a:pt x="1069181" y="133350"/>
                    </a:cubicBezTo>
                    <a:cubicBezTo>
                      <a:pt x="1073944" y="185738"/>
                      <a:pt x="1000125" y="269081"/>
                      <a:pt x="1002506" y="311944"/>
                    </a:cubicBezTo>
                    <a:cubicBezTo>
                      <a:pt x="1004888" y="354806"/>
                      <a:pt x="1031462" y="360331"/>
                      <a:pt x="1085850" y="373856"/>
                    </a:cubicBezTo>
                    <a:cubicBezTo>
                      <a:pt x="1179100" y="397097"/>
                      <a:pt x="1418558" y="382524"/>
                      <a:pt x="1587627" y="340233"/>
                    </a:cubicBezTo>
                    <a:cubicBezTo>
                      <a:pt x="1657255" y="322802"/>
                      <a:pt x="1641348" y="334042"/>
                      <a:pt x="1624012" y="390525"/>
                    </a:cubicBezTo>
                    <a:cubicBezTo>
                      <a:pt x="1585912" y="514350"/>
                      <a:pt x="1583531" y="589407"/>
                      <a:pt x="1583531" y="626269"/>
                    </a:cubicBezTo>
                    <a:cubicBezTo>
                      <a:pt x="1583531" y="690563"/>
                      <a:pt x="1590675" y="842963"/>
                      <a:pt x="1609725" y="883444"/>
                    </a:cubicBezTo>
                    <a:cubicBezTo>
                      <a:pt x="1628775" y="923925"/>
                      <a:pt x="1676400" y="923925"/>
                      <a:pt x="1709737" y="897731"/>
                    </a:cubicBezTo>
                    <a:cubicBezTo>
                      <a:pt x="1743075" y="871538"/>
                      <a:pt x="1843087" y="828675"/>
                      <a:pt x="1907381" y="864394"/>
                    </a:cubicBezTo>
                    <a:cubicBezTo>
                      <a:pt x="1969770" y="899065"/>
                      <a:pt x="1985962" y="1042988"/>
                      <a:pt x="1921669" y="1092994"/>
                    </a:cubicBezTo>
                    <a:cubicBezTo>
                      <a:pt x="1857375" y="1143000"/>
                      <a:pt x="1738312" y="1090613"/>
                      <a:pt x="1709737" y="1073944"/>
                    </a:cubicBezTo>
                    <a:cubicBezTo>
                      <a:pt x="1681162" y="1057275"/>
                      <a:pt x="1638300" y="1023938"/>
                      <a:pt x="1614487" y="1064419"/>
                    </a:cubicBezTo>
                    <a:cubicBezTo>
                      <a:pt x="1590675" y="1104900"/>
                      <a:pt x="1574006" y="1340644"/>
                      <a:pt x="1590675" y="1416844"/>
                    </a:cubicBezTo>
                    <a:cubicBezTo>
                      <a:pt x="1607344" y="1493044"/>
                      <a:pt x="1626394" y="1602581"/>
                      <a:pt x="1635919" y="1631156"/>
                    </a:cubicBezTo>
                    <a:cubicBezTo>
                      <a:pt x="1645444" y="1659731"/>
                      <a:pt x="1627346" y="1658303"/>
                      <a:pt x="1602581" y="1645444"/>
                    </a:cubicBezTo>
                    <a:cubicBezTo>
                      <a:pt x="1478756" y="1581150"/>
                      <a:pt x="1147763" y="1569244"/>
                      <a:pt x="1085850" y="1595438"/>
                    </a:cubicBezTo>
                    <a:cubicBezTo>
                      <a:pt x="1023938" y="1621631"/>
                      <a:pt x="989552" y="1606963"/>
                      <a:pt x="1002506" y="1652778"/>
                    </a:cubicBezTo>
                    <a:cubicBezTo>
                      <a:pt x="1022890" y="1724882"/>
                      <a:pt x="1073944" y="1790700"/>
                      <a:pt x="1066800" y="1854994"/>
                    </a:cubicBezTo>
                    <a:cubicBezTo>
                      <a:pt x="1059656" y="1919288"/>
                      <a:pt x="1014413" y="1971675"/>
                      <a:pt x="950119" y="1971675"/>
                    </a:cubicBezTo>
                    <a:cubicBezTo>
                      <a:pt x="876300" y="1971675"/>
                      <a:pt x="808482" y="1917668"/>
                      <a:pt x="813245" y="1850993"/>
                    </a:cubicBezTo>
                    <a:cubicBezTo>
                      <a:pt x="818007" y="1784318"/>
                      <a:pt x="871157" y="1710690"/>
                      <a:pt x="881063" y="1654969"/>
                    </a:cubicBezTo>
                    <a:cubicBezTo>
                      <a:pt x="888206" y="1614488"/>
                      <a:pt x="834866" y="1602200"/>
                      <a:pt x="766763" y="1590675"/>
                    </a:cubicBezTo>
                    <a:cubicBezTo>
                      <a:pt x="640556" y="1569244"/>
                      <a:pt x="485775" y="1581150"/>
                      <a:pt x="375857" y="1613630"/>
                    </a:cubicBezTo>
                    <a:cubicBezTo>
                      <a:pt x="333851" y="1626013"/>
                      <a:pt x="343471" y="1612297"/>
                      <a:pt x="347663" y="1574006"/>
                    </a:cubicBezTo>
                    <a:cubicBezTo>
                      <a:pt x="351854" y="1535621"/>
                      <a:pt x="400050" y="1216819"/>
                      <a:pt x="364331" y="1088231"/>
                    </a:cubicBezTo>
                    <a:cubicBezTo>
                      <a:pt x="349949" y="1036511"/>
                      <a:pt x="307658" y="1039654"/>
                      <a:pt x="285750" y="1050131"/>
                    </a:cubicBezTo>
                    <a:cubicBezTo>
                      <a:pt x="250984" y="1066705"/>
                      <a:pt x="162782" y="1107662"/>
                      <a:pt x="116872" y="1109663"/>
                    </a:cubicBezTo>
                    <a:cubicBezTo>
                      <a:pt x="61913" y="1112044"/>
                      <a:pt x="0" y="1065467"/>
                      <a:pt x="0" y="974408"/>
                    </a:cubicBezTo>
                    <a:cubicBezTo>
                      <a:pt x="0" y="883349"/>
                      <a:pt x="81534" y="842963"/>
                      <a:pt x="133921" y="847725"/>
                    </a:cubicBezTo>
                    <a:cubicBezTo>
                      <a:pt x="186309" y="852488"/>
                      <a:pt x="226124" y="874014"/>
                      <a:pt x="259556" y="902494"/>
                    </a:cubicBezTo>
                    <a:cubicBezTo>
                      <a:pt x="307181" y="942975"/>
                      <a:pt x="354139" y="926687"/>
                      <a:pt x="370808" y="865918"/>
                    </a:cubicBezTo>
                    <a:cubicBezTo>
                      <a:pt x="390525" y="794099"/>
                      <a:pt x="397669" y="476250"/>
                      <a:pt x="337280" y="373475"/>
                    </a:cubicBezTo>
                    <a:cubicBezTo>
                      <a:pt x="323659" y="350234"/>
                      <a:pt x="322897" y="326803"/>
                      <a:pt x="375857" y="34794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529">
                <a:extLst>
                  <a:ext uri="{FF2B5EF4-FFF2-40B4-BE49-F238E27FC236}">
                    <a16:creationId xmlns:a16="http://schemas.microsoft.com/office/drawing/2014/main" id="{1B80A69C-3A15-4201-A2DB-892EC1A618CA}"/>
                  </a:ext>
                </a:extLst>
              </p:cNvPr>
              <p:cNvSpPr/>
              <p:nvPr/>
            </p:nvSpPr>
            <p:spPr>
              <a:xfrm>
                <a:off x="5389744" y="2347559"/>
                <a:ext cx="1962711" cy="1971675"/>
              </a:xfrm>
              <a:custGeom>
                <a:avLst/>
                <a:gdLst>
                  <a:gd name="connsiteX0" fmla="*/ 375857 w 1962711"/>
                  <a:gd name="connsiteY0" fmla="*/ 347948 h 1971675"/>
                  <a:gd name="connsiteX1" fmla="*/ 797719 w 1962711"/>
                  <a:gd name="connsiteY1" fmla="*/ 371475 h 1971675"/>
                  <a:gd name="connsiteX2" fmla="*/ 876300 w 1962711"/>
                  <a:gd name="connsiteY2" fmla="*/ 316706 h 1971675"/>
                  <a:gd name="connsiteX3" fmla="*/ 819245 w 1962711"/>
                  <a:gd name="connsiteY3" fmla="*/ 137541 h 1971675"/>
                  <a:gd name="connsiteX4" fmla="*/ 950119 w 1962711"/>
                  <a:gd name="connsiteY4" fmla="*/ 0 h 1971675"/>
                  <a:gd name="connsiteX5" fmla="*/ 1069181 w 1962711"/>
                  <a:gd name="connsiteY5" fmla="*/ 133350 h 1971675"/>
                  <a:gd name="connsiteX6" fmla="*/ 1002506 w 1962711"/>
                  <a:gd name="connsiteY6" fmla="*/ 311944 h 1971675"/>
                  <a:gd name="connsiteX7" fmla="*/ 1085850 w 1962711"/>
                  <a:gd name="connsiteY7" fmla="*/ 373856 h 1971675"/>
                  <a:gd name="connsiteX8" fmla="*/ 1587627 w 1962711"/>
                  <a:gd name="connsiteY8" fmla="*/ 340233 h 1971675"/>
                  <a:gd name="connsiteX9" fmla="*/ 1624012 w 1962711"/>
                  <a:gd name="connsiteY9" fmla="*/ 390525 h 1971675"/>
                  <a:gd name="connsiteX10" fmla="*/ 1583531 w 1962711"/>
                  <a:gd name="connsiteY10" fmla="*/ 626269 h 1971675"/>
                  <a:gd name="connsiteX11" fmla="*/ 1609725 w 1962711"/>
                  <a:gd name="connsiteY11" fmla="*/ 883444 h 1971675"/>
                  <a:gd name="connsiteX12" fmla="*/ 1709737 w 1962711"/>
                  <a:gd name="connsiteY12" fmla="*/ 897731 h 1971675"/>
                  <a:gd name="connsiteX13" fmla="*/ 1907381 w 1962711"/>
                  <a:gd name="connsiteY13" fmla="*/ 864394 h 1971675"/>
                  <a:gd name="connsiteX14" fmla="*/ 1921669 w 1962711"/>
                  <a:gd name="connsiteY14" fmla="*/ 1092994 h 1971675"/>
                  <a:gd name="connsiteX15" fmla="*/ 1709737 w 1962711"/>
                  <a:gd name="connsiteY15" fmla="*/ 1073944 h 1971675"/>
                  <a:gd name="connsiteX16" fmla="*/ 1614487 w 1962711"/>
                  <a:gd name="connsiteY16" fmla="*/ 1064419 h 1971675"/>
                  <a:gd name="connsiteX17" fmla="*/ 1590675 w 1962711"/>
                  <a:gd name="connsiteY17" fmla="*/ 1416844 h 1971675"/>
                  <a:gd name="connsiteX18" fmla="*/ 1635919 w 1962711"/>
                  <a:gd name="connsiteY18" fmla="*/ 1631156 h 1971675"/>
                  <a:gd name="connsiteX19" fmla="*/ 1602581 w 1962711"/>
                  <a:gd name="connsiteY19" fmla="*/ 1645444 h 1971675"/>
                  <a:gd name="connsiteX20" fmla="*/ 1085850 w 1962711"/>
                  <a:gd name="connsiteY20" fmla="*/ 1595438 h 1971675"/>
                  <a:gd name="connsiteX21" fmla="*/ 1002506 w 1962711"/>
                  <a:gd name="connsiteY21" fmla="*/ 1652778 h 1971675"/>
                  <a:gd name="connsiteX22" fmla="*/ 1066800 w 1962711"/>
                  <a:gd name="connsiteY22" fmla="*/ 1854994 h 1971675"/>
                  <a:gd name="connsiteX23" fmla="*/ 950119 w 1962711"/>
                  <a:gd name="connsiteY23" fmla="*/ 1971675 h 1971675"/>
                  <a:gd name="connsiteX24" fmla="*/ 813245 w 1962711"/>
                  <a:gd name="connsiteY24" fmla="*/ 1850993 h 1971675"/>
                  <a:gd name="connsiteX25" fmla="*/ 881063 w 1962711"/>
                  <a:gd name="connsiteY25" fmla="*/ 1654969 h 1971675"/>
                  <a:gd name="connsiteX26" fmla="*/ 766763 w 1962711"/>
                  <a:gd name="connsiteY26" fmla="*/ 1590675 h 1971675"/>
                  <a:gd name="connsiteX27" fmla="*/ 375857 w 1962711"/>
                  <a:gd name="connsiteY27" fmla="*/ 1613630 h 1971675"/>
                  <a:gd name="connsiteX28" fmla="*/ 347663 w 1962711"/>
                  <a:gd name="connsiteY28" fmla="*/ 1574006 h 1971675"/>
                  <a:gd name="connsiteX29" fmla="*/ 364331 w 1962711"/>
                  <a:gd name="connsiteY29" fmla="*/ 1088231 h 1971675"/>
                  <a:gd name="connsiteX30" fmla="*/ 285750 w 1962711"/>
                  <a:gd name="connsiteY30" fmla="*/ 1050131 h 1971675"/>
                  <a:gd name="connsiteX31" fmla="*/ 116872 w 1962711"/>
                  <a:gd name="connsiteY31" fmla="*/ 1109663 h 1971675"/>
                  <a:gd name="connsiteX32" fmla="*/ 0 w 1962711"/>
                  <a:gd name="connsiteY32" fmla="*/ 974408 h 1971675"/>
                  <a:gd name="connsiteX33" fmla="*/ 133921 w 1962711"/>
                  <a:gd name="connsiteY33" fmla="*/ 847725 h 1971675"/>
                  <a:gd name="connsiteX34" fmla="*/ 259556 w 1962711"/>
                  <a:gd name="connsiteY34" fmla="*/ 902494 h 1971675"/>
                  <a:gd name="connsiteX35" fmla="*/ 370808 w 1962711"/>
                  <a:gd name="connsiteY35" fmla="*/ 865918 h 1971675"/>
                  <a:gd name="connsiteX36" fmla="*/ 337280 w 1962711"/>
                  <a:gd name="connsiteY36" fmla="*/ 373475 h 1971675"/>
                  <a:gd name="connsiteX37" fmla="*/ 375857 w 1962711"/>
                  <a:gd name="connsiteY37" fmla="*/ 347948 h 197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962711" h="1971675">
                    <a:moveTo>
                      <a:pt x="375857" y="347948"/>
                    </a:moveTo>
                    <a:cubicBezTo>
                      <a:pt x="523875" y="407194"/>
                      <a:pt x="747141" y="380619"/>
                      <a:pt x="797719" y="371475"/>
                    </a:cubicBezTo>
                    <a:cubicBezTo>
                      <a:pt x="833152" y="365093"/>
                      <a:pt x="876300" y="357188"/>
                      <a:pt x="876300" y="316706"/>
                    </a:cubicBezTo>
                    <a:cubicBezTo>
                      <a:pt x="876300" y="276225"/>
                      <a:pt x="823913" y="197644"/>
                      <a:pt x="819245" y="137541"/>
                    </a:cubicBezTo>
                    <a:cubicBezTo>
                      <a:pt x="813530" y="64484"/>
                      <a:pt x="859631" y="0"/>
                      <a:pt x="950119" y="0"/>
                    </a:cubicBezTo>
                    <a:cubicBezTo>
                      <a:pt x="1038225" y="0"/>
                      <a:pt x="1064419" y="80963"/>
                      <a:pt x="1069181" y="133350"/>
                    </a:cubicBezTo>
                    <a:cubicBezTo>
                      <a:pt x="1073944" y="185738"/>
                      <a:pt x="1000125" y="269081"/>
                      <a:pt x="1002506" y="311944"/>
                    </a:cubicBezTo>
                    <a:cubicBezTo>
                      <a:pt x="1004888" y="354806"/>
                      <a:pt x="1031462" y="360331"/>
                      <a:pt x="1085850" y="373856"/>
                    </a:cubicBezTo>
                    <a:cubicBezTo>
                      <a:pt x="1179100" y="397097"/>
                      <a:pt x="1418558" y="382524"/>
                      <a:pt x="1587627" y="340233"/>
                    </a:cubicBezTo>
                    <a:cubicBezTo>
                      <a:pt x="1657255" y="322802"/>
                      <a:pt x="1641348" y="334042"/>
                      <a:pt x="1624012" y="390525"/>
                    </a:cubicBezTo>
                    <a:cubicBezTo>
                      <a:pt x="1585912" y="514350"/>
                      <a:pt x="1583531" y="589407"/>
                      <a:pt x="1583531" y="626269"/>
                    </a:cubicBezTo>
                    <a:cubicBezTo>
                      <a:pt x="1583531" y="690563"/>
                      <a:pt x="1590675" y="842963"/>
                      <a:pt x="1609725" y="883444"/>
                    </a:cubicBezTo>
                    <a:cubicBezTo>
                      <a:pt x="1628775" y="923925"/>
                      <a:pt x="1676400" y="923925"/>
                      <a:pt x="1709737" y="897731"/>
                    </a:cubicBezTo>
                    <a:cubicBezTo>
                      <a:pt x="1743075" y="871538"/>
                      <a:pt x="1843087" y="828675"/>
                      <a:pt x="1907381" y="864394"/>
                    </a:cubicBezTo>
                    <a:cubicBezTo>
                      <a:pt x="1969770" y="899065"/>
                      <a:pt x="1985962" y="1042988"/>
                      <a:pt x="1921669" y="1092994"/>
                    </a:cubicBezTo>
                    <a:cubicBezTo>
                      <a:pt x="1857375" y="1143000"/>
                      <a:pt x="1738312" y="1090613"/>
                      <a:pt x="1709737" y="1073944"/>
                    </a:cubicBezTo>
                    <a:cubicBezTo>
                      <a:pt x="1681162" y="1057275"/>
                      <a:pt x="1638300" y="1023938"/>
                      <a:pt x="1614487" y="1064419"/>
                    </a:cubicBezTo>
                    <a:cubicBezTo>
                      <a:pt x="1590675" y="1104900"/>
                      <a:pt x="1574006" y="1340644"/>
                      <a:pt x="1590675" y="1416844"/>
                    </a:cubicBezTo>
                    <a:cubicBezTo>
                      <a:pt x="1607344" y="1493044"/>
                      <a:pt x="1626394" y="1602581"/>
                      <a:pt x="1635919" y="1631156"/>
                    </a:cubicBezTo>
                    <a:cubicBezTo>
                      <a:pt x="1645444" y="1659731"/>
                      <a:pt x="1627346" y="1658303"/>
                      <a:pt x="1602581" y="1645444"/>
                    </a:cubicBezTo>
                    <a:cubicBezTo>
                      <a:pt x="1478756" y="1581150"/>
                      <a:pt x="1147763" y="1569244"/>
                      <a:pt x="1085850" y="1595438"/>
                    </a:cubicBezTo>
                    <a:cubicBezTo>
                      <a:pt x="1023938" y="1621631"/>
                      <a:pt x="989552" y="1606963"/>
                      <a:pt x="1002506" y="1652778"/>
                    </a:cubicBezTo>
                    <a:cubicBezTo>
                      <a:pt x="1022890" y="1724882"/>
                      <a:pt x="1073944" y="1790700"/>
                      <a:pt x="1066800" y="1854994"/>
                    </a:cubicBezTo>
                    <a:cubicBezTo>
                      <a:pt x="1059656" y="1919288"/>
                      <a:pt x="1014413" y="1971675"/>
                      <a:pt x="950119" y="1971675"/>
                    </a:cubicBezTo>
                    <a:cubicBezTo>
                      <a:pt x="876300" y="1971675"/>
                      <a:pt x="808482" y="1917668"/>
                      <a:pt x="813245" y="1850993"/>
                    </a:cubicBezTo>
                    <a:cubicBezTo>
                      <a:pt x="818007" y="1784318"/>
                      <a:pt x="871157" y="1710690"/>
                      <a:pt x="881063" y="1654969"/>
                    </a:cubicBezTo>
                    <a:cubicBezTo>
                      <a:pt x="888206" y="1614488"/>
                      <a:pt x="834866" y="1602200"/>
                      <a:pt x="766763" y="1590675"/>
                    </a:cubicBezTo>
                    <a:cubicBezTo>
                      <a:pt x="640556" y="1569244"/>
                      <a:pt x="485775" y="1581150"/>
                      <a:pt x="375857" y="1613630"/>
                    </a:cubicBezTo>
                    <a:cubicBezTo>
                      <a:pt x="333851" y="1626013"/>
                      <a:pt x="343471" y="1612297"/>
                      <a:pt x="347663" y="1574006"/>
                    </a:cubicBezTo>
                    <a:cubicBezTo>
                      <a:pt x="351854" y="1535621"/>
                      <a:pt x="400050" y="1216819"/>
                      <a:pt x="364331" y="1088231"/>
                    </a:cubicBezTo>
                    <a:cubicBezTo>
                      <a:pt x="349949" y="1036511"/>
                      <a:pt x="307658" y="1039654"/>
                      <a:pt x="285750" y="1050131"/>
                    </a:cubicBezTo>
                    <a:cubicBezTo>
                      <a:pt x="250984" y="1066705"/>
                      <a:pt x="162782" y="1107662"/>
                      <a:pt x="116872" y="1109663"/>
                    </a:cubicBezTo>
                    <a:cubicBezTo>
                      <a:pt x="61913" y="1112044"/>
                      <a:pt x="0" y="1065467"/>
                      <a:pt x="0" y="974408"/>
                    </a:cubicBezTo>
                    <a:cubicBezTo>
                      <a:pt x="0" y="883349"/>
                      <a:pt x="81534" y="842963"/>
                      <a:pt x="133921" y="847725"/>
                    </a:cubicBezTo>
                    <a:cubicBezTo>
                      <a:pt x="186309" y="852488"/>
                      <a:pt x="226124" y="874014"/>
                      <a:pt x="259556" y="902494"/>
                    </a:cubicBezTo>
                    <a:cubicBezTo>
                      <a:pt x="307181" y="942975"/>
                      <a:pt x="354139" y="926687"/>
                      <a:pt x="370808" y="865918"/>
                    </a:cubicBezTo>
                    <a:cubicBezTo>
                      <a:pt x="390525" y="794099"/>
                      <a:pt x="397669" y="476250"/>
                      <a:pt x="337280" y="373475"/>
                    </a:cubicBezTo>
                    <a:cubicBezTo>
                      <a:pt x="323659" y="350234"/>
                      <a:pt x="322897" y="326803"/>
                      <a:pt x="375857" y="3479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529">
                <a:extLst>
                  <a:ext uri="{FF2B5EF4-FFF2-40B4-BE49-F238E27FC236}">
                    <a16:creationId xmlns:a16="http://schemas.microsoft.com/office/drawing/2014/main" id="{7D369437-7C41-42D5-883D-E61FD26F8809}"/>
                  </a:ext>
                </a:extLst>
              </p:cNvPr>
              <p:cNvSpPr/>
              <p:nvPr/>
            </p:nvSpPr>
            <p:spPr>
              <a:xfrm>
                <a:off x="4363149" y="2642111"/>
                <a:ext cx="1380196" cy="1384273"/>
              </a:xfrm>
              <a:custGeom>
                <a:avLst/>
                <a:gdLst>
                  <a:gd name="connsiteX0" fmla="*/ 91896 w 1391279"/>
                  <a:gd name="connsiteY0" fmla="*/ 33953 h 1380860"/>
                  <a:gd name="connsiteX1" fmla="*/ 388599 w 1391279"/>
                  <a:gd name="connsiteY1" fmla="*/ 806 h 1380860"/>
                  <a:gd name="connsiteX2" fmla="*/ 602912 w 1391279"/>
                  <a:gd name="connsiteY2" fmla="*/ 20237 h 1380860"/>
                  <a:gd name="connsiteX3" fmla="*/ 617580 w 1391279"/>
                  <a:gd name="connsiteY3" fmla="*/ 104343 h 1380860"/>
                  <a:gd name="connsiteX4" fmla="*/ 567765 w 1391279"/>
                  <a:gd name="connsiteY4" fmla="*/ 254171 h 1380860"/>
                  <a:gd name="connsiteX5" fmla="*/ 693685 w 1391279"/>
                  <a:gd name="connsiteY5" fmla="*/ 379996 h 1380860"/>
                  <a:gd name="connsiteX6" fmla="*/ 822558 w 1391279"/>
                  <a:gd name="connsiteY6" fmla="*/ 292271 h 1380860"/>
                  <a:gd name="connsiteX7" fmla="*/ 779410 w 1391279"/>
                  <a:gd name="connsiteY7" fmla="*/ 112915 h 1380860"/>
                  <a:gd name="connsiteX8" fmla="*/ 795317 w 1391279"/>
                  <a:gd name="connsiteY8" fmla="*/ 25476 h 1380860"/>
                  <a:gd name="connsiteX9" fmla="*/ 1008296 w 1391279"/>
                  <a:gd name="connsiteY9" fmla="*/ 1377 h 1380860"/>
                  <a:gd name="connsiteX10" fmla="*/ 1274996 w 1391279"/>
                  <a:gd name="connsiteY10" fmla="*/ 30333 h 1380860"/>
                  <a:gd name="connsiteX11" fmla="*/ 1358340 w 1391279"/>
                  <a:gd name="connsiteY11" fmla="*/ 99390 h 1380860"/>
                  <a:gd name="connsiteX12" fmla="*/ 1381485 w 1391279"/>
                  <a:gd name="connsiteY12" fmla="*/ 544874 h 1380860"/>
                  <a:gd name="connsiteX13" fmla="*/ 1303571 w 1391279"/>
                  <a:gd name="connsiteY13" fmla="*/ 620883 h 1380860"/>
                  <a:gd name="connsiteX14" fmla="*/ 1149361 w 1391279"/>
                  <a:gd name="connsiteY14" fmla="*/ 556590 h 1380860"/>
                  <a:gd name="connsiteX15" fmla="*/ 1014868 w 1391279"/>
                  <a:gd name="connsiteY15" fmla="*/ 695750 h 1380860"/>
                  <a:gd name="connsiteX16" fmla="*/ 1151171 w 1391279"/>
                  <a:gd name="connsiteY16" fmla="*/ 818527 h 1380860"/>
                  <a:gd name="connsiteX17" fmla="*/ 1301190 w 1391279"/>
                  <a:gd name="connsiteY17" fmla="*/ 758996 h 1380860"/>
                  <a:gd name="connsiteX18" fmla="*/ 1379771 w 1391279"/>
                  <a:gd name="connsiteY18" fmla="*/ 797096 h 1380860"/>
                  <a:gd name="connsiteX19" fmla="*/ 1367865 w 1391279"/>
                  <a:gd name="connsiteY19" fmla="*/ 1268583 h 1380860"/>
                  <a:gd name="connsiteX20" fmla="*/ 1274996 w 1391279"/>
                  <a:gd name="connsiteY20" fmla="*/ 1359071 h 1380860"/>
                  <a:gd name="connsiteX21" fmla="*/ 877899 w 1391279"/>
                  <a:gd name="connsiteY21" fmla="*/ 1379359 h 1380860"/>
                  <a:gd name="connsiteX22" fmla="*/ 774933 w 1391279"/>
                  <a:gd name="connsiteY22" fmla="*/ 1280490 h 1380860"/>
                  <a:gd name="connsiteX23" fmla="*/ 817225 w 1391279"/>
                  <a:gd name="connsiteY23" fmla="*/ 1086370 h 1380860"/>
                  <a:gd name="connsiteX24" fmla="*/ 693780 w 1391279"/>
                  <a:gd name="connsiteY24" fmla="*/ 1008170 h 1380860"/>
                  <a:gd name="connsiteX25" fmla="*/ 570146 w 1391279"/>
                  <a:gd name="connsiteY25" fmla="*/ 1130376 h 1380860"/>
                  <a:gd name="connsiteX26" fmla="*/ 617771 w 1391279"/>
                  <a:gd name="connsiteY26" fmla="*/ 1287538 h 1380860"/>
                  <a:gd name="connsiteX27" fmla="*/ 548715 w 1391279"/>
                  <a:gd name="connsiteY27" fmla="*/ 1378026 h 1380860"/>
                  <a:gd name="connsiteX28" fmla="*/ 134472 w 1391279"/>
                  <a:gd name="connsiteY28" fmla="*/ 1361452 h 1380860"/>
                  <a:gd name="connsiteX29" fmla="*/ 29983 w 1391279"/>
                  <a:gd name="connsiteY29" fmla="*/ 1257725 h 1380860"/>
                  <a:gd name="connsiteX30" fmla="*/ 3408 w 1391279"/>
                  <a:gd name="connsiteY30" fmla="*/ 849388 h 1380860"/>
                  <a:gd name="connsiteX31" fmla="*/ 113517 w 1391279"/>
                  <a:gd name="connsiteY31" fmla="*/ 771950 h 1380860"/>
                  <a:gd name="connsiteX32" fmla="*/ 383932 w 1391279"/>
                  <a:gd name="connsiteY32" fmla="*/ 696417 h 1380860"/>
                  <a:gd name="connsiteX33" fmla="*/ 236771 w 1391279"/>
                  <a:gd name="connsiteY33" fmla="*/ 568496 h 1380860"/>
                  <a:gd name="connsiteX34" fmla="*/ 99230 w 1391279"/>
                  <a:gd name="connsiteY34" fmla="*/ 616692 h 1380860"/>
                  <a:gd name="connsiteX35" fmla="*/ 11695 w 1391279"/>
                  <a:gd name="connsiteY35" fmla="*/ 539921 h 1380860"/>
                  <a:gd name="connsiteX36" fmla="*/ 38460 w 1391279"/>
                  <a:gd name="connsiteY36" fmla="*/ 79101 h 1380860"/>
                  <a:gd name="connsiteX37" fmla="*/ 91896 w 1391279"/>
                  <a:gd name="connsiteY37" fmla="*/ 33953 h 1380860"/>
                  <a:gd name="connsiteX0" fmla="*/ 91896 w 1388549"/>
                  <a:gd name="connsiteY0" fmla="*/ 33953 h 1380861"/>
                  <a:gd name="connsiteX1" fmla="*/ 388599 w 1388549"/>
                  <a:gd name="connsiteY1" fmla="*/ 806 h 1380861"/>
                  <a:gd name="connsiteX2" fmla="*/ 602912 w 1388549"/>
                  <a:gd name="connsiteY2" fmla="*/ 20237 h 1380861"/>
                  <a:gd name="connsiteX3" fmla="*/ 617580 w 1388549"/>
                  <a:gd name="connsiteY3" fmla="*/ 104343 h 1380861"/>
                  <a:gd name="connsiteX4" fmla="*/ 567765 w 1388549"/>
                  <a:gd name="connsiteY4" fmla="*/ 254171 h 1380861"/>
                  <a:gd name="connsiteX5" fmla="*/ 693685 w 1388549"/>
                  <a:gd name="connsiteY5" fmla="*/ 379996 h 1380861"/>
                  <a:gd name="connsiteX6" fmla="*/ 822558 w 1388549"/>
                  <a:gd name="connsiteY6" fmla="*/ 292271 h 1380861"/>
                  <a:gd name="connsiteX7" fmla="*/ 779410 w 1388549"/>
                  <a:gd name="connsiteY7" fmla="*/ 112915 h 1380861"/>
                  <a:gd name="connsiteX8" fmla="*/ 795317 w 1388549"/>
                  <a:gd name="connsiteY8" fmla="*/ 25476 h 1380861"/>
                  <a:gd name="connsiteX9" fmla="*/ 1008296 w 1388549"/>
                  <a:gd name="connsiteY9" fmla="*/ 1377 h 1380861"/>
                  <a:gd name="connsiteX10" fmla="*/ 1274996 w 1388549"/>
                  <a:gd name="connsiteY10" fmla="*/ 30333 h 1380861"/>
                  <a:gd name="connsiteX11" fmla="*/ 1358340 w 1388549"/>
                  <a:gd name="connsiteY11" fmla="*/ 99390 h 1380861"/>
                  <a:gd name="connsiteX12" fmla="*/ 1381485 w 1388549"/>
                  <a:gd name="connsiteY12" fmla="*/ 544874 h 1380861"/>
                  <a:gd name="connsiteX13" fmla="*/ 1303571 w 1388549"/>
                  <a:gd name="connsiteY13" fmla="*/ 620883 h 1380861"/>
                  <a:gd name="connsiteX14" fmla="*/ 1149361 w 1388549"/>
                  <a:gd name="connsiteY14" fmla="*/ 556590 h 1380861"/>
                  <a:gd name="connsiteX15" fmla="*/ 1014868 w 1388549"/>
                  <a:gd name="connsiteY15" fmla="*/ 695750 h 1380861"/>
                  <a:gd name="connsiteX16" fmla="*/ 1151171 w 1388549"/>
                  <a:gd name="connsiteY16" fmla="*/ 818527 h 1380861"/>
                  <a:gd name="connsiteX17" fmla="*/ 1301190 w 1388549"/>
                  <a:gd name="connsiteY17" fmla="*/ 758996 h 1380861"/>
                  <a:gd name="connsiteX18" fmla="*/ 1379771 w 1388549"/>
                  <a:gd name="connsiteY18" fmla="*/ 797096 h 1380861"/>
                  <a:gd name="connsiteX19" fmla="*/ 1367865 w 1388549"/>
                  <a:gd name="connsiteY19" fmla="*/ 1268583 h 1380861"/>
                  <a:gd name="connsiteX20" fmla="*/ 1274996 w 1388549"/>
                  <a:gd name="connsiteY20" fmla="*/ 1359071 h 1380861"/>
                  <a:gd name="connsiteX21" fmla="*/ 877899 w 1388549"/>
                  <a:gd name="connsiteY21" fmla="*/ 1379359 h 1380861"/>
                  <a:gd name="connsiteX22" fmla="*/ 774933 w 1388549"/>
                  <a:gd name="connsiteY22" fmla="*/ 1280490 h 1380861"/>
                  <a:gd name="connsiteX23" fmla="*/ 817225 w 1388549"/>
                  <a:gd name="connsiteY23" fmla="*/ 1086370 h 1380861"/>
                  <a:gd name="connsiteX24" fmla="*/ 693780 w 1388549"/>
                  <a:gd name="connsiteY24" fmla="*/ 1008170 h 1380861"/>
                  <a:gd name="connsiteX25" fmla="*/ 570146 w 1388549"/>
                  <a:gd name="connsiteY25" fmla="*/ 1130376 h 1380861"/>
                  <a:gd name="connsiteX26" fmla="*/ 617771 w 1388549"/>
                  <a:gd name="connsiteY26" fmla="*/ 1287538 h 1380861"/>
                  <a:gd name="connsiteX27" fmla="*/ 548715 w 1388549"/>
                  <a:gd name="connsiteY27" fmla="*/ 1378026 h 1380861"/>
                  <a:gd name="connsiteX28" fmla="*/ 134472 w 1388549"/>
                  <a:gd name="connsiteY28" fmla="*/ 1361452 h 1380861"/>
                  <a:gd name="connsiteX29" fmla="*/ 29983 w 1388549"/>
                  <a:gd name="connsiteY29" fmla="*/ 1257725 h 1380861"/>
                  <a:gd name="connsiteX30" fmla="*/ 3408 w 1388549"/>
                  <a:gd name="connsiteY30" fmla="*/ 849388 h 1380861"/>
                  <a:gd name="connsiteX31" fmla="*/ 113517 w 1388549"/>
                  <a:gd name="connsiteY31" fmla="*/ 771950 h 1380861"/>
                  <a:gd name="connsiteX32" fmla="*/ 383932 w 1388549"/>
                  <a:gd name="connsiteY32" fmla="*/ 696417 h 1380861"/>
                  <a:gd name="connsiteX33" fmla="*/ 236771 w 1388549"/>
                  <a:gd name="connsiteY33" fmla="*/ 568496 h 1380861"/>
                  <a:gd name="connsiteX34" fmla="*/ 99230 w 1388549"/>
                  <a:gd name="connsiteY34" fmla="*/ 616692 h 1380861"/>
                  <a:gd name="connsiteX35" fmla="*/ 11695 w 1388549"/>
                  <a:gd name="connsiteY35" fmla="*/ 539921 h 1380861"/>
                  <a:gd name="connsiteX36" fmla="*/ 38460 w 1388549"/>
                  <a:gd name="connsiteY36" fmla="*/ 79101 h 1380861"/>
                  <a:gd name="connsiteX37" fmla="*/ 91896 w 1388549"/>
                  <a:gd name="connsiteY37" fmla="*/ 33953 h 1380861"/>
                  <a:gd name="connsiteX0" fmla="*/ 91896 w 1393070"/>
                  <a:gd name="connsiteY0" fmla="*/ 33953 h 1380861"/>
                  <a:gd name="connsiteX1" fmla="*/ 388599 w 1393070"/>
                  <a:gd name="connsiteY1" fmla="*/ 806 h 1380861"/>
                  <a:gd name="connsiteX2" fmla="*/ 602912 w 1393070"/>
                  <a:gd name="connsiteY2" fmla="*/ 20237 h 1380861"/>
                  <a:gd name="connsiteX3" fmla="*/ 617580 w 1393070"/>
                  <a:gd name="connsiteY3" fmla="*/ 104343 h 1380861"/>
                  <a:gd name="connsiteX4" fmla="*/ 567765 w 1393070"/>
                  <a:gd name="connsiteY4" fmla="*/ 254171 h 1380861"/>
                  <a:gd name="connsiteX5" fmla="*/ 693685 w 1393070"/>
                  <a:gd name="connsiteY5" fmla="*/ 379996 h 1380861"/>
                  <a:gd name="connsiteX6" fmla="*/ 822558 w 1393070"/>
                  <a:gd name="connsiteY6" fmla="*/ 292271 h 1380861"/>
                  <a:gd name="connsiteX7" fmla="*/ 779410 w 1393070"/>
                  <a:gd name="connsiteY7" fmla="*/ 112915 h 1380861"/>
                  <a:gd name="connsiteX8" fmla="*/ 795317 w 1393070"/>
                  <a:gd name="connsiteY8" fmla="*/ 25476 h 1380861"/>
                  <a:gd name="connsiteX9" fmla="*/ 1008296 w 1393070"/>
                  <a:gd name="connsiteY9" fmla="*/ 1377 h 1380861"/>
                  <a:gd name="connsiteX10" fmla="*/ 1274996 w 1393070"/>
                  <a:gd name="connsiteY10" fmla="*/ 30333 h 1380861"/>
                  <a:gd name="connsiteX11" fmla="*/ 1358340 w 1393070"/>
                  <a:gd name="connsiteY11" fmla="*/ 99390 h 1380861"/>
                  <a:gd name="connsiteX12" fmla="*/ 1381485 w 1393070"/>
                  <a:gd name="connsiteY12" fmla="*/ 544874 h 1380861"/>
                  <a:gd name="connsiteX13" fmla="*/ 1303571 w 1393070"/>
                  <a:gd name="connsiteY13" fmla="*/ 620883 h 1380861"/>
                  <a:gd name="connsiteX14" fmla="*/ 1149361 w 1393070"/>
                  <a:gd name="connsiteY14" fmla="*/ 556590 h 1380861"/>
                  <a:gd name="connsiteX15" fmla="*/ 1014868 w 1393070"/>
                  <a:gd name="connsiteY15" fmla="*/ 695750 h 1380861"/>
                  <a:gd name="connsiteX16" fmla="*/ 1151171 w 1393070"/>
                  <a:gd name="connsiteY16" fmla="*/ 818527 h 1380861"/>
                  <a:gd name="connsiteX17" fmla="*/ 1301190 w 1393070"/>
                  <a:gd name="connsiteY17" fmla="*/ 758996 h 1380861"/>
                  <a:gd name="connsiteX18" fmla="*/ 1379771 w 1393070"/>
                  <a:gd name="connsiteY18" fmla="*/ 797096 h 1380861"/>
                  <a:gd name="connsiteX19" fmla="*/ 1367865 w 1393070"/>
                  <a:gd name="connsiteY19" fmla="*/ 1268583 h 1380861"/>
                  <a:gd name="connsiteX20" fmla="*/ 1274996 w 1393070"/>
                  <a:gd name="connsiteY20" fmla="*/ 1359071 h 1380861"/>
                  <a:gd name="connsiteX21" fmla="*/ 877899 w 1393070"/>
                  <a:gd name="connsiteY21" fmla="*/ 1379359 h 1380861"/>
                  <a:gd name="connsiteX22" fmla="*/ 774933 w 1393070"/>
                  <a:gd name="connsiteY22" fmla="*/ 1280490 h 1380861"/>
                  <a:gd name="connsiteX23" fmla="*/ 817225 w 1393070"/>
                  <a:gd name="connsiteY23" fmla="*/ 1086370 h 1380861"/>
                  <a:gd name="connsiteX24" fmla="*/ 693780 w 1393070"/>
                  <a:gd name="connsiteY24" fmla="*/ 1008170 h 1380861"/>
                  <a:gd name="connsiteX25" fmla="*/ 570146 w 1393070"/>
                  <a:gd name="connsiteY25" fmla="*/ 1130376 h 1380861"/>
                  <a:gd name="connsiteX26" fmla="*/ 617771 w 1393070"/>
                  <a:gd name="connsiteY26" fmla="*/ 1287538 h 1380861"/>
                  <a:gd name="connsiteX27" fmla="*/ 548715 w 1393070"/>
                  <a:gd name="connsiteY27" fmla="*/ 1378026 h 1380861"/>
                  <a:gd name="connsiteX28" fmla="*/ 134472 w 1393070"/>
                  <a:gd name="connsiteY28" fmla="*/ 1361452 h 1380861"/>
                  <a:gd name="connsiteX29" fmla="*/ 29983 w 1393070"/>
                  <a:gd name="connsiteY29" fmla="*/ 1257725 h 1380861"/>
                  <a:gd name="connsiteX30" fmla="*/ 3408 w 1393070"/>
                  <a:gd name="connsiteY30" fmla="*/ 849388 h 1380861"/>
                  <a:gd name="connsiteX31" fmla="*/ 113517 w 1393070"/>
                  <a:gd name="connsiteY31" fmla="*/ 771950 h 1380861"/>
                  <a:gd name="connsiteX32" fmla="*/ 383932 w 1393070"/>
                  <a:gd name="connsiteY32" fmla="*/ 696417 h 1380861"/>
                  <a:gd name="connsiteX33" fmla="*/ 236771 w 1393070"/>
                  <a:gd name="connsiteY33" fmla="*/ 568496 h 1380861"/>
                  <a:gd name="connsiteX34" fmla="*/ 99230 w 1393070"/>
                  <a:gd name="connsiteY34" fmla="*/ 616692 h 1380861"/>
                  <a:gd name="connsiteX35" fmla="*/ 11695 w 1393070"/>
                  <a:gd name="connsiteY35" fmla="*/ 539921 h 1380861"/>
                  <a:gd name="connsiteX36" fmla="*/ 38460 w 1393070"/>
                  <a:gd name="connsiteY36" fmla="*/ 79101 h 1380861"/>
                  <a:gd name="connsiteX37" fmla="*/ 91896 w 1393070"/>
                  <a:gd name="connsiteY37" fmla="*/ 33953 h 1380861"/>
                  <a:gd name="connsiteX0" fmla="*/ 91896 w 1389925"/>
                  <a:gd name="connsiteY0" fmla="*/ 33953 h 1380861"/>
                  <a:gd name="connsiteX1" fmla="*/ 388599 w 1389925"/>
                  <a:gd name="connsiteY1" fmla="*/ 806 h 1380861"/>
                  <a:gd name="connsiteX2" fmla="*/ 602912 w 1389925"/>
                  <a:gd name="connsiteY2" fmla="*/ 20237 h 1380861"/>
                  <a:gd name="connsiteX3" fmla="*/ 617580 w 1389925"/>
                  <a:gd name="connsiteY3" fmla="*/ 104343 h 1380861"/>
                  <a:gd name="connsiteX4" fmla="*/ 567765 w 1389925"/>
                  <a:gd name="connsiteY4" fmla="*/ 254171 h 1380861"/>
                  <a:gd name="connsiteX5" fmla="*/ 693685 w 1389925"/>
                  <a:gd name="connsiteY5" fmla="*/ 379996 h 1380861"/>
                  <a:gd name="connsiteX6" fmla="*/ 822558 w 1389925"/>
                  <a:gd name="connsiteY6" fmla="*/ 292271 h 1380861"/>
                  <a:gd name="connsiteX7" fmla="*/ 779410 w 1389925"/>
                  <a:gd name="connsiteY7" fmla="*/ 112915 h 1380861"/>
                  <a:gd name="connsiteX8" fmla="*/ 795317 w 1389925"/>
                  <a:gd name="connsiteY8" fmla="*/ 25476 h 1380861"/>
                  <a:gd name="connsiteX9" fmla="*/ 1008296 w 1389925"/>
                  <a:gd name="connsiteY9" fmla="*/ 1377 h 1380861"/>
                  <a:gd name="connsiteX10" fmla="*/ 1274996 w 1389925"/>
                  <a:gd name="connsiteY10" fmla="*/ 30333 h 1380861"/>
                  <a:gd name="connsiteX11" fmla="*/ 1358340 w 1389925"/>
                  <a:gd name="connsiteY11" fmla="*/ 99390 h 1380861"/>
                  <a:gd name="connsiteX12" fmla="*/ 1381485 w 1389925"/>
                  <a:gd name="connsiteY12" fmla="*/ 544874 h 1380861"/>
                  <a:gd name="connsiteX13" fmla="*/ 1303571 w 1389925"/>
                  <a:gd name="connsiteY13" fmla="*/ 620883 h 1380861"/>
                  <a:gd name="connsiteX14" fmla="*/ 1149361 w 1389925"/>
                  <a:gd name="connsiteY14" fmla="*/ 556590 h 1380861"/>
                  <a:gd name="connsiteX15" fmla="*/ 1014868 w 1389925"/>
                  <a:gd name="connsiteY15" fmla="*/ 695750 h 1380861"/>
                  <a:gd name="connsiteX16" fmla="*/ 1151171 w 1389925"/>
                  <a:gd name="connsiteY16" fmla="*/ 818527 h 1380861"/>
                  <a:gd name="connsiteX17" fmla="*/ 1301190 w 1389925"/>
                  <a:gd name="connsiteY17" fmla="*/ 758996 h 1380861"/>
                  <a:gd name="connsiteX18" fmla="*/ 1379771 w 1389925"/>
                  <a:gd name="connsiteY18" fmla="*/ 797096 h 1380861"/>
                  <a:gd name="connsiteX19" fmla="*/ 1367865 w 1389925"/>
                  <a:gd name="connsiteY19" fmla="*/ 1268583 h 1380861"/>
                  <a:gd name="connsiteX20" fmla="*/ 1274996 w 1389925"/>
                  <a:gd name="connsiteY20" fmla="*/ 1359071 h 1380861"/>
                  <a:gd name="connsiteX21" fmla="*/ 877899 w 1389925"/>
                  <a:gd name="connsiteY21" fmla="*/ 1379359 h 1380861"/>
                  <a:gd name="connsiteX22" fmla="*/ 774933 w 1389925"/>
                  <a:gd name="connsiteY22" fmla="*/ 1280490 h 1380861"/>
                  <a:gd name="connsiteX23" fmla="*/ 817225 w 1389925"/>
                  <a:gd name="connsiteY23" fmla="*/ 1086370 h 1380861"/>
                  <a:gd name="connsiteX24" fmla="*/ 693780 w 1389925"/>
                  <a:gd name="connsiteY24" fmla="*/ 1008170 h 1380861"/>
                  <a:gd name="connsiteX25" fmla="*/ 570146 w 1389925"/>
                  <a:gd name="connsiteY25" fmla="*/ 1130376 h 1380861"/>
                  <a:gd name="connsiteX26" fmla="*/ 617771 w 1389925"/>
                  <a:gd name="connsiteY26" fmla="*/ 1287538 h 1380861"/>
                  <a:gd name="connsiteX27" fmla="*/ 548715 w 1389925"/>
                  <a:gd name="connsiteY27" fmla="*/ 1378026 h 1380861"/>
                  <a:gd name="connsiteX28" fmla="*/ 134472 w 1389925"/>
                  <a:gd name="connsiteY28" fmla="*/ 1361452 h 1380861"/>
                  <a:gd name="connsiteX29" fmla="*/ 29983 w 1389925"/>
                  <a:gd name="connsiteY29" fmla="*/ 1257725 h 1380861"/>
                  <a:gd name="connsiteX30" fmla="*/ 3408 w 1389925"/>
                  <a:gd name="connsiteY30" fmla="*/ 849388 h 1380861"/>
                  <a:gd name="connsiteX31" fmla="*/ 113517 w 1389925"/>
                  <a:gd name="connsiteY31" fmla="*/ 771950 h 1380861"/>
                  <a:gd name="connsiteX32" fmla="*/ 383932 w 1389925"/>
                  <a:gd name="connsiteY32" fmla="*/ 696417 h 1380861"/>
                  <a:gd name="connsiteX33" fmla="*/ 236771 w 1389925"/>
                  <a:gd name="connsiteY33" fmla="*/ 568496 h 1380861"/>
                  <a:gd name="connsiteX34" fmla="*/ 99230 w 1389925"/>
                  <a:gd name="connsiteY34" fmla="*/ 616692 h 1380861"/>
                  <a:gd name="connsiteX35" fmla="*/ 11695 w 1389925"/>
                  <a:gd name="connsiteY35" fmla="*/ 539921 h 1380861"/>
                  <a:gd name="connsiteX36" fmla="*/ 38460 w 1389925"/>
                  <a:gd name="connsiteY36" fmla="*/ 79101 h 1380861"/>
                  <a:gd name="connsiteX37" fmla="*/ 91896 w 1389925"/>
                  <a:gd name="connsiteY37" fmla="*/ 33953 h 1380861"/>
                  <a:gd name="connsiteX0" fmla="*/ 91896 w 1388088"/>
                  <a:gd name="connsiteY0" fmla="*/ 33953 h 1380861"/>
                  <a:gd name="connsiteX1" fmla="*/ 388599 w 1388088"/>
                  <a:gd name="connsiteY1" fmla="*/ 806 h 1380861"/>
                  <a:gd name="connsiteX2" fmla="*/ 602912 w 1388088"/>
                  <a:gd name="connsiteY2" fmla="*/ 20237 h 1380861"/>
                  <a:gd name="connsiteX3" fmla="*/ 617580 w 1388088"/>
                  <a:gd name="connsiteY3" fmla="*/ 104343 h 1380861"/>
                  <a:gd name="connsiteX4" fmla="*/ 567765 w 1388088"/>
                  <a:gd name="connsiteY4" fmla="*/ 254171 h 1380861"/>
                  <a:gd name="connsiteX5" fmla="*/ 693685 w 1388088"/>
                  <a:gd name="connsiteY5" fmla="*/ 379996 h 1380861"/>
                  <a:gd name="connsiteX6" fmla="*/ 822558 w 1388088"/>
                  <a:gd name="connsiteY6" fmla="*/ 292271 h 1380861"/>
                  <a:gd name="connsiteX7" fmla="*/ 779410 w 1388088"/>
                  <a:gd name="connsiteY7" fmla="*/ 112915 h 1380861"/>
                  <a:gd name="connsiteX8" fmla="*/ 795317 w 1388088"/>
                  <a:gd name="connsiteY8" fmla="*/ 25476 h 1380861"/>
                  <a:gd name="connsiteX9" fmla="*/ 1008296 w 1388088"/>
                  <a:gd name="connsiteY9" fmla="*/ 1377 h 1380861"/>
                  <a:gd name="connsiteX10" fmla="*/ 1274996 w 1388088"/>
                  <a:gd name="connsiteY10" fmla="*/ 30333 h 1380861"/>
                  <a:gd name="connsiteX11" fmla="*/ 1358340 w 1388088"/>
                  <a:gd name="connsiteY11" fmla="*/ 99390 h 1380861"/>
                  <a:gd name="connsiteX12" fmla="*/ 1381485 w 1388088"/>
                  <a:gd name="connsiteY12" fmla="*/ 544874 h 1380861"/>
                  <a:gd name="connsiteX13" fmla="*/ 1303571 w 1388088"/>
                  <a:gd name="connsiteY13" fmla="*/ 620883 h 1380861"/>
                  <a:gd name="connsiteX14" fmla="*/ 1149361 w 1388088"/>
                  <a:gd name="connsiteY14" fmla="*/ 556590 h 1380861"/>
                  <a:gd name="connsiteX15" fmla="*/ 1014868 w 1388088"/>
                  <a:gd name="connsiteY15" fmla="*/ 695750 h 1380861"/>
                  <a:gd name="connsiteX16" fmla="*/ 1151171 w 1388088"/>
                  <a:gd name="connsiteY16" fmla="*/ 818527 h 1380861"/>
                  <a:gd name="connsiteX17" fmla="*/ 1301190 w 1388088"/>
                  <a:gd name="connsiteY17" fmla="*/ 758996 h 1380861"/>
                  <a:gd name="connsiteX18" fmla="*/ 1379771 w 1388088"/>
                  <a:gd name="connsiteY18" fmla="*/ 797096 h 1380861"/>
                  <a:gd name="connsiteX19" fmla="*/ 1367865 w 1388088"/>
                  <a:gd name="connsiteY19" fmla="*/ 1268583 h 1380861"/>
                  <a:gd name="connsiteX20" fmla="*/ 1274996 w 1388088"/>
                  <a:gd name="connsiteY20" fmla="*/ 1359071 h 1380861"/>
                  <a:gd name="connsiteX21" fmla="*/ 877899 w 1388088"/>
                  <a:gd name="connsiteY21" fmla="*/ 1379359 h 1380861"/>
                  <a:gd name="connsiteX22" fmla="*/ 774933 w 1388088"/>
                  <a:gd name="connsiteY22" fmla="*/ 1280490 h 1380861"/>
                  <a:gd name="connsiteX23" fmla="*/ 817225 w 1388088"/>
                  <a:gd name="connsiteY23" fmla="*/ 1086370 h 1380861"/>
                  <a:gd name="connsiteX24" fmla="*/ 693780 w 1388088"/>
                  <a:gd name="connsiteY24" fmla="*/ 1008170 h 1380861"/>
                  <a:gd name="connsiteX25" fmla="*/ 570146 w 1388088"/>
                  <a:gd name="connsiteY25" fmla="*/ 1130376 h 1380861"/>
                  <a:gd name="connsiteX26" fmla="*/ 617771 w 1388088"/>
                  <a:gd name="connsiteY26" fmla="*/ 1287538 h 1380861"/>
                  <a:gd name="connsiteX27" fmla="*/ 548715 w 1388088"/>
                  <a:gd name="connsiteY27" fmla="*/ 1378026 h 1380861"/>
                  <a:gd name="connsiteX28" fmla="*/ 134472 w 1388088"/>
                  <a:gd name="connsiteY28" fmla="*/ 1361452 h 1380861"/>
                  <a:gd name="connsiteX29" fmla="*/ 29983 w 1388088"/>
                  <a:gd name="connsiteY29" fmla="*/ 1257725 h 1380861"/>
                  <a:gd name="connsiteX30" fmla="*/ 3408 w 1388088"/>
                  <a:gd name="connsiteY30" fmla="*/ 849388 h 1380861"/>
                  <a:gd name="connsiteX31" fmla="*/ 113517 w 1388088"/>
                  <a:gd name="connsiteY31" fmla="*/ 771950 h 1380861"/>
                  <a:gd name="connsiteX32" fmla="*/ 383932 w 1388088"/>
                  <a:gd name="connsiteY32" fmla="*/ 696417 h 1380861"/>
                  <a:gd name="connsiteX33" fmla="*/ 236771 w 1388088"/>
                  <a:gd name="connsiteY33" fmla="*/ 568496 h 1380861"/>
                  <a:gd name="connsiteX34" fmla="*/ 99230 w 1388088"/>
                  <a:gd name="connsiteY34" fmla="*/ 616692 h 1380861"/>
                  <a:gd name="connsiteX35" fmla="*/ 11695 w 1388088"/>
                  <a:gd name="connsiteY35" fmla="*/ 539921 h 1380861"/>
                  <a:gd name="connsiteX36" fmla="*/ 38460 w 1388088"/>
                  <a:gd name="connsiteY36" fmla="*/ 79101 h 1380861"/>
                  <a:gd name="connsiteX37" fmla="*/ 91896 w 1388088"/>
                  <a:gd name="connsiteY37" fmla="*/ 33953 h 1380861"/>
                  <a:gd name="connsiteX0" fmla="*/ 91896 w 1388088"/>
                  <a:gd name="connsiteY0" fmla="*/ 33953 h 1380861"/>
                  <a:gd name="connsiteX1" fmla="*/ 388599 w 1388088"/>
                  <a:gd name="connsiteY1" fmla="*/ 806 h 1380861"/>
                  <a:gd name="connsiteX2" fmla="*/ 602912 w 1388088"/>
                  <a:gd name="connsiteY2" fmla="*/ 20237 h 1380861"/>
                  <a:gd name="connsiteX3" fmla="*/ 617580 w 1388088"/>
                  <a:gd name="connsiteY3" fmla="*/ 104343 h 1380861"/>
                  <a:gd name="connsiteX4" fmla="*/ 567765 w 1388088"/>
                  <a:gd name="connsiteY4" fmla="*/ 254171 h 1380861"/>
                  <a:gd name="connsiteX5" fmla="*/ 693685 w 1388088"/>
                  <a:gd name="connsiteY5" fmla="*/ 379996 h 1380861"/>
                  <a:gd name="connsiteX6" fmla="*/ 822558 w 1388088"/>
                  <a:gd name="connsiteY6" fmla="*/ 292271 h 1380861"/>
                  <a:gd name="connsiteX7" fmla="*/ 779410 w 1388088"/>
                  <a:gd name="connsiteY7" fmla="*/ 112915 h 1380861"/>
                  <a:gd name="connsiteX8" fmla="*/ 795317 w 1388088"/>
                  <a:gd name="connsiteY8" fmla="*/ 25476 h 1380861"/>
                  <a:gd name="connsiteX9" fmla="*/ 1008296 w 1388088"/>
                  <a:gd name="connsiteY9" fmla="*/ 1377 h 1380861"/>
                  <a:gd name="connsiteX10" fmla="*/ 1274996 w 1388088"/>
                  <a:gd name="connsiteY10" fmla="*/ 30333 h 1380861"/>
                  <a:gd name="connsiteX11" fmla="*/ 1358340 w 1388088"/>
                  <a:gd name="connsiteY11" fmla="*/ 99390 h 1380861"/>
                  <a:gd name="connsiteX12" fmla="*/ 1381485 w 1388088"/>
                  <a:gd name="connsiteY12" fmla="*/ 544874 h 1380861"/>
                  <a:gd name="connsiteX13" fmla="*/ 1303571 w 1388088"/>
                  <a:gd name="connsiteY13" fmla="*/ 620883 h 1380861"/>
                  <a:gd name="connsiteX14" fmla="*/ 1149361 w 1388088"/>
                  <a:gd name="connsiteY14" fmla="*/ 556590 h 1380861"/>
                  <a:gd name="connsiteX15" fmla="*/ 1014868 w 1388088"/>
                  <a:gd name="connsiteY15" fmla="*/ 695750 h 1380861"/>
                  <a:gd name="connsiteX16" fmla="*/ 1151171 w 1388088"/>
                  <a:gd name="connsiteY16" fmla="*/ 818527 h 1380861"/>
                  <a:gd name="connsiteX17" fmla="*/ 1301190 w 1388088"/>
                  <a:gd name="connsiteY17" fmla="*/ 758996 h 1380861"/>
                  <a:gd name="connsiteX18" fmla="*/ 1379771 w 1388088"/>
                  <a:gd name="connsiteY18" fmla="*/ 797096 h 1380861"/>
                  <a:gd name="connsiteX19" fmla="*/ 1367865 w 1388088"/>
                  <a:gd name="connsiteY19" fmla="*/ 1268583 h 1380861"/>
                  <a:gd name="connsiteX20" fmla="*/ 1274996 w 1388088"/>
                  <a:gd name="connsiteY20" fmla="*/ 1359071 h 1380861"/>
                  <a:gd name="connsiteX21" fmla="*/ 877899 w 1388088"/>
                  <a:gd name="connsiteY21" fmla="*/ 1379359 h 1380861"/>
                  <a:gd name="connsiteX22" fmla="*/ 774933 w 1388088"/>
                  <a:gd name="connsiteY22" fmla="*/ 1280490 h 1380861"/>
                  <a:gd name="connsiteX23" fmla="*/ 817225 w 1388088"/>
                  <a:gd name="connsiteY23" fmla="*/ 1086370 h 1380861"/>
                  <a:gd name="connsiteX24" fmla="*/ 693780 w 1388088"/>
                  <a:gd name="connsiteY24" fmla="*/ 1008170 h 1380861"/>
                  <a:gd name="connsiteX25" fmla="*/ 570146 w 1388088"/>
                  <a:gd name="connsiteY25" fmla="*/ 1130376 h 1380861"/>
                  <a:gd name="connsiteX26" fmla="*/ 617771 w 1388088"/>
                  <a:gd name="connsiteY26" fmla="*/ 1287538 h 1380861"/>
                  <a:gd name="connsiteX27" fmla="*/ 548715 w 1388088"/>
                  <a:gd name="connsiteY27" fmla="*/ 1378026 h 1380861"/>
                  <a:gd name="connsiteX28" fmla="*/ 134472 w 1388088"/>
                  <a:gd name="connsiteY28" fmla="*/ 1361452 h 1380861"/>
                  <a:gd name="connsiteX29" fmla="*/ 29983 w 1388088"/>
                  <a:gd name="connsiteY29" fmla="*/ 1257725 h 1380861"/>
                  <a:gd name="connsiteX30" fmla="*/ 3408 w 1388088"/>
                  <a:gd name="connsiteY30" fmla="*/ 849388 h 1380861"/>
                  <a:gd name="connsiteX31" fmla="*/ 113517 w 1388088"/>
                  <a:gd name="connsiteY31" fmla="*/ 771950 h 1380861"/>
                  <a:gd name="connsiteX32" fmla="*/ 383932 w 1388088"/>
                  <a:gd name="connsiteY32" fmla="*/ 696417 h 1380861"/>
                  <a:gd name="connsiteX33" fmla="*/ 236771 w 1388088"/>
                  <a:gd name="connsiteY33" fmla="*/ 568496 h 1380861"/>
                  <a:gd name="connsiteX34" fmla="*/ 99230 w 1388088"/>
                  <a:gd name="connsiteY34" fmla="*/ 616692 h 1380861"/>
                  <a:gd name="connsiteX35" fmla="*/ 11695 w 1388088"/>
                  <a:gd name="connsiteY35" fmla="*/ 539921 h 1380861"/>
                  <a:gd name="connsiteX36" fmla="*/ 38460 w 1388088"/>
                  <a:gd name="connsiteY36" fmla="*/ 79101 h 1380861"/>
                  <a:gd name="connsiteX37" fmla="*/ 91896 w 1388088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81485 w 1387374"/>
                  <a:gd name="connsiteY12" fmla="*/ 544874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56590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81485 w 1387374"/>
                  <a:gd name="connsiteY12" fmla="*/ 544874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56590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56590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5933 w 1387374"/>
                  <a:gd name="connsiteY16" fmla="*/ 83757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3552 w 1387374"/>
                  <a:gd name="connsiteY16" fmla="*/ 830434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3552 w 1387374"/>
                  <a:gd name="connsiteY16" fmla="*/ 830434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3552 w 1387374"/>
                  <a:gd name="connsiteY16" fmla="*/ 830434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4094"/>
                  <a:gd name="connsiteY0" fmla="*/ 33953 h 1380861"/>
                  <a:gd name="connsiteX1" fmla="*/ 388599 w 1384094"/>
                  <a:gd name="connsiteY1" fmla="*/ 806 h 1380861"/>
                  <a:gd name="connsiteX2" fmla="*/ 602912 w 1384094"/>
                  <a:gd name="connsiteY2" fmla="*/ 20237 h 1380861"/>
                  <a:gd name="connsiteX3" fmla="*/ 617580 w 1384094"/>
                  <a:gd name="connsiteY3" fmla="*/ 104343 h 1380861"/>
                  <a:gd name="connsiteX4" fmla="*/ 567765 w 1384094"/>
                  <a:gd name="connsiteY4" fmla="*/ 254171 h 1380861"/>
                  <a:gd name="connsiteX5" fmla="*/ 693685 w 1384094"/>
                  <a:gd name="connsiteY5" fmla="*/ 379996 h 1380861"/>
                  <a:gd name="connsiteX6" fmla="*/ 822558 w 1384094"/>
                  <a:gd name="connsiteY6" fmla="*/ 292271 h 1380861"/>
                  <a:gd name="connsiteX7" fmla="*/ 779410 w 1384094"/>
                  <a:gd name="connsiteY7" fmla="*/ 112915 h 1380861"/>
                  <a:gd name="connsiteX8" fmla="*/ 795317 w 1384094"/>
                  <a:gd name="connsiteY8" fmla="*/ 25476 h 1380861"/>
                  <a:gd name="connsiteX9" fmla="*/ 1008296 w 1384094"/>
                  <a:gd name="connsiteY9" fmla="*/ 1377 h 1380861"/>
                  <a:gd name="connsiteX10" fmla="*/ 1274996 w 1384094"/>
                  <a:gd name="connsiteY10" fmla="*/ 30333 h 1380861"/>
                  <a:gd name="connsiteX11" fmla="*/ 1358340 w 1384094"/>
                  <a:gd name="connsiteY11" fmla="*/ 99390 h 1380861"/>
                  <a:gd name="connsiteX12" fmla="*/ 1376723 w 1384094"/>
                  <a:gd name="connsiteY12" fmla="*/ 547255 h 1380861"/>
                  <a:gd name="connsiteX13" fmla="*/ 1301190 w 1384094"/>
                  <a:gd name="connsiteY13" fmla="*/ 611358 h 1380861"/>
                  <a:gd name="connsiteX14" fmla="*/ 1149361 w 1384094"/>
                  <a:gd name="connsiteY14" fmla="*/ 539922 h 1380861"/>
                  <a:gd name="connsiteX15" fmla="*/ 1005343 w 1384094"/>
                  <a:gd name="connsiteY15" fmla="*/ 686225 h 1380861"/>
                  <a:gd name="connsiteX16" fmla="*/ 1153552 w 1384094"/>
                  <a:gd name="connsiteY16" fmla="*/ 830434 h 1380861"/>
                  <a:gd name="connsiteX17" fmla="*/ 1298809 w 1384094"/>
                  <a:gd name="connsiteY17" fmla="*/ 775665 h 1380861"/>
                  <a:gd name="connsiteX18" fmla="*/ 1379771 w 1384094"/>
                  <a:gd name="connsiteY18" fmla="*/ 797096 h 1380861"/>
                  <a:gd name="connsiteX19" fmla="*/ 1367865 w 1384094"/>
                  <a:gd name="connsiteY19" fmla="*/ 1268583 h 1380861"/>
                  <a:gd name="connsiteX20" fmla="*/ 1274996 w 1384094"/>
                  <a:gd name="connsiteY20" fmla="*/ 1359071 h 1380861"/>
                  <a:gd name="connsiteX21" fmla="*/ 877899 w 1384094"/>
                  <a:gd name="connsiteY21" fmla="*/ 1379359 h 1380861"/>
                  <a:gd name="connsiteX22" fmla="*/ 774933 w 1384094"/>
                  <a:gd name="connsiteY22" fmla="*/ 1280490 h 1380861"/>
                  <a:gd name="connsiteX23" fmla="*/ 817225 w 1384094"/>
                  <a:gd name="connsiteY23" fmla="*/ 1086370 h 1380861"/>
                  <a:gd name="connsiteX24" fmla="*/ 693780 w 1384094"/>
                  <a:gd name="connsiteY24" fmla="*/ 1008170 h 1380861"/>
                  <a:gd name="connsiteX25" fmla="*/ 570146 w 1384094"/>
                  <a:gd name="connsiteY25" fmla="*/ 1130376 h 1380861"/>
                  <a:gd name="connsiteX26" fmla="*/ 617771 w 1384094"/>
                  <a:gd name="connsiteY26" fmla="*/ 1287538 h 1380861"/>
                  <a:gd name="connsiteX27" fmla="*/ 548715 w 1384094"/>
                  <a:gd name="connsiteY27" fmla="*/ 1378026 h 1380861"/>
                  <a:gd name="connsiteX28" fmla="*/ 134472 w 1384094"/>
                  <a:gd name="connsiteY28" fmla="*/ 1361452 h 1380861"/>
                  <a:gd name="connsiteX29" fmla="*/ 29983 w 1384094"/>
                  <a:gd name="connsiteY29" fmla="*/ 1257725 h 1380861"/>
                  <a:gd name="connsiteX30" fmla="*/ 3408 w 1384094"/>
                  <a:gd name="connsiteY30" fmla="*/ 849388 h 1380861"/>
                  <a:gd name="connsiteX31" fmla="*/ 113517 w 1384094"/>
                  <a:gd name="connsiteY31" fmla="*/ 771950 h 1380861"/>
                  <a:gd name="connsiteX32" fmla="*/ 383932 w 1384094"/>
                  <a:gd name="connsiteY32" fmla="*/ 696417 h 1380861"/>
                  <a:gd name="connsiteX33" fmla="*/ 236771 w 1384094"/>
                  <a:gd name="connsiteY33" fmla="*/ 568496 h 1380861"/>
                  <a:gd name="connsiteX34" fmla="*/ 99230 w 1384094"/>
                  <a:gd name="connsiteY34" fmla="*/ 616692 h 1380861"/>
                  <a:gd name="connsiteX35" fmla="*/ 11695 w 1384094"/>
                  <a:gd name="connsiteY35" fmla="*/ 539921 h 1380861"/>
                  <a:gd name="connsiteX36" fmla="*/ 38460 w 1384094"/>
                  <a:gd name="connsiteY36" fmla="*/ 79101 h 1380861"/>
                  <a:gd name="connsiteX37" fmla="*/ 91896 w 1384094"/>
                  <a:gd name="connsiteY37" fmla="*/ 33953 h 1380861"/>
                  <a:gd name="connsiteX0" fmla="*/ 91896 w 1384094"/>
                  <a:gd name="connsiteY0" fmla="*/ 33953 h 1380861"/>
                  <a:gd name="connsiteX1" fmla="*/ 388599 w 1384094"/>
                  <a:gd name="connsiteY1" fmla="*/ 806 h 1380861"/>
                  <a:gd name="connsiteX2" fmla="*/ 602912 w 1384094"/>
                  <a:gd name="connsiteY2" fmla="*/ 20237 h 1380861"/>
                  <a:gd name="connsiteX3" fmla="*/ 617580 w 1384094"/>
                  <a:gd name="connsiteY3" fmla="*/ 104343 h 1380861"/>
                  <a:gd name="connsiteX4" fmla="*/ 567765 w 1384094"/>
                  <a:gd name="connsiteY4" fmla="*/ 254171 h 1380861"/>
                  <a:gd name="connsiteX5" fmla="*/ 693685 w 1384094"/>
                  <a:gd name="connsiteY5" fmla="*/ 379996 h 1380861"/>
                  <a:gd name="connsiteX6" fmla="*/ 822558 w 1384094"/>
                  <a:gd name="connsiteY6" fmla="*/ 292271 h 1380861"/>
                  <a:gd name="connsiteX7" fmla="*/ 779410 w 1384094"/>
                  <a:gd name="connsiteY7" fmla="*/ 112915 h 1380861"/>
                  <a:gd name="connsiteX8" fmla="*/ 795317 w 1384094"/>
                  <a:gd name="connsiteY8" fmla="*/ 25476 h 1380861"/>
                  <a:gd name="connsiteX9" fmla="*/ 1008296 w 1384094"/>
                  <a:gd name="connsiteY9" fmla="*/ 1377 h 1380861"/>
                  <a:gd name="connsiteX10" fmla="*/ 1274996 w 1384094"/>
                  <a:gd name="connsiteY10" fmla="*/ 30333 h 1380861"/>
                  <a:gd name="connsiteX11" fmla="*/ 1358340 w 1384094"/>
                  <a:gd name="connsiteY11" fmla="*/ 99390 h 1380861"/>
                  <a:gd name="connsiteX12" fmla="*/ 1376723 w 1384094"/>
                  <a:gd name="connsiteY12" fmla="*/ 547255 h 1380861"/>
                  <a:gd name="connsiteX13" fmla="*/ 1301190 w 1384094"/>
                  <a:gd name="connsiteY13" fmla="*/ 611358 h 1380861"/>
                  <a:gd name="connsiteX14" fmla="*/ 1149361 w 1384094"/>
                  <a:gd name="connsiteY14" fmla="*/ 539922 h 1380861"/>
                  <a:gd name="connsiteX15" fmla="*/ 1005343 w 1384094"/>
                  <a:gd name="connsiteY15" fmla="*/ 686225 h 1380861"/>
                  <a:gd name="connsiteX16" fmla="*/ 1153552 w 1384094"/>
                  <a:gd name="connsiteY16" fmla="*/ 830434 h 1380861"/>
                  <a:gd name="connsiteX17" fmla="*/ 1298809 w 1384094"/>
                  <a:gd name="connsiteY17" fmla="*/ 775665 h 1380861"/>
                  <a:gd name="connsiteX18" fmla="*/ 1379771 w 1384094"/>
                  <a:gd name="connsiteY18" fmla="*/ 797096 h 1380861"/>
                  <a:gd name="connsiteX19" fmla="*/ 1367865 w 1384094"/>
                  <a:gd name="connsiteY19" fmla="*/ 1268583 h 1380861"/>
                  <a:gd name="connsiteX20" fmla="*/ 1274996 w 1384094"/>
                  <a:gd name="connsiteY20" fmla="*/ 1359071 h 1380861"/>
                  <a:gd name="connsiteX21" fmla="*/ 877899 w 1384094"/>
                  <a:gd name="connsiteY21" fmla="*/ 1379359 h 1380861"/>
                  <a:gd name="connsiteX22" fmla="*/ 774933 w 1384094"/>
                  <a:gd name="connsiteY22" fmla="*/ 1280490 h 1380861"/>
                  <a:gd name="connsiteX23" fmla="*/ 817225 w 1384094"/>
                  <a:gd name="connsiteY23" fmla="*/ 1086370 h 1380861"/>
                  <a:gd name="connsiteX24" fmla="*/ 693780 w 1384094"/>
                  <a:gd name="connsiteY24" fmla="*/ 1008170 h 1380861"/>
                  <a:gd name="connsiteX25" fmla="*/ 570146 w 1384094"/>
                  <a:gd name="connsiteY25" fmla="*/ 1130376 h 1380861"/>
                  <a:gd name="connsiteX26" fmla="*/ 617771 w 1384094"/>
                  <a:gd name="connsiteY26" fmla="*/ 1287538 h 1380861"/>
                  <a:gd name="connsiteX27" fmla="*/ 548715 w 1384094"/>
                  <a:gd name="connsiteY27" fmla="*/ 1378026 h 1380861"/>
                  <a:gd name="connsiteX28" fmla="*/ 134472 w 1384094"/>
                  <a:gd name="connsiteY28" fmla="*/ 1361452 h 1380861"/>
                  <a:gd name="connsiteX29" fmla="*/ 29983 w 1384094"/>
                  <a:gd name="connsiteY29" fmla="*/ 1257725 h 1380861"/>
                  <a:gd name="connsiteX30" fmla="*/ 3408 w 1384094"/>
                  <a:gd name="connsiteY30" fmla="*/ 849388 h 1380861"/>
                  <a:gd name="connsiteX31" fmla="*/ 113517 w 1384094"/>
                  <a:gd name="connsiteY31" fmla="*/ 771950 h 1380861"/>
                  <a:gd name="connsiteX32" fmla="*/ 383932 w 1384094"/>
                  <a:gd name="connsiteY32" fmla="*/ 696417 h 1380861"/>
                  <a:gd name="connsiteX33" fmla="*/ 236771 w 1384094"/>
                  <a:gd name="connsiteY33" fmla="*/ 568496 h 1380861"/>
                  <a:gd name="connsiteX34" fmla="*/ 99230 w 1384094"/>
                  <a:gd name="connsiteY34" fmla="*/ 616692 h 1380861"/>
                  <a:gd name="connsiteX35" fmla="*/ 11695 w 1384094"/>
                  <a:gd name="connsiteY35" fmla="*/ 539921 h 1380861"/>
                  <a:gd name="connsiteX36" fmla="*/ 38460 w 1384094"/>
                  <a:gd name="connsiteY36" fmla="*/ 79101 h 1380861"/>
                  <a:gd name="connsiteX37" fmla="*/ 91896 w 1384094"/>
                  <a:gd name="connsiteY37" fmla="*/ 33953 h 1380861"/>
                  <a:gd name="connsiteX0" fmla="*/ 91896 w 1384094"/>
                  <a:gd name="connsiteY0" fmla="*/ 33953 h 1380861"/>
                  <a:gd name="connsiteX1" fmla="*/ 388599 w 1384094"/>
                  <a:gd name="connsiteY1" fmla="*/ 806 h 1380861"/>
                  <a:gd name="connsiteX2" fmla="*/ 602912 w 1384094"/>
                  <a:gd name="connsiteY2" fmla="*/ 20237 h 1380861"/>
                  <a:gd name="connsiteX3" fmla="*/ 617580 w 1384094"/>
                  <a:gd name="connsiteY3" fmla="*/ 104343 h 1380861"/>
                  <a:gd name="connsiteX4" fmla="*/ 567765 w 1384094"/>
                  <a:gd name="connsiteY4" fmla="*/ 254171 h 1380861"/>
                  <a:gd name="connsiteX5" fmla="*/ 693685 w 1384094"/>
                  <a:gd name="connsiteY5" fmla="*/ 379996 h 1380861"/>
                  <a:gd name="connsiteX6" fmla="*/ 822558 w 1384094"/>
                  <a:gd name="connsiteY6" fmla="*/ 292271 h 1380861"/>
                  <a:gd name="connsiteX7" fmla="*/ 779410 w 1384094"/>
                  <a:gd name="connsiteY7" fmla="*/ 112915 h 1380861"/>
                  <a:gd name="connsiteX8" fmla="*/ 795317 w 1384094"/>
                  <a:gd name="connsiteY8" fmla="*/ 25476 h 1380861"/>
                  <a:gd name="connsiteX9" fmla="*/ 1008296 w 1384094"/>
                  <a:gd name="connsiteY9" fmla="*/ 1377 h 1380861"/>
                  <a:gd name="connsiteX10" fmla="*/ 1274996 w 1384094"/>
                  <a:gd name="connsiteY10" fmla="*/ 30333 h 1380861"/>
                  <a:gd name="connsiteX11" fmla="*/ 1358340 w 1384094"/>
                  <a:gd name="connsiteY11" fmla="*/ 99390 h 1380861"/>
                  <a:gd name="connsiteX12" fmla="*/ 1376723 w 1384094"/>
                  <a:gd name="connsiteY12" fmla="*/ 547255 h 1380861"/>
                  <a:gd name="connsiteX13" fmla="*/ 1301190 w 1384094"/>
                  <a:gd name="connsiteY13" fmla="*/ 611358 h 1380861"/>
                  <a:gd name="connsiteX14" fmla="*/ 1149361 w 1384094"/>
                  <a:gd name="connsiteY14" fmla="*/ 539922 h 1380861"/>
                  <a:gd name="connsiteX15" fmla="*/ 1005343 w 1384094"/>
                  <a:gd name="connsiteY15" fmla="*/ 686225 h 1380861"/>
                  <a:gd name="connsiteX16" fmla="*/ 1153552 w 1384094"/>
                  <a:gd name="connsiteY16" fmla="*/ 830434 h 1380861"/>
                  <a:gd name="connsiteX17" fmla="*/ 1298809 w 1384094"/>
                  <a:gd name="connsiteY17" fmla="*/ 775665 h 1380861"/>
                  <a:gd name="connsiteX18" fmla="*/ 1379771 w 1384094"/>
                  <a:gd name="connsiteY18" fmla="*/ 797096 h 1380861"/>
                  <a:gd name="connsiteX19" fmla="*/ 1367865 w 1384094"/>
                  <a:gd name="connsiteY19" fmla="*/ 1268583 h 1380861"/>
                  <a:gd name="connsiteX20" fmla="*/ 1274996 w 1384094"/>
                  <a:gd name="connsiteY20" fmla="*/ 1359071 h 1380861"/>
                  <a:gd name="connsiteX21" fmla="*/ 877899 w 1384094"/>
                  <a:gd name="connsiteY21" fmla="*/ 1379359 h 1380861"/>
                  <a:gd name="connsiteX22" fmla="*/ 774933 w 1384094"/>
                  <a:gd name="connsiteY22" fmla="*/ 1280490 h 1380861"/>
                  <a:gd name="connsiteX23" fmla="*/ 817225 w 1384094"/>
                  <a:gd name="connsiteY23" fmla="*/ 1086370 h 1380861"/>
                  <a:gd name="connsiteX24" fmla="*/ 693780 w 1384094"/>
                  <a:gd name="connsiteY24" fmla="*/ 1008170 h 1380861"/>
                  <a:gd name="connsiteX25" fmla="*/ 570146 w 1384094"/>
                  <a:gd name="connsiteY25" fmla="*/ 1130376 h 1380861"/>
                  <a:gd name="connsiteX26" fmla="*/ 617771 w 1384094"/>
                  <a:gd name="connsiteY26" fmla="*/ 1287538 h 1380861"/>
                  <a:gd name="connsiteX27" fmla="*/ 548715 w 1384094"/>
                  <a:gd name="connsiteY27" fmla="*/ 1378026 h 1380861"/>
                  <a:gd name="connsiteX28" fmla="*/ 134472 w 1384094"/>
                  <a:gd name="connsiteY28" fmla="*/ 1361452 h 1380861"/>
                  <a:gd name="connsiteX29" fmla="*/ 29983 w 1384094"/>
                  <a:gd name="connsiteY29" fmla="*/ 1257725 h 1380861"/>
                  <a:gd name="connsiteX30" fmla="*/ 3408 w 1384094"/>
                  <a:gd name="connsiteY30" fmla="*/ 849388 h 1380861"/>
                  <a:gd name="connsiteX31" fmla="*/ 113517 w 1384094"/>
                  <a:gd name="connsiteY31" fmla="*/ 771950 h 1380861"/>
                  <a:gd name="connsiteX32" fmla="*/ 383932 w 1384094"/>
                  <a:gd name="connsiteY32" fmla="*/ 696417 h 1380861"/>
                  <a:gd name="connsiteX33" fmla="*/ 236771 w 1384094"/>
                  <a:gd name="connsiteY33" fmla="*/ 568496 h 1380861"/>
                  <a:gd name="connsiteX34" fmla="*/ 99230 w 1384094"/>
                  <a:gd name="connsiteY34" fmla="*/ 616692 h 1380861"/>
                  <a:gd name="connsiteX35" fmla="*/ 11695 w 1384094"/>
                  <a:gd name="connsiteY35" fmla="*/ 539921 h 1380861"/>
                  <a:gd name="connsiteX36" fmla="*/ 38460 w 1384094"/>
                  <a:gd name="connsiteY36" fmla="*/ 79101 h 1380861"/>
                  <a:gd name="connsiteX37" fmla="*/ 91896 w 1384094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3101"/>
                  <a:gd name="connsiteX1" fmla="*/ 388599 w 1381226"/>
                  <a:gd name="connsiteY1" fmla="*/ 806 h 1383101"/>
                  <a:gd name="connsiteX2" fmla="*/ 602912 w 1381226"/>
                  <a:gd name="connsiteY2" fmla="*/ 20237 h 1383101"/>
                  <a:gd name="connsiteX3" fmla="*/ 617580 w 1381226"/>
                  <a:gd name="connsiteY3" fmla="*/ 104343 h 1383101"/>
                  <a:gd name="connsiteX4" fmla="*/ 567765 w 1381226"/>
                  <a:gd name="connsiteY4" fmla="*/ 254171 h 1383101"/>
                  <a:gd name="connsiteX5" fmla="*/ 693685 w 1381226"/>
                  <a:gd name="connsiteY5" fmla="*/ 379996 h 1383101"/>
                  <a:gd name="connsiteX6" fmla="*/ 822558 w 1381226"/>
                  <a:gd name="connsiteY6" fmla="*/ 292271 h 1383101"/>
                  <a:gd name="connsiteX7" fmla="*/ 779410 w 1381226"/>
                  <a:gd name="connsiteY7" fmla="*/ 112915 h 1383101"/>
                  <a:gd name="connsiteX8" fmla="*/ 795317 w 1381226"/>
                  <a:gd name="connsiteY8" fmla="*/ 25476 h 1383101"/>
                  <a:gd name="connsiteX9" fmla="*/ 1008296 w 1381226"/>
                  <a:gd name="connsiteY9" fmla="*/ 1377 h 1383101"/>
                  <a:gd name="connsiteX10" fmla="*/ 1274996 w 1381226"/>
                  <a:gd name="connsiteY10" fmla="*/ 30333 h 1383101"/>
                  <a:gd name="connsiteX11" fmla="*/ 1358340 w 1381226"/>
                  <a:gd name="connsiteY11" fmla="*/ 99390 h 1383101"/>
                  <a:gd name="connsiteX12" fmla="*/ 1376723 w 1381226"/>
                  <a:gd name="connsiteY12" fmla="*/ 547255 h 1383101"/>
                  <a:gd name="connsiteX13" fmla="*/ 1301190 w 1381226"/>
                  <a:gd name="connsiteY13" fmla="*/ 611358 h 1383101"/>
                  <a:gd name="connsiteX14" fmla="*/ 1149361 w 1381226"/>
                  <a:gd name="connsiteY14" fmla="*/ 539922 h 1383101"/>
                  <a:gd name="connsiteX15" fmla="*/ 1002962 w 1381226"/>
                  <a:gd name="connsiteY15" fmla="*/ 688607 h 1383101"/>
                  <a:gd name="connsiteX16" fmla="*/ 1153552 w 1381226"/>
                  <a:gd name="connsiteY16" fmla="*/ 830434 h 1383101"/>
                  <a:gd name="connsiteX17" fmla="*/ 1298809 w 1381226"/>
                  <a:gd name="connsiteY17" fmla="*/ 775665 h 1383101"/>
                  <a:gd name="connsiteX18" fmla="*/ 1367865 w 1381226"/>
                  <a:gd name="connsiteY18" fmla="*/ 809002 h 1383101"/>
                  <a:gd name="connsiteX19" fmla="*/ 1353577 w 1381226"/>
                  <a:gd name="connsiteY19" fmla="*/ 1254295 h 1383101"/>
                  <a:gd name="connsiteX20" fmla="*/ 1279759 w 1381226"/>
                  <a:gd name="connsiteY20" fmla="*/ 1351927 h 1383101"/>
                  <a:gd name="connsiteX21" fmla="*/ 877899 w 1381226"/>
                  <a:gd name="connsiteY21" fmla="*/ 1379359 h 1383101"/>
                  <a:gd name="connsiteX22" fmla="*/ 774933 w 1381226"/>
                  <a:gd name="connsiteY22" fmla="*/ 1280490 h 1383101"/>
                  <a:gd name="connsiteX23" fmla="*/ 817225 w 1381226"/>
                  <a:gd name="connsiteY23" fmla="*/ 1086370 h 1383101"/>
                  <a:gd name="connsiteX24" fmla="*/ 693780 w 1381226"/>
                  <a:gd name="connsiteY24" fmla="*/ 1008170 h 1383101"/>
                  <a:gd name="connsiteX25" fmla="*/ 570146 w 1381226"/>
                  <a:gd name="connsiteY25" fmla="*/ 1130376 h 1383101"/>
                  <a:gd name="connsiteX26" fmla="*/ 617771 w 1381226"/>
                  <a:gd name="connsiteY26" fmla="*/ 1287538 h 1383101"/>
                  <a:gd name="connsiteX27" fmla="*/ 548715 w 1381226"/>
                  <a:gd name="connsiteY27" fmla="*/ 1378026 h 1383101"/>
                  <a:gd name="connsiteX28" fmla="*/ 134472 w 1381226"/>
                  <a:gd name="connsiteY28" fmla="*/ 1361452 h 1383101"/>
                  <a:gd name="connsiteX29" fmla="*/ 29983 w 1381226"/>
                  <a:gd name="connsiteY29" fmla="*/ 1257725 h 1383101"/>
                  <a:gd name="connsiteX30" fmla="*/ 3408 w 1381226"/>
                  <a:gd name="connsiteY30" fmla="*/ 849388 h 1383101"/>
                  <a:gd name="connsiteX31" fmla="*/ 113517 w 1381226"/>
                  <a:gd name="connsiteY31" fmla="*/ 771950 h 1383101"/>
                  <a:gd name="connsiteX32" fmla="*/ 383932 w 1381226"/>
                  <a:gd name="connsiteY32" fmla="*/ 696417 h 1383101"/>
                  <a:gd name="connsiteX33" fmla="*/ 236771 w 1381226"/>
                  <a:gd name="connsiteY33" fmla="*/ 568496 h 1383101"/>
                  <a:gd name="connsiteX34" fmla="*/ 99230 w 1381226"/>
                  <a:gd name="connsiteY34" fmla="*/ 616692 h 1383101"/>
                  <a:gd name="connsiteX35" fmla="*/ 11695 w 1381226"/>
                  <a:gd name="connsiteY35" fmla="*/ 539921 h 1383101"/>
                  <a:gd name="connsiteX36" fmla="*/ 38460 w 1381226"/>
                  <a:gd name="connsiteY36" fmla="*/ 79101 h 1383101"/>
                  <a:gd name="connsiteX37" fmla="*/ 91896 w 1381226"/>
                  <a:gd name="connsiteY37" fmla="*/ 33953 h 1383101"/>
                  <a:gd name="connsiteX0" fmla="*/ 91896 w 1381226"/>
                  <a:gd name="connsiteY0" fmla="*/ 33953 h 1383101"/>
                  <a:gd name="connsiteX1" fmla="*/ 388599 w 1381226"/>
                  <a:gd name="connsiteY1" fmla="*/ 806 h 1383101"/>
                  <a:gd name="connsiteX2" fmla="*/ 602912 w 1381226"/>
                  <a:gd name="connsiteY2" fmla="*/ 20237 h 1383101"/>
                  <a:gd name="connsiteX3" fmla="*/ 617580 w 1381226"/>
                  <a:gd name="connsiteY3" fmla="*/ 104343 h 1383101"/>
                  <a:gd name="connsiteX4" fmla="*/ 567765 w 1381226"/>
                  <a:gd name="connsiteY4" fmla="*/ 254171 h 1383101"/>
                  <a:gd name="connsiteX5" fmla="*/ 693685 w 1381226"/>
                  <a:gd name="connsiteY5" fmla="*/ 379996 h 1383101"/>
                  <a:gd name="connsiteX6" fmla="*/ 822558 w 1381226"/>
                  <a:gd name="connsiteY6" fmla="*/ 292271 h 1383101"/>
                  <a:gd name="connsiteX7" fmla="*/ 779410 w 1381226"/>
                  <a:gd name="connsiteY7" fmla="*/ 112915 h 1383101"/>
                  <a:gd name="connsiteX8" fmla="*/ 795317 w 1381226"/>
                  <a:gd name="connsiteY8" fmla="*/ 25476 h 1383101"/>
                  <a:gd name="connsiteX9" fmla="*/ 1008296 w 1381226"/>
                  <a:gd name="connsiteY9" fmla="*/ 1377 h 1383101"/>
                  <a:gd name="connsiteX10" fmla="*/ 1274996 w 1381226"/>
                  <a:gd name="connsiteY10" fmla="*/ 30333 h 1383101"/>
                  <a:gd name="connsiteX11" fmla="*/ 1358340 w 1381226"/>
                  <a:gd name="connsiteY11" fmla="*/ 99390 h 1383101"/>
                  <a:gd name="connsiteX12" fmla="*/ 1376723 w 1381226"/>
                  <a:gd name="connsiteY12" fmla="*/ 547255 h 1383101"/>
                  <a:gd name="connsiteX13" fmla="*/ 1301190 w 1381226"/>
                  <a:gd name="connsiteY13" fmla="*/ 611358 h 1383101"/>
                  <a:gd name="connsiteX14" fmla="*/ 1149361 w 1381226"/>
                  <a:gd name="connsiteY14" fmla="*/ 539922 h 1383101"/>
                  <a:gd name="connsiteX15" fmla="*/ 1002962 w 1381226"/>
                  <a:gd name="connsiteY15" fmla="*/ 688607 h 1383101"/>
                  <a:gd name="connsiteX16" fmla="*/ 1153552 w 1381226"/>
                  <a:gd name="connsiteY16" fmla="*/ 830434 h 1383101"/>
                  <a:gd name="connsiteX17" fmla="*/ 1298809 w 1381226"/>
                  <a:gd name="connsiteY17" fmla="*/ 775665 h 1383101"/>
                  <a:gd name="connsiteX18" fmla="*/ 1367865 w 1381226"/>
                  <a:gd name="connsiteY18" fmla="*/ 809002 h 1383101"/>
                  <a:gd name="connsiteX19" fmla="*/ 1353577 w 1381226"/>
                  <a:gd name="connsiteY19" fmla="*/ 1254295 h 1383101"/>
                  <a:gd name="connsiteX20" fmla="*/ 1279759 w 1381226"/>
                  <a:gd name="connsiteY20" fmla="*/ 1351927 h 1383101"/>
                  <a:gd name="connsiteX21" fmla="*/ 877899 w 1381226"/>
                  <a:gd name="connsiteY21" fmla="*/ 1379359 h 1383101"/>
                  <a:gd name="connsiteX22" fmla="*/ 774933 w 1381226"/>
                  <a:gd name="connsiteY22" fmla="*/ 1280490 h 1383101"/>
                  <a:gd name="connsiteX23" fmla="*/ 817225 w 1381226"/>
                  <a:gd name="connsiteY23" fmla="*/ 1086370 h 1383101"/>
                  <a:gd name="connsiteX24" fmla="*/ 693780 w 1381226"/>
                  <a:gd name="connsiteY24" fmla="*/ 1008170 h 1383101"/>
                  <a:gd name="connsiteX25" fmla="*/ 570146 w 1381226"/>
                  <a:gd name="connsiteY25" fmla="*/ 1130376 h 1383101"/>
                  <a:gd name="connsiteX26" fmla="*/ 617771 w 1381226"/>
                  <a:gd name="connsiteY26" fmla="*/ 1287538 h 1383101"/>
                  <a:gd name="connsiteX27" fmla="*/ 548715 w 1381226"/>
                  <a:gd name="connsiteY27" fmla="*/ 1378026 h 1383101"/>
                  <a:gd name="connsiteX28" fmla="*/ 134472 w 1381226"/>
                  <a:gd name="connsiteY28" fmla="*/ 1361452 h 1383101"/>
                  <a:gd name="connsiteX29" fmla="*/ 29983 w 1381226"/>
                  <a:gd name="connsiteY29" fmla="*/ 1257725 h 1383101"/>
                  <a:gd name="connsiteX30" fmla="*/ 3408 w 1381226"/>
                  <a:gd name="connsiteY30" fmla="*/ 849388 h 1383101"/>
                  <a:gd name="connsiteX31" fmla="*/ 113517 w 1381226"/>
                  <a:gd name="connsiteY31" fmla="*/ 771950 h 1383101"/>
                  <a:gd name="connsiteX32" fmla="*/ 383932 w 1381226"/>
                  <a:gd name="connsiteY32" fmla="*/ 696417 h 1383101"/>
                  <a:gd name="connsiteX33" fmla="*/ 236771 w 1381226"/>
                  <a:gd name="connsiteY33" fmla="*/ 568496 h 1383101"/>
                  <a:gd name="connsiteX34" fmla="*/ 99230 w 1381226"/>
                  <a:gd name="connsiteY34" fmla="*/ 616692 h 1383101"/>
                  <a:gd name="connsiteX35" fmla="*/ 11695 w 1381226"/>
                  <a:gd name="connsiteY35" fmla="*/ 539921 h 1383101"/>
                  <a:gd name="connsiteX36" fmla="*/ 38460 w 1381226"/>
                  <a:gd name="connsiteY36" fmla="*/ 79101 h 1383101"/>
                  <a:gd name="connsiteX37" fmla="*/ 91896 w 1381226"/>
                  <a:gd name="connsiteY37" fmla="*/ 33953 h 1383101"/>
                  <a:gd name="connsiteX0" fmla="*/ 91284 w 1380614"/>
                  <a:gd name="connsiteY0" fmla="*/ 33953 h 1383101"/>
                  <a:gd name="connsiteX1" fmla="*/ 387987 w 1380614"/>
                  <a:gd name="connsiteY1" fmla="*/ 806 h 1383101"/>
                  <a:gd name="connsiteX2" fmla="*/ 602300 w 1380614"/>
                  <a:gd name="connsiteY2" fmla="*/ 20237 h 1383101"/>
                  <a:gd name="connsiteX3" fmla="*/ 616968 w 1380614"/>
                  <a:gd name="connsiteY3" fmla="*/ 104343 h 1383101"/>
                  <a:gd name="connsiteX4" fmla="*/ 567153 w 1380614"/>
                  <a:gd name="connsiteY4" fmla="*/ 254171 h 1383101"/>
                  <a:gd name="connsiteX5" fmla="*/ 693073 w 1380614"/>
                  <a:gd name="connsiteY5" fmla="*/ 379996 h 1383101"/>
                  <a:gd name="connsiteX6" fmla="*/ 821946 w 1380614"/>
                  <a:gd name="connsiteY6" fmla="*/ 292271 h 1383101"/>
                  <a:gd name="connsiteX7" fmla="*/ 778798 w 1380614"/>
                  <a:gd name="connsiteY7" fmla="*/ 112915 h 1383101"/>
                  <a:gd name="connsiteX8" fmla="*/ 794705 w 1380614"/>
                  <a:gd name="connsiteY8" fmla="*/ 25476 h 1383101"/>
                  <a:gd name="connsiteX9" fmla="*/ 1007684 w 1380614"/>
                  <a:gd name="connsiteY9" fmla="*/ 1377 h 1383101"/>
                  <a:gd name="connsiteX10" fmla="*/ 1274384 w 1380614"/>
                  <a:gd name="connsiteY10" fmla="*/ 30333 h 1383101"/>
                  <a:gd name="connsiteX11" fmla="*/ 1357728 w 1380614"/>
                  <a:gd name="connsiteY11" fmla="*/ 99390 h 1383101"/>
                  <a:gd name="connsiteX12" fmla="*/ 1376111 w 1380614"/>
                  <a:gd name="connsiteY12" fmla="*/ 547255 h 1383101"/>
                  <a:gd name="connsiteX13" fmla="*/ 1300578 w 1380614"/>
                  <a:gd name="connsiteY13" fmla="*/ 611358 h 1383101"/>
                  <a:gd name="connsiteX14" fmla="*/ 1148749 w 1380614"/>
                  <a:gd name="connsiteY14" fmla="*/ 539922 h 1383101"/>
                  <a:gd name="connsiteX15" fmla="*/ 1002350 w 1380614"/>
                  <a:gd name="connsiteY15" fmla="*/ 688607 h 1383101"/>
                  <a:gd name="connsiteX16" fmla="*/ 1152940 w 1380614"/>
                  <a:gd name="connsiteY16" fmla="*/ 830434 h 1383101"/>
                  <a:gd name="connsiteX17" fmla="*/ 1298197 w 1380614"/>
                  <a:gd name="connsiteY17" fmla="*/ 775665 h 1383101"/>
                  <a:gd name="connsiteX18" fmla="*/ 1367253 w 1380614"/>
                  <a:gd name="connsiteY18" fmla="*/ 809002 h 1383101"/>
                  <a:gd name="connsiteX19" fmla="*/ 1352965 w 1380614"/>
                  <a:gd name="connsiteY19" fmla="*/ 1254295 h 1383101"/>
                  <a:gd name="connsiteX20" fmla="*/ 1279147 w 1380614"/>
                  <a:gd name="connsiteY20" fmla="*/ 1351927 h 1383101"/>
                  <a:gd name="connsiteX21" fmla="*/ 877287 w 1380614"/>
                  <a:gd name="connsiteY21" fmla="*/ 1379359 h 1383101"/>
                  <a:gd name="connsiteX22" fmla="*/ 774321 w 1380614"/>
                  <a:gd name="connsiteY22" fmla="*/ 1280490 h 1383101"/>
                  <a:gd name="connsiteX23" fmla="*/ 816613 w 1380614"/>
                  <a:gd name="connsiteY23" fmla="*/ 1086370 h 1383101"/>
                  <a:gd name="connsiteX24" fmla="*/ 693168 w 1380614"/>
                  <a:gd name="connsiteY24" fmla="*/ 1008170 h 1383101"/>
                  <a:gd name="connsiteX25" fmla="*/ 569534 w 1380614"/>
                  <a:gd name="connsiteY25" fmla="*/ 1130376 h 1383101"/>
                  <a:gd name="connsiteX26" fmla="*/ 617159 w 1380614"/>
                  <a:gd name="connsiteY26" fmla="*/ 1287538 h 1383101"/>
                  <a:gd name="connsiteX27" fmla="*/ 548103 w 1380614"/>
                  <a:gd name="connsiteY27" fmla="*/ 1378026 h 1383101"/>
                  <a:gd name="connsiteX28" fmla="*/ 133860 w 1380614"/>
                  <a:gd name="connsiteY28" fmla="*/ 1361452 h 1383101"/>
                  <a:gd name="connsiteX29" fmla="*/ 36515 w 1380614"/>
                  <a:gd name="connsiteY29" fmla="*/ 1262488 h 1383101"/>
                  <a:gd name="connsiteX30" fmla="*/ 2796 w 1380614"/>
                  <a:gd name="connsiteY30" fmla="*/ 849388 h 1383101"/>
                  <a:gd name="connsiteX31" fmla="*/ 112905 w 1380614"/>
                  <a:gd name="connsiteY31" fmla="*/ 771950 h 1383101"/>
                  <a:gd name="connsiteX32" fmla="*/ 383320 w 1380614"/>
                  <a:gd name="connsiteY32" fmla="*/ 696417 h 1383101"/>
                  <a:gd name="connsiteX33" fmla="*/ 236159 w 1380614"/>
                  <a:gd name="connsiteY33" fmla="*/ 568496 h 1383101"/>
                  <a:gd name="connsiteX34" fmla="*/ 98618 w 1380614"/>
                  <a:gd name="connsiteY34" fmla="*/ 616692 h 1383101"/>
                  <a:gd name="connsiteX35" fmla="*/ 11083 w 1380614"/>
                  <a:gd name="connsiteY35" fmla="*/ 539921 h 1383101"/>
                  <a:gd name="connsiteX36" fmla="*/ 37848 w 1380614"/>
                  <a:gd name="connsiteY36" fmla="*/ 79101 h 1383101"/>
                  <a:gd name="connsiteX37" fmla="*/ 91284 w 1380614"/>
                  <a:gd name="connsiteY37" fmla="*/ 33953 h 1383101"/>
                  <a:gd name="connsiteX0" fmla="*/ 91635 w 1380965"/>
                  <a:gd name="connsiteY0" fmla="*/ 33953 h 1383101"/>
                  <a:gd name="connsiteX1" fmla="*/ 388338 w 1380965"/>
                  <a:gd name="connsiteY1" fmla="*/ 806 h 1383101"/>
                  <a:gd name="connsiteX2" fmla="*/ 602651 w 1380965"/>
                  <a:gd name="connsiteY2" fmla="*/ 20237 h 1383101"/>
                  <a:gd name="connsiteX3" fmla="*/ 617319 w 1380965"/>
                  <a:gd name="connsiteY3" fmla="*/ 104343 h 1383101"/>
                  <a:gd name="connsiteX4" fmla="*/ 567504 w 1380965"/>
                  <a:gd name="connsiteY4" fmla="*/ 254171 h 1383101"/>
                  <a:gd name="connsiteX5" fmla="*/ 693424 w 1380965"/>
                  <a:gd name="connsiteY5" fmla="*/ 379996 h 1383101"/>
                  <a:gd name="connsiteX6" fmla="*/ 822297 w 1380965"/>
                  <a:gd name="connsiteY6" fmla="*/ 292271 h 1383101"/>
                  <a:gd name="connsiteX7" fmla="*/ 779149 w 1380965"/>
                  <a:gd name="connsiteY7" fmla="*/ 112915 h 1383101"/>
                  <a:gd name="connsiteX8" fmla="*/ 795056 w 1380965"/>
                  <a:gd name="connsiteY8" fmla="*/ 25476 h 1383101"/>
                  <a:gd name="connsiteX9" fmla="*/ 1008035 w 1380965"/>
                  <a:gd name="connsiteY9" fmla="*/ 1377 h 1383101"/>
                  <a:gd name="connsiteX10" fmla="*/ 1274735 w 1380965"/>
                  <a:gd name="connsiteY10" fmla="*/ 30333 h 1383101"/>
                  <a:gd name="connsiteX11" fmla="*/ 1358079 w 1380965"/>
                  <a:gd name="connsiteY11" fmla="*/ 99390 h 1383101"/>
                  <a:gd name="connsiteX12" fmla="*/ 1376462 w 1380965"/>
                  <a:gd name="connsiteY12" fmla="*/ 547255 h 1383101"/>
                  <a:gd name="connsiteX13" fmla="*/ 1300929 w 1380965"/>
                  <a:gd name="connsiteY13" fmla="*/ 611358 h 1383101"/>
                  <a:gd name="connsiteX14" fmla="*/ 1149100 w 1380965"/>
                  <a:gd name="connsiteY14" fmla="*/ 539922 h 1383101"/>
                  <a:gd name="connsiteX15" fmla="*/ 1002701 w 1380965"/>
                  <a:gd name="connsiteY15" fmla="*/ 688607 h 1383101"/>
                  <a:gd name="connsiteX16" fmla="*/ 1153291 w 1380965"/>
                  <a:gd name="connsiteY16" fmla="*/ 830434 h 1383101"/>
                  <a:gd name="connsiteX17" fmla="*/ 1298548 w 1380965"/>
                  <a:gd name="connsiteY17" fmla="*/ 775665 h 1383101"/>
                  <a:gd name="connsiteX18" fmla="*/ 1367604 w 1380965"/>
                  <a:gd name="connsiteY18" fmla="*/ 809002 h 1383101"/>
                  <a:gd name="connsiteX19" fmla="*/ 1353316 w 1380965"/>
                  <a:gd name="connsiteY19" fmla="*/ 1254295 h 1383101"/>
                  <a:gd name="connsiteX20" fmla="*/ 1279498 w 1380965"/>
                  <a:gd name="connsiteY20" fmla="*/ 1351927 h 1383101"/>
                  <a:gd name="connsiteX21" fmla="*/ 877638 w 1380965"/>
                  <a:gd name="connsiteY21" fmla="*/ 1379359 h 1383101"/>
                  <a:gd name="connsiteX22" fmla="*/ 774672 w 1380965"/>
                  <a:gd name="connsiteY22" fmla="*/ 1280490 h 1383101"/>
                  <a:gd name="connsiteX23" fmla="*/ 816964 w 1380965"/>
                  <a:gd name="connsiteY23" fmla="*/ 1086370 h 1383101"/>
                  <a:gd name="connsiteX24" fmla="*/ 693519 w 1380965"/>
                  <a:gd name="connsiteY24" fmla="*/ 1008170 h 1383101"/>
                  <a:gd name="connsiteX25" fmla="*/ 569885 w 1380965"/>
                  <a:gd name="connsiteY25" fmla="*/ 1130376 h 1383101"/>
                  <a:gd name="connsiteX26" fmla="*/ 617510 w 1380965"/>
                  <a:gd name="connsiteY26" fmla="*/ 1287538 h 1383101"/>
                  <a:gd name="connsiteX27" fmla="*/ 548454 w 1380965"/>
                  <a:gd name="connsiteY27" fmla="*/ 1378026 h 1383101"/>
                  <a:gd name="connsiteX28" fmla="*/ 134211 w 1380965"/>
                  <a:gd name="connsiteY28" fmla="*/ 1361452 h 1383101"/>
                  <a:gd name="connsiteX29" fmla="*/ 36866 w 1380965"/>
                  <a:gd name="connsiteY29" fmla="*/ 1262488 h 1383101"/>
                  <a:gd name="connsiteX30" fmla="*/ 3147 w 1380965"/>
                  <a:gd name="connsiteY30" fmla="*/ 849388 h 1383101"/>
                  <a:gd name="connsiteX31" fmla="*/ 113256 w 1380965"/>
                  <a:gd name="connsiteY31" fmla="*/ 771950 h 1383101"/>
                  <a:gd name="connsiteX32" fmla="*/ 383671 w 1380965"/>
                  <a:gd name="connsiteY32" fmla="*/ 696417 h 1383101"/>
                  <a:gd name="connsiteX33" fmla="*/ 236510 w 1380965"/>
                  <a:gd name="connsiteY33" fmla="*/ 568496 h 1383101"/>
                  <a:gd name="connsiteX34" fmla="*/ 98969 w 1380965"/>
                  <a:gd name="connsiteY34" fmla="*/ 616692 h 1383101"/>
                  <a:gd name="connsiteX35" fmla="*/ 11434 w 1380965"/>
                  <a:gd name="connsiteY35" fmla="*/ 539921 h 1383101"/>
                  <a:gd name="connsiteX36" fmla="*/ 38199 w 1380965"/>
                  <a:gd name="connsiteY36" fmla="*/ 79101 h 1383101"/>
                  <a:gd name="connsiteX37" fmla="*/ 91635 w 1380965"/>
                  <a:gd name="connsiteY37" fmla="*/ 33953 h 1383101"/>
                  <a:gd name="connsiteX0" fmla="*/ 91635 w 1380965"/>
                  <a:gd name="connsiteY0" fmla="*/ 33953 h 1383101"/>
                  <a:gd name="connsiteX1" fmla="*/ 388338 w 1380965"/>
                  <a:gd name="connsiteY1" fmla="*/ 806 h 1383101"/>
                  <a:gd name="connsiteX2" fmla="*/ 602651 w 1380965"/>
                  <a:gd name="connsiteY2" fmla="*/ 20237 h 1383101"/>
                  <a:gd name="connsiteX3" fmla="*/ 617319 w 1380965"/>
                  <a:gd name="connsiteY3" fmla="*/ 104343 h 1383101"/>
                  <a:gd name="connsiteX4" fmla="*/ 567504 w 1380965"/>
                  <a:gd name="connsiteY4" fmla="*/ 254171 h 1383101"/>
                  <a:gd name="connsiteX5" fmla="*/ 693424 w 1380965"/>
                  <a:gd name="connsiteY5" fmla="*/ 379996 h 1383101"/>
                  <a:gd name="connsiteX6" fmla="*/ 822297 w 1380965"/>
                  <a:gd name="connsiteY6" fmla="*/ 292271 h 1383101"/>
                  <a:gd name="connsiteX7" fmla="*/ 779149 w 1380965"/>
                  <a:gd name="connsiteY7" fmla="*/ 112915 h 1383101"/>
                  <a:gd name="connsiteX8" fmla="*/ 795056 w 1380965"/>
                  <a:gd name="connsiteY8" fmla="*/ 25476 h 1383101"/>
                  <a:gd name="connsiteX9" fmla="*/ 1008035 w 1380965"/>
                  <a:gd name="connsiteY9" fmla="*/ 1377 h 1383101"/>
                  <a:gd name="connsiteX10" fmla="*/ 1274735 w 1380965"/>
                  <a:gd name="connsiteY10" fmla="*/ 30333 h 1383101"/>
                  <a:gd name="connsiteX11" fmla="*/ 1358079 w 1380965"/>
                  <a:gd name="connsiteY11" fmla="*/ 99390 h 1383101"/>
                  <a:gd name="connsiteX12" fmla="*/ 1376462 w 1380965"/>
                  <a:gd name="connsiteY12" fmla="*/ 547255 h 1383101"/>
                  <a:gd name="connsiteX13" fmla="*/ 1300929 w 1380965"/>
                  <a:gd name="connsiteY13" fmla="*/ 611358 h 1383101"/>
                  <a:gd name="connsiteX14" fmla="*/ 1149100 w 1380965"/>
                  <a:gd name="connsiteY14" fmla="*/ 539922 h 1383101"/>
                  <a:gd name="connsiteX15" fmla="*/ 1002701 w 1380965"/>
                  <a:gd name="connsiteY15" fmla="*/ 688607 h 1383101"/>
                  <a:gd name="connsiteX16" fmla="*/ 1153291 w 1380965"/>
                  <a:gd name="connsiteY16" fmla="*/ 830434 h 1383101"/>
                  <a:gd name="connsiteX17" fmla="*/ 1298548 w 1380965"/>
                  <a:gd name="connsiteY17" fmla="*/ 775665 h 1383101"/>
                  <a:gd name="connsiteX18" fmla="*/ 1367604 w 1380965"/>
                  <a:gd name="connsiteY18" fmla="*/ 809002 h 1383101"/>
                  <a:gd name="connsiteX19" fmla="*/ 1353316 w 1380965"/>
                  <a:gd name="connsiteY19" fmla="*/ 1254295 h 1383101"/>
                  <a:gd name="connsiteX20" fmla="*/ 1279498 w 1380965"/>
                  <a:gd name="connsiteY20" fmla="*/ 1351927 h 1383101"/>
                  <a:gd name="connsiteX21" fmla="*/ 877638 w 1380965"/>
                  <a:gd name="connsiteY21" fmla="*/ 1379359 h 1383101"/>
                  <a:gd name="connsiteX22" fmla="*/ 774672 w 1380965"/>
                  <a:gd name="connsiteY22" fmla="*/ 1280490 h 1383101"/>
                  <a:gd name="connsiteX23" fmla="*/ 816964 w 1380965"/>
                  <a:gd name="connsiteY23" fmla="*/ 1086370 h 1383101"/>
                  <a:gd name="connsiteX24" fmla="*/ 693519 w 1380965"/>
                  <a:gd name="connsiteY24" fmla="*/ 1008170 h 1383101"/>
                  <a:gd name="connsiteX25" fmla="*/ 569885 w 1380965"/>
                  <a:gd name="connsiteY25" fmla="*/ 1130376 h 1383101"/>
                  <a:gd name="connsiteX26" fmla="*/ 617510 w 1380965"/>
                  <a:gd name="connsiteY26" fmla="*/ 1287538 h 1383101"/>
                  <a:gd name="connsiteX27" fmla="*/ 548454 w 1380965"/>
                  <a:gd name="connsiteY27" fmla="*/ 1378026 h 1383101"/>
                  <a:gd name="connsiteX28" fmla="*/ 134211 w 1380965"/>
                  <a:gd name="connsiteY28" fmla="*/ 1361452 h 1383101"/>
                  <a:gd name="connsiteX29" fmla="*/ 36866 w 1380965"/>
                  <a:gd name="connsiteY29" fmla="*/ 1262488 h 1383101"/>
                  <a:gd name="connsiteX30" fmla="*/ 3147 w 1380965"/>
                  <a:gd name="connsiteY30" fmla="*/ 849388 h 1383101"/>
                  <a:gd name="connsiteX31" fmla="*/ 113256 w 1380965"/>
                  <a:gd name="connsiteY31" fmla="*/ 771950 h 1383101"/>
                  <a:gd name="connsiteX32" fmla="*/ 383671 w 1380965"/>
                  <a:gd name="connsiteY32" fmla="*/ 696417 h 1383101"/>
                  <a:gd name="connsiteX33" fmla="*/ 236510 w 1380965"/>
                  <a:gd name="connsiteY33" fmla="*/ 568496 h 1383101"/>
                  <a:gd name="connsiteX34" fmla="*/ 98969 w 1380965"/>
                  <a:gd name="connsiteY34" fmla="*/ 616692 h 1383101"/>
                  <a:gd name="connsiteX35" fmla="*/ 11434 w 1380965"/>
                  <a:gd name="connsiteY35" fmla="*/ 539921 h 1383101"/>
                  <a:gd name="connsiteX36" fmla="*/ 38199 w 1380965"/>
                  <a:gd name="connsiteY36" fmla="*/ 79101 h 1383101"/>
                  <a:gd name="connsiteX37" fmla="*/ 91635 w 1380965"/>
                  <a:gd name="connsiteY37" fmla="*/ 33953 h 1383101"/>
                  <a:gd name="connsiteX0" fmla="*/ 91635 w 1380965"/>
                  <a:gd name="connsiteY0" fmla="*/ 33953 h 1383101"/>
                  <a:gd name="connsiteX1" fmla="*/ 388338 w 1380965"/>
                  <a:gd name="connsiteY1" fmla="*/ 806 h 1383101"/>
                  <a:gd name="connsiteX2" fmla="*/ 602651 w 1380965"/>
                  <a:gd name="connsiteY2" fmla="*/ 20237 h 1383101"/>
                  <a:gd name="connsiteX3" fmla="*/ 617319 w 1380965"/>
                  <a:gd name="connsiteY3" fmla="*/ 104343 h 1383101"/>
                  <a:gd name="connsiteX4" fmla="*/ 567504 w 1380965"/>
                  <a:gd name="connsiteY4" fmla="*/ 254171 h 1383101"/>
                  <a:gd name="connsiteX5" fmla="*/ 693424 w 1380965"/>
                  <a:gd name="connsiteY5" fmla="*/ 379996 h 1383101"/>
                  <a:gd name="connsiteX6" fmla="*/ 822297 w 1380965"/>
                  <a:gd name="connsiteY6" fmla="*/ 292271 h 1383101"/>
                  <a:gd name="connsiteX7" fmla="*/ 779149 w 1380965"/>
                  <a:gd name="connsiteY7" fmla="*/ 112915 h 1383101"/>
                  <a:gd name="connsiteX8" fmla="*/ 795056 w 1380965"/>
                  <a:gd name="connsiteY8" fmla="*/ 25476 h 1383101"/>
                  <a:gd name="connsiteX9" fmla="*/ 1008035 w 1380965"/>
                  <a:gd name="connsiteY9" fmla="*/ 1377 h 1383101"/>
                  <a:gd name="connsiteX10" fmla="*/ 1274735 w 1380965"/>
                  <a:gd name="connsiteY10" fmla="*/ 30333 h 1383101"/>
                  <a:gd name="connsiteX11" fmla="*/ 1358079 w 1380965"/>
                  <a:gd name="connsiteY11" fmla="*/ 99390 h 1383101"/>
                  <a:gd name="connsiteX12" fmla="*/ 1376462 w 1380965"/>
                  <a:gd name="connsiteY12" fmla="*/ 547255 h 1383101"/>
                  <a:gd name="connsiteX13" fmla="*/ 1300929 w 1380965"/>
                  <a:gd name="connsiteY13" fmla="*/ 611358 h 1383101"/>
                  <a:gd name="connsiteX14" fmla="*/ 1149100 w 1380965"/>
                  <a:gd name="connsiteY14" fmla="*/ 539922 h 1383101"/>
                  <a:gd name="connsiteX15" fmla="*/ 1002701 w 1380965"/>
                  <a:gd name="connsiteY15" fmla="*/ 688607 h 1383101"/>
                  <a:gd name="connsiteX16" fmla="*/ 1153291 w 1380965"/>
                  <a:gd name="connsiteY16" fmla="*/ 830434 h 1383101"/>
                  <a:gd name="connsiteX17" fmla="*/ 1298548 w 1380965"/>
                  <a:gd name="connsiteY17" fmla="*/ 775665 h 1383101"/>
                  <a:gd name="connsiteX18" fmla="*/ 1367604 w 1380965"/>
                  <a:gd name="connsiteY18" fmla="*/ 809002 h 1383101"/>
                  <a:gd name="connsiteX19" fmla="*/ 1353316 w 1380965"/>
                  <a:gd name="connsiteY19" fmla="*/ 1254295 h 1383101"/>
                  <a:gd name="connsiteX20" fmla="*/ 1279498 w 1380965"/>
                  <a:gd name="connsiteY20" fmla="*/ 1351927 h 1383101"/>
                  <a:gd name="connsiteX21" fmla="*/ 877638 w 1380965"/>
                  <a:gd name="connsiteY21" fmla="*/ 1379359 h 1383101"/>
                  <a:gd name="connsiteX22" fmla="*/ 774672 w 1380965"/>
                  <a:gd name="connsiteY22" fmla="*/ 1280490 h 1383101"/>
                  <a:gd name="connsiteX23" fmla="*/ 816964 w 1380965"/>
                  <a:gd name="connsiteY23" fmla="*/ 1086370 h 1383101"/>
                  <a:gd name="connsiteX24" fmla="*/ 693519 w 1380965"/>
                  <a:gd name="connsiteY24" fmla="*/ 1008170 h 1383101"/>
                  <a:gd name="connsiteX25" fmla="*/ 569885 w 1380965"/>
                  <a:gd name="connsiteY25" fmla="*/ 1130376 h 1383101"/>
                  <a:gd name="connsiteX26" fmla="*/ 617510 w 1380965"/>
                  <a:gd name="connsiteY26" fmla="*/ 1287538 h 1383101"/>
                  <a:gd name="connsiteX27" fmla="*/ 548454 w 1380965"/>
                  <a:gd name="connsiteY27" fmla="*/ 1378026 h 1383101"/>
                  <a:gd name="connsiteX28" fmla="*/ 134211 w 1380965"/>
                  <a:gd name="connsiteY28" fmla="*/ 1361452 h 1383101"/>
                  <a:gd name="connsiteX29" fmla="*/ 36866 w 1380965"/>
                  <a:gd name="connsiteY29" fmla="*/ 1262488 h 1383101"/>
                  <a:gd name="connsiteX30" fmla="*/ 3147 w 1380965"/>
                  <a:gd name="connsiteY30" fmla="*/ 849388 h 1383101"/>
                  <a:gd name="connsiteX31" fmla="*/ 113256 w 1380965"/>
                  <a:gd name="connsiteY31" fmla="*/ 771950 h 1383101"/>
                  <a:gd name="connsiteX32" fmla="*/ 383671 w 1380965"/>
                  <a:gd name="connsiteY32" fmla="*/ 696417 h 1383101"/>
                  <a:gd name="connsiteX33" fmla="*/ 236510 w 1380965"/>
                  <a:gd name="connsiteY33" fmla="*/ 568496 h 1383101"/>
                  <a:gd name="connsiteX34" fmla="*/ 98969 w 1380965"/>
                  <a:gd name="connsiteY34" fmla="*/ 616692 h 1383101"/>
                  <a:gd name="connsiteX35" fmla="*/ 11434 w 1380965"/>
                  <a:gd name="connsiteY35" fmla="*/ 539921 h 1383101"/>
                  <a:gd name="connsiteX36" fmla="*/ 38199 w 1380965"/>
                  <a:gd name="connsiteY36" fmla="*/ 79101 h 1383101"/>
                  <a:gd name="connsiteX37" fmla="*/ 91635 w 1380965"/>
                  <a:gd name="connsiteY37" fmla="*/ 33953 h 1383101"/>
                  <a:gd name="connsiteX0" fmla="*/ 91637 w 1380967"/>
                  <a:gd name="connsiteY0" fmla="*/ 33953 h 1383101"/>
                  <a:gd name="connsiteX1" fmla="*/ 388340 w 1380967"/>
                  <a:gd name="connsiteY1" fmla="*/ 806 h 1383101"/>
                  <a:gd name="connsiteX2" fmla="*/ 602653 w 1380967"/>
                  <a:gd name="connsiteY2" fmla="*/ 20237 h 1383101"/>
                  <a:gd name="connsiteX3" fmla="*/ 617321 w 1380967"/>
                  <a:gd name="connsiteY3" fmla="*/ 104343 h 1383101"/>
                  <a:gd name="connsiteX4" fmla="*/ 567506 w 1380967"/>
                  <a:gd name="connsiteY4" fmla="*/ 254171 h 1383101"/>
                  <a:gd name="connsiteX5" fmla="*/ 693426 w 1380967"/>
                  <a:gd name="connsiteY5" fmla="*/ 379996 h 1383101"/>
                  <a:gd name="connsiteX6" fmla="*/ 822299 w 1380967"/>
                  <a:gd name="connsiteY6" fmla="*/ 292271 h 1383101"/>
                  <a:gd name="connsiteX7" fmla="*/ 779151 w 1380967"/>
                  <a:gd name="connsiteY7" fmla="*/ 112915 h 1383101"/>
                  <a:gd name="connsiteX8" fmla="*/ 795058 w 1380967"/>
                  <a:gd name="connsiteY8" fmla="*/ 25476 h 1383101"/>
                  <a:gd name="connsiteX9" fmla="*/ 1008037 w 1380967"/>
                  <a:gd name="connsiteY9" fmla="*/ 1377 h 1383101"/>
                  <a:gd name="connsiteX10" fmla="*/ 1274737 w 1380967"/>
                  <a:gd name="connsiteY10" fmla="*/ 30333 h 1383101"/>
                  <a:gd name="connsiteX11" fmla="*/ 1358081 w 1380967"/>
                  <a:gd name="connsiteY11" fmla="*/ 99390 h 1383101"/>
                  <a:gd name="connsiteX12" fmla="*/ 1376464 w 1380967"/>
                  <a:gd name="connsiteY12" fmla="*/ 547255 h 1383101"/>
                  <a:gd name="connsiteX13" fmla="*/ 1300931 w 1380967"/>
                  <a:gd name="connsiteY13" fmla="*/ 611358 h 1383101"/>
                  <a:gd name="connsiteX14" fmla="*/ 1149102 w 1380967"/>
                  <a:gd name="connsiteY14" fmla="*/ 539922 h 1383101"/>
                  <a:gd name="connsiteX15" fmla="*/ 1002703 w 1380967"/>
                  <a:gd name="connsiteY15" fmla="*/ 688607 h 1383101"/>
                  <a:gd name="connsiteX16" fmla="*/ 1153293 w 1380967"/>
                  <a:gd name="connsiteY16" fmla="*/ 830434 h 1383101"/>
                  <a:gd name="connsiteX17" fmla="*/ 1298550 w 1380967"/>
                  <a:gd name="connsiteY17" fmla="*/ 775665 h 1383101"/>
                  <a:gd name="connsiteX18" fmla="*/ 1367606 w 1380967"/>
                  <a:gd name="connsiteY18" fmla="*/ 809002 h 1383101"/>
                  <a:gd name="connsiteX19" fmla="*/ 1353318 w 1380967"/>
                  <a:gd name="connsiteY19" fmla="*/ 1254295 h 1383101"/>
                  <a:gd name="connsiteX20" fmla="*/ 1279500 w 1380967"/>
                  <a:gd name="connsiteY20" fmla="*/ 1351927 h 1383101"/>
                  <a:gd name="connsiteX21" fmla="*/ 877640 w 1380967"/>
                  <a:gd name="connsiteY21" fmla="*/ 1379359 h 1383101"/>
                  <a:gd name="connsiteX22" fmla="*/ 774674 w 1380967"/>
                  <a:gd name="connsiteY22" fmla="*/ 1280490 h 1383101"/>
                  <a:gd name="connsiteX23" fmla="*/ 816966 w 1380967"/>
                  <a:gd name="connsiteY23" fmla="*/ 1086370 h 1383101"/>
                  <a:gd name="connsiteX24" fmla="*/ 693521 w 1380967"/>
                  <a:gd name="connsiteY24" fmla="*/ 1008170 h 1383101"/>
                  <a:gd name="connsiteX25" fmla="*/ 569887 w 1380967"/>
                  <a:gd name="connsiteY25" fmla="*/ 1130376 h 1383101"/>
                  <a:gd name="connsiteX26" fmla="*/ 617512 w 1380967"/>
                  <a:gd name="connsiteY26" fmla="*/ 1287538 h 1383101"/>
                  <a:gd name="connsiteX27" fmla="*/ 548456 w 1380967"/>
                  <a:gd name="connsiteY27" fmla="*/ 1378026 h 1383101"/>
                  <a:gd name="connsiteX28" fmla="*/ 131832 w 1380967"/>
                  <a:gd name="connsiteY28" fmla="*/ 1366215 h 1383101"/>
                  <a:gd name="connsiteX29" fmla="*/ 36868 w 1380967"/>
                  <a:gd name="connsiteY29" fmla="*/ 1262488 h 1383101"/>
                  <a:gd name="connsiteX30" fmla="*/ 3149 w 1380967"/>
                  <a:gd name="connsiteY30" fmla="*/ 849388 h 1383101"/>
                  <a:gd name="connsiteX31" fmla="*/ 113258 w 1380967"/>
                  <a:gd name="connsiteY31" fmla="*/ 771950 h 1383101"/>
                  <a:gd name="connsiteX32" fmla="*/ 383673 w 1380967"/>
                  <a:gd name="connsiteY32" fmla="*/ 696417 h 1383101"/>
                  <a:gd name="connsiteX33" fmla="*/ 236512 w 1380967"/>
                  <a:gd name="connsiteY33" fmla="*/ 568496 h 1383101"/>
                  <a:gd name="connsiteX34" fmla="*/ 98971 w 1380967"/>
                  <a:gd name="connsiteY34" fmla="*/ 616692 h 1383101"/>
                  <a:gd name="connsiteX35" fmla="*/ 11436 w 1380967"/>
                  <a:gd name="connsiteY35" fmla="*/ 539921 h 1383101"/>
                  <a:gd name="connsiteX36" fmla="*/ 38201 w 1380967"/>
                  <a:gd name="connsiteY36" fmla="*/ 79101 h 1383101"/>
                  <a:gd name="connsiteX37" fmla="*/ 91637 w 1380967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10633 w 1378342"/>
                  <a:gd name="connsiteY31" fmla="*/ 771950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10633 w 1378342"/>
                  <a:gd name="connsiteY31" fmla="*/ 771950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10633 w 1378342"/>
                  <a:gd name="connsiteY31" fmla="*/ 771950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05870 w 1378342"/>
                  <a:gd name="connsiteY31" fmla="*/ 798144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05870 w 1378342"/>
                  <a:gd name="connsiteY31" fmla="*/ 798144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556"/>
                  <a:gd name="connsiteX1" fmla="*/ 385715 w 1378342"/>
                  <a:gd name="connsiteY1" fmla="*/ 806 h 1383556"/>
                  <a:gd name="connsiteX2" fmla="*/ 600028 w 1378342"/>
                  <a:gd name="connsiteY2" fmla="*/ 20237 h 1383556"/>
                  <a:gd name="connsiteX3" fmla="*/ 614696 w 1378342"/>
                  <a:gd name="connsiteY3" fmla="*/ 104343 h 1383556"/>
                  <a:gd name="connsiteX4" fmla="*/ 564881 w 1378342"/>
                  <a:gd name="connsiteY4" fmla="*/ 254171 h 1383556"/>
                  <a:gd name="connsiteX5" fmla="*/ 690801 w 1378342"/>
                  <a:gd name="connsiteY5" fmla="*/ 379996 h 1383556"/>
                  <a:gd name="connsiteX6" fmla="*/ 819674 w 1378342"/>
                  <a:gd name="connsiteY6" fmla="*/ 292271 h 1383556"/>
                  <a:gd name="connsiteX7" fmla="*/ 776526 w 1378342"/>
                  <a:gd name="connsiteY7" fmla="*/ 112915 h 1383556"/>
                  <a:gd name="connsiteX8" fmla="*/ 792433 w 1378342"/>
                  <a:gd name="connsiteY8" fmla="*/ 25476 h 1383556"/>
                  <a:gd name="connsiteX9" fmla="*/ 1005412 w 1378342"/>
                  <a:gd name="connsiteY9" fmla="*/ 1377 h 1383556"/>
                  <a:gd name="connsiteX10" fmla="*/ 1272112 w 1378342"/>
                  <a:gd name="connsiteY10" fmla="*/ 30333 h 1383556"/>
                  <a:gd name="connsiteX11" fmla="*/ 1355456 w 1378342"/>
                  <a:gd name="connsiteY11" fmla="*/ 99390 h 1383556"/>
                  <a:gd name="connsiteX12" fmla="*/ 1373839 w 1378342"/>
                  <a:gd name="connsiteY12" fmla="*/ 547255 h 1383556"/>
                  <a:gd name="connsiteX13" fmla="*/ 1298306 w 1378342"/>
                  <a:gd name="connsiteY13" fmla="*/ 611358 h 1383556"/>
                  <a:gd name="connsiteX14" fmla="*/ 1146477 w 1378342"/>
                  <a:gd name="connsiteY14" fmla="*/ 539922 h 1383556"/>
                  <a:gd name="connsiteX15" fmla="*/ 1000078 w 1378342"/>
                  <a:gd name="connsiteY15" fmla="*/ 688607 h 1383556"/>
                  <a:gd name="connsiteX16" fmla="*/ 1150668 w 1378342"/>
                  <a:gd name="connsiteY16" fmla="*/ 830434 h 1383556"/>
                  <a:gd name="connsiteX17" fmla="*/ 1295925 w 1378342"/>
                  <a:gd name="connsiteY17" fmla="*/ 775665 h 1383556"/>
                  <a:gd name="connsiteX18" fmla="*/ 1364981 w 1378342"/>
                  <a:gd name="connsiteY18" fmla="*/ 809002 h 1383556"/>
                  <a:gd name="connsiteX19" fmla="*/ 1350693 w 1378342"/>
                  <a:gd name="connsiteY19" fmla="*/ 1254295 h 1383556"/>
                  <a:gd name="connsiteX20" fmla="*/ 1276875 w 1378342"/>
                  <a:gd name="connsiteY20" fmla="*/ 1351927 h 1383556"/>
                  <a:gd name="connsiteX21" fmla="*/ 875015 w 1378342"/>
                  <a:gd name="connsiteY21" fmla="*/ 1379359 h 1383556"/>
                  <a:gd name="connsiteX22" fmla="*/ 772049 w 1378342"/>
                  <a:gd name="connsiteY22" fmla="*/ 1280490 h 1383556"/>
                  <a:gd name="connsiteX23" fmla="*/ 814341 w 1378342"/>
                  <a:gd name="connsiteY23" fmla="*/ 1086370 h 1383556"/>
                  <a:gd name="connsiteX24" fmla="*/ 690896 w 1378342"/>
                  <a:gd name="connsiteY24" fmla="*/ 1008170 h 1383556"/>
                  <a:gd name="connsiteX25" fmla="*/ 567262 w 1378342"/>
                  <a:gd name="connsiteY25" fmla="*/ 1130376 h 1383556"/>
                  <a:gd name="connsiteX26" fmla="*/ 614887 w 1378342"/>
                  <a:gd name="connsiteY26" fmla="*/ 1287538 h 1383556"/>
                  <a:gd name="connsiteX27" fmla="*/ 545831 w 1378342"/>
                  <a:gd name="connsiteY27" fmla="*/ 1378026 h 1383556"/>
                  <a:gd name="connsiteX28" fmla="*/ 157782 w 1378342"/>
                  <a:gd name="connsiteY28" fmla="*/ 1368597 h 1383556"/>
                  <a:gd name="connsiteX29" fmla="*/ 34243 w 1378342"/>
                  <a:gd name="connsiteY29" fmla="*/ 1262488 h 1383556"/>
                  <a:gd name="connsiteX30" fmla="*/ 14812 w 1378342"/>
                  <a:gd name="connsiteY30" fmla="*/ 847007 h 1383556"/>
                  <a:gd name="connsiteX31" fmla="*/ 105870 w 1378342"/>
                  <a:gd name="connsiteY31" fmla="*/ 798144 h 1383556"/>
                  <a:gd name="connsiteX32" fmla="*/ 381048 w 1378342"/>
                  <a:gd name="connsiteY32" fmla="*/ 696417 h 1383556"/>
                  <a:gd name="connsiteX33" fmla="*/ 233887 w 1378342"/>
                  <a:gd name="connsiteY33" fmla="*/ 568496 h 1383556"/>
                  <a:gd name="connsiteX34" fmla="*/ 96346 w 1378342"/>
                  <a:gd name="connsiteY34" fmla="*/ 616692 h 1383556"/>
                  <a:gd name="connsiteX35" fmla="*/ 8811 w 1378342"/>
                  <a:gd name="connsiteY35" fmla="*/ 539921 h 1383556"/>
                  <a:gd name="connsiteX36" fmla="*/ 35576 w 1378342"/>
                  <a:gd name="connsiteY36" fmla="*/ 79101 h 1383556"/>
                  <a:gd name="connsiteX37" fmla="*/ 89012 w 1378342"/>
                  <a:gd name="connsiteY37" fmla="*/ 33953 h 1383556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82058 w 1378342"/>
                  <a:gd name="connsiteY34" fmla="*/ 607167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82058 w 1378342"/>
                  <a:gd name="connsiteY34" fmla="*/ 607167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82058 w 1378342"/>
                  <a:gd name="connsiteY34" fmla="*/ 607167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79677 w 1378342"/>
                  <a:gd name="connsiteY34" fmla="*/ 600024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79677 w 1378342"/>
                  <a:gd name="connsiteY34" fmla="*/ 600024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34539 w 1377305"/>
                  <a:gd name="connsiteY36" fmla="*/ 79101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34539 w 1377305"/>
                  <a:gd name="connsiteY36" fmla="*/ 79101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34539 w 1377305"/>
                  <a:gd name="connsiteY36" fmla="*/ 79101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699"/>
                  <a:gd name="connsiteY0" fmla="*/ 33953 h 1384273"/>
                  <a:gd name="connsiteX1" fmla="*/ 384678 w 1377699"/>
                  <a:gd name="connsiteY1" fmla="*/ 806 h 1384273"/>
                  <a:gd name="connsiteX2" fmla="*/ 598991 w 1377699"/>
                  <a:gd name="connsiteY2" fmla="*/ 20237 h 1384273"/>
                  <a:gd name="connsiteX3" fmla="*/ 613659 w 1377699"/>
                  <a:gd name="connsiteY3" fmla="*/ 104343 h 1384273"/>
                  <a:gd name="connsiteX4" fmla="*/ 563844 w 1377699"/>
                  <a:gd name="connsiteY4" fmla="*/ 254171 h 1384273"/>
                  <a:gd name="connsiteX5" fmla="*/ 689764 w 1377699"/>
                  <a:gd name="connsiteY5" fmla="*/ 379996 h 1384273"/>
                  <a:gd name="connsiteX6" fmla="*/ 818637 w 1377699"/>
                  <a:gd name="connsiteY6" fmla="*/ 292271 h 1384273"/>
                  <a:gd name="connsiteX7" fmla="*/ 775489 w 1377699"/>
                  <a:gd name="connsiteY7" fmla="*/ 112915 h 1384273"/>
                  <a:gd name="connsiteX8" fmla="*/ 791396 w 1377699"/>
                  <a:gd name="connsiteY8" fmla="*/ 25476 h 1384273"/>
                  <a:gd name="connsiteX9" fmla="*/ 1004375 w 1377699"/>
                  <a:gd name="connsiteY9" fmla="*/ 1377 h 1384273"/>
                  <a:gd name="connsiteX10" fmla="*/ 1271075 w 1377699"/>
                  <a:gd name="connsiteY10" fmla="*/ 30333 h 1384273"/>
                  <a:gd name="connsiteX11" fmla="*/ 1354419 w 1377699"/>
                  <a:gd name="connsiteY11" fmla="*/ 99390 h 1384273"/>
                  <a:gd name="connsiteX12" fmla="*/ 1372802 w 1377699"/>
                  <a:gd name="connsiteY12" fmla="*/ 547255 h 1384273"/>
                  <a:gd name="connsiteX13" fmla="*/ 1297269 w 1377699"/>
                  <a:gd name="connsiteY13" fmla="*/ 611358 h 1384273"/>
                  <a:gd name="connsiteX14" fmla="*/ 1145440 w 1377699"/>
                  <a:gd name="connsiteY14" fmla="*/ 539922 h 1384273"/>
                  <a:gd name="connsiteX15" fmla="*/ 999041 w 1377699"/>
                  <a:gd name="connsiteY15" fmla="*/ 688607 h 1384273"/>
                  <a:gd name="connsiteX16" fmla="*/ 1149631 w 1377699"/>
                  <a:gd name="connsiteY16" fmla="*/ 830434 h 1384273"/>
                  <a:gd name="connsiteX17" fmla="*/ 1294888 w 1377699"/>
                  <a:gd name="connsiteY17" fmla="*/ 775665 h 1384273"/>
                  <a:gd name="connsiteX18" fmla="*/ 1363944 w 1377699"/>
                  <a:gd name="connsiteY18" fmla="*/ 809002 h 1384273"/>
                  <a:gd name="connsiteX19" fmla="*/ 1349656 w 1377699"/>
                  <a:gd name="connsiteY19" fmla="*/ 1254295 h 1384273"/>
                  <a:gd name="connsiteX20" fmla="*/ 1275838 w 1377699"/>
                  <a:gd name="connsiteY20" fmla="*/ 1351927 h 1384273"/>
                  <a:gd name="connsiteX21" fmla="*/ 873978 w 1377699"/>
                  <a:gd name="connsiteY21" fmla="*/ 1379359 h 1384273"/>
                  <a:gd name="connsiteX22" fmla="*/ 771012 w 1377699"/>
                  <a:gd name="connsiteY22" fmla="*/ 1280490 h 1384273"/>
                  <a:gd name="connsiteX23" fmla="*/ 813304 w 1377699"/>
                  <a:gd name="connsiteY23" fmla="*/ 1086370 h 1384273"/>
                  <a:gd name="connsiteX24" fmla="*/ 689859 w 1377699"/>
                  <a:gd name="connsiteY24" fmla="*/ 1008170 h 1384273"/>
                  <a:gd name="connsiteX25" fmla="*/ 566225 w 1377699"/>
                  <a:gd name="connsiteY25" fmla="*/ 1130376 h 1384273"/>
                  <a:gd name="connsiteX26" fmla="*/ 613850 w 1377699"/>
                  <a:gd name="connsiteY26" fmla="*/ 1287538 h 1384273"/>
                  <a:gd name="connsiteX27" fmla="*/ 544794 w 1377699"/>
                  <a:gd name="connsiteY27" fmla="*/ 1378026 h 1384273"/>
                  <a:gd name="connsiteX28" fmla="*/ 149601 w 1377699"/>
                  <a:gd name="connsiteY28" fmla="*/ 1370978 h 1384273"/>
                  <a:gd name="connsiteX29" fmla="*/ 33206 w 1377699"/>
                  <a:gd name="connsiteY29" fmla="*/ 1262488 h 1384273"/>
                  <a:gd name="connsiteX30" fmla="*/ 13775 w 1377699"/>
                  <a:gd name="connsiteY30" fmla="*/ 847007 h 1384273"/>
                  <a:gd name="connsiteX31" fmla="*/ 104833 w 1377699"/>
                  <a:gd name="connsiteY31" fmla="*/ 798144 h 1384273"/>
                  <a:gd name="connsiteX32" fmla="*/ 380011 w 1377699"/>
                  <a:gd name="connsiteY32" fmla="*/ 696417 h 1384273"/>
                  <a:gd name="connsiteX33" fmla="*/ 218562 w 1377699"/>
                  <a:gd name="connsiteY33" fmla="*/ 542302 h 1384273"/>
                  <a:gd name="connsiteX34" fmla="*/ 78640 w 1377699"/>
                  <a:gd name="connsiteY34" fmla="*/ 600024 h 1384273"/>
                  <a:gd name="connsiteX35" fmla="*/ 17299 w 1377699"/>
                  <a:gd name="connsiteY35" fmla="*/ 542302 h 1384273"/>
                  <a:gd name="connsiteX36" fmla="*/ 46445 w 1377699"/>
                  <a:gd name="connsiteY36" fmla="*/ 91008 h 1384273"/>
                  <a:gd name="connsiteX37" fmla="*/ 87975 w 1377699"/>
                  <a:gd name="connsiteY37" fmla="*/ 33953 h 1384273"/>
                  <a:gd name="connsiteX0" fmla="*/ 87975 w 1377699"/>
                  <a:gd name="connsiteY0" fmla="*/ 33953 h 1384273"/>
                  <a:gd name="connsiteX1" fmla="*/ 384678 w 1377699"/>
                  <a:gd name="connsiteY1" fmla="*/ 806 h 1384273"/>
                  <a:gd name="connsiteX2" fmla="*/ 598991 w 1377699"/>
                  <a:gd name="connsiteY2" fmla="*/ 20237 h 1384273"/>
                  <a:gd name="connsiteX3" fmla="*/ 613659 w 1377699"/>
                  <a:gd name="connsiteY3" fmla="*/ 104343 h 1384273"/>
                  <a:gd name="connsiteX4" fmla="*/ 563844 w 1377699"/>
                  <a:gd name="connsiteY4" fmla="*/ 254171 h 1384273"/>
                  <a:gd name="connsiteX5" fmla="*/ 689764 w 1377699"/>
                  <a:gd name="connsiteY5" fmla="*/ 379996 h 1384273"/>
                  <a:gd name="connsiteX6" fmla="*/ 818637 w 1377699"/>
                  <a:gd name="connsiteY6" fmla="*/ 292271 h 1384273"/>
                  <a:gd name="connsiteX7" fmla="*/ 775489 w 1377699"/>
                  <a:gd name="connsiteY7" fmla="*/ 112915 h 1384273"/>
                  <a:gd name="connsiteX8" fmla="*/ 791396 w 1377699"/>
                  <a:gd name="connsiteY8" fmla="*/ 25476 h 1384273"/>
                  <a:gd name="connsiteX9" fmla="*/ 1004375 w 1377699"/>
                  <a:gd name="connsiteY9" fmla="*/ 1377 h 1384273"/>
                  <a:gd name="connsiteX10" fmla="*/ 1271075 w 1377699"/>
                  <a:gd name="connsiteY10" fmla="*/ 30333 h 1384273"/>
                  <a:gd name="connsiteX11" fmla="*/ 1354419 w 1377699"/>
                  <a:gd name="connsiteY11" fmla="*/ 99390 h 1384273"/>
                  <a:gd name="connsiteX12" fmla="*/ 1372802 w 1377699"/>
                  <a:gd name="connsiteY12" fmla="*/ 547255 h 1384273"/>
                  <a:gd name="connsiteX13" fmla="*/ 1297269 w 1377699"/>
                  <a:gd name="connsiteY13" fmla="*/ 611358 h 1384273"/>
                  <a:gd name="connsiteX14" fmla="*/ 1145440 w 1377699"/>
                  <a:gd name="connsiteY14" fmla="*/ 539922 h 1384273"/>
                  <a:gd name="connsiteX15" fmla="*/ 999041 w 1377699"/>
                  <a:gd name="connsiteY15" fmla="*/ 688607 h 1384273"/>
                  <a:gd name="connsiteX16" fmla="*/ 1149631 w 1377699"/>
                  <a:gd name="connsiteY16" fmla="*/ 830434 h 1384273"/>
                  <a:gd name="connsiteX17" fmla="*/ 1294888 w 1377699"/>
                  <a:gd name="connsiteY17" fmla="*/ 775665 h 1384273"/>
                  <a:gd name="connsiteX18" fmla="*/ 1363944 w 1377699"/>
                  <a:gd name="connsiteY18" fmla="*/ 809002 h 1384273"/>
                  <a:gd name="connsiteX19" fmla="*/ 1349656 w 1377699"/>
                  <a:gd name="connsiteY19" fmla="*/ 1254295 h 1384273"/>
                  <a:gd name="connsiteX20" fmla="*/ 1275838 w 1377699"/>
                  <a:gd name="connsiteY20" fmla="*/ 1351927 h 1384273"/>
                  <a:gd name="connsiteX21" fmla="*/ 873978 w 1377699"/>
                  <a:gd name="connsiteY21" fmla="*/ 1379359 h 1384273"/>
                  <a:gd name="connsiteX22" fmla="*/ 771012 w 1377699"/>
                  <a:gd name="connsiteY22" fmla="*/ 1280490 h 1384273"/>
                  <a:gd name="connsiteX23" fmla="*/ 813304 w 1377699"/>
                  <a:gd name="connsiteY23" fmla="*/ 1086370 h 1384273"/>
                  <a:gd name="connsiteX24" fmla="*/ 689859 w 1377699"/>
                  <a:gd name="connsiteY24" fmla="*/ 1008170 h 1384273"/>
                  <a:gd name="connsiteX25" fmla="*/ 566225 w 1377699"/>
                  <a:gd name="connsiteY25" fmla="*/ 1130376 h 1384273"/>
                  <a:gd name="connsiteX26" fmla="*/ 613850 w 1377699"/>
                  <a:gd name="connsiteY26" fmla="*/ 1287538 h 1384273"/>
                  <a:gd name="connsiteX27" fmla="*/ 544794 w 1377699"/>
                  <a:gd name="connsiteY27" fmla="*/ 1378026 h 1384273"/>
                  <a:gd name="connsiteX28" fmla="*/ 149601 w 1377699"/>
                  <a:gd name="connsiteY28" fmla="*/ 1370978 h 1384273"/>
                  <a:gd name="connsiteX29" fmla="*/ 33206 w 1377699"/>
                  <a:gd name="connsiteY29" fmla="*/ 1262488 h 1384273"/>
                  <a:gd name="connsiteX30" fmla="*/ 13775 w 1377699"/>
                  <a:gd name="connsiteY30" fmla="*/ 847007 h 1384273"/>
                  <a:gd name="connsiteX31" fmla="*/ 104833 w 1377699"/>
                  <a:gd name="connsiteY31" fmla="*/ 798144 h 1384273"/>
                  <a:gd name="connsiteX32" fmla="*/ 380011 w 1377699"/>
                  <a:gd name="connsiteY32" fmla="*/ 696417 h 1384273"/>
                  <a:gd name="connsiteX33" fmla="*/ 218562 w 1377699"/>
                  <a:gd name="connsiteY33" fmla="*/ 542302 h 1384273"/>
                  <a:gd name="connsiteX34" fmla="*/ 78640 w 1377699"/>
                  <a:gd name="connsiteY34" fmla="*/ 600024 h 1384273"/>
                  <a:gd name="connsiteX35" fmla="*/ 17299 w 1377699"/>
                  <a:gd name="connsiteY35" fmla="*/ 542302 h 1384273"/>
                  <a:gd name="connsiteX36" fmla="*/ 46445 w 1377699"/>
                  <a:gd name="connsiteY36" fmla="*/ 91008 h 1384273"/>
                  <a:gd name="connsiteX37" fmla="*/ 87975 w 1377699"/>
                  <a:gd name="connsiteY37" fmla="*/ 33953 h 1384273"/>
                  <a:gd name="connsiteX0" fmla="*/ 87975 w 1374257"/>
                  <a:gd name="connsiteY0" fmla="*/ 33953 h 1384273"/>
                  <a:gd name="connsiteX1" fmla="*/ 384678 w 1374257"/>
                  <a:gd name="connsiteY1" fmla="*/ 806 h 1384273"/>
                  <a:gd name="connsiteX2" fmla="*/ 598991 w 1374257"/>
                  <a:gd name="connsiteY2" fmla="*/ 20237 h 1384273"/>
                  <a:gd name="connsiteX3" fmla="*/ 613659 w 1374257"/>
                  <a:gd name="connsiteY3" fmla="*/ 104343 h 1384273"/>
                  <a:gd name="connsiteX4" fmla="*/ 563844 w 1374257"/>
                  <a:gd name="connsiteY4" fmla="*/ 254171 h 1384273"/>
                  <a:gd name="connsiteX5" fmla="*/ 689764 w 1374257"/>
                  <a:gd name="connsiteY5" fmla="*/ 379996 h 1384273"/>
                  <a:gd name="connsiteX6" fmla="*/ 818637 w 1374257"/>
                  <a:gd name="connsiteY6" fmla="*/ 292271 h 1384273"/>
                  <a:gd name="connsiteX7" fmla="*/ 775489 w 1374257"/>
                  <a:gd name="connsiteY7" fmla="*/ 112915 h 1384273"/>
                  <a:gd name="connsiteX8" fmla="*/ 791396 w 1374257"/>
                  <a:gd name="connsiteY8" fmla="*/ 25476 h 1384273"/>
                  <a:gd name="connsiteX9" fmla="*/ 1004375 w 1374257"/>
                  <a:gd name="connsiteY9" fmla="*/ 1377 h 1384273"/>
                  <a:gd name="connsiteX10" fmla="*/ 1271075 w 1374257"/>
                  <a:gd name="connsiteY10" fmla="*/ 30333 h 1384273"/>
                  <a:gd name="connsiteX11" fmla="*/ 1340131 w 1374257"/>
                  <a:gd name="connsiteY11" fmla="*/ 97009 h 1384273"/>
                  <a:gd name="connsiteX12" fmla="*/ 1372802 w 1374257"/>
                  <a:gd name="connsiteY12" fmla="*/ 547255 h 1384273"/>
                  <a:gd name="connsiteX13" fmla="*/ 1297269 w 1374257"/>
                  <a:gd name="connsiteY13" fmla="*/ 611358 h 1384273"/>
                  <a:gd name="connsiteX14" fmla="*/ 1145440 w 1374257"/>
                  <a:gd name="connsiteY14" fmla="*/ 539922 h 1384273"/>
                  <a:gd name="connsiteX15" fmla="*/ 999041 w 1374257"/>
                  <a:gd name="connsiteY15" fmla="*/ 688607 h 1384273"/>
                  <a:gd name="connsiteX16" fmla="*/ 1149631 w 1374257"/>
                  <a:gd name="connsiteY16" fmla="*/ 830434 h 1384273"/>
                  <a:gd name="connsiteX17" fmla="*/ 1294888 w 1374257"/>
                  <a:gd name="connsiteY17" fmla="*/ 775665 h 1384273"/>
                  <a:gd name="connsiteX18" fmla="*/ 1363944 w 1374257"/>
                  <a:gd name="connsiteY18" fmla="*/ 809002 h 1384273"/>
                  <a:gd name="connsiteX19" fmla="*/ 1349656 w 1374257"/>
                  <a:gd name="connsiteY19" fmla="*/ 1254295 h 1384273"/>
                  <a:gd name="connsiteX20" fmla="*/ 1275838 w 1374257"/>
                  <a:gd name="connsiteY20" fmla="*/ 1351927 h 1384273"/>
                  <a:gd name="connsiteX21" fmla="*/ 873978 w 1374257"/>
                  <a:gd name="connsiteY21" fmla="*/ 1379359 h 1384273"/>
                  <a:gd name="connsiteX22" fmla="*/ 771012 w 1374257"/>
                  <a:gd name="connsiteY22" fmla="*/ 1280490 h 1384273"/>
                  <a:gd name="connsiteX23" fmla="*/ 813304 w 1374257"/>
                  <a:gd name="connsiteY23" fmla="*/ 1086370 h 1384273"/>
                  <a:gd name="connsiteX24" fmla="*/ 689859 w 1374257"/>
                  <a:gd name="connsiteY24" fmla="*/ 1008170 h 1384273"/>
                  <a:gd name="connsiteX25" fmla="*/ 566225 w 1374257"/>
                  <a:gd name="connsiteY25" fmla="*/ 1130376 h 1384273"/>
                  <a:gd name="connsiteX26" fmla="*/ 613850 w 1374257"/>
                  <a:gd name="connsiteY26" fmla="*/ 1287538 h 1384273"/>
                  <a:gd name="connsiteX27" fmla="*/ 544794 w 1374257"/>
                  <a:gd name="connsiteY27" fmla="*/ 1378026 h 1384273"/>
                  <a:gd name="connsiteX28" fmla="*/ 149601 w 1374257"/>
                  <a:gd name="connsiteY28" fmla="*/ 1370978 h 1384273"/>
                  <a:gd name="connsiteX29" fmla="*/ 33206 w 1374257"/>
                  <a:gd name="connsiteY29" fmla="*/ 1262488 h 1384273"/>
                  <a:gd name="connsiteX30" fmla="*/ 13775 w 1374257"/>
                  <a:gd name="connsiteY30" fmla="*/ 847007 h 1384273"/>
                  <a:gd name="connsiteX31" fmla="*/ 104833 w 1374257"/>
                  <a:gd name="connsiteY31" fmla="*/ 798144 h 1384273"/>
                  <a:gd name="connsiteX32" fmla="*/ 380011 w 1374257"/>
                  <a:gd name="connsiteY32" fmla="*/ 696417 h 1384273"/>
                  <a:gd name="connsiteX33" fmla="*/ 218562 w 1374257"/>
                  <a:gd name="connsiteY33" fmla="*/ 542302 h 1384273"/>
                  <a:gd name="connsiteX34" fmla="*/ 78640 w 1374257"/>
                  <a:gd name="connsiteY34" fmla="*/ 600024 h 1384273"/>
                  <a:gd name="connsiteX35" fmla="*/ 17299 w 1374257"/>
                  <a:gd name="connsiteY35" fmla="*/ 542302 h 1384273"/>
                  <a:gd name="connsiteX36" fmla="*/ 46445 w 1374257"/>
                  <a:gd name="connsiteY36" fmla="*/ 91008 h 1384273"/>
                  <a:gd name="connsiteX37" fmla="*/ 87975 w 1374257"/>
                  <a:gd name="connsiteY37" fmla="*/ 33953 h 1384273"/>
                  <a:gd name="connsiteX0" fmla="*/ 87975 w 1376602"/>
                  <a:gd name="connsiteY0" fmla="*/ 33953 h 1384273"/>
                  <a:gd name="connsiteX1" fmla="*/ 384678 w 1376602"/>
                  <a:gd name="connsiteY1" fmla="*/ 806 h 1384273"/>
                  <a:gd name="connsiteX2" fmla="*/ 598991 w 1376602"/>
                  <a:gd name="connsiteY2" fmla="*/ 20237 h 1384273"/>
                  <a:gd name="connsiteX3" fmla="*/ 613659 w 1376602"/>
                  <a:gd name="connsiteY3" fmla="*/ 104343 h 1384273"/>
                  <a:gd name="connsiteX4" fmla="*/ 563844 w 1376602"/>
                  <a:gd name="connsiteY4" fmla="*/ 254171 h 1384273"/>
                  <a:gd name="connsiteX5" fmla="*/ 689764 w 1376602"/>
                  <a:gd name="connsiteY5" fmla="*/ 379996 h 1384273"/>
                  <a:gd name="connsiteX6" fmla="*/ 818637 w 1376602"/>
                  <a:gd name="connsiteY6" fmla="*/ 292271 h 1384273"/>
                  <a:gd name="connsiteX7" fmla="*/ 775489 w 1376602"/>
                  <a:gd name="connsiteY7" fmla="*/ 112915 h 1384273"/>
                  <a:gd name="connsiteX8" fmla="*/ 791396 w 1376602"/>
                  <a:gd name="connsiteY8" fmla="*/ 25476 h 1384273"/>
                  <a:gd name="connsiteX9" fmla="*/ 1004375 w 1376602"/>
                  <a:gd name="connsiteY9" fmla="*/ 1377 h 1384273"/>
                  <a:gd name="connsiteX10" fmla="*/ 1271075 w 1376602"/>
                  <a:gd name="connsiteY10" fmla="*/ 30333 h 1384273"/>
                  <a:gd name="connsiteX11" fmla="*/ 1340131 w 1376602"/>
                  <a:gd name="connsiteY11" fmla="*/ 97009 h 1384273"/>
                  <a:gd name="connsiteX12" fmla="*/ 1372802 w 1376602"/>
                  <a:gd name="connsiteY12" fmla="*/ 547255 h 1384273"/>
                  <a:gd name="connsiteX13" fmla="*/ 1297269 w 1376602"/>
                  <a:gd name="connsiteY13" fmla="*/ 611358 h 1384273"/>
                  <a:gd name="connsiteX14" fmla="*/ 1145440 w 1376602"/>
                  <a:gd name="connsiteY14" fmla="*/ 539922 h 1384273"/>
                  <a:gd name="connsiteX15" fmla="*/ 999041 w 1376602"/>
                  <a:gd name="connsiteY15" fmla="*/ 688607 h 1384273"/>
                  <a:gd name="connsiteX16" fmla="*/ 1149631 w 1376602"/>
                  <a:gd name="connsiteY16" fmla="*/ 830434 h 1384273"/>
                  <a:gd name="connsiteX17" fmla="*/ 1294888 w 1376602"/>
                  <a:gd name="connsiteY17" fmla="*/ 775665 h 1384273"/>
                  <a:gd name="connsiteX18" fmla="*/ 1363944 w 1376602"/>
                  <a:gd name="connsiteY18" fmla="*/ 809002 h 1384273"/>
                  <a:gd name="connsiteX19" fmla="*/ 1349656 w 1376602"/>
                  <a:gd name="connsiteY19" fmla="*/ 1254295 h 1384273"/>
                  <a:gd name="connsiteX20" fmla="*/ 1275838 w 1376602"/>
                  <a:gd name="connsiteY20" fmla="*/ 1351927 h 1384273"/>
                  <a:gd name="connsiteX21" fmla="*/ 873978 w 1376602"/>
                  <a:gd name="connsiteY21" fmla="*/ 1379359 h 1384273"/>
                  <a:gd name="connsiteX22" fmla="*/ 771012 w 1376602"/>
                  <a:gd name="connsiteY22" fmla="*/ 1280490 h 1384273"/>
                  <a:gd name="connsiteX23" fmla="*/ 813304 w 1376602"/>
                  <a:gd name="connsiteY23" fmla="*/ 1086370 h 1384273"/>
                  <a:gd name="connsiteX24" fmla="*/ 689859 w 1376602"/>
                  <a:gd name="connsiteY24" fmla="*/ 1008170 h 1384273"/>
                  <a:gd name="connsiteX25" fmla="*/ 566225 w 1376602"/>
                  <a:gd name="connsiteY25" fmla="*/ 1130376 h 1384273"/>
                  <a:gd name="connsiteX26" fmla="*/ 613850 w 1376602"/>
                  <a:gd name="connsiteY26" fmla="*/ 1287538 h 1384273"/>
                  <a:gd name="connsiteX27" fmla="*/ 544794 w 1376602"/>
                  <a:gd name="connsiteY27" fmla="*/ 1378026 h 1384273"/>
                  <a:gd name="connsiteX28" fmla="*/ 149601 w 1376602"/>
                  <a:gd name="connsiteY28" fmla="*/ 1370978 h 1384273"/>
                  <a:gd name="connsiteX29" fmla="*/ 33206 w 1376602"/>
                  <a:gd name="connsiteY29" fmla="*/ 1262488 h 1384273"/>
                  <a:gd name="connsiteX30" fmla="*/ 13775 w 1376602"/>
                  <a:gd name="connsiteY30" fmla="*/ 847007 h 1384273"/>
                  <a:gd name="connsiteX31" fmla="*/ 104833 w 1376602"/>
                  <a:gd name="connsiteY31" fmla="*/ 798144 h 1384273"/>
                  <a:gd name="connsiteX32" fmla="*/ 380011 w 1376602"/>
                  <a:gd name="connsiteY32" fmla="*/ 696417 h 1384273"/>
                  <a:gd name="connsiteX33" fmla="*/ 218562 w 1376602"/>
                  <a:gd name="connsiteY33" fmla="*/ 542302 h 1384273"/>
                  <a:gd name="connsiteX34" fmla="*/ 78640 w 1376602"/>
                  <a:gd name="connsiteY34" fmla="*/ 600024 h 1384273"/>
                  <a:gd name="connsiteX35" fmla="*/ 17299 w 1376602"/>
                  <a:gd name="connsiteY35" fmla="*/ 542302 h 1384273"/>
                  <a:gd name="connsiteX36" fmla="*/ 46445 w 1376602"/>
                  <a:gd name="connsiteY36" fmla="*/ 91008 h 1384273"/>
                  <a:gd name="connsiteX37" fmla="*/ 87975 w 1376602"/>
                  <a:gd name="connsiteY37" fmla="*/ 33953 h 1384273"/>
                  <a:gd name="connsiteX0" fmla="*/ 87975 w 1381320"/>
                  <a:gd name="connsiteY0" fmla="*/ 33953 h 1384273"/>
                  <a:gd name="connsiteX1" fmla="*/ 384678 w 1381320"/>
                  <a:gd name="connsiteY1" fmla="*/ 806 h 1384273"/>
                  <a:gd name="connsiteX2" fmla="*/ 598991 w 1381320"/>
                  <a:gd name="connsiteY2" fmla="*/ 20237 h 1384273"/>
                  <a:gd name="connsiteX3" fmla="*/ 613659 w 1381320"/>
                  <a:gd name="connsiteY3" fmla="*/ 104343 h 1384273"/>
                  <a:gd name="connsiteX4" fmla="*/ 563844 w 1381320"/>
                  <a:gd name="connsiteY4" fmla="*/ 254171 h 1384273"/>
                  <a:gd name="connsiteX5" fmla="*/ 689764 w 1381320"/>
                  <a:gd name="connsiteY5" fmla="*/ 379996 h 1384273"/>
                  <a:gd name="connsiteX6" fmla="*/ 818637 w 1381320"/>
                  <a:gd name="connsiteY6" fmla="*/ 292271 h 1384273"/>
                  <a:gd name="connsiteX7" fmla="*/ 775489 w 1381320"/>
                  <a:gd name="connsiteY7" fmla="*/ 112915 h 1384273"/>
                  <a:gd name="connsiteX8" fmla="*/ 791396 w 1381320"/>
                  <a:gd name="connsiteY8" fmla="*/ 25476 h 1384273"/>
                  <a:gd name="connsiteX9" fmla="*/ 1004375 w 1381320"/>
                  <a:gd name="connsiteY9" fmla="*/ 1377 h 1384273"/>
                  <a:gd name="connsiteX10" fmla="*/ 1271075 w 1381320"/>
                  <a:gd name="connsiteY10" fmla="*/ 30333 h 1384273"/>
                  <a:gd name="connsiteX11" fmla="*/ 1352037 w 1381320"/>
                  <a:gd name="connsiteY11" fmla="*/ 108916 h 1384273"/>
                  <a:gd name="connsiteX12" fmla="*/ 1372802 w 1381320"/>
                  <a:gd name="connsiteY12" fmla="*/ 547255 h 1384273"/>
                  <a:gd name="connsiteX13" fmla="*/ 1297269 w 1381320"/>
                  <a:gd name="connsiteY13" fmla="*/ 611358 h 1384273"/>
                  <a:gd name="connsiteX14" fmla="*/ 1145440 w 1381320"/>
                  <a:gd name="connsiteY14" fmla="*/ 539922 h 1384273"/>
                  <a:gd name="connsiteX15" fmla="*/ 999041 w 1381320"/>
                  <a:gd name="connsiteY15" fmla="*/ 688607 h 1384273"/>
                  <a:gd name="connsiteX16" fmla="*/ 1149631 w 1381320"/>
                  <a:gd name="connsiteY16" fmla="*/ 830434 h 1384273"/>
                  <a:gd name="connsiteX17" fmla="*/ 1294888 w 1381320"/>
                  <a:gd name="connsiteY17" fmla="*/ 775665 h 1384273"/>
                  <a:gd name="connsiteX18" fmla="*/ 1363944 w 1381320"/>
                  <a:gd name="connsiteY18" fmla="*/ 809002 h 1384273"/>
                  <a:gd name="connsiteX19" fmla="*/ 1349656 w 1381320"/>
                  <a:gd name="connsiteY19" fmla="*/ 1254295 h 1384273"/>
                  <a:gd name="connsiteX20" fmla="*/ 1275838 w 1381320"/>
                  <a:gd name="connsiteY20" fmla="*/ 1351927 h 1384273"/>
                  <a:gd name="connsiteX21" fmla="*/ 873978 w 1381320"/>
                  <a:gd name="connsiteY21" fmla="*/ 1379359 h 1384273"/>
                  <a:gd name="connsiteX22" fmla="*/ 771012 w 1381320"/>
                  <a:gd name="connsiteY22" fmla="*/ 1280490 h 1384273"/>
                  <a:gd name="connsiteX23" fmla="*/ 813304 w 1381320"/>
                  <a:gd name="connsiteY23" fmla="*/ 1086370 h 1384273"/>
                  <a:gd name="connsiteX24" fmla="*/ 689859 w 1381320"/>
                  <a:gd name="connsiteY24" fmla="*/ 1008170 h 1384273"/>
                  <a:gd name="connsiteX25" fmla="*/ 566225 w 1381320"/>
                  <a:gd name="connsiteY25" fmla="*/ 1130376 h 1384273"/>
                  <a:gd name="connsiteX26" fmla="*/ 613850 w 1381320"/>
                  <a:gd name="connsiteY26" fmla="*/ 1287538 h 1384273"/>
                  <a:gd name="connsiteX27" fmla="*/ 544794 w 1381320"/>
                  <a:gd name="connsiteY27" fmla="*/ 1378026 h 1384273"/>
                  <a:gd name="connsiteX28" fmla="*/ 149601 w 1381320"/>
                  <a:gd name="connsiteY28" fmla="*/ 1370978 h 1384273"/>
                  <a:gd name="connsiteX29" fmla="*/ 33206 w 1381320"/>
                  <a:gd name="connsiteY29" fmla="*/ 1262488 h 1384273"/>
                  <a:gd name="connsiteX30" fmla="*/ 13775 w 1381320"/>
                  <a:gd name="connsiteY30" fmla="*/ 847007 h 1384273"/>
                  <a:gd name="connsiteX31" fmla="*/ 104833 w 1381320"/>
                  <a:gd name="connsiteY31" fmla="*/ 798144 h 1384273"/>
                  <a:gd name="connsiteX32" fmla="*/ 380011 w 1381320"/>
                  <a:gd name="connsiteY32" fmla="*/ 696417 h 1384273"/>
                  <a:gd name="connsiteX33" fmla="*/ 218562 w 1381320"/>
                  <a:gd name="connsiteY33" fmla="*/ 542302 h 1384273"/>
                  <a:gd name="connsiteX34" fmla="*/ 78640 w 1381320"/>
                  <a:gd name="connsiteY34" fmla="*/ 600024 h 1384273"/>
                  <a:gd name="connsiteX35" fmla="*/ 17299 w 1381320"/>
                  <a:gd name="connsiteY35" fmla="*/ 542302 h 1384273"/>
                  <a:gd name="connsiteX36" fmla="*/ 46445 w 1381320"/>
                  <a:gd name="connsiteY36" fmla="*/ 91008 h 1384273"/>
                  <a:gd name="connsiteX37" fmla="*/ 87975 w 1381320"/>
                  <a:gd name="connsiteY37" fmla="*/ 33953 h 1384273"/>
                  <a:gd name="connsiteX0" fmla="*/ 87975 w 1381320"/>
                  <a:gd name="connsiteY0" fmla="*/ 33953 h 1384273"/>
                  <a:gd name="connsiteX1" fmla="*/ 384678 w 1381320"/>
                  <a:gd name="connsiteY1" fmla="*/ 806 h 1384273"/>
                  <a:gd name="connsiteX2" fmla="*/ 598991 w 1381320"/>
                  <a:gd name="connsiteY2" fmla="*/ 20237 h 1384273"/>
                  <a:gd name="connsiteX3" fmla="*/ 613659 w 1381320"/>
                  <a:gd name="connsiteY3" fmla="*/ 104343 h 1384273"/>
                  <a:gd name="connsiteX4" fmla="*/ 563844 w 1381320"/>
                  <a:gd name="connsiteY4" fmla="*/ 254171 h 1384273"/>
                  <a:gd name="connsiteX5" fmla="*/ 689764 w 1381320"/>
                  <a:gd name="connsiteY5" fmla="*/ 379996 h 1384273"/>
                  <a:gd name="connsiteX6" fmla="*/ 818637 w 1381320"/>
                  <a:gd name="connsiteY6" fmla="*/ 292271 h 1384273"/>
                  <a:gd name="connsiteX7" fmla="*/ 775489 w 1381320"/>
                  <a:gd name="connsiteY7" fmla="*/ 112915 h 1384273"/>
                  <a:gd name="connsiteX8" fmla="*/ 791396 w 1381320"/>
                  <a:gd name="connsiteY8" fmla="*/ 25476 h 1384273"/>
                  <a:gd name="connsiteX9" fmla="*/ 1004375 w 1381320"/>
                  <a:gd name="connsiteY9" fmla="*/ 1377 h 1384273"/>
                  <a:gd name="connsiteX10" fmla="*/ 1271075 w 1381320"/>
                  <a:gd name="connsiteY10" fmla="*/ 30333 h 1384273"/>
                  <a:gd name="connsiteX11" fmla="*/ 1352037 w 1381320"/>
                  <a:gd name="connsiteY11" fmla="*/ 116060 h 1384273"/>
                  <a:gd name="connsiteX12" fmla="*/ 1372802 w 1381320"/>
                  <a:gd name="connsiteY12" fmla="*/ 547255 h 1384273"/>
                  <a:gd name="connsiteX13" fmla="*/ 1297269 w 1381320"/>
                  <a:gd name="connsiteY13" fmla="*/ 611358 h 1384273"/>
                  <a:gd name="connsiteX14" fmla="*/ 1145440 w 1381320"/>
                  <a:gd name="connsiteY14" fmla="*/ 539922 h 1384273"/>
                  <a:gd name="connsiteX15" fmla="*/ 999041 w 1381320"/>
                  <a:gd name="connsiteY15" fmla="*/ 688607 h 1384273"/>
                  <a:gd name="connsiteX16" fmla="*/ 1149631 w 1381320"/>
                  <a:gd name="connsiteY16" fmla="*/ 830434 h 1384273"/>
                  <a:gd name="connsiteX17" fmla="*/ 1294888 w 1381320"/>
                  <a:gd name="connsiteY17" fmla="*/ 775665 h 1384273"/>
                  <a:gd name="connsiteX18" fmla="*/ 1363944 w 1381320"/>
                  <a:gd name="connsiteY18" fmla="*/ 809002 h 1384273"/>
                  <a:gd name="connsiteX19" fmla="*/ 1349656 w 1381320"/>
                  <a:gd name="connsiteY19" fmla="*/ 1254295 h 1384273"/>
                  <a:gd name="connsiteX20" fmla="*/ 1275838 w 1381320"/>
                  <a:gd name="connsiteY20" fmla="*/ 1351927 h 1384273"/>
                  <a:gd name="connsiteX21" fmla="*/ 873978 w 1381320"/>
                  <a:gd name="connsiteY21" fmla="*/ 1379359 h 1384273"/>
                  <a:gd name="connsiteX22" fmla="*/ 771012 w 1381320"/>
                  <a:gd name="connsiteY22" fmla="*/ 1280490 h 1384273"/>
                  <a:gd name="connsiteX23" fmla="*/ 813304 w 1381320"/>
                  <a:gd name="connsiteY23" fmla="*/ 1086370 h 1384273"/>
                  <a:gd name="connsiteX24" fmla="*/ 689859 w 1381320"/>
                  <a:gd name="connsiteY24" fmla="*/ 1008170 h 1384273"/>
                  <a:gd name="connsiteX25" fmla="*/ 566225 w 1381320"/>
                  <a:gd name="connsiteY25" fmla="*/ 1130376 h 1384273"/>
                  <a:gd name="connsiteX26" fmla="*/ 613850 w 1381320"/>
                  <a:gd name="connsiteY26" fmla="*/ 1287538 h 1384273"/>
                  <a:gd name="connsiteX27" fmla="*/ 544794 w 1381320"/>
                  <a:gd name="connsiteY27" fmla="*/ 1378026 h 1384273"/>
                  <a:gd name="connsiteX28" fmla="*/ 149601 w 1381320"/>
                  <a:gd name="connsiteY28" fmla="*/ 1370978 h 1384273"/>
                  <a:gd name="connsiteX29" fmla="*/ 33206 w 1381320"/>
                  <a:gd name="connsiteY29" fmla="*/ 1262488 h 1384273"/>
                  <a:gd name="connsiteX30" fmla="*/ 13775 w 1381320"/>
                  <a:gd name="connsiteY30" fmla="*/ 847007 h 1384273"/>
                  <a:gd name="connsiteX31" fmla="*/ 104833 w 1381320"/>
                  <a:gd name="connsiteY31" fmla="*/ 798144 h 1384273"/>
                  <a:gd name="connsiteX32" fmla="*/ 380011 w 1381320"/>
                  <a:gd name="connsiteY32" fmla="*/ 696417 h 1384273"/>
                  <a:gd name="connsiteX33" fmla="*/ 218562 w 1381320"/>
                  <a:gd name="connsiteY33" fmla="*/ 542302 h 1384273"/>
                  <a:gd name="connsiteX34" fmla="*/ 78640 w 1381320"/>
                  <a:gd name="connsiteY34" fmla="*/ 600024 h 1384273"/>
                  <a:gd name="connsiteX35" fmla="*/ 17299 w 1381320"/>
                  <a:gd name="connsiteY35" fmla="*/ 542302 h 1384273"/>
                  <a:gd name="connsiteX36" fmla="*/ 46445 w 1381320"/>
                  <a:gd name="connsiteY36" fmla="*/ 91008 h 1384273"/>
                  <a:gd name="connsiteX37" fmla="*/ 87975 w 1381320"/>
                  <a:gd name="connsiteY37" fmla="*/ 33953 h 1384273"/>
                  <a:gd name="connsiteX0" fmla="*/ 87975 w 1380196"/>
                  <a:gd name="connsiteY0" fmla="*/ 33953 h 1384273"/>
                  <a:gd name="connsiteX1" fmla="*/ 384678 w 1380196"/>
                  <a:gd name="connsiteY1" fmla="*/ 806 h 1384273"/>
                  <a:gd name="connsiteX2" fmla="*/ 598991 w 1380196"/>
                  <a:gd name="connsiteY2" fmla="*/ 20237 h 1384273"/>
                  <a:gd name="connsiteX3" fmla="*/ 613659 w 1380196"/>
                  <a:gd name="connsiteY3" fmla="*/ 104343 h 1384273"/>
                  <a:gd name="connsiteX4" fmla="*/ 563844 w 1380196"/>
                  <a:gd name="connsiteY4" fmla="*/ 254171 h 1384273"/>
                  <a:gd name="connsiteX5" fmla="*/ 689764 w 1380196"/>
                  <a:gd name="connsiteY5" fmla="*/ 379996 h 1384273"/>
                  <a:gd name="connsiteX6" fmla="*/ 818637 w 1380196"/>
                  <a:gd name="connsiteY6" fmla="*/ 292271 h 1384273"/>
                  <a:gd name="connsiteX7" fmla="*/ 775489 w 1380196"/>
                  <a:gd name="connsiteY7" fmla="*/ 112915 h 1384273"/>
                  <a:gd name="connsiteX8" fmla="*/ 791396 w 1380196"/>
                  <a:gd name="connsiteY8" fmla="*/ 25476 h 1384273"/>
                  <a:gd name="connsiteX9" fmla="*/ 1004375 w 1380196"/>
                  <a:gd name="connsiteY9" fmla="*/ 1377 h 1384273"/>
                  <a:gd name="connsiteX10" fmla="*/ 1271075 w 1380196"/>
                  <a:gd name="connsiteY10" fmla="*/ 30333 h 1384273"/>
                  <a:gd name="connsiteX11" fmla="*/ 1349656 w 1380196"/>
                  <a:gd name="connsiteY11" fmla="*/ 120822 h 1384273"/>
                  <a:gd name="connsiteX12" fmla="*/ 1372802 w 1380196"/>
                  <a:gd name="connsiteY12" fmla="*/ 547255 h 1384273"/>
                  <a:gd name="connsiteX13" fmla="*/ 1297269 w 1380196"/>
                  <a:gd name="connsiteY13" fmla="*/ 611358 h 1384273"/>
                  <a:gd name="connsiteX14" fmla="*/ 1145440 w 1380196"/>
                  <a:gd name="connsiteY14" fmla="*/ 539922 h 1384273"/>
                  <a:gd name="connsiteX15" fmla="*/ 999041 w 1380196"/>
                  <a:gd name="connsiteY15" fmla="*/ 688607 h 1384273"/>
                  <a:gd name="connsiteX16" fmla="*/ 1149631 w 1380196"/>
                  <a:gd name="connsiteY16" fmla="*/ 830434 h 1384273"/>
                  <a:gd name="connsiteX17" fmla="*/ 1294888 w 1380196"/>
                  <a:gd name="connsiteY17" fmla="*/ 775665 h 1384273"/>
                  <a:gd name="connsiteX18" fmla="*/ 1363944 w 1380196"/>
                  <a:gd name="connsiteY18" fmla="*/ 809002 h 1384273"/>
                  <a:gd name="connsiteX19" fmla="*/ 1349656 w 1380196"/>
                  <a:gd name="connsiteY19" fmla="*/ 1254295 h 1384273"/>
                  <a:gd name="connsiteX20" fmla="*/ 1275838 w 1380196"/>
                  <a:gd name="connsiteY20" fmla="*/ 1351927 h 1384273"/>
                  <a:gd name="connsiteX21" fmla="*/ 873978 w 1380196"/>
                  <a:gd name="connsiteY21" fmla="*/ 1379359 h 1384273"/>
                  <a:gd name="connsiteX22" fmla="*/ 771012 w 1380196"/>
                  <a:gd name="connsiteY22" fmla="*/ 1280490 h 1384273"/>
                  <a:gd name="connsiteX23" fmla="*/ 813304 w 1380196"/>
                  <a:gd name="connsiteY23" fmla="*/ 1086370 h 1384273"/>
                  <a:gd name="connsiteX24" fmla="*/ 689859 w 1380196"/>
                  <a:gd name="connsiteY24" fmla="*/ 1008170 h 1384273"/>
                  <a:gd name="connsiteX25" fmla="*/ 566225 w 1380196"/>
                  <a:gd name="connsiteY25" fmla="*/ 1130376 h 1384273"/>
                  <a:gd name="connsiteX26" fmla="*/ 613850 w 1380196"/>
                  <a:gd name="connsiteY26" fmla="*/ 1287538 h 1384273"/>
                  <a:gd name="connsiteX27" fmla="*/ 544794 w 1380196"/>
                  <a:gd name="connsiteY27" fmla="*/ 1378026 h 1384273"/>
                  <a:gd name="connsiteX28" fmla="*/ 149601 w 1380196"/>
                  <a:gd name="connsiteY28" fmla="*/ 1370978 h 1384273"/>
                  <a:gd name="connsiteX29" fmla="*/ 33206 w 1380196"/>
                  <a:gd name="connsiteY29" fmla="*/ 1262488 h 1384273"/>
                  <a:gd name="connsiteX30" fmla="*/ 13775 w 1380196"/>
                  <a:gd name="connsiteY30" fmla="*/ 847007 h 1384273"/>
                  <a:gd name="connsiteX31" fmla="*/ 104833 w 1380196"/>
                  <a:gd name="connsiteY31" fmla="*/ 798144 h 1384273"/>
                  <a:gd name="connsiteX32" fmla="*/ 380011 w 1380196"/>
                  <a:gd name="connsiteY32" fmla="*/ 696417 h 1384273"/>
                  <a:gd name="connsiteX33" fmla="*/ 218562 w 1380196"/>
                  <a:gd name="connsiteY33" fmla="*/ 542302 h 1384273"/>
                  <a:gd name="connsiteX34" fmla="*/ 78640 w 1380196"/>
                  <a:gd name="connsiteY34" fmla="*/ 600024 h 1384273"/>
                  <a:gd name="connsiteX35" fmla="*/ 17299 w 1380196"/>
                  <a:gd name="connsiteY35" fmla="*/ 542302 h 1384273"/>
                  <a:gd name="connsiteX36" fmla="*/ 46445 w 1380196"/>
                  <a:gd name="connsiteY36" fmla="*/ 91008 h 1384273"/>
                  <a:gd name="connsiteX37" fmla="*/ 87975 w 1380196"/>
                  <a:gd name="connsiteY37" fmla="*/ 33953 h 138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380196" h="1384273">
                    <a:moveTo>
                      <a:pt x="87975" y="33953"/>
                    </a:moveTo>
                    <a:cubicBezTo>
                      <a:pt x="169509" y="7378"/>
                      <a:pt x="287809" y="3854"/>
                      <a:pt x="384678" y="806"/>
                    </a:cubicBezTo>
                    <a:cubicBezTo>
                      <a:pt x="468117" y="-1861"/>
                      <a:pt x="573940" y="1473"/>
                      <a:pt x="598991" y="20237"/>
                    </a:cubicBezTo>
                    <a:cubicBezTo>
                      <a:pt x="634710" y="47002"/>
                      <a:pt x="633567" y="65195"/>
                      <a:pt x="613659" y="104343"/>
                    </a:cubicBezTo>
                    <a:cubicBezTo>
                      <a:pt x="601563" y="128060"/>
                      <a:pt x="561177" y="208737"/>
                      <a:pt x="563844" y="254171"/>
                    </a:cubicBezTo>
                    <a:cubicBezTo>
                      <a:pt x="568606" y="334562"/>
                      <a:pt x="607944" y="380949"/>
                      <a:pt x="689764" y="379996"/>
                    </a:cubicBezTo>
                    <a:cubicBezTo>
                      <a:pt x="763583" y="379044"/>
                      <a:pt x="795587" y="344658"/>
                      <a:pt x="818637" y="292271"/>
                    </a:cubicBezTo>
                    <a:cubicBezTo>
                      <a:pt x="840069" y="243408"/>
                      <a:pt x="808255" y="173780"/>
                      <a:pt x="775489" y="112915"/>
                    </a:cubicBezTo>
                    <a:cubicBezTo>
                      <a:pt x="755868" y="76434"/>
                      <a:pt x="756154" y="41573"/>
                      <a:pt x="791396" y="25476"/>
                    </a:cubicBezTo>
                    <a:cubicBezTo>
                      <a:pt x="831877" y="6902"/>
                      <a:pt x="904934" y="-1671"/>
                      <a:pt x="1004375" y="1377"/>
                    </a:cubicBezTo>
                    <a:cubicBezTo>
                      <a:pt x="1100101" y="4330"/>
                      <a:pt x="1213528" y="10425"/>
                      <a:pt x="1271075" y="30333"/>
                    </a:cubicBezTo>
                    <a:cubicBezTo>
                      <a:pt x="1328622" y="50241"/>
                      <a:pt x="1308890" y="39430"/>
                      <a:pt x="1349656" y="120822"/>
                    </a:cubicBezTo>
                    <a:cubicBezTo>
                      <a:pt x="1390422" y="202214"/>
                      <a:pt x="1381533" y="465499"/>
                      <a:pt x="1372802" y="547255"/>
                    </a:cubicBezTo>
                    <a:cubicBezTo>
                      <a:pt x="1364071" y="629011"/>
                      <a:pt x="1313731" y="634012"/>
                      <a:pt x="1297269" y="611358"/>
                    </a:cubicBezTo>
                    <a:cubicBezTo>
                      <a:pt x="1280807" y="588704"/>
                      <a:pt x="1196620" y="535799"/>
                      <a:pt x="1145440" y="539922"/>
                    </a:cubicBezTo>
                    <a:cubicBezTo>
                      <a:pt x="1074304" y="545653"/>
                      <a:pt x="1003328" y="571831"/>
                      <a:pt x="999041" y="688607"/>
                    </a:cubicBezTo>
                    <a:cubicBezTo>
                      <a:pt x="999613" y="777951"/>
                      <a:pt x="1064604" y="846880"/>
                      <a:pt x="1149631" y="830434"/>
                    </a:cubicBezTo>
                    <a:cubicBezTo>
                      <a:pt x="1200094" y="820673"/>
                      <a:pt x="1254407" y="803049"/>
                      <a:pt x="1294888" y="775665"/>
                    </a:cubicBezTo>
                    <a:cubicBezTo>
                      <a:pt x="1324621" y="755552"/>
                      <a:pt x="1347672" y="750661"/>
                      <a:pt x="1363944" y="809002"/>
                    </a:cubicBezTo>
                    <a:cubicBezTo>
                      <a:pt x="1385667" y="886885"/>
                      <a:pt x="1364340" y="1163808"/>
                      <a:pt x="1349656" y="1254295"/>
                    </a:cubicBezTo>
                    <a:cubicBezTo>
                      <a:pt x="1334972" y="1344782"/>
                      <a:pt x="1362262" y="1331083"/>
                      <a:pt x="1275838" y="1351927"/>
                    </a:cubicBezTo>
                    <a:cubicBezTo>
                      <a:pt x="1189414" y="1372771"/>
                      <a:pt x="958116" y="1391265"/>
                      <a:pt x="873978" y="1379359"/>
                    </a:cubicBezTo>
                    <a:cubicBezTo>
                      <a:pt x="789840" y="1367453"/>
                      <a:pt x="725769" y="1337640"/>
                      <a:pt x="771012" y="1280490"/>
                    </a:cubicBezTo>
                    <a:cubicBezTo>
                      <a:pt x="816256" y="1223340"/>
                      <a:pt x="826353" y="1137424"/>
                      <a:pt x="813304" y="1086370"/>
                    </a:cubicBezTo>
                    <a:cubicBezTo>
                      <a:pt x="795396" y="1016742"/>
                      <a:pt x="738437" y="1005884"/>
                      <a:pt x="689859" y="1008170"/>
                    </a:cubicBezTo>
                    <a:cubicBezTo>
                      <a:pt x="622232" y="1011313"/>
                      <a:pt x="556700" y="1056557"/>
                      <a:pt x="566225" y="1130376"/>
                    </a:cubicBezTo>
                    <a:cubicBezTo>
                      <a:pt x="575750" y="1204194"/>
                      <a:pt x="594800" y="1256582"/>
                      <a:pt x="613850" y="1287538"/>
                    </a:cubicBezTo>
                    <a:cubicBezTo>
                      <a:pt x="632900" y="1318494"/>
                      <a:pt x="622169" y="1364119"/>
                      <a:pt x="544794" y="1378026"/>
                    </a:cubicBezTo>
                    <a:cubicBezTo>
                      <a:pt x="467419" y="1391933"/>
                      <a:pt x="236599" y="1379482"/>
                      <a:pt x="149601" y="1370978"/>
                    </a:cubicBezTo>
                    <a:cubicBezTo>
                      <a:pt x="50048" y="1361247"/>
                      <a:pt x="55844" y="1349816"/>
                      <a:pt x="33206" y="1262488"/>
                    </a:cubicBezTo>
                    <a:cubicBezTo>
                      <a:pt x="10568" y="1175160"/>
                      <a:pt x="-17181" y="957402"/>
                      <a:pt x="13775" y="847007"/>
                    </a:cubicBezTo>
                    <a:cubicBezTo>
                      <a:pt x="36445" y="731469"/>
                      <a:pt x="66552" y="774976"/>
                      <a:pt x="104833" y="798144"/>
                    </a:cubicBezTo>
                    <a:cubicBezTo>
                      <a:pt x="193089" y="851557"/>
                      <a:pt x="371344" y="897394"/>
                      <a:pt x="380011" y="696417"/>
                    </a:cubicBezTo>
                    <a:cubicBezTo>
                      <a:pt x="369153" y="537540"/>
                      <a:pt x="287840" y="534555"/>
                      <a:pt x="218562" y="542302"/>
                    </a:cubicBezTo>
                    <a:cubicBezTo>
                      <a:pt x="166154" y="548163"/>
                      <a:pt x="119328" y="588118"/>
                      <a:pt x="78640" y="600024"/>
                    </a:cubicBezTo>
                    <a:cubicBezTo>
                      <a:pt x="46446" y="609445"/>
                      <a:pt x="31491" y="622407"/>
                      <a:pt x="17299" y="542302"/>
                    </a:cubicBezTo>
                    <a:cubicBezTo>
                      <a:pt x="-7752" y="401237"/>
                      <a:pt x="-4133" y="221978"/>
                      <a:pt x="46445" y="91008"/>
                    </a:cubicBezTo>
                    <a:cubicBezTo>
                      <a:pt x="61114" y="51289"/>
                      <a:pt x="43112" y="48526"/>
                      <a:pt x="87975" y="339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529">
                <a:extLst>
                  <a:ext uri="{FF2B5EF4-FFF2-40B4-BE49-F238E27FC236}">
                    <a16:creationId xmlns:a16="http://schemas.microsoft.com/office/drawing/2014/main" id="{67F7A28B-4BD8-4FB2-9811-E111E94AE500}"/>
                  </a:ext>
                </a:extLst>
              </p:cNvPr>
              <p:cNvSpPr/>
              <p:nvPr/>
            </p:nvSpPr>
            <p:spPr>
              <a:xfrm>
                <a:off x="2754585" y="2350890"/>
                <a:ext cx="1962711" cy="1971675"/>
              </a:xfrm>
              <a:custGeom>
                <a:avLst/>
                <a:gdLst>
                  <a:gd name="connsiteX0" fmla="*/ 375857 w 1962711"/>
                  <a:gd name="connsiteY0" fmla="*/ 347948 h 1971675"/>
                  <a:gd name="connsiteX1" fmla="*/ 797719 w 1962711"/>
                  <a:gd name="connsiteY1" fmla="*/ 371475 h 1971675"/>
                  <a:gd name="connsiteX2" fmla="*/ 876300 w 1962711"/>
                  <a:gd name="connsiteY2" fmla="*/ 316706 h 1971675"/>
                  <a:gd name="connsiteX3" fmla="*/ 819245 w 1962711"/>
                  <a:gd name="connsiteY3" fmla="*/ 137541 h 1971675"/>
                  <a:gd name="connsiteX4" fmla="*/ 950119 w 1962711"/>
                  <a:gd name="connsiteY4" fmla="*/ 0 h 1971675"/>
                  <a:gd name="connsiteX5" fmla="*/ 1069181 w 1962711"/>
                  <a:gd name="connsiteY5" fmla="*/ 133350 h 1971675"/>
                  <a:gd name="connsiteX6" fmla="*/ 1002506 w 1962711"/>
                  <a:gd name="connsiteY6" fmla="*/ 311944 h 1971675"/>
                  <a:gd name="connsiteX7" fmla="*/ 1085850 w 1962711"/>
                  <a:gd name="connsiteY7" fmla="*/ 373856 h 1971675"/>
                  <a:gd name="connsiteX8" fmla="*/ 1587627 w 1962711"/>
                  <a:gd name="connsiteY8" fmla="*/ 340233 h 1971675"/>
                  <a:gd name="connsiteX9" fmla="*/ 1624012 w 1962711"/>
                  <a:gd name="connsiteY9" fmla="*/ 390525 h 1971675"/>
                  <a:gd name="connsiteX10" fmla="*/ 1583531 w 1962711"/>
                  <a:gd name="connsiteY10" fmla="*/ 626269 h 1971675"/>
                  <a:gd name="connsiteX11" fmla="*/ 1609725 w 1962711"/>
                  <a:gd name="connsiteY11" fmla="*/ 883444 h 1971675"/>
                  <a:gd name="connsiteX12" fmla="*/ 1709737 w 1962711"/>
                  <a:gd name="connsiteY12" fmla="*/ 897731 h 1971675"/>
                  <a:gd name="connsiteX13" fmla="*/ 1907381 w 1962711"/>
                  <a:gd name="connsiteY13" fmla="*/ 864394 h 1971675"/>
                  <a:gd name="connsiteX14" fmla="*/ 1921669 w 1962711"/>
                  <a:gd name="connsiteY14" fmla="*/ 1092994 h 1971675"/>
                  <a:gd name="connsiteX15" fmla="*/ 1709737 w 1962711"/>
                  <a:gd name="connsiteY15" fmla="*/ 1073944 h 1971675"/>
                  <a:gd name="connsiteX16" fmla="*/ 1614487 w 1962711"/>
                  <a:gd name="connsiteY16" fmla="*/ 1064419 h 1971675"/>
                  <a:gd name="connsiteX17" fmla="*/ 1590675 w 1962711"/>
                  <a:gd name="connsiteY17" fmla="*/ 1416844 h 1971675"/>
                  <a:gd name="connsiteX18" fmla="*/ 1635919 w 1962711"/>
                  <a:gd name="connsiteY18" fmla="*/ 1631156 h 1971675"/>
                  <a:gd name="connsiteX19" fmla="*/ 1602581 w 1962711"/>
                  <a:gd name="connsiteY19" fmla="*/ 1645444 h 1971675"/>
                  <a:gd name="connsiteX20" fmla="*/ 1085850 w 1962711"/>
                  <a:gd name="connsiteY20" fmla="*/ 1595438 h 1971675"/>
                  <a:gd name="connsiteX21" fmla="*/ 1002506 w 1962711"/>
                  <a:gd name="connsiteY21" fmla="*/ 1652778 h 1971675"/>
                  <a:gd name="connsiteX22" fmla="*/ 1066800 w 1962711"/>
                  <a:gd name="connsiteY22" fmla="*/ 1854994 h 1971675"/>
                  <a:gd name="connsiteX23" fmla="*/ 950119 w 1962711"/>
                  <a:gd name="connsiteY23" fmla="*/ 1971675 h 1971675"/>
                  <a:gd name="connsiteX24" fmla="*/ 813245 w 1962711"/>
                  <a:gd name="connsiteY24" fmla="*/ 1850993 h 1971675"/>
                  <a:gd name="connsiteX25" fmla="*/ 881063 w 1962711"/>
                  <a:gd name="connsiteY25" fmla="*/ 1654969 h 1971675"/>
                  <a:gd name="connsiteX26" fmla="*/ 766763 w 1962711"/>
                  <a:gd name="connsiteY26" fmla="*/ 1590675 h 1971675"/>
                  <a:gd name="connsiteX27" fmla="*/ 375857 w 1962711"/>
                  <a:gd name="connsiteY27" fmla="*/ 1613630 h 1971675"/>
                  <a:gd name="connsiteX28" fmla="*/ 347663 w 1962711"/>
                  <a:gd name="connsiteY28" fmla="*/ 1574006 h 1971675"/>
                  <a:gd name="connsiteX29" fmla="*/ 364331 w 1962711"/>
                  <a:gd name="connsiteY29" fmla="*/ 1088231 h 1971675"/>
                  <a:gd name="connsiteX30" fmla="*/ 285750 w 1962711"/>
                  <a:gd name="connsiteY30" fmla="*/ 1050131 h 1971675"/>
                  <a:gd name="connsiteX31" fmla="*/ 116872 w 1962711"/>
                  <a:gd name="connsiteY31" fmla="*/ 1109663 h 1971675"/>
                  <a:gd name="connsiteX32" fmla="*/ 0 w 1962711"/>
                  <a:gd name="connsiteY32" fmla="*/ 974408 h 1971675"/>
                  <a:gd name="connsiteX33" fmla="*/ 133921 w 1962711"/>
                  <a:gd name="connsiteY33" fmla="*/ 847725 h 1971675"/>
                  <a:gd name="connsiteX34" fmla="*/ 259556 w 1962711"/>
                  <a:gd name="connsiteY34" fmla="*/ 902494 h 1971675"/>
                  <a:gd name="connsiteX35" fmla="*/ 370808 w 1962711"/>
                  <a:gd name="connsiteY35" fmla="*/ 865918 h 1971675"/>
                  <a:gd name="connsiteX36" fmla="*/ 337280 w 1962711"/>
                  <a:gd name="connsiteY36" fmla="*/ 373475 h 1971675"/>
                  <a:gd name="connsiteX37" fmla="*/ 375857 w 1962711"/>
                  <a:gd name="connsiteY37" fmla="*/ 347948 h 197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962711" h="1971675">
                    <a:moveTo>
                      <a:pt x="375857" y="347948"/>
                    </a:moveTo>
                    <a:cubicBezTo>
                      <a:pt x="523875" y="407194"/>
                      <a:pt x="747141" y="380619"/>
                      <a:pt x="797719" y="371475"/>
                    </a:cubicBezTo>
                    <a:cubicBezTo>
                      <a:pt x="833152" y="365093"/>
                      <a:pt x="876300" y="357188"/>
                      <a:pt x="876300" y="316706"/>
                    </a:cubicBezTo>
                    <a:cubicBezTo>
                      <a:pt x="876300" y="276225"/>
                      <a:pt x="823913" y="197644"/>
                      <a:pt x="819245" y="137541"/>
                    </a:cubicBezTo>
                    <a:cubicBezTo>
                      <a:pt x="813530" y="64484"/>
                      <a:pt x="859631" y="0"/>
                      <a:pt x="950119" y="0"/>
                    </a:cubicBezTo>
                    <a:cubicBezTo>
                      <a:pt x="1038225" y="0"/>
                      <a:pt x="1064419" y="80963"/>
                      <a:pt x="1069181" y="133350"/>
                    </a:cubicBezTo>
                    <a:cubicBezTo>
                      <a:pt x="1073944" y="185738"/>
                      <a:pt x="1000125" y="269081"/>
                      <a:pt x="1002506" y="311944"/>
                    </a:cubicBezTo>
                    <a:cubicBezTo>
                      <a:pt x="1004888" y="354806"/>
                      <a:pt x="1031462" y="360331"/>
                      <a:pt x="1085850" y="373856"/>
                    </a:cubicBezTo>
                    <a:cubicBezTo>
                      <a:pt x="1179100" y="397097"/>
                      <a:pt x="1418558" y="382524"/>
                      <a:pt x="1587627" y="340233"/>
                    </a:cubicBezTo>
                    <a:cubicBezTo>
                      <a:pt x="1657255" y="322802"/>
                      <a:pt x="1641348" y="334042"/>
                      <a:pt x="1624012" y="390525"/>
                    </a:cubicBezTo>
                    <a:cubicBezTo>
                      <a:pt x="1585912" y="514350"/>
                      <a:pt x="1583531" y="589407"/>
                      <a:pt x="1583531" y="626269"/>
                    </a:cubicBezTo>
                    <a:cubicBezTo>
                      <a:pt x="1583531" y="690563"/>
                      <a:pt x="1590675" y="842963"/>
                      <a:pt x="1609725" y="883444"/>
                    </a:cubicBezTo>
                    <a:cubicBezTo>
                      <a:pt x="1628775" y="923925"/>
                      <a:pt x="1676400" y="923925"/>
                      <a:pt x="1709737" y="897731"/>
                    </a:cubicBezTo>
                    <a:cubicBezTo>
                      <a:pt x="1743075" y="871538"/>
                      <a:pt x="1843087" y="828675"/>
                      <a:pt x="1907381" y="864394"/>
                    </a:cubicBezTo>
                    <a:cubicBezTo>
                      <a:pt x="1969770" y="899065"/>
                      <a:pt x="1985962" y="1042988"/>
                      <a:pt x="1921669" y="1092994"/>
                    </a:cubicBezTo>
                    <a:cubicBezTo>
                      <a:pt x="1857375" y="1143000"/>
                      <a:pt x="1738312" y="1090613"/>
                      <a:pt x="1709737" y="1073944"/>
                    </a:cubicBezTo>
                    <a:cubicBezTo>
                      <a:pt x="1681162" y="1057275"/>
                      <a:pt x="1638300" y="1023938"/>
                      <a:pt x="1614487" y="1064419"/>
                    </a:cubicBezTo>
                    <a:cubicBezTo>
                      <a:pt x="1590675" y="1104900"/>
                      <a:pt x="1574006" y="1340644"/>
                      <a:pt x="1590675" y="1416844"/>
                    </a:cubicBezTo>
                    <a:cubicBezTo>
                      <a:pt x="1607344" y="1493044"/>
                      <a:pt x="1626394" y="1602581"/>
                      <a:pt x="1635919" y="1631156"/>
                    </a:cubicBezTo>
                    <a:cubicBezTo>
                      <a:pt x="1645444" y="1659731"/>
                      <a:pt x="1627346" y="1658303"/>
                      <a:pt x="1602581" y="1645444"/>
                    </a:cubicBezTo>
                    <a:cubicBezTo>
                      <a:pt x="1478756" y="1581150"/>
                      <a:pt x="1147763" y="1569244"/>
                      <a:pt x="1085850" y="1595438"/>
                    </a:cubicBezTo>
                    <a:cubicBezTo>
                      <a:pt x="1023938" y="1621631"/>
                      <a:pt x="989552" y="1606963"/>
                      <a:pt x="1002506" y="1652778"/>
                    </a:cubicBezTo>
                    <a:cubicBezTo>
                      <a:pt x="1022890" y="1724882"/>
                      <a:pt x="1073944" y="1790700"/>
                      <a:pt x="1066800" y="1854994"/>
                    </a:cubicBezTo>
                    <a:cubicBezTo>
                      <a:pt x="1059656" y="1919288"/>
                      <a:pt x="1014413" y="1971675"/>
                      <a:pt x="950119" y="1971675"/>
                    </a:cubicBezTo>
                    <a:cubicBezTo>
                      <a:pt x="876300" y="1971675"/>
                      <a:pt x="808482" y="1917668"/>
                      <a:pt x="813245" y="1850993"/>
                    </a:cubicBezTo>
                    <a:cubicBezTo>
                      <a:pt x="818007" y="1784318"/>
                      <a:pt x="871157" y="1710690"/>
                      <a:pt x="881063" y="1654969"/>
                    </a:cubicBezTo>
                    <a:cubicBezTo>
                      <a:pt x="888206" y="1614488"/>
                      <a:pt x="834866" y="1602200"/>
                      <a:pt x="766763" y="1590675"/>
                    </a:cubicBezTo>
                    <a:cubicBezTo>
                      <a:pt x="640556" y="1569244"/>
                      <a:pt x="485775" y="1581150"/>
                      <a:pt x="375857" y="1613630"/>
                    </a:cubicBezTo>
                    <a:cubicBezTo>
                      <a:pt x="333851" y="1626013"/>
                      <a:pt x="343471" y="1612297"/>
                      <a:pt x="347663" y="1574006"/>
                    </a:cubicBezTo>
                    <a:cubicBezTo>
                      <a:pt x="351854" y="1535621"/>
                      <a:pt x="400050" y="1216819"/>
                      <a:pt x="364331" y="1088231"/>
                    </a:cubicBezTo>
                    <a:cubicBezTo>
                      <a:pt x="349949" y="1036511"/>
                      <a:pt x="307658" y="1039654"/>
                      <a:pt x="285750" y="1050131"/>
                    </a:cubicBezTo>
                    <a:cubicBezTo>
                      <a:pt x="250984" y="1066705"/>
                      <a:pt x="162782" y="1107662"/>
                      <a:pt x="116872" y="1109663"/>
                    </a:cubicBezTo>
                    <a:cubicBezTo>
                      <a:pt x="61913" y="1112044"/>
                      <a:pt x="0" y="1065467"/>
                      <a:pt x="0" y="974408"/>
                    </a:cubicBezTo>
                    <a:cubicBezTo>
                      <a:pt x="0" y="883349"/>
                      <a:pt x="81534" y="842963"/>
                      <a:pt x="133921" y="847725"/>
                    </a:cubicBezTo>
                    <a:cubicBezTo>
                      <a:pt x="186309" y="852488"/>
                      <a:pt x="226124" y="874014"/>
                      <a:pt x="259556" y="902494"/>
                    </a:cubicBezTo>
                    <a:cubicBezTo>
                      <a:pt x="307181" y="942975"/>
                      <a:pt x="354139" y="926687"/>
                      <a:pt x="370808" y="865918"/>
                    </a:cubicBezTo>
                    <a:cubicBezTo>
                      <a:pt x="390525" y="794099"/>
                      <a:pt x="397669" y="476250"/>
                      <a:pt x="337280" y="373475"/>
                    </a:cubicBezTo>
                    <a:cubicBezTo>
                      <a:pt x="323659" y="350234"/>
                      <a:pt x="322897" y="326803"/>
                      <a:pt x="375857" y="347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Graphic 529">
                <a:extLst>
                  <a:ext uri="{FF2B5EF4-FFF2-40B4-BE49-F238E27FC236}">
                    <a16:creationId xmlns:a16="http://schemas.microsoft.com/office/drawing/2014/main" id="{B69D94BF-7161-4778-B16B-2FBAF767A8B4}"/>
                  </a:ext>
                </a:extLst>
              </p:cNvPr>
              <p:cNvSpPr/>
              <p:nvPr/>
            </p:nvSpPr>
            <p:spPr>
              <a:xfrm>
                <a:off x="1727990" y="2645442"/>
                <a:ext cx="1380196" cy="1384273"/>
              </a:xfrm>
              <a:custGeom>
                <a:avLst/>
                <a:gdLst>
                  <a:gd name="connsiteX0" fmla="*/ 91896 w 1391279"/>
                  <a:gd name="connsiteY0" fmla="*/ 33953 h 1380860"/>
                  <a:gd name="connsiteX1" fmla="*/ 388599 w 1391279"/>
                  <a:gd name="connsiteY1" fmla="*/ 806 h 1380860"/>
                  <a:gd name="connsiteX2" fmla="*/ 602912 w 1391279"/>
                  <a:gd name="connsiteY2" fmla="*/ 20237 h 1380860"/>
                  <a:gd name="connsiteX3" fmla="*/ 617580 w 1391279"/>
                  <a:gd name="connsiteY3" fmla="*/ 104343 h 1380860"/>
                  <a:gd name="connsiteX4" fmla="*/ 567765 w 1391279"/>
                  <a:gd name="connsiteY4" fmla="*/ 254171 h 1380860"/>
                  <a:gd name="connsiteX5" fmla="*/ 693685 w 1391279"/>
                  <a:gd name="connsiteY5" fmla="*/ 379996 h 1380860"/>
                  <a:gd name="connsiteX6" fmla="*/ 822558 w 1391279"/>
                  <a:gd name="connsiteY6" fmla="*/ 292271 h 1380860"/>
                  <a:gd name="connsiteX7" fmla="*/ 779410 w 1391279"/>
                  <a:gd name="connsiteY7" fmla="*/ 112915 h 1380860"/>
                  <a:gd name="connsiteX8" fmla="*/ 795317 w 1391279"/>
                  <a:gd name="connsiteY8" fmla="*/ 25476 h 1380860"/>
                  <a:gd name="connsiteX9" fmla="*/ 1008296 w 1391279"/>
                  <a:gd name="connsiteY9" fmla="*/ 1377 h 1380860"/>
                  <a:gd name="connsiteX10" fmla="*/ 1274996 w 1391279"/>
                  <a:gd name="connsiteY10" fmla="*/ 30333 h 1380860"/>
                  <a:gd name="connsiteX11" fmla="*/ 1358340 w 1391279"/>
                  <a:gd name="connsiteY11" fmla="*/ 99390 h 1380860"/>
                  <a:gd name="connsiteX12" fmla="*/ 1381485 w 1391279"/>
                  <a:gd name="connsiteY12" fmla="*/ 544874 h 1380860"/>
                  <a:gd name="connsiteX13" fmla="*/ 1303571 w 1391279"/>
                  <a:gd name="connsiteY13" fmla="*/ 620883 h 1380860"/>
                  <a:gd name="connsiteX14" fmla="*/ 1149361 w 1391279"/>
                  <a:gd name="connsiteY14" fmla="*/ 556590 h 1380860"/>
                  <a:gd name="connsiteX15" fmla="*/ 1014868 w 1391279"/>
                  <a:gd name="connsiteY15" fmla="*/ 695750 h 1380860"/>
                  <a:gd name="connsiteX16" fmla="*/ 1151171 w 1391279"/>
                  <a:gd name="connsiteY16" fmla="*/ 818527 h 1380860"/>
                  <a:gd name="connsiteX17" fmla="*/ 1301190 w 1391279"/>
                  <a:gd name="connsiteY17" fmla="*/ 758996 h 1380860"/>
                  <a:gd name="connsiteX18" fmla="*/ 1379771 w 1391279"/>
                  <a:gd name="connsiteY18" fmla="*/ 797096 h 1380860"/>
                  <a:gd name="connsiteX19" fmla="*/ 1367865 w 1391279"/>
                  <a:gd name="connsiteY19" fmla="*/ 1268583 h 1380860"/>
                  <a:gd name="connsiteX20" fmla="*/ 1274996 w 1391279"/>
                  <a:gd name="connsiteY20" fmla="*/ 1359071 h 1380860"/>
                  <a:gd name="connsiteX21" fmla="*/ 877899 w 1391279"/>
                  <a:gd name="connsiteY21" fmla="*/ 1379359 h 1380860"/>
                  <a:gd name="connsiteX22" fmla="*/ 774933 w 1391279"/>
                  <a:gd name="connsiteY22" fmla="*/ 1280490 h 1380860"/>
                  <a:gd name="connsiteX23" fmla="*/ 817225 w 1391279"/>
                  <a:gd name="connsiteY23" fmla="*/ 1086370 h 1380860"/>
                  <a:gd name="connsiteX24" fmla="*/ 693780 w 1391279"/>
                  <a:gd name="connsiteY24" fmla="*/ 1008170 h 1380860"/>
                  <a:gd name="connsiteX25" fmla="*/ 570146 w 1391279"/>
                  <a:gd name="connsiteY25" fmla="*/ 1130376 h 1380860"/>
                  <a:gd name="connsiteX26" fmla="*/ 617771 w 1391279"/>
                  <a:gd name="connsiteY26" fmla="*/ 1287538 h 1380860"/>
                  <a:gd name="connsiteX27" fmla="*/ 548715 w 1391279"/>
                  <a:gd name="connsiteY27" fmla="*/ 1378026 h 1380860"/>
                  <a:gd name="connsiteX28" fmla="*/ 134472 w 1391279"/>
                  <a:gd name="connsiteY28" fmla="*/ 1361452 h 1380860"/>
                  <a:gd name="connsiteX29" fmla="*/ 29983 w 1391279"/>
                  <a:gd name="connsiteY29" fmla="*/ 1257725 h 1380860"/>
                  <a:gd name="connsiteX30" fmla="*/ 3408 w 1391279"/>
                  <a:gd name="connsiteY30" fmla="*/ 849388 h 1380860"/>
                  <a:gd name="connsiteX31" fmla="*/ 113517 w 1391279"/>
                  <a:gd name="connsiteY31" fmla="*/ 771950 h 1380860"/>
                  <a:gd name="connsiteX32" fmla="*/ 383932 w 1391279"/>
                  <a:gd name="connsiteY32" fmla="*/ 696417 h 1380860"/>
                  <a:gd name="connsiteX33" fmla="*/ 236771 w 1391279"/>
                  <a:gd name="connsiteY33" fmla="*/ 568496 h 1380860"/>
                  <a:gd name="connsiteX34" fmla="*/ 99230 w 1391279"/>
                  <a:gd name="connsiteY34" fmla="*/ 616692 h 1380860"/>
                  <a:gd name="connsiteX35" fmla="*/ 11695 w 1391279"/>
                  <a:gd name="connsiteY35" fmla="*/ 539921 h 1380860"/>
                  <a:gd name="connsiteX36" fmla="*/ 38460 w 1391279"/>
                  <a:gd name="connsiteY36" fmla="*/ 79101 h 1380860"/>
                  <a:gd name="connsiteX37" fmla="*/ 91896 w 1391279"/>
                  <a:gd name="connsiteY37" fmla="*/ 33953 h 1380860"/>
                  <a:gd name="connsiteX0" fmla="*/ 91896 w 1388549"/>
                  <a:gd name="connsiteY0" fmla="*/ 33953 h 1380861"/>
                  <a:gd name="connsiteX1" fmla="*/ 388599 w 1388549"/>
                  <a:gd name="connsiteY1" fmla="*/ 806 h 1380861"/>
                  <a:gd name="connsiteX2" fmla="*/ 602912 w 1388549"/>
                  <a:gd name="connsiteY2" fmla="*/ 20237 h 1380861"/>
                  <a:gd name="connsiteX3" fmla="*/ 617580 w 1388549"/>
                  <a:gd name="connsiteY3" fmla="*/ 104343 h 1380861"/>
                  <a:gd name="connsiteX4" fmla="*/ 567765 w 1388549"/>
                  <a:gd name="connsiteY4" fmla="*/ 254171 h 1380861"/>
                  <a:gd name="connsiteX5" fmla="*/ 693685 w 1388549"/>
                  <a:gd name="connsiteY5" fmla="*/ 379996 h 1380861"/>
                  <a:gd name="connsiteX6" fmla="*/ 822558 w 1388549"/>
                  <a:gd name="connsiteY6" fmla="*/ 292271 h 1380861"/>
                  <a:gd name="connsiteX7" fmla="*/ 779410 w 1388549"/>
                  <a:gd name="connsiteY7" fmla="*/ 112915 h 1380861"/>
                  <a:gd name="connsiteX8" fmla="*/ 795317 w 1388549"/>
                  <a:gd name="connsiteY8" fmla="*/ 25476 h 1380861"/>
                  <a:gd name="connsiteX9" fmla="*/ 1008296 w 1388549"/>
                  <a:gd name="connsiteY9" fmla="*/ 1377 h 1380861"/>
                  <a:gd name="connsiteX10" fmla="*/ 1274996 w 1388549"/>
                  <a:gd name="connsiteY10" fmla="*/ 30333 h 1380861"/>
                  <a:gd name="connsiteX11" fmla="*/ 1358340 w 1388549"/>
                  <a:gd name="connsiteY11" fmla="*/ 99390 h 1380861"/>
                  <a:gd name="connsiteX12" fmla="*/ 1381485 w 1388549"/>
                  <a:gd name="connsiteY12" fmla="*/ 544874 h 1380861"/>
                  <a:gd name="connsiteX13" fmla="*/ 1303571 w 1388549"/>
                  <a:gd name="connsiteY13" fmla="*/ 620883 h 1380861"/>
                  <a:gd name="connsiteX14" fmla="*/ 1149361 w 1388549"/>
                  <a:gd name="connsiteY14" fmla="*/ 556590 h 1380861"/>
                  <a:gd name="connsiteX15" fmla="*/ 1014868 w 1388549"/>
                  <a:gd name="connsiteY15" fmla="*/ 695750 h 1380861"/>
                  <a:gd name="connsiteX16" fmla="*/ 1151171 w 1388549"/>
                  <a:gd name="connsiteY16" fmla="*/ 818527 h 1380861"/>
                  <a:gd name="connsiteX17" fmla="*/ 1301190 w 1388549"/>
                  <a:gd name="connsiteY17" fmla="*/ 758996 h 1380861"/>
                  <a:gd name="connsiteX18" fmla="*/ 1379771 w 1388549"/>
                  <a:gd name="connsiteY18" fmla="*/ 797096 h 1380861"/>
                  <a:gd name="connsiteX19" fmla="*/ 1367865 w 1388549"/>
                  <a:gd name="connsiteY19" fmla="*/ 1268583 h 1380861"/>
                  <a:gd name="connsiteX20" fmla="*/ 1274996 w 1388549"/>
                  <a:gd name="connsiteY20" fmla="*/ 1359071 h 1380861"/>
                  <a:gd name="connsiteX21" fmla="*/ 877899 w 1388549"/>
                  <a:gd name="connsiteY21" fmla="*/ 1379359 h 1380861"/>
                  <a:gd name="connsiteX22" fmla="*/ 774933 w 1388549"/>
                  <a:gd name="connsiteY22" fmla="*/ 1280490 h 1380861"/>
                  <a:gd name="connsiteX23" fmla="*/ 817225 w 1388549"/>
                  <a:gd name="connsiteY23" fmla="*/ 1086370 h 1380861"/>
                  <a:gd name="connsiteX24" fmla="*/ 693780 w 1388549"/>
                  <a:gd name="connsiteY24" fmla="*/ 1008170 h 1380861"/>
                  <a:gd name="connsiteX25" fmla="*/ 570146 w 1388549"/>
                  <a:gd name="connsiteY25" fmla="*/ 1130376 h 1380861"/>
                  <a:gd name="connsiteX26" fmla="*/ 617771 w 1388549"/>
                  <a:gd name="connsiteY26" fmla="*/ 1287538 h 1380861"/>
                  <a:gd name="connsiteX27" fmla="*/ 548715 w 1388549"/>
                  <a:gd name="connsiteY27" fmla="*/ 1378026 h 1380861"/>
                  <a:gd name="connsiteX28" fmla="*/ 134472 w 1388549"/>
                  <a:gd name="connsiteY28" fmla="*/ 1361452 h 1380861"/>
                  <a:gd name="connsiteX29" fmla="*/ 29983 w 1388549"/>
                  <a:gd name="connsiteY29" fmla="*/ 1257725 h 1380861"/>
                  <a:gd name="connsiteX30" fmla="*/ 3408 w 1388549"/>
                  <a:gd name="connsiteY30" fmla="*/ 849388 h 1380861"/>
                  <a:gd name="connsiteX31" fmla="*/ 113517 w 1388549"/>
                  <a:gd name="connsiteY31" fmla="*/ 771950 h 1380861"/>
                  <a:gd name="connsiteX32" fmla="*/ 383932 w 1388549"/>
                  <a:gd name="connsiteY32" fmla="*/ 696417 h 1380861"/>
                  <a:gd name="connsiteX33" fmla="*/ 236771 w 1388549"/>
                  <a:gd name="connsiteY33" fmla="*/ 568496 h 1380861"/>
                  <a:gd name="connsiteX34" fmla="*/ 99230 w 1388549"/>
                  <a:gd name="connsiteY34" fmla="*/ 616692 h 1380861"/>
                  <a:gd name="connsiteX35" fmla="*/ 11695 w 1388549"/>
                  <a:gd name="connsiteY35" fmla="*/ 539921 h 1380861"/>
                  <a:gd name="connsiteX36" fmla="*/ 38460 w 1388549"/>
                  <a:gd name="connsiteY36" fmla="*/ 79101 h 1380861"/>
                  <a:gd name="connsiteX37" fmla="*/ 91896 w 1388549"/>
                  <a:gd name="connsiteY37" fmla="*/ 33953 h 1380861"/>
                  <a:gd name="connsiteX0" fmla="*/ 91896 w 1393070"/>
                  <a:gd name="connsiteY0" fmla="*/ 33953 h 1380861"/>
                  <a:gd name="connsiteX1" fmla="*/ 388599 w 1393070"/>
                  <a:gd name="connsiteY1" fmla="*/ 806 h 1380861"/>
                  <a:gd name="connsiteX2" fmla="*/ 602912 w 1393070"/>
                  <a:gd name="connsiteY2" fmla="*/ 20237 h 1380861"/>
                  <a:gd name="connsiteX3" fmla="*/ 617580 w 1393070"/>
                  <a:gd name="connsiteY3" fmla="*/ 104343 h 1380861"/>
                  <a:gd name="connsiteX4" fmla="*/ 567765 w 1393070"/>
                  <a:gd name="connsiteY4" fmla="*/ 254171 h 1380861"/>
                  <a:gd name="connsiteX5" fmla="*/ 693685 w 1393070"/>
                  <a:gd name="connsiteY5" fmla="*/ 379996 h 1380861"/>
                  <a:gd name="connsiteX6" fmla="*/ 822558 w 1393070"/>
                  <a:gd name="connsiteY6" fmla="*/ 292271 h 1380861"/>
                  <a:gd name="connsiteX7" fmla="*/ 779410 w 1393070"/>
                  <a:gd name="connsiteY7" fmla="*/ 112915 h 1380861"/>
                  <a:gd name="connsiteX8" fmla="*/ 795317 w 1393070"/>
                  <a:gd name="connsiteY8" fmla="*/ 25476 h 1380861"/>
                  <a:gd name="connsiteX9" fmla="*/ 1008296 w 1393070"/>
                  <a:gd name="connsiteY9" fmla="*/ 1377 h 1380861"/>
                  <a:gd name="connsiteX10" fmla="*/ 1274996 w 1393070"/>
                  <a:gd name="connsiteY10" fmla="*/ 30333 h 1380861"/>
                  <a:gd name="connsiteX11" fmla="*/ 1358340 w 1393070"/>
                  <a:gd name="connsiteY11" fmla="*/ 99390 h 1380861"/>
                  <a:gd name="connsiteX12" fmla="*/ 1381485 w 1393070"/>
                  <a:gd name="connsiteY12" fmla="*/ 544874 h 1380861"/>
                  <a:gd name="connsiteX13" fmla="*/ 1303571 w 1393070"/>
                  <a:gd name="connsiteY13" fmla="*/ 620883 h 1380861"/>
                  <a:gd name="connsiteX14" fmla="*/ 1149361 w 1393070"/>
                  <a:gd name="connsiteY14" fmla="*/ 556590 h 1380861"/>
                  <a:gd name="connsiteX15" fmla="*/ 1014868 w 1393070"/>
                  <a:gd name="connsiteY15" fmla="*/ 695750 h 1380861"/>
                  <a:gd name="connsiteX16" fmla="*/ 1151171 w 1393070"/>
                  <a:gd name="connsiteY16" fmla="*/ 818527 h 1380861"/>
                  <a:gd name="connsiteX17" fmla="*/ 1301190 w 1393070"/>
                  <a:gd name="connsiteY17" fmla="*/ 758996 h 1380861"/>
                  <a:gd name="connsiteX18" fmla="*/ 1379771 w 1393070"/>
                  <a:gd name="connsiteY18" fmla="*/ 797096 h 1380861"/>
                  <a:gd name="connsiteX19" fmla="*/ 1367865 w 1393070"/>
                  <a:gd name="connsiteY19" fmla="*/ 1268583 h 1380861"/>
                  <a:gd name="connsiteX20" fmla="*/ 1274996 w 1393070"/>
                  <a:gd name="connsiteY20" fmla="*/ 1359071 h 1380861"/>
                  <a:gd name="connsiteX21" fmla="*/ 877899 w 1393070"/>
                  <a:gd name="connsiteY21" fmla="*/ 1379359 h 1380861"/>
                  <a:gd name="connsiteX22" fmla="*/ 774933 w 1393070"/>
                  <a:gd name="connsiteY22" fmla="*/ 1280490 h 1380861"/>
                  <a:gd name="connsiteX23" fmla="*/ 817225 w 1393070"/>
                  <a:gd name="connsiteY23" fmla="*/ 1086370 h 1380861"/>
                  <a:gd name="connsiteX24" fmla="*/ 693780 w 1393070"/>
                  <a:gd name="connsiteY24" fmla="*/ 1008170 h 1380861"/>
                  <a:gd name="connsiteX25" fmla="*/ 570146 w 1393070"/>
                  <a:gd name="connsiteY25" fmla="*/ 1130376 h 1380861"/>
                  <a:gd name="connsiteX26" fmla="*/ 617771 w 1393070"/>
                  <a:gd name="connsiteY26" fmla="*/ 1287538 h 1380861"/>
                  <a:gd name="connsiteX27" fmla="*/ 548715 w 1393070"/>
                  <a:gd name="connsiteY27" fmla="*/ 1378026 h 1380861"/>
                  <a:gd name="connsiteX28" fmla="*/ 134472 w 1393070"/>
                  <a:gd name="connsiteY28" fmla="*/ 1361452 h 1380861"/>
                  <a:gd name="connsiteX29" fmla="*/ 29983 w 1393070"/>
                  <a:gd name="connsiteY29" fmla="*/ 1257725 h 1380861"/>
                  <a:gd name="connsiteX30" fmla="*/ 3408 w 1393070"/>
                  <a:gd name="connsiteY30" fmla="*/ 849388 h 1380861"/>
                  <a:gd name="connsiteX31" fmla="*/ 113517 w 1393070"/>
                  <a:gd name="connsiteY31" fmla="*/ 771950 h 1380861"/>
                  <a:gd name="connsiteX32" fmla="*/ 383932 w 1393070"/>
                  <a:gd name="connsiteY32" fmla="*/ 696417 h 1380861"/>
                  <a:gd name="connsiteX33" fmla="*/ 236771 w 1393070"/>
                  <a:gd name="connsiteY33" fmla="*/ 568496 h 1380861"/>
                  <a:gd name="connsiteX34" fmla="*/ 99230 w 1393070"/>
                  <a:gd name="connsiteY34" fmla="*/ 616692 h 1380861"/>
                  <a:gd name="connsiteX35" fmla="*/ 11695 w 1393070"/>
                  <a:gd name="connsiteY35" fmla="*/ 539921 h 1380861"/>
                  <a:gd name="connsiteX36" fmla="*/ 38460 w 1393070"/>
                  <a:gd name="connsiteY36" fmla="*/ 79101 h 1380861"/>
                  <a:gd name="connsiteX37" fmla="*/ 91896 w 1393070"/>
                  <a:gd name="connsiteY37" fmla="*/ 33953 h 1380861"/>
                  <a:gd name="connsiteX0" fmla="*/ 91896 w 1389925"/>
                  <a:gd name="connsiteY0" fmla="*/ 33953 h 1380861"/>
                  <a:gd name="connsiteX1" fmla="*/ 388599 w 1389925"/>
                  <a:gd name="connsiteY1" fmla="*/ 806 h 1380861"/>
                  <a:gd name="connsiteX2" fmla="*/ 602912 w 1389925"/>
                  <a:gd name="connsiteY2" fmla="*/ 20237 h 1380861"/>
                  <a:gd name="connsiteX3" fmla="*/ 617580 w 1389925"/>
                  <a:gd name="connsiteY3" fmla="*/ 104343 h 1380861"/>
                  <a:gd name="connsiteX4" fmla="*/ 567765 w 1389925"/>
                  <a:gd name="connsiteY4" fmla="*/ 254171 h 1380861"/>
                  <a:gd name="connsiteX5" fmla="*/ 693685 w 1389925"/>
                  <a:gd name="connsiteY5" fmla="*/ 379996 h 1380861"/>
                  <a:gd name="connsiteX6" fmla="*/ 822558 w 1389925"/>
                  <a:gd name="connsiteY6" fmla="*/ 292271 h 1380861"/>
                  <a:gd name="connsiteX7" fmla="*/ 779410 w 1389925"/>
                  <a:gd name="connsiteY7" fmla="*/ 112915 h 1380861"/>
                  <a:gd name="connsiteX8" fmla="*/ 795317 w 1389925"/>
                  <a:gd name="connsiteY8" fmla="*/ 25476 h 1380861"/>
                  <a:gd name="connsiteX9" fmla="*/ 1008296 w 1389925"/>
                  <a:gd name="connsiteY9" fmla="*/ 1377 h 1380861"/>
                  <a:gd name="connsiteX10" fmla="*/ 1274996 w 1389925"/>
                  <a:gd name="connsiteY10" fmla="*/ 30333 h 1380861"/>
                  <a:gd name="connsiteX11" fmla="*/ 1358340 w 1389925"/>
                  <a:gd name="connsiteY11" fmla="*/ 99390 h 1380861"/>
                  <a:gd name="connsiteX12" fmla="*/ 1381485 w 1389925"/>
                  <a:gd name="connsiteY12" fmla="*/ 544874 h 1380861"/>
                  <a:gd name="connsiteX13" fmla="*/ 1303571 w 1389925"/>
                  <a:gd name="connsiteY13" fmla="*/ 620883 h 1380861"/>
                  <a:gd name="connsiteX14" fmla="*/ 1149361 w 1389925"/>
                  <a:gd name="connsiteY14" fmla="*/ 556590 h 1380861"/>
                  <a:gd name="connsiteX15" fmla="*/ 1014868 w 1389925"/>
                  <a:gd name="connsiteY15" fmla="*/ 695750 h 1380861"/>
                  <a:gd name="connsiteX16" fmla="*/ 1151171 w 1389925"/>
                  <a:gd name="connsiteY16" fmla="*/ 818527 h 1380861"/>
                  <a:gd name="connsiteX17" fmla="*/ 1301190 w 1389925"/>
                  <a:gd name="connsiteY17" fmla="*/ 758996 h 1380861"/>
                  <a:gd name="connsiteX18" fmla="*/ 1379771 w 1389925"/>
                  <a:gd name="connsiteY18" fmla="*/ 797096 h 1380861"/>
                  <a:gd name="connsiteX19" fmla="*/ 1367865 w 1389925"/>
                  <a:gd name="connsiteY19" fmla="*/ 1268583 h 1380861"/>
                  <a:gd name="connsiteX20" fmla="*/ 1274996 w 1389925"/>
                  <a:gd name="connsiteY20" fmla="*/ 1359071 h 1380861"/>
                  <a:gd name="connsiteX21" fmla="*/ 877899 w 1389925"/>
                  <a:gd name="connsiteY21" fmla="*/ 1379359 h 1380861"/>
                  <a:gd name="connsiteX22" fmla="*/ 774933 w 1389925"/>
                  <a:gd name="connsiteY22" fmla="*/ 1280490 h 1380861"/>
                  <a:gd name="connsiteX23" fmla="*/ 817225 w 1389925"/>
                  <a:gd name="connsiteY23" fmla="*/ 1086370 h 1380861"/>
                  <a:gd name="connsiteX24" fmla="*/ 693780 w 1389925"/>
                  <a:gd name="connsiteY24" fmla="*/ 1008170 h 1380861"/>
                  <a:gd name="connsiteX25" fmla="*/ 570146 w 1389925"/>
                  <a:gd name="connsiteY25" fmla="*/ 1130376 h 1380861"/>
                  <a:gd name="connsiteX26" fmla="*/ 617771 w 1389925"/>
                  <a:gd name="connsiteY26" fmla="*/ 1287538 h 1380861"/>
                  <a:gd name="connsiteX27" fmla="*/ 548715 w 1389925"/>
                  <a:gd name="connsiteY27" fmla="*/ 1378026 h 1380861"/>
                  <a:gd name="connsiteX28" fmla="*/ 134472 w 1389925"/>
                  <a:gd name="connsiteY28" fmla="*/ 1361452 h 1380861"/>
                  <a:gd name="connsiteX29" fmla="*/ 29983 w 1389925"/>
                  <a:gd name="connsiteY29" fmla="*/ 1257725 h 1380861"/>
                  <a:gd name="connsiteX30" fmla="*/ 3408 w 1389925"/>
                  <a:gd name="connsiteY30" fmla="*/ 849388 h 1380861"/>
                  <a:gd name="connsiteX31" fmla="*/ 113517 w 1389925"/>
                  <a:gd name="connsiteY31" fmla="*/ 771950 h 1380861"/>
                  <a:gd name="connsiteX32" fmla="*/ 383932 w 1389925"/>
                  <a:gd name="connsiteY32" fmla="*/ 696417 h 1380861"/>
                  <a:gd name="connsiteX33" fmla="*/ 236771 w 1389925"/>
                  <a:gd name="connsiteY33" fmla="*/ 568496 h 1380861"/>
                  <a:gd name="connsiteX34" fmla="*/ 99230 w 1389925"/>
                  <a:gd name="connsiteY34" fmla="*/ 616692 h 1380861"/>
                  <a:gd name="connsiteX35" fmla="*/ 11695 w 1389925"/>
                  <a:gd name="connsiteY35" fmla="*/ 539921 h 1380861"/>
                  <a:gd name="connsiteX36" fmla="*/ 38460 w 1389925"/>
                  <a:gd name="connsiteY36" fmla="*/ 79101 h 1380861"/>
                  <a:gd name="connsiteX37" fmla="*/ 91896 w 1389925"/>
                  <a:gd name="connsiteY37" fmla="*/ 33953 h 1380861"/>
                  <a:gd name="connsiteX0" fmla="*/ 91896 w 1388088"/>
                  <a:gd name="connsiteY0" fmla="*/ 33953 h 1380861"/>
                  <a:gd name="connsiteX1" fmla="*/ 388599 w 1388088"/>
                  <a:gd name="connsiteY1" fmla="*/ 806 h 1380861"/>
                  <a:gd name="connsiteX2" fmla="*/ 602912 w 1388088"/>
                  <a:gd name="connsiteY2" fmla="*/ 20237 h 1380861"/>
                  <a:gd name="connsiteX3" fmla="*/ 617580 w 1388088"/>
                  <a:gd name="connsiteY3" fmla="*/ 104343 h 1380861"/>
                  <a:gd name="connsiteX4" fmla="*/ 567765 w 1388088"/>
                  <a:gd name="connsiteY4" fmla="*/ 254171 h 1380861"/>
                  <a:gd name="connsiteX5" fmla="*/ 693685 w 1388088"/>
                  <a:gd name="connsiteY5" fmla="*/ 379996 h 1380861"/>
                  <a:gd name="connsiteX6" fmla="*/ 822558 w 1388088"/>
                  <a:gd name="connsiteY6" fmla="*/ 292271 h 1380861"/>
                  <a:gd name="connsiteX7" fmla="*/ 779410 w 1388088"/>
                  <a:gd name="connsiteY7" fmla="*/ 112915 h 1380861"/>
                  <a:gd name="connsiteX8" fmla="*/ 795317 w 1388088"/>
                  <a:gd name="connsiteY8" fmla="*/ 25476 h 1380861"/>
                  <a:gd name="connsiteX9" fmla="*/ 1008296 w 1388088"/>
                  <a:gd name="connsiteY9" fmla="*/ 1377 h 1380861"/>
                  <a:gd name="connsiteX10" fmla="*/ 1274996 w 1388088"/>
                  <a:gd name="connsiteY10" fmla="*/ 30333 h 1380861"/>
                  <a:gd name="connsiteX11" fmla="*/ 1358340 w 1388088"/>
                  <a:gd name="connsiteY11" fmla="*/ 99390 h 1380861"/>
                  <a:gd name="connsiteX12" fmla="*/ 1381485 w 1388088"/>
                  <a:gd name="connsiteY12" fmla="*/ 544874 h 1380861"/>
                  <a:gd name="connsiteX13" fmla="*/ 1303571 w 1388088"/>
                  <a:gd name="connsiteY13" fmla="*/ 620883 h 1380861"/>
                  <a:gd name="connsiteX14" fmla="*/ 1149361 w 1388088"/>
                  <a:gd name="connsiteY14" fmla="*/ 556590 h 1380861"/>
                  <a:gd name="connsiteX15" fmla="*/ 1014868 w 1388088"/>
                  <a:gd name="connsiteY15" fmla="*/ 695750 h 1380861"/>
                  <a:gd name="connsiteX16" fmla="*/ 1151171 w 1388088"/>
                  <a:gd name="connsiteY16" fmla="*/ 818527 h 1380861"/>
                  <a:gd name="connsiteX17" fmla="*/ 1301190 w 1388088"/>
                  <a:gd name="connsiteY17" fmla="*/ 758996 h 1380861"/>
                  <a:gd name="connsiteX18" fmla="*/ 1379771 w 1388088"/>
                  <a:gd name="connsiteY18" fmla="*/ 797096 h 1380861"/>
                  <a:gd name="connsiteX19" fmla="*/ 1367865 w 1388088"/>
                  <a:gd name="connsiteY19" fmla="*/ 1268583 h 1380861"/>
                  <a:gd name="connsiteX20" fmla="*/ 1274996 w 1388088"/>
                  <a:gd name="connsiteY20" fmla="*/ 1359071 h 1380861"/>
                  <a:gd name="connsiteX21" fmla="*/ 877899 w 1388088"/>
                  <a:gd name="connsiteY21" fmla="*/ 1379359 h 1380861"/>
                  <a:gd name="connsiteX22" fmla="*/ 774933 w 1388088"/>
                  <a:gd name="connsiteY22" fmla="*/ 1280490 h 1380861"/>
                  <a:gd name="connsiteX23" fmla="*/ 817225 w 1388088"/>
                  <a:gd name="connsiteY23" fmla="*/ 1086370 h 1380861"/>
                  <a:gd name="connsiteX24" fmla="*/ 693780 w 1388088"/>
                  <a:gd name="connsiteY24" fmla="*/ 1008170 h 1380861"/>
                  <a:gd name="connsiteX25" fmla="*/ 570146 w 1388088"/>
                  <a:gd name="connsiteY25" fmla="*/ 1130376 h 1380861"/>
                  <a:gd name="connsiteX26" fmla="*/ 617771 w 1388088"/>
                  <a:gd name="connsiteY26" fmla="*/ 1287538 h 1380861"/>
                  <a:gd name="connsiteX27" fmla="*/ 548715 w 1388088"/>
                  <a:gd name="connsiteY27" fmla="*/ 1378026 h 1380861"/>
                  <a:gd name="connsiteX28" fmla="*/ 134472 w 1388088"/>
                  <a:gd name="connsiteY28" fmla="*/ 1361452 h 1380861"/>
                  <a:gd name="connsiteX29" fmla="*/ 29983 w 1388088"/>
                  <a:gd name="connsiteY29" fmla="*/ 1257725 h 1380861"/>
                  <a:gd name="connsiteX30" fmla="*/ 3408 w 1388088"/>
                  <a:gd name="connsiteY30" fmla="*/ 849388 h 1380861"/>
                  <a:gd name="connsiteX31" fmla="*/ 113517 w 1388088"/>
                  <a:gd name="connsiteY31" fmla="*/ 771950 h 1380861"/>
                  <a:gd name="connsiteX32" fmla="*/ 383932 w 1388088"/>
                  <a:gd name="connsiteY32" fmla="*/ 696417 h 1380861"/>
                  <a:gd name="connsiteX33" fmla="*/ 236771 w 1388088"/>
                  <a:gd name="connsiteY33" fmla="*/ 568496 h 1380861"/>
                  <a:gd name="connsiteX34" fmla="*/ 99230 w 1388088"/>
                  <a:gd name="connsiteY34" fmla="*/ 616692 h 1380861"/>
                  <a:gd name="connsiteX35" fmla="*/ 11695 w 1388088"/>
                  <a:gd name="connsiteY35" fmla="*/ 539921 h 1380861"/>
                  <a:gd name="connsiteX36" fmla="*/ 38460 w 1388088"/>
                  <a:gd name="connsiteY36" fmla="*/ 79101 h 1380861"/>
                  <a:gd name="connsiteX37" fmla="*/ 91896 w 1388088"/>
                  <a:gd name="connsiteY37" fmla="*/ 33953 h 1380861"/>
                  <a:gd name="connsiteX0" fmla="*/ 91896 w 1388088"/>
                  <a:gd name="connsiteY0" fmla="*/ 33953 h 1380861"/>
                  <a:gd name="connsiteX1" fmla="*/ 388599 w 1388088"/>
                  <a:gd name="connsiteY1" fmla="*/ 806 h 1380861"/>
                  <a:gd name="connsiteX2" fmla="*/ 602912 w 1388088"/>
                  <a:gd name="connsiteY2" fmla="*/ 20237 h 1380861"/>
                  <a:gd name="connsiteX3" fmla="*/ 617580 w 1388088"/>
                  <a:gd name="connsiteY3" fmla="*/ 104343 h 1380861"/>
                  <a:gd name="connsiteX4" fmla="*/ 567765 w 1388088"/>
                  <a:gd name="connsiteY4" fmla="*/ 254171 h 1380861"/>
                  <a:gd name="connsiteX5" fmla="*/ 693685 w 1388088"/>
                  <a:gd name="connsiteY5" fmla="*/ 379996 h 1380861"/>
                  <a:gd name="connsiteX6" fmla="*/ 822558 w 1388088"/>
                  <a:gd name="connsiteY6" fmla="*/ 292271 h 1380861"/>
                  <a:gd name="connsiteX7" fmla="*/ 779410 w 1388088"/>
                  <a:gd name="connsiteY7" fmla="*/ 112915 h 1380861"/>
                  <a:gd name="connsiteX8" fmla="*/ 795317 w 1388088"/>
                  <a:gd name="connsiteY8" fmla="*/ 25476 h 1380861"/>
                  <a:gd name="connsiteX9" fmla="*/ 1008296 w 1388088"/>
                  <a:gd name="connsiteY9" fmla="*/ 1377 h 1380861"/>
                  <a:gd name="connsiteX10" fmla="*/ 1274996 w 1388088"/>
                  <a:gd name="connsiteY10" fmla="*/ 30333 h 1380861"/>
                  <a:gd name="connsiteX11" fmla="*/ 1358340 w 1388088"/>
                  <a:gd name="connsiteY11" fmla="*/ 99390 h 1380861"/>
                  <a:gd name="connsiteX12" fmla="*/ 1381485 w 1388088"/>
                  <a:gd name="connsiteY12" fmla="*/ 544874 h 1380861"/>
                  <a:gd name="connsiteX13" fmla="*/ 1303571 w 1388088"/>
                  <a:gd name="connsiteY13" fmla="*/ 620883 h 1380861"/>
                  <a:gd name="connsiteX14" fmla="*/ 1149361 w 1388088"/>
                  <a:gd name="connsiteY14" fmla="*/ 556590 h 1380861"/>
                  <a:gd name="connsiteX15" fmla="*/ 1014868 w 1388088"/>
                  <a:gd name="connsiteY15" fmla="*/ 695750 h 1380861"/>
                  <a:gd name="connsiteX16" fmla="*/ 1151171 w 1388088"/>
                  <a:gd name="connsiteY16" fmla="*/ 818527 h 1380861"/>
                  <a:gd name="connsiteX17" fmla="*/ 1301190 w 1388088"/>
                  <a:gd name="connsiteY17" fmla="*/ 758996 h 1380861"/>
                  <a:gd name="connsiteX18" fmla="*/ 1379771 w 1388088"/>
                  <a:gd name="connsiteY18" fmla="*/ 797096 h 1380861"/>
                  <a:gd name="connsiteX19" fmla="*/ 1367865 w 1388088"/>
                  <a:gd name="connsiteY19" fmla="*/ 1268583 h 1380861"/>
                  <a:gd name="connsiteX20" fmla="*/ 1274996 w 1388088"/>
                  <a:gd name="connsiteY20" fmla="*/ 1359071 h 1380861"/>
                  <a:gd name="connsiteX21" fmla="*/ 877899 w 1388088"/>
                  <a:gd name="connsiteY21" fmla="*/ 1379359 h 1380861"/>
                  <a:gd name="connsiteX22" fmla="*/ 774933 w 1388088"/>
                  <a:gd name="connsiteY22" fmla="*/ 1280490 h 1380861"/>
                  <a:gd name="connsiteX23" fmla="*/ 817225 w 1388088"/>
                  <a:gd name="connsiteY23" fmla="*/ 1086370 h 1380861"/>
                  <a:gd name="connsiteX24" fmla="*/ 693780 w 1388088"/>
                  <a:gd name="connsiteY24" fmla="*/ 1008170 h 1380861"/>
                  <a:gd name="connsiteX25" fmla="*/ 570146 w 1388088"/>
                  <a:gd name="connsiteY25" fmla="*/ 1130376 h 1380861"/>
                  <a:gd name="connsiteX26" fmla="*/ 617771 w 1388088"/>
                  <a:gd name="connsiteY26" fmla="*/ 1287538 h 1380861"/>
                  <a:gd name="connsiteX27" fmla="*/ 548715 w 1388088"/>
                  <a:gd name="connsiteY27" fmla="*/ 1378026 h 1380861"/>
                  <a:gd name="connsiteX28" fmla="*/ 134472 w 1388088"/>
                  <a:gd name="connsiteY28" fmla="*/ 1361452 h 1380861"/>
                  <a:gd name="connsiteX29" fmla="*/ 29983 w 1388088"/>
                  <a:gd name="connsiteY29" fmla="*/ 1257725 h 1380861"/>
                  <a:gd name="connsiteX30" fmla="*/ 3408 w 1388088"/>
                  <a:gd name="connsiteY30" fmla="*/ 849388 h 1380861"/>
                  <a:gd name="connsiteX31" fmla="*/ 113517 w 1388088"/>
                  <a:gd name="connsiteY31" fmla="*/ 771950 h 1380861"/>
                  <a:gd name="connsiteX32" fmla="*/ 383932 w 1388088"/>
                  <a:gd name="connsiteY32" fmla="*/ 696417 h 1380861"/>
                  <a:gd name="connsiteX33" fmla="*/ 236771 w 1388088"/>
                  <a:gd name="connsiteY33" fmla="*/ 568496 h 1380861"/>
                  <a:gd name="connsiteX34" fmla="*/ 99230 w 1388088"/>
                  <a:gd name="connsiteY34" fmla="*/ 616692 h 1380861"/>
                  <a:gd name="connsiteX35" fmla="*/ 11695 w 1388088"/>
                  <a:gd name="connsiteY35" fmla="*/ 539921 h 1380861"/>
                  <a:gd name="connsiteX36" fmla="*/ 38460 w 1388088"/>
                  <a:gd name="connsiteY36" fmla="*/ 79101 h 1380861"/>
                  <a:gd name="connsiteX37" fmla="*/ 91896 w 1388088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81485 w 1387374"/>
                  <a:gd name="connsiteY12" fmla="*/ 544874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56590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81485 w 1387374"/>
                  <a:gd name="connsiteY12" fmla="*/ 544874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56590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56590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5933 w 1387374"/>
                  <a:gd name="connsiteY16" fmla="*/ 83757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3552 w 1387374"/>
                  <a:gd name="connsiteY16" fmla="*/ 830434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3552 w 1387374"/>
                  <a:gd name="connsiteY16" fmla="*/ 830434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3552 w 1387374"/>
                  <a:gd name="connsiteY16" fmla="*/ 830434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4094"/>
                  <a:gd name="connsiteY0" fmla="*/ 33953 h 1380861"/>
                  <a:gd name="connsiteX1" fmla="*/ 388599 w 1384094"/>
                  <a:gd name="connsiteY1" fmla="*/ 806 h 1380861"/>
                  <a:gd name="connsiteX2" fmla="*/ 602912 w 1384094"/>
                  <a:gd name="connsiteY2" fmla="*/ 20237 h 1380861"/>
                  <a:gd name="connsiteX3" fmla="*/ 617580 w 1384094"/>
                  <a:gd name="connsiteY3" fmla="*/ 104343 h 1380861"/>
                  <a:gd name="connsiteX4" fmla="*/ 567765 w 1384094"/>
                  <a:gd name="connsiteY4" fmla="*/ 254171 h 1380861"/>
                  <a:gd name="connsiteX5" fmla="*/ 693685 w 1384094"/>
                  <a:gd name="connsiteY5" fmla="*/ 379996 h 1380861"/>
                  <a:gd name="connsiteX6" fmla="*/ 822558 w 1384094"/>
                  <a:gd name="connsiteY6" fmla="*/ 292271 h 1380861"/>
                  <a:gd name="connsiteX7" fmla="*/ 779410 w 1384094"/>
                  <a:gd name="connsiteY7" fmla="*/ 112915 h 1380861"/>
                  <a:gd name="connsiteX8" fmla="*/ 795317 w 1384094"/>
                  <a:gd name="connsiteY8" fmla="*/ 25476 h 1380861"/>
                  <a:gd name="connsiteX9" fmla="*/ 1008296 w 1384094"/>
                  <a:gd name="connsiteY9" fmla="*/ 1377 h 1380861"/>
                  <a:gd name="connsiteX10" fmla="*/ 1274996 w 1384094"/>
                  <a:gd name="connsiteY10" fmla="*/ 30333 h 1380861"/>
                  <a:gd name="connsiteX11" fmla="*/ 1358340 w 1384094"/>
                  <a:gd name="connsiteY11" fmla="*/ 99390 h 1380861"/>
                  <a:gd name="connsiteX12" fmla="*/ 1376723 w 1384094"/>
                  <a:gd name="connsiteY12" fmla="*/ 547255 h 1380861"/>
                  <a:gd name="connsiteX13" fmla="*/ 1301190 w 1384094"/>
                  <a:gd name="connsiteY13" fmla="*/ 611358 h 1380861"/>
                  <a:gd name="connsiteX14" fmla="*/ 1149361 w 1384094"/>
                  <a:gd name="connsiteY14" fmla="*/ 539922 h 1380861"/>
                  <a:gd name="connsiteX15" fmla="*/ 1005343 w 1384094"/>
                  <a:gd name="connsiteY15" fmla="*/ 686225 h 1380861"/>
                  <a:gd name="connsiteX16" fmla="*/ 1153552 w 1384094"/>
                  <a:gd name="connsiteY16" fmla="*/ 830434 h 1380861"/>
                  <a:gd name="connsiteX17" fmla="*/ 1298809 w 1384094"/>
                  <a:gd name="connsiteY17" fmla="*/ 775665 h 1380861"/>
                  <a:gd name="connsiteX18" fmla="*/ 1379771 w 1384094"/>
                  <a:gd name="connsiteY18" fmla="*/ 797096 h 1380861"/>
                  <a:gd name="connsiteX19" fmla="*/ 1367865 w 1384094"/>
                  <a:gd name="connsiteY19" fmla="*/ 1268583 h 1380861"/>
                  <a:gd name="connsiteX20" fmla="*/ 1274996 w 1384094"/>
                  <a:gd name="connsiteY20" fmla="*/ 1359071 h 1380861"/>
                  <a:gd name="connsiteX21" fmla="*/ 877899 w 1384094"/>
                  <a:gd name="connsiteY21" fmla="*/ 1379359 h 1380861"/>
                  <a:gd name="connsiteX22" fmla="*/ 774933 w 1384094"/>
                  <a:gd name="connsiteY22" fmla="*/ 1280490 h 1380861"/>
                  <a:gd name="connsiteX23" fmla="*/ 817225 w 1384094"/>
                  <a:gd name="connsiteY23" fmla="*/ 1086370 h 1380861"/>
                  <a:gd name="connsiteX24" fmla="*/ 693780 w 1384094"/>
                  <a:gd name="connsiteY24" fmla="*/ 1008170 h 1380861"/>
                  <a:gd name="connsiteX25" fmla="*/ 570146 w 1384094"/>
                  <a:gd name="connsiteY25" fmla="*/ 1130376 h 1380861"/>
                  <a:gd name="connsiteX26" fmla="*/ 617771 w 1384094"/>
                  <a:gd name="connsiteY26" fmla="*/ 1287538 h 1380861"/>
                  <a:gd name="connsiteX27" fmla="*/ 548715 w 1384094"/>
                  <a:gd name="connsiteY27" fmla="*/ 1378026 h 1380861"/>
                  <a:gd name="connsiteX28" fmla="*/ 134472 w 1384094"/>
                  <a:gd name="connsiteY28" fmla="*/ 1361452 h 1380861"/>
                  <a:gd name="connsiteX29" fmla="*/ 29983 w 1384094"/>
                  <a:gd name="connsiteY29" fmla="*/ 1257725 h 1380861"/>
                  <a:gd name="connsiteX30" fmla="*/ 3408 w 1384094"/>
                  <a:gd name="connsiteY30" fmla="*/ 849388 h 1380861"/>
                  <a:gd name="connsiteX31" fmla="*/ 113517 w 1384094"/>
                  <a:gd name="connsiteY31" fmla="*/ 771950 h 1380861"/>
                  <a:gd name="connsiteX32" fmla="*/ 383932 w 1384094"/>
                  <a:gd name="connsiteY32" fmla="*/ 696417 h 1380861"/>
                  <a:gd name="connsiteX33" fmla="*/ 236771 w 1384094"/>
                  <a:gd name="connsiteY33" fmla="*/ 568496 h 1380861"/>
                  <a:gd name="connsiteX34" fmla="*/ 99230 w 1384094"/>
                  <a:gd name="connsiteY34" fmla="*/ 616692 h 1380861"/>
                  <a:gd name="connsiteX35" fmla="*/ 11695 w 1384094"/>
                  <a:gd name="connsiteY35" fmla="*/ 539921 h 1380861"/>
                  <a:gd name="connsiteX36" fmla="*/ 38460 w 1384094"/>
                  <a:gd name="connsiteY36" fmla="*/ 79101 h 1380861"/>
                  <a:gd name="connsiteX37" fmla="*/ 91896 w 1384094"/>
                  <a:gd name="connsiteY37" fmla="*/ 33953 h 1380861"/>
                  <a:gd name="connsiteX0" fmla="*/ 91896 w 1384094"/>
                  <a:gd name="connsiteY0" fmla="*/ 33953 h 1380861"/>
                  <a:gd name="connsiteX1" fmla="*/ 388599 w 1384094"/>
                  <a:gd name="connsiteY1" fmla="*/ 806 h 1380861"/>
                  <a:gd name="connsiteX2" fmla="*/ 602912 w 1384094"/>
                  <a:gd name="connsiteY2" fmla="*/ 20237 h 1380861"/>
                  <a:gd name="connsiteX3" fmla="*/ 617580 w 1384094"/>
                  <a:gd name="connsiteY3" fmla="*/ 104343 h 1380861"/>
                  <a:gd name="connsiteX4" fmla="*/ 567765 w 1384094"/>
                  <a:gd name="connsiteY4" fmla="*/ 254171 h 1380861"/>
                  <a:gd name="connsiteX5" fmla="*/ 693685 w 1384094"/>
                  <a:gd name="connsiteY5" fmla="*/ 379996 h 1380861"/>
                  <a:gd name="connsiteX6" fmla="*/ 822558 w 1384094"/>
                  <a:gd name="connsiteY6" fmla="*/ 292271 h 1380861"/>
                  <a:gd name="connsiteX7" fmla="*/ 779410 w 1384094"/>
                  <a:gd name="connsiteY7" fmla="*/ 112915 h 1380861"/>
                  <a:gd name="connsiteX8" fmla="*/ 795317 w 1384094"/>
                  <a:gd name="connsiteY8" fmla="*/ 25476 h 1380861"/>
                  <a:gd name="connsiteX9" fmla="*/ 1008296 w 1384094"/>
                  <a:gd name="connsiteY9" fmla="*/ 1377 h 1380861"/>
                  <a:gd name="connsiteX10" fmla="*/ 1274996 w 1384094"/>
                  <a:gd name="connsiteY10" fmla="*/ 30333 h 1380861"/>
                  <a:gd name="connsiteX11" fmla="*/ 1358340 w 1384094"/>
                  <a:gd name="connsiteY11" fmla="*/ 99390 h 1380861"/>
                  <a:gd name="connsiteX12" fmla="*/ 1376723 w 1384094"/>
                  <a:gd name="connsiteY12" fmla="*/ 547255 h 1380861"/>
                  <a:gd name="connsiteX13" fmla="*/ 1301190 w 1384094"/>
                  <a:gd name="connsiteY13" fmla="*/ 611358 h 1380861"/>
                  <a:gd name="connsiteX14" fmla="*/ 1149361 w 1384094"/>
                  <a:gd name="connsiteY14" fmla="*/ 539922 h 1380861"/>
                  <a:gd name="connsiteX15" fmla="*/ 1005343 w 1384094"/>
                  <a:gd name="connsiteY15" fmla="*/ 686225 h 1380861"/>
                  <a:gd name="connsiteX16" fmla="*/ 1153552 w 1384094"/>
                  <a:gd name="connsiteY16" fmla="*/ 830434 h 1380861"/>
                  <a:gd name="connsiteX17" fmla="*/ 1298809 w 1384094"/>
                  <a:gd name="connsiteY17" fmla="*/ 775665 h 1380861"/>
                  <a:gd name="connsiteX18" fmla="*/ 1379771 w 1384094"/>
                  <a:gd name="connsiteY18" fmla="*/ 797096 h 1380861"/>
                  <a:gd name="connsiteX19" fmla="*/ 1367865 w 1384094"/>
                  <a:gd name="connsiteY19" fmla="*/ 1268583 h 1380861"/>
                  <a:gd name="connsiteX20" fmla="*/ 1274996 w 1384094"/>
                  <a:gd name="connsiteY20" fmla="*/ 1359071 h 1380861"/>
                  <a:gd name="connsiteX21" fmla="*/ 877899 w 1384094"/>
                  <a:gd name="connsiteY21" fmla="*/ 1379359 h 1380861"/>
                  <a:gd name="connsiteX22" fmla="*/ 774933 w 1384094"/>
                  <a:gd name="connsiteY22" fmla="*/ 1280490 h 1380861"/>
                  <a:gd name="connsiteX23" fmla="*/ 817225 w 1384094"/>
                  <a:gd name="connsiteY23" fmla="*/ 1086370 h 1380861"/>
                  <a:gd name="connsiteX24" fmla="*/ 693780 w 1384094"/>
                  <a:gd name="connsiteY24" fmla="*/ 1008170 h 1380861"/>
                  <a:gd name="connsiteX25" fmla="*/ 570146 w 1384094"/>
                  <a:gd name="connsiteY25" fmla="*/ 1130376 h 1380861"/>
                  <a:gd name="connsiteX26" fmla="*/ 617771 w 1384094"/>
                  <a:gd name="connsiteY26" fmla="*/ 1287538 h 1380861"/>
                  <a:gd name="connsiteX27" fmla="*/ 548715 w 1384094"/>
                  <a:gd name="connsiteY27" fmla="*/ 1378026 h 1380861"/>
                  <a:gd name="connsiteX28" fmla="*/ 134472 w 1384094"/>
                  <a:gd name="connsiteY28" fmla="*/ 1361452 h 1380861"/>
                  <a:gd name="connsiteX29" fmla="*/ 29983 w 1384094"/>
                  <a:gd name="connsiteY29" fmla="*/ 1257725 h 1380861"/>
                  <a:gd name="connsiteX30" fmla="*/ 3408 w 1384094"/>
                  <a:gd name="connsiteY30" fmla="*/ 849388 h 1380861"/>
                  <a:gd name="connsiteX31" fmla="*/ 113517 w 1384094"/>
                  <a:gd name="connsiteY31" fmla="*/ 771950 h 1380861"/>
                  <a:gd name="connsiteX32" fmla="*/ 383932 w 1384094"/>
                  <a:gd name="connsiteY32" fmla="*/ 696417 h 1380861"/>
                  <a:gd name="connsiteX33" fmla="*/ 236771 w 1384094"/>
                  <a:gd name="connsiteY33" fmla="*/ 568496 h 1380861"/>
                  <a:gd name="connsiteX34" fmla="*/ 99230 w 1384094"/>
                  <a:gd name="connsiteY34" fmla="*/ 616692 h 1380861"/>
                  <a:gd name="connsiteX35" fmla="*/ 11695 w 1384094"/>
                  <a:gd name="connsiteY35" fmla="*/ 539921 h 1380861"/>
                  <a:gd name="connsiteX36" fmla="*/ 38460 w 1384094"/>
                  <a:gd name="connsiteY36" fmla="*/ 79101 h 1380861"/>
                  <a:gd name="connsiteX37" fmla="*/ 91896 w 1384094"/>
                  <a:gd name="connsiteY37" fmla="*/ 33953 h 1380861"/>
                  <a:gd name="connsiteX0" fmla="*/ 91896 w 1384094"/>
                  <a:gd name="connsiteY0" fmla="*/ 33953 h 1380861"/>
                  <a:gd name="connsiteX1" fmla="*/ 388599 w 1384094"/>
                  <a:gd name="connsiteY1" fmla="*/ 806 h 1380861"/>
                  <a:gd name="connsiteX2" fmla="*/ 602912 w 1384094"/>
                  <a:gd name="connsiteY2" fmla="*/ 20237 h 1380861"/>
                  <a:gd name="connsiteX3" fmla="*/ 617580 w 1384094"/>
                  <a:gd name="connsiteY3" fmla="*/ 104343 h 1380861"/>
                  <a:gd name="connsiteX4" fmla="*/ 567765 w 1384094"/>
                  <a:gd name="connsiteY4" fmla="*/ 254171 h 1380861"/>
                  <a:gd name="connsiteX5" fmla="*/ 693685 w 1384094"/>
                  <a:gd name="connsiteY5" fmla="*/ 379996 h 1380861"/>
                  <a:gd name="connsiteX6" fmla="*/ 822558 w 1384094"/>
                  <a:gd name="connsiteY6" fmla="*/ 292271 h 1380861"/>
                  <a:gd name="connsiteX7" fmla="*/ 779410 w 1384094"/>
                  <a:gd name="connsiteY7" fmla="*/ 112915 h 1380861"/>
                  <a:gd name="connsiteX8" fmla="*/ 795317 w 1384094"/>
                  <a:gd name="connsiteY8" fmla="*/ 25476 h 1380861"/>
                  <a:gd name="connsiteX9" fmla="*/ 1008296 w 1384094"/>
                  <a:gd name="connsiteY9" fmla="*/ 1377 h 1380861"/>
                  <a:gd name="connsiteX10" fmla="*/ 1274996 w 1384094"/>
                  <a:gd name="connsiteY10" fmla="*/ 30333 h 1380861"/>
                  <a:gd name="connsiteX11" fmla="*/ 1358340 w 1384094"/>
                  <a:gd name="connsiteY11" fmla="*/ 99390 h 1380861"/>
                  <a:gd name="connsiteX12" fmla="*/ 1376723 w 1384094"/>
                  <a:gd name="connsiteY12" fmla="*/ 547255 h 1380861"/>
                  <a:gd name="connsiteX13" fmla="*/ 1301190 w 1384094"/>
                  <a:gd name="connsiteY13" fmla="*/ 611358 h 1380861"/>
                  <a:gd name="connsiteX14" fmla="*/ 1149361 w 1384094"/>
                  <a:gd name="connsiteY14" fmla="*/ 539922 h 1380861"/>
                  <a:gd name="connsiteX15" fmla="*/ 1005343 w 1384094"/>
                  <a:gd name="connsiteY15" fmla="*/ 686225 h 1380861"/>
                  <a:gd name="connsiteX16" fmla="*/ 1153552 w 1384094"/>
                  <a:gd name="connsiteY16" fmla="*/ 830434 h 1380861"/>
                  <a:gd name="connsiteX17" fmla="*/ 1298809 w 1384094"/>
                  <a:gd name="connsiteY17" fmla="*/ 775665 h 1380861"/>
                  <a:gd name="connsiteX18" fmla="*/ 1379771 w 1384094"/>
                  <a:gd name="connsiteY18" fmla="*/ 797096 h 1380861"/>
                  <a:gd name="connsiteX19" fmla="*/ 1367865 w 1384094"/>
                  <a:gd name="connsiteY19" fmla="*/ 1268583 h 1380861"/>
                  <a:gd name="connsiteX20" fmla="*/ 1274996 w 1384094"/>
                  <a:gd name="connsiteY20" fmla="*/ 1359071 h 1380861"/>
                  <a:gd name="connsiteX21" fmla="*/ 877899 w 1384094"/>
                  <a:gd name="connsiteY21" fmla="*/ 1379359 h 1380861"/>
                  <a:gd name="connsiteX22" fmla="*/ 774933 w 1384094"/>
                  <a:gd name="connsiteY22" fmla="*/ 1280490 h 1380861"/>
                  <a:gd name="connsiteX23" fmla="*/ 817225 w 1384094"/>
                  <a:gd name="connsiteY23" fmla="*/ 1086370 h 1380861"/>
                  <a:gd name="connsiteX24" fmla="*/ 693780 w 1384094"/>
                  <a:gd name="connsiteY24" fmla="*/ 1008170 h 1380861"/>
                  <a:gd name="connsiteX25" fmla="*/ 570146 w 1384094"/>
                  <a:gd name="connsiteY25" fmla="*/ 1130376 h 1380861"/>
                  <a:gd name="connsiteX26" fmla="*/ 617771 w 1384094"/>
                  <a:gd name="connsiteY26" fmla="*/ 1287538 h 1380861"/>
                  <a:gd name="connsiteX27" fmla="*/ 548715 w 1384094"/>
                  <a:gd name="connsiteY27" fmla="*/ 1378026 h 1380861"/>
                  <a:gd name="connsiteX28" fmla="*/ 134472 w 1384094"/>
                  <a:gd name="connsiteY28" fmla="*/ 1361452 h 1380861"/>
                  <a:gd name="connsiteX29" fmla="*/ 29983 w 1384094"/>
                  <a:gd name="connsiteY29" fmla="*/ 1257725 h 1380861"/>
                  <a:gd name="connsiteX30" fmla="*/ 3408 w 1384094"/>
                  <a:gd name="connsiteY30" fmla="*/ 849388 h 1380861"/>
                  <a:gd name="connsiteX31" fmla="*/ 113517 w 1384094"/>
                  <a:gd name="connsiteY31" fmla="*/ 771950 h 1380861"/>
                  <a:gd name="connsiteX32" fmla="*/ 383932 w 1384094"/>
                  <a:gd name="connsiteY32" fmla="*/ 696417 h 1380861"/>
                  <a:gd name="connsiteX33" fmla="*/ 236771 w 1384094"/>
                  <a:gd name="connsiteY33" fmla="*/ 568496 h 1380861"/>
                  <a:gd name="connsiteX34" fmla="*/ 99230 w 1384094"/>
                  <a:gd name="connsiteY34" fmla="*/ 616692 h 1380861"/>
                  <a:gd name="connsiteX35" fmla="*/ 11695 w 1384094"/>
                  <a:gd name="connsiteY35" fmla="*/ 539921 h 1380861"/>
                  <a:gd name="connsiteX36" fmla="*/ 38460 w 1384094"/>
                  <a:gd name="connsiteY36" fmla="*/ 79101 h 1380861"/>
                  <a:gd name="connsiteX37" fmla="*/ 91896 w 1384094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3101"/>
                  <a:gd name="connsiteX1" fmla="*/ 388599 w 1381226"/>
                  <a:gd name="connsiteY1" fmla="*/ 806 h 1383101"/>
                  <a:gd name="connsiteX2" fmla="*/ 602912 w 1381226"/>
                  <a:gd name="connsiteY2" fmla="*/ 20237 h 1383101"/>
                  <a:gd name="connsiteX3" fmla="*/ 617580 w 1381226"/>
                  <a:gd name="connsiteY3" fmla="*/ 104343 h 1383101"/>
                  <a:gd name="connsiteX4" fmla="*/ 567765 w 1381226"/>
                  <a:gd name="connsiteY4" fmla="*/ 254171 h 1383101"/>
                  <a:gd name="connsiteX5" fmla="*/ 693685 w 1381226"/>
                  <a:gd name="connsiteY5" fmla="*/ 379996 h 1383101"/>
                  <a:gd name="connsiteX6" fmla="*/ 822558 w 1381226"/>
                  <a:gd name="connsiteY6" fmla="*/ 292271 h 1383101"/>
                  <a:gd name="connsiteX7" fmla="*/ 779410 w 1381226"/>
                  <a:gd name="connsiteY7" fmla="*/ 112915 h 1383101"/>
                  <a:gd name="connsiteX8" fmla="*/ 795317 w 1381226"/>
                  <a:gd name="connsiteY8" fmla="*/ 25476 h 1383101"/>
                  <a:gd name="connsiteX9" fmla="*/ 1008296 w 1381226"/>
                  <a:gd name="connsiteY9" fmla="*/ 1377 h 1383101"/>
                  <a:gd name="connsiteX10" fmla="*/ 1274996 w 1381226"/>
                  <a:gd name="connsiteY10" fmla="*/ 30333 h 1383101"/>
                  <a:gd name="connsiteX11" fmla="*/ 1358340 w 1381226"/>
                  <a:gd name="connsiteY11" fmla="*/ 99390 h 1383101"/>
                  <a:gd name="connsiteX12" fmla="*/ 1376723 w 1381226"/>
                  <a:gd name="connsiteY12" fmla="*/ 547255 h 1383101"/>
                  <a:gd name="connsiteX13" fmla="*/ 1301190 w 1381226"/>
                  <a:gd name="connsiteY13" fmla="*/ 611358 h 1383101"/>
                  <a:gd name="connsiteX14" fmla="*/ 1149361 w 1381226"/>
                  <a:gd name="connsiteY14" fmla="*/ 539922 h 1383101"/>
                  <a:gd name="connsiteX15" fmla="*/ 1002962 w 1381226"/>
                  <a:gd name="connsiteY15" fmla="*/ 688607 h 1383101"/>
                  <a:gd name="connsiteX16" fmla="*/ 1153552 w 1381226"/>
                  <a:gd name="connsiteY16" fmla="*/ 830434 h 1383101"/>
                  <a:gd name="connsiteX17" fmla="*/ 1298809 w 1381226"/>
                  <a:gd name="connsiteY17" fmla="*/ 775665 h 1383101"/>
                  <a:gd name="connsiteX18" fmla="*/ 1367865 w 1381226"/>
                  <a:gd name="connsiteY18" fmla="*/ 809002 h 1383101"/>
                  <a:gd name="connsiteX19" fmla="*/ 1353577 w 1381226"/>
                  <a:gd name="connsiteY19" fmla="*/ 1254295 h 1383101"/>
                  <a:gd name="connsiteX20" fmla="*/ 1279759 w 1381226"/>
                  <a:gd name="connsiteY20" fmla="*/ 1351927 h 1383101"/>
                  <a:gd name="connsiteX21" fmla="*/ 877899 w 1381226"/>
                  <a:gd name="connsiteY21" fmla="*/ 1379359 h 1383101"/>
                  <a:gd name="connsiteX22" fmla="*/ 774933 w 1381226"/>
                  <a:gd name="connsiteY22" fmla="*/ 1280490 h 1383101"/>
                  <a:gd name="connsiteX23" fmla="*/ 817225 w 1381226"/>
                  <a:gd name="connsiteY23" fmla="*/ 1086370 h 1383101"/>
                  <a:gd name="connsiteX24" fmla="*/ 693780 w 1381226"/>
                  <a:gd name="connsiteY24" fmla="*/ 1008170 h 1383101"/>
                  <a:gd name="connsiteX25" fmla="*/ 570146 w 1381226"/>
                  <a:gd name="connsiteY25" fmla="*/ 1130376 h 1383101"/>
                  <a:gd name="connsiteX26" fmla="*/ 617771 w 1381226"/>
                  <a:gd name="connsiteY26" fmla="*/ 1287538 h 1383101"/>
                  <a:gd name="connsiteX27" fmla="*/ 548715 w 1381226"/>
                  <a:gd name="connsiteY27" fmla="*/ 1378026 h 1383101"/>
                  <a:gd name="connsiteX28" fmla="*/ 134472 w 1381226"/>
                  <a:gd name="connsiteY28" fmla="*/ 1361452 h 1383101"/>
                  <a:gd name="connsiteX29" fmla="*/ 29983 w 1381226"/>
                  <a:gd name="connsiteY29" fmla="*/ 1257725 h 1383101"/>
                  <a:gd name="connsiteX30" fmla="*/ 3408 w 1381226"/>
                  <a:gd name="connsiteY30" fmla="*/ 849388 h 1383101"/>
                  <a:gd name="connsiteX31" fmla="*/ 113517 w 1381226"/>
                  <a:gd name="connsiteY31" fmla="*/ 771950 h 1383101"/>
                  <a:gd name="connsiteX32" fmla="*/ 383932 w 1381226"/>
                  <a:gd name="connsiteY32" fmla="*/ 696417 h 1383101"/>
                  <a:gd name="connsiteX33" fmla="*/ 236771 w 1381226"/>
                  <a:gd name="connsiteY33" fmla="*/ 568496 h 1383101"/>
                  <a:gd name="connsiteX34" fmla="*/ 99230 w 1381226"/>
                  <a:gd name="connsiteY34" fmla="*/ 616692 h 1383101"/>
                  <a:gd name="connsiteX35" fmla="*/ 11695 w 1381226"/>
                  <a:gd name="connsiteY35" fmla="*/ 539921 h 1383101"/>
                  <a:gd name="connsiteX36" fmla="*/ 38460 w 1381226"/>
                  <a:gd name="connsiteY36" fmla="*/ 79101 h 1383101"/>
                  <a:gd name="connsiteX37" fmla="*/ 91896 w 1381226"/>
                  <a:gd name="connsiteY37" fmla="*/ 33953 h 1383101"/>
                  <a:gd name="connsiteX0" fmla="*/ 91896 w 1381226"/>
                  <a:gd name="connsiteY0" fmla="*/ 33953 h 1383101"/>
                  <a:gd name="connsiteX1" fmla="*/ 388599 w 1381226"/>
                  <a:gd name="connsiteY1" fmla="*/ 806 h 1383101"/>
                  <a:gd name="connsiteX2" fmla="*/ 602912 w 1381226"/>
                  <a:gd name="connsiteY2" fmla="*/ 20237 h 1383101"/>
                  <a:gd name="connsiteX3" fmla="*/ 617580 w 1381226"/>
                  <a:gd name="connsiteY3" fmla="*/ 104343 h 1383101"/>
                  <a:gd name="connsiteX4" fmla="*/ 567765 w 1381226"/>
                  <a:gd name="connsiteY4" fmla="*/ 254171 h 1383101"/>
                  <a:gd name="connsiteX5" fmla="*/ 693685 w 1381226"/>
                  <a:gd name="connsiteY5" fmla="*/ 379996 h 1383101"/>
                  <a:gd name="connsiteX6" fmla="*/ 822558 w 1381226"/>
                  <a:gd name="connsiteY6" fmla="*/ 292271 h 1383101"/>
                  <a:gd name="connsiteX7" fmla="*/ 779410 w 1381226"/>
                  <a:gd name="connsiteY7" fmla="*/ 112915 h 1383101"/>
                  <a:gd name="connsiteX8" fmla="*/ 795317 w 1381226"/>
                  <a:gd name="connsiteY8" fmla="*/ 25476 h 1383101"/>
                  <a:gd name="connsiteX9" fmla="*/ 1008296 w 1381226"/>
                  <a:gd name="connsiteY9" fmla="*/ 1377 h 1383101"/>
                  <a:gd name="connsiteX10" fmla="*/ 1274996 w 1381226"/>
                  <a:gd name="connsiteY10" fmla="*/ 30333 h 1383101"/>
                  <a:gd name="connsiteX11" fmla="*/ 1358340 w 1381226"/>
                  <a:gd name="connsiteY11" fmla="*/ 99390 h 1383101"/>
                  <a:gd name="connsiteX12" fmla="*/ 1376723 w 1381226"/>
                  <a:gd name="connsiteY12" fmla="*/ 547255 h 1383101"/>
                  <a:gd name="connsiteX13" fmla="*/ 1301190 w 1381226"/>
                  <a:gd name="connsiteY13" fmla="*/ 611358 h 1383101"/>
                  <a:gd name="connsiteX14" fmla="*/ 1149361 w 1381226"/>
                  <a:gd name="connsiteY14" fmla="*/ 539922 h 1383101"/>
                  <a:gd name="connsiteX15" fmla="*/ 1002962 w 1381226"/>
                  <a:gd name="connsiteY15" fmla="*/ 688607 h 1383101"/>
                  <a:gd name="connsiteX16" fmla="*/ 1153552 w 1381226"/>
                  <a:gd name="connsiteY16" fmla="*/ 830434 h 1383101"/>
                  <a:gd name="connsiteX17" fmla="*/ 1298809 w 1381226"/>
                  <a:gd name="connsiteY17" fmla="*/ 775665 h 1383101"/>
                  <a:gd name="connsiteX18" fmla="*/ 1367865 w 1381226"/>
                  <a:gd name="connsiteY18" fmla="*/ 809002 h 1383101"/>
                  <a:gd name="connsiteX19" fmla="*/ 1353577 w 1381226"/>
                  <a:gd name="connsiteY19" fmla="*/ 1254295 h 1383101"/>
                  <a:gd name="connsiteX20" fmla="*/ 1279759 w 1381226"/>
                  <a:gd name="connsiteY20" fmla="*/ 1351927 h 1383101"/>
                  <a:gd name="connsiteX21" fmla="*/ 877899 w 1381226"/>
                  <a:gd name="connsiteY21" fmla="*/ 1379359 h 1383101"/>
                  <a:gd name="connsiteX22" fmla="*/ 774933 w 1381226"/>
                  <a:gd name="connsiteY22" fmla="*/ 1280490 h 1383101"/>
                  <a:gd name="connsiteX23" fmla="*/ 817225 w 1381226"/>
                  <a:gd name="connsiteY23" fmla="*/ 1086370 h 1383101"/>
                  <a:gd name="connsiteX24" fmla="*/ 693780 w 1381226"/>
                  <a:gd name="connsiteY24" fmla="*/ 1008170 h 1383101"/>
                  <a:gd name="connsiteX25" fmla="*/ 570146 w 1381226"/>
                  <a:gd name="connsiteY25" fmla="*/ 1130376 h 1383101"/>
                  <a:gd name="connsiteX26" fmla="*/ 617771 w 1381226"/>
                  <a:gd name="connsiteY26" fmla="*/ 1287538 h 1383101"/>
                  <a:gd name="connsiteX27" fmla="*/ 548715 w 1381226"/>
                  <a:gd name="connsiteY27" fmla="*/ 1378026 h 1383101"/>
                  <a:gd name="connsiteX28" fmla="*/ 134472 w 1381226"/>
                  <a:gd name="connsiteY28" fmla="*/ 1361452 h 1383101"/>
                  <a:gd name="connsiteX29" fmla="*/ 29983 w 1381226"/>
                  <a:gd name="connsiteY29" fmla="*/ 1257725 h 1383101"/>
                  <a:gd name="connsiteX30" fmla="*/ 3408 w 1381226"/>
                  <a:gd name="connsiteY30" fmla="*/ 849388 h 1383101"/>
                  <a:gd name="connsiteX31" fmla="*/ 113517 w 1381226"/>
                  <a:gd name="connsiteY31" fmla="*/ 771950 h 1383101"/>
                  <a:gd name="connsiteX32" fmla="*/ 383932 w 1381226"/>
                  <a:gd name="connsiteY32" fmla="*/ 696417 h 1383101"/>
                  <a:gd name="connsiteX33" fmla="*/ 236771 w 1381226"/>
                  <a:gd name="connsiteY33" fmla="*/ 568496 h 1383101"/>
                  <a:gd name="connsiteX34" fmla="*/ 99230 w 1381226"/>
                  <a:gd name="connsiteY34" fmla="*/ 616692 h 1383101"/>
                  <a:gd name="connsiteX35" fmla="*/ 11695 w 1381226"/>
                  <a:gd name="connsiteY35" fmla="*/ 539921 h 1383101"/>
                  <a:gd name="connsiteX36" fmla="*/ 38460 w 1381226"/>
                  <a:gd name="connsiteY36" fmla="*/ 79101 h 1383101"/>
                  <a:gd name="connsiteX37" fmla="*/ 91896 w 1381226"/>
                  <a:gd name="connsiteY37" fmla="*/ 33953 h 1383101"/>
                  <a:gd name="connsiteX0" fmla="*/ 91284 w 1380614"/>
                  <a:gd name="connsiteY0" fmla="*/ 33953 h 1383101"/>
                  <a:gd name="connsiteX1" fmla="*/ 387987 w 1380614"/>
                  <a:gd name="connsiteY1" fmla="*/ 806 h 1383101"/>
                  <a:gd name="connsiteX2" fmla="*/ 602300 w 1380614"/>
                  <a:gd name="connsiteY2" fmla="*/ 20237 h 1383101"/>
                  <a:gd name="connsiteX3" fmla="*/ 616968 w 1380614"/>
                  <a:gd name="connsiteY3" fmla="*/ 104343 h 1383101"/>
                  <a:gd name="connsiteX4" fmla="*/ 567153 w 1380614"/>
                  <a:gd name="connsiteY4" fmla="*/ 254171 h 1383101"/>
                  <a:gd name="connsiteX5" fmla="*/ 693073 w 1380614"/>
                  <a:gd name="connsiteY5" fmla="*/ 379996 h 1383101"/>
                  <a:gd name="connsiteX6" fmla="*/ 821946 w 1380614"/>
                  <a:gd name="connsiteY6" fmla="*/ 292271 h 1383101"/>
                  <a:gd name="connsiteX7" fmla="*/ 778798 w 1380614"/>
                  <a:gd name="connsiteY7" fmla="*/ 112915 h 1383101"/>
                  <a:gd name="connsiteX8" fmla="*/ 794705 w 1380614"/>
                  <a:gd name="connsiteY8" fmla="*/ 25476 h 1383101"/>
                  <a:gd name="connsiteX9" fmla="*/ 1007684 w 1380614"/>
                  <a:gd name="connsiteY9" fmla="*/ 1377 h 1383101"/>
                  <a:gd name="connsiteX10" fmla="*/ 1274384 w 1380614"/>
                  <a:gd name="connsiteY10" fmla="*/ 30333 h 1383101"/>
                  <a:gd name="connsiteX11" fmla="*/ 1357728 w 1380614"/>
                  <a:gd name="connsiteY11" fmla="*/ 99390 h 1383101"/>
                  <a:gd name="connsiteX12" fmla="*/ 1376111 w 1380614"/>
                  <a:gd name="connsiteY12" fmla="*/ 547255 h 1383101"/>
                  <a:gd name="connsiteX13" fmla="*/ 1300578 w 1380614"/>
                  <a:gd name="connsiteY13" fmla="*/ 611358 h 1383101"/>
                  <a:gd name="connsiteX14" fmla="*/ 1148749 w 1380614"/>
                  <a:gd name="connsiteY14" fmla="*/ 539922 h 1383101"/>
                  <a:gd name="connsiteX15" fmla="*/ 1002350 w 1380614"/>
                  <a:gd name="connsiteY15" fmla="*/ 688607 h 1383101"/>
                  <a:gd name="connsiteX16" fmla="*/ 1152940 w 1380614"/>
                  <a:gd name="connsiteY16" fmla="*/ 830434 h 1383101"/>
                  <a:gd name="connsiteX17" fmla="*/ 1298197 w 1380614"/>
                  <a:gd name="connsiteY17" fmla="*/ 775665 h 1383101"/>
                  <a:gd name="connsiteX18" fmla="*/ 1367253 w 1380614"/>
                  <a:gd name="connsiteY18" fmla="*/ 809002 h 1383101"/>
                  <a:gd name="connsiteX19" fmla="*/ 1352965 w 1380614"/>
                  <a:gd name="connsiteY19" fmla="*/ 1254295 h 1383101"/>
                  <a:gd name="connsiteX20" fmla="*/ 1279147 w 1380614"/>
                  <a:gd name="connsiteY20" fmla="*/ 1351927 h 1383101"/>
                  <a:gd name="connsiteX21" fmla="*/ 877287 w 1380614"/>
                  <a:gd name="connsiteY21" fmla="*/ 1379359 h 1383101"/>
                  <a:gd name="connsiteX22" fmla="*/ 774321 w 1380614"/>
                  <a:gd name="connsiteY22" fmla="*/ 1280490 h 1383101"/>
                  <a:gd name="connsiteX23" fmla="*/ 816613 w 1380614"/>
                  <a:gd name="connsiteY23" fmla="*/ 1086370 h 1383101"/>
                  <a:gd name="connsiteX24" fmla="*/ 693168 w 1380614"/>
                  <a:gd name="connsiteY24" fmla="*/ 1008170 h 1383101"/>
                  <a:gd name="connsiteX25" fmla="*/ 569534 w 1380614"/>
                  <a:gd name="connsiteY25" fmla="*/ 1130376 h 1383101"/>
                  <a:gd name="connsiteX26" fmla="*/ 617159 w 1380614"/>
                  <a:gd name="connsiteY26" fmla="*/ 1287538 h 1383101"/>
                  <a:gd name="connsiteX27" fmla="*/ 548103 w 1380614"/>
                  <a:gd name="connsiteY27" fmla="*/ 1378026 h 1383101"/>
                  <a:gd name="connsiteX28" fmla="*/ 133860 w 1380614"/>
                  <a:gd name="connsiteY28" fmla="*/ 1361452 h 1383101"/>
                  <a:gd name="connsiteX29" fmla="*/ 36515 w 1380614"/>
                  <a:gd name="connsiteY29" fmla="*/ 1262488 h 1383101"/>
                  <a:gd name="connsiteX30" fmla="*/ 2796 w 1380614"/>
                  <a:gd name="connsiteY30" fmla="*/ 849388 h 1383101"/>
                  <a:gd name="connsiteX31" fmla="*/ 112905 w 1380614"/>
                  <a:gd name="connsiteY31" fmla="*/ 771950 h 1383101"/>
                  <a:gd name="connsiteX32" fmla="*/ 383320 w 1380614"/>
                  <a:gd name="connsiteY32" fmla="*/ 696417 h 1383101"/>
                  <a:gd name="connsiteX33" fmla="*/ 236159 w 1380614"/>
                  <a:gd name="connsiteY33" fmla="*/ 568496 h 1383101"/>
                  <a:gd name="connsiteX34" fmla="*/ 98618 w 1380614"/>
                  <a:gd name="connsiteY34" fmla="*/ 616692 h 1383101"/>
                  <a:gd name="connsiteX35" fmla="*/ 11083 w 1380614"/>
                  <a:gd name="connsiteY35" fmla="*/ 539921 h 1383101"/>
                  <a:gd name="connsiteX36" fmla="*/ 37848 w 1380614"/>
                  <a:gd name="connsiteY36" fmla="*/ 79101 h 1383101"/>
                  <a:gd name="connsiteX37" fmla="*/ 91284 w 1380614"/>
                  <a:gd name="connsiteY37" fmla="*/ 33953 h 1383101"/>
                  <a:gd name="connsiteX0" fmla="*/ 91635 w 1380965"/>
                  <a:gd name="connsiteY0" fmla="*/ 33953 h 1383101"/>
                  <a:gd name="connsiteX1" fmla="*/ 388338 w 1380965"/>
                  <a:gd name="connsiteY1" fmla="*/ 806 h 1383101"/>
                  <a:gd name="connsiteX2" fmla="*/ 602651 w 1380965"/>
                  <a:gd name="connsiteY2" fmla="*/ 20237 h 1383101"/>
                  <a:gd name="connsiteX3" fmla="*/ 617319 w 1380965"/>
                  <a:gd name="connsiteY3" fmla="*/ 104343 h 1383101"/>
                  <a:gd name="connsiteX4" fmla="*/ 567504 w 1380965"/>
                  <a:gd name="connsiteY4" fmla="*/ 254171 h 1383101"/>
                  <a:gd name="connsiteX5" fmla="*/ 693424 w 1380965"/>
                  <a:gd name="connsiteY5" fmla="*/ 379996 h 1383101"/>
                  <a:gd name="connsiteX6" fmla="*/ 822297 w 1380965"/>
                  <a:gd name="connsiteY6" fmla="*/ 292271 h 1383101"/>
                  <a:gd name="connsiteX7" fmla="*/ 779149 w 1380965"/>
                  <a:gd name="connsiteY7" fmla="*/ 112915 h 1383101"/>
                  <a:gd name="connsiteX8" fmla="*/ 795056 w 1380965"/>
                  <a:gd name="connsiteY8" fmla="*/ 25476 h 1383101"/>
                  <a:gd name="connsiteX9" fmla="*/ 1008035 w 1380965"/>
                  <a:gd name="connsiteY9" fmla="*/ 1377 h 1383101"/>
                  <a:gd name="connsiteX10" fmla="*/ 1274735 w 1380965"/>
                  <a:gd name="connsiteY10" fmla="*/ 30333 h 1383101"/>
                  <a:gd name="connsiteX11" fmla="*/ 1358079 w 1380965"/>
                  <a:gd name="connsiteY11" fmla="*/ 99390 h 1383101"/>
                  <a:gd name="connsiteX12" fmla="*/ 1376462 w 1380965"/>
                  <a:gd name="connsiteY12" fmla="*/ 547255 h 1383101"/>
                  <a:gd name="connsiteX13" fmla="*/ 1300929 w 1380965"/>
                  <a:gd name="connsiteY13" fmla="*/ 611358 h 1383101"/>
                  <a:gd name="connsiteX14" fmla="*/ 1149100 w 1380965"/>
                  <a:gd name="connsiteY14" fmla="*/ 539922 h 1383101"/>
                  <a:gd name="connsiteX15" fmla="*/ 1002701 w 1380965"/>
                  <a:gd name="connsiteY15" fmla="*/ 688607 h 1383101"/>
                  <a:gd name="connsiteX16" fmla="*/ 1153291 w 1380965"/>
                  <a:gd name="connsiteY16" fmla="*/ 830434 h 1383101"/>
                  <a:gd name="connsiteX17" fmla="*/ 1298548 w 1380965"/>
                  <a:gd name="connsiteY17" fmla="*/ 775665 h 1383101"/>
                  <a:gd name="connsiteX18" fmla="*/ 1367604 w 1380965"/>
                  <a:gd name="connsiteY18" fmla="*/ 809002 h 1383101"/>
                  <a:gd name="connsiteX19" fmla="*/ 1353316 w 1380965"/>
                  <a:gd name="connsiteY19" fmla="*/ 1254295 h 1383101"/>
                  <a:gd name="connsiteX20" fmla="*/ 1279498 w 1380965"/>
                  <a:gd name="connsiteY20" fmla="*/ 1351927 h 1383101"/>
                  <a:gd name="connsiteX21" fmla="*/ 877638 w 1380965"/>
                  <a:gd name="connsiteY21" fmla="*/ 1379359 h 1383101"/>
                  <a:gd name="connsiteX22" fmla="*/ 774672 w 1380965"/>
                  <a:gd name="connsiteY22" fmla="*/ 1280490 h 1383101"/>
                  <a:gd name="connsiteX23" fmla="*/ 816964 w 1380965"/>
                  <a:gd name="connsiteY23" fmla="*/ 1086370 h 1383101"/>
                  <a:gd name="connsiteX24" fmla="*/ 693519 w 1380965"/>
                  <a:gd name="connsiteY24" fmla="*/ 1008170 h 1383101"/>
                  <a:gd name="connsiteX25" fmla="*/ 569885 w 1380965"/>
                  <a:gd name="connsiteY25" fmla="*/ 1130376 h 1383101"/>
                  <a:gd name="connsiteX26" fmla="*/ 617510 w 1380965"/>
                  <a:gd name="connsiteY26" fmla="*/ 1287538 h 1383101"/>
                  <a:gd name="connsiteX27" fmla="*/ 548454 w 1380965"/>
                  <a:gd name="connsiteY27" fmla="*/ 1378026 h 1383101"/>
                  <a:gd name="connsiteX28" fmla="*/ 134211 w 1380965"/>
                  <a:gd name="connsiteY28" fmla="*/ 1361452 h 1383101"/>
                  <a:gd name="connsiteX29" fmla="*/ 36866 w 1380965"/>
                  <a:gd name="connsiteY29" fmla="*/ 1262488 h 1383101"/>
                  <a:gd name="connsiteX30" fmla="*/ 3147 w 1380965"/>
                  <a:gd name="connsiteY30" fmla="*/ 849388 h 1383101"/>
                  <a:gd name="connsiteX31" fmla="*/ 113256 w 1380965"/>
                  <a:gd name="connsiteY31" fmla="*/ 771950 h 1383101"/>
                  <a:gd name="connsiteX32" fmla="*/ 383671 w 1380965"/>
                  <a:gd name="connsiteY32" fmla="*/ 696417 h 1383101"/>
                  <a:gd name="connsiteX33" fmla="*/ 236510 w 1380965"/>
                  <a:gd name="connsiteY33" fmla="*/ 568496 h 1383101"/>
                  <a:gd name="connsiteX34" fmla="*/ 98969 w 1380965"/>
                  <a:gd name="connsiteY34" fmla="*/ 616692 h 1383101"/>
                  <a:gd name="connsiteX35" fmla="*/ 11434 w 1380965"/>
                  <a:gd name="connsiteY35" fmla="*/ 539921 h 1383101"/>
                  <a:gd name="connsiteX36" fmla="*/ 38199 w 1380965"/>
                  <a:gd name="connsiteY36" fmla="*/ 79101 h 1383101"/>
                  <a:gd name="connsiteX37" fmla="*/ 91635 w 1380965"/>
                  <a:gd name="connsiteY37" fmla="*/ 33953 h 1383101"/>
                  <a:gd name="connsiteX0" fmla="*/ 91635 w 1380965"/>
                  <a:gd name="connsiteY0" fmla="*/ 33953 h 1383101"/>
                  <a:gd name="connsiteX1" fmla="*/ 388338 w 1380965"/>
                  <a:gd name="connsiteY1" fmla="*/ 806 h 1383101"/>
                  <a:gd name="connsiteX2" fmla="*/ 602651 w 1380965"/>
                  <a:gd name="connsiteY2" fmla="*/ 20237 h 1383101"/>
                  <a:gd name="connsiteX3" fmla="*/ 617319 w 1380965"/>
                  <a:gd name="connsiteY3" fmla="*/ 104343 h 1383101"/>
                  <a:gd name="connsiteX4" fmla="*/ 567504 w 1380965"/>
                  <a:gd name="connsiteY4" fmla="*/ 254171 h 1383101"/>
                  <a:gd name="connsiteX5" fmla="*/ 693424 w 1380965"/>
                  <a:gd name="connsiteY5" fmla="*/ 379996 h 1383101"/>
                  <a:gd name="connsiteX6" fmla="*/ 822297 w 1380965"/>
                  <a:gd name="connsiteY6" fmla="*/ 292271 h 1383101"/>
                  <a:gd name="connsiteX7" fmla="*/ 779149 w 1380965"/>
                  <a:gd name="connsiteY7" fmla="*/ 112915 h 1383101"/>
                  <a:gd name="connsiteX8" fmla="*/ 795056 w 1380965"/>
                  <a:gd name="connsiteY8" fmla="*/ 25476 h 1383101"/>
                  <a:gd name="connsiteX9" fmla="*/ 1008035 w 1380965"/>
                  <a:gd name="connsiteY9" fmla="*/ 1377 h 1383101"/>
                  <a:gd name="connsiteX10" fmla="*/ 1274735 w 1380965"/>
                  <a:gd name="connsiteY10" fmla="*/ 30333 h 1383101"/>
                  <a:gd name="connsiteX11" fmla="*/ 1358079 w 1380965"/>
                  <a:gd name="connsiteY11" fmla="*/ 99390 h 1383101"/>
                  <a:gd name="connsiteX12" fmla="*/ 1376462 w 1380965"/>
                  <a:gd name="connsiteY12" fmla="*/ 547255 h 1383101"/>
                  <a:gd name="connsiteX13" fmla="*/ 1300929 w 1380965"/>
                  <a:gd name="connsiteY13" fmla="*/ 611358 h 1383101"/>
                  <a:gd name="connsiteX14" fmla="*/ 1149100 w 1380965"/>
                  <a:gd name="connsiteY14" fmla="*/ 539922 h 1383101"/>
                  <a:gd name="connsiteX15" fmla="*/ 1002701 w 1380965"/>
                  <a:gd name="connsiteY15" fmla="*/ 688607 h 1383101"/>
                  <a:gd name="connsiteX16" fmla="*/ 1153291 w 1380965"/>
                  <a:gd name="connsiteY16" fmla="*/ 830434 h 1383101"/>
                  <a:gd name="connsiteX17" fmla="*/ 1298548 w 1380965"/>
                  <a:gd name="connsiteY17" fmla="*/ 775665 h 1383101"/>
                  <a:gd name="connsiteX18" fmla="*/ 1367604 w 1380965"/>
                  <a:gd name="connsiteY18" fmla="*/ 809002 h 1383101"/>
                  <a:gd name="connsiteX19" fmla="*/ 1353316 w 1380965"/>
                  <a:gd name="connsiteY19" fmla="*/ 1254295 h 1383101"/>
                  <a:gd name="connsiteX20" fmla="*/ 1279498 w 1380965"/>
                  <a:gd name="connsiteY20" fmla="*/ 1351927 h 1383101"/>
                  <a:gd name="connsiteX21" fmla="*/ 877638 w 1380965"/>
                  <a:gd name="connsiteY21" fmla="*/ 1379359 h 1383101"/>
                  <a:gd name="connsiteX22" fmla="*/ 774672 w 1380965"/>
                  <a:gd name="connsiteY22" fmla="*/ 1280490 h 1383101"/>
                  <a:gd name="connsiteX23" fmla="*/ 816964 w 1380965"/>
                  <a:gd name="connsiteY23" fmla="*/ 1086370 h 1383101"/>
                  <a:gd name="connsiteX24" fmla="*/ 693519 w 1380965"/>
                  <a:gd name="connsiteY24" fmla="*/ 1008170 h 1383101"/>
                  <a:gd name="connsiteX25" fmla="*/ 569885 w 1380965"/>
                  <a:gd name="connsiteY25" fmla="*/ 1130376 h 1383101"/>
                  <a:gd name="connsiteX26" fmla="*/ 617510 w 1380965"/>
                  <a:gd name="connsiteY26" fmla="*/ 1287538 h 1383101"/>
                  <a:gd name="connsiteX27" fmla="*/ 548454 w 1380965"/>
                  <a:gd name="connsiteY27" fmla="*/ 1378026 h 1383101"/>
                  <a:gd name="connsiteX28" fmla="*/ 134211 w 1380965"/>
                  <a:gd name="connsiteY28" fmla="*/ 1361452 h 1383101"/>
                  <a:gd name="connsiteX29" fmla="*/ 36866 w 1380965"/>
                  <a:gd name="connsiteY29" fmla="*/ 1262488 h 1383101"/>
                  <a:gd name="connsiteX30" fmla="*/ 3147 w 1380965"/>
                  <a:gd name="connsiteY30" fmla="*/ 849388 h 1383101"/>
                  <a:gd name="connsiteX31" fmla="*/ 113256 w 1380965"/>
                  <a:gd name="connsiteY31" fmla="*/ 771950 h 1383101"/>
                  <a:gd name="connsiteX32" fmla="*/ 383671 w 1380965"/>
                  <a:gd name="connsiteY32" fmla="*/ 696417 h 1383101"/>
                  <a:gd name="connsiteX33" fmla="*/ 236510 w 1380965"/>
                  <a:gd name="connsiteY33" fmla="*/ 568496 h 1383101"/>
                  <a:gd name="connsiteX34" fmla="*/ 98969 w 1380965"/>
                  <a:gd name="connsiteY34" fmla="*/ 616692 h 1383101"/>
                  <a:gd name="connsiteX35" fmla="*/ 11434 w 1380965"/>
                  <a:gd name="connsiteY35" fmla="*/ 539921 h 1383101"/>
                  <a:gd name="connsiteX36" fmla="*/ 38199 w 1380965"/>
                  <a:gd name="connsiteY36" fmla="*/ 79101 h 1383101"/>
                  <a:gd name="connsiteX37" fmla="*/ 91635 w 1380965"/>
                  <a:gd name="connsiteY37" fmla="*/ 33953 h 1383101"/>
                  <a:gd name="connsiteX0" fmla="*/ 91635 w 1380965"/>
                  <a:gd name="connsiteY0" fmla="*/ 33953 h 1383101"/>
                  <a:gd name="connsiteX1" fmla="*/ 388338 w 1380965"/>
                  <a:gd name="connsiteY1" fmla="*/ 806 h 1383101"/>
                  <a:gd name="connsiteX2" fmla="*/ 602651 w 1380965"/>
                  <a:gd name="connsiteY2" fmla="*/ 20237 h 1383101"/>
                  <a:gd name="connsiteX3" fmla="*/ 617319 w 1380965"/>
                  <a:gd name="connsiteY3" fmla="*/ 104343 h 1383101"/>
                  <a:gd name="connsiteX4" fmla="*/ 567504 w 1380965"/>
                  <a:gd name="connsiteY4" fmla="*/ 254171 h 1383101"/>
                  <a:gd name="connsiteX5" fmla="*/ 693424 w 1380965"/>
                  <a:gd name="connsiteY5" fmla="*/ 379996 h 1383101"/>
                  <a:gd name="connsiteX6" fmla="*/ 822297 w 1380965"/>
                  <a:gd name="connsiteY6" fmla="*/ 292271 h 1383101"/>
                  <a:gd name="connsiteX7" fmla="*/ 779149 w 1380965"/>
                  <a:gd name="connsiteY7" fmla="*/ 112915 h 1383101"/>
                  <a:gd name="connsiteX8" fmla="*/ 795056 w 1380965"/>
                  <a:gd name="connsiteY8" fmla="*/ 25476 h 1383101"/>
                  <a:gd name="connsiteX9" fmla="*/ 1008035 w 1380965"/>
                  <a:gd name="connsiteY9" fmla="*/ 1377 h 1383101"/>
                  <a:gd name="connsiteX10" fmla="*/ 1274735 w 1380965"/>
                  <a:gd name="connsiteY10" fmla="*/ 30333 h 1383101"/>
                  <a:gd name="connsiteX11" fmla="*/ 1358079 w 1380965"/>
                  <a:gd name="connsiteY11" fmla="*/ 99390 h 1383101"/>
                  <a:gd name="connsiteX12" fmla="*/ 1376462 w 1380965"/>
                  <a:gd name="connsiteY12" fmla="*/ 547255 h 1383101"/>
                  <a:gd name="connsiteX13" fmla="*/ 1300929 w 1380965"/>
                  <a:gd name="connsiteY13" fmla="*/ 611358 h 1383101"/>
                  <a:gd name="connsiteX14" fmla="*/ 1149100 w 1380965"/>
                  <a:gd name="connsiteY14" fmla="*/ 539922 h 1383101"/>
                  <a:gd name="connsiteX15" fmla="*/ 1002701 w 1380965"/>
                  <a:gd name="connsiteY15" fmla="*/ 688607 h 1383101"/>
                  <a:gd name="connsiteX16" fmla="*/ 1153291 w 1380965"/>
                  <a:gd name="connsiteY16" fmla="*/ 830434 h 1383101"/>
                  <a:gd name="connsiteX17" fmla="*/ 1298548 w 1380965"/>
                  <a:gd name="connsiteY17" fmla="*/ 775665 h 1383101"/>
                  <a:gd name="connsiteX18" fmla="*/ 1367604 w 1380965"/>
                  <a:gd name="connsiteY18" fmla="*/ 809002 h 1383101"/>
                  <a:gd name="connsiteX19" fmla="*/ 1353316 w 1380965"/>
                  <a:gd name="connsiteY19" fmla="*/ 1254295 h 1383101"/>
                  <a:gd name="connsiteX20" fmla="*/ 1279498 w 1380965"/>
                  <a:gd name="connsiteY20" fmla="*/ 1351927 h 1383101"/>
                  <a:gd name="connsiteX21" fmla="*/ 877638 w 1380965"/>
                  <a:gd name="connsiteY21" fmla="*/ 1379359 h 1383101"/>
                  <a:gd name="connsiteX22" fmla="*/ 774672 w 1380965"/>
                  <a:gd name="connsiteY22" fmla="*/ 1280490 h 1383101"/>
                  <a:gd name="connsiteX23" fmla="*/ 816964 w 1380965"/>
                  <a:gd name="connsiteY23" fmla="*/ 1086370 h 1383101"/>
                  <a:gd name="connsiteX24" fmla="*/ 693519 w 1380965"/>
                  <a:gd name="connsiteY24" fmla="*/ 1008170 h 1383101"/>
                  <a:gd name="connsiteX25" fmla="*/ 569885 w 1380965"/>
                  <a:gd name="connsiteY25" fmla="*/ 1130376 h 1383101"/>
                  <a:gd name="connsiteX26" fmla="*/ 617510 w 1380965"/>
                  <a:gd name="connsiteY26" fmla="*/ 1287538 h 1383101"/>
                  <a:gd name="connsiteX27" fmla="*/ 548454 w 1380965"/>
                  <a:gd name="connsiteY27" fmla="*/ 1378026 h 1383101"/>
                  <a:gd name="connsiteX28" fmla="*/ 134211 w 1380965"/>
                  <a:gd name="connsiteY28" fmla="*/ 1361452 h 1383101"/>
                  <a:gd name="connsiteX29" fmla="*/ 36866 w 1380965"/>
                  <a:gd name="connsiteY29" fmla="*/ 1262488 h 1383101"/>
                  <a:gd name="connsiteX30" fmla="*/ 3147 w 1380965"/>
                  <a:gd name="connsiteY30" fmla="*/ 849388 h 1383101"/>
                  <a:gd name="connsiteX31" fmla="*/ 113256 w 1380965"/>
                  <a:gd name="connsiteY31" fmla="*/ 771950 h 1383101"/>
                  <a:gd name="connsiteX32" fmla="*/ 383671 w 1380965"/>
                  <a:gd name="connsiteY32" fmla="*/ 696417 h 1383101"/>
                  <a:gd name="connsiteX33" fmla="*/ 236510 w 1380965"/>
                  <a:gd name="connsiteY33" fmla="*/ 568496 h 1383101"/>
                  <a:gd name="connsiteX34" fmla="*/ 98969 w 1380965"/>
                  <a:gd name="connsiteY34" fmla="*/ 616692 h 1383101"/>
                  <a:gd name="connsiteX35" fmla="*/ 11434 w 1380965"/>
                  <a:gd name="connsiteY35" fmla="*/ 539921 h 1383101"/>
                  <a:gd name="connsiteX36" fmla="*/ 38199 w 1380965"/>
                  <a:gd name="connsiteY36" fmla="*/ 79101 h 1383101"/>
                  <a:gd name="connsiteX37" fmla="*/ 91635 w 1380965"/>
                  <a:gd name="connsiteY37" fmla="*/ 33953 h 1383101"/>
                  <a:gd name="connsiteX0" fmla="*/ 91637 w 1380967"/>
                  <a:gd name="connsiteY0" fmla="*/ 33953 h 1383101"/>
                  <a:gd name="connsiteX1" fmla="*/ 388340 w 1380967"/>
                  <a:gd name="connsiteY1" fmla="*/ 806 h 1383101"/>
                  <a:gd name="connsiteX2" fmla="*/ 602653 w 1380967"/>
                  <a:gd name="connsiteY2" fmla="*/ 20237 h 1383101"/>
                  <a:gd name="connsiteX3" fmla="*/ 617321 w 1380967"/>
                  <a:gd name="connsiteY3" fmla="*/ 104343 h 1383101"/>
                  <a:gd name="connsiteX4" fmla="*/ 567506 w 1380967"/>
                  <a:gd name="connsiteY4" fmla="*/ 254171 h 1383101"/>
                  <a:gd name="connsiteX5" fmla="*/ 693426 w 1380967"/>
                  <a:gd name="connsiteY5" fmla="*/ 379996 h 1383101"/>
                  <a:gd name="connsiteX6" fmla="*/ 822299 w 1380967"/>
                  <a:gd name="connsiteY6" fmla="*/ 292271 h 1383101"/>
                  <a:gd name="connsiteX7" fmla="*/ 779151 w 1380967"/>
                  <a:gd name="connsiteY7" fmla="*/ 112915 h 1383101"/>
                  <a:gd name="connsiteX8" fmla="*/ 795058 w 1380967"/>
                  <a:gd name="connsiteY8" fmla="*/ 25476 h 1383101"/>
                  <a:gd name="connsiteX9" fmla="*/ 1008037 w 1380967"/>
                  <a:gd name="connsiteY9" fmla="*/ 1377 h 1383101"/>
                  <a:gd name="connsiteX10" fmla="*/ 1274737 w 1380967"/>
                  <a:gd name="connsiteY10" fmla="*/ 30333 h 1383101"/>
                  <a:gd name="connsiteX11" fmla="*/ 1358081 w 1380967"/>
                  <a:gd name="connsiteY11" fmla="*/ 99390 h 1383101"/>
                  <a:gd name="connsiteX12" fmla="*/ 1376464 w 1380967"/>
                  <a:gd name="connsiteY12" fmla="*/ 547255 h 1383101"/>
                  <a:gd name="connsiteX13" fmla="*/ 1300931 w 1380967"/>
                  <a:gd name="connsiteY13" fmla="*/ 611358 h 1383101"/>
                  <a:gd name="connsiteX14" fmla="*/ 1149102 w 1380967"/>
                  <a:gd name="connsiteY14" fmla="*/ 539922 h 1383101"/>
                  <a:gd name="connsiteX15" fmla="*/ 1002703 w 1380967"/>
                  <a:gd name="connsiteY15" fmla="*/ 688607 h 1383101"/>
                  <a:gd name="connsiteX16" fmla="*/ 1153293 w 1380967"/>
                  <a:gd name="connsiteY16" fmla="*/ 830434 h 1383101"/>
                  <a:gd name="connsiteX17" fmla="*/ 1298550 w 1380967"/>
                  <a:gd name="connsiteY17" fmla="*/ 775665 h 1383101"/>
                  <a:gd name="connsiteX18" fmla="*/ 1367606 w 1380967"/>
                  <a:gd name="connsiteY18" fmla="*/ 809002 h 1383101"/>
                  <a:gd name="connsiteX19" fmla="*/ 1353318 w 1380967"/>
                  <a:gd name="connsiteY19" fmla="*/ 1254295 h 1383101"/>
                  <a:gd name="connsiteX20" fmla="*/ 1279500 w 1380967"/>
                  <a:gd name="connsiteY20" fmla="*/ 1351927 h 1383101"/>
                  <a:gd name="connsiteX21" fmla="*/ 877640 w 1380967"/>
                  <a:gd name="connsiteY21" fmla="*/ 1379359 h 1383101"/>
                  <a:gd name="connsiteX22" fmla="*/ 774674 w 1380967"/>
                  <a:gd name="connsiteY22" fmla="*/ 1280490 h 1383101"/>
                  <a:gd name="connsiteX23" fmla="*/ 816966 w 1380967"/>
                  <a:gd name="connsiteY23" fmla="*/ 1086370 h 1383101"/>
                  <a:gd name="connsiteX24" fmla="*/ 693521 w 1380967"/>
                  <a:gd name="connsiteY24" fmla="*/ 1008170 h 1383101"/>
                  <a:gd name="connsiteX25" fmla="*/ 569887 w 1380967"/>
                  <a:gd name="connsiteY25" fmla="*/ 1130376 h 1383101"/>
                  <a:gd name="connsiteX26" fmla="*/ 617512 w 1380967"/>
                  <a:gd name="connsiteY26" fmla="*/ 1287538 h 1383101"/>
                  <a:gd name="connsiteX27" fmla="*/ 548456 w 1380967"/>
                  <a:gd name="connsiteY27" fmla="*/ 1378026 h 1383101"/>
                  <a:gd name="connsiteX28" fmla="*/ 131832 w 1380967"/>
                  <a:gd name="connsiteY28" fmla="*/ 1366215 h 1383101"/>
                  <a:gd name="connsiteX29" fmla="*/ 36868 w 1380967"/>
                  <a:gd name="connsiteY29" fmla="*/ 1262488 h 1383101"/>
                  <a:gd name="connsiteX30" fmla="*/ 3149 w 1380967"/>
                  <a:gd name="connsiteY30" fmla="*/ 849388 h 1383101"/>
                  <a:gd name="connsiteX31" fmla="*/ 113258 w 1380967"/>
                  <a:gd name="connsiteY31" fmla="*/ 771950 h 1383101"/>
                  <a:gd name="connsiteX32" fmla="*/ 383673 w 1380967"/>
                  <a:gd name="connsiteY32" fmla="*/ 696417 h 1383101"/>
                  <a:gd name="connsiteX33" fmla="*/ 236512 w 1380967"/>
                  <a:gd name="connsiteY33" fmla="*/ 568496 h 1383101"/>
                  <a:gd name="connsiteX34" fmla="*/ 98971 w 1380967"/>
                  <a:gd name="connsiteY34" fmla="*/ 616692 h 1383101"/>
                  <a:gd name="connsiteX35" fmla="*/ 11436 w 1380967"/>
                  <a:gd name="connsiteY35" fmla="*/ 539921 h 1383101"/>
                  <a:gd name="connsiteX36" fmla="*/ 38201 w 1380967"/>
                  <a:gd name="connsiteY36" fmla="*/ 79101 h 1383101"/>
                  <a:gd name="connsiteX37" fmla="*/ 91637 w 1380967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10633 w 1378342"/>
                  <a:gd name="connsiteY31" fmla="*/ 771950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10633 w 1378342"/>
                  <a:gd name="connsiteY31" fmla="*/ 771950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10633 w 1378342"/>
                  <a:gd name="connsiteY31" fmla="*/ 771950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05870 w 1378342"/>
                  <a:gd name="connsiteY31" fmla="*/ 798144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05870 w 1378342"/>
                  <a:gd name="connsiteY31" fmla="*/ 798144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556"/>
                  <a:gd name="connsiteX1" fmla="*/ 385715 w 1378342"/>
                  <a:gd name="connsiteY1" fmla="*/ 806 h 1383556"/>
                  <a:gd name="connsiteX2" fmla="*/ 600028 w 1378342"/>
                  <a:gd name="connsiteY2" fmla="*/ 20237 h 1383556"/>
                  <a:gd name="connsiteX3" fmla="*/ 614696 w 1378342"/>
                  <a:gd name="connsiteY3" fmla="*/ 104343 h 1383556"/>
                  <a:gd name="connsiteX4" fmla="*/ 564881 w 1378342"/>
                  <a:gd name="connsiteY4" fmla="*/ 254171 h 1383556"/>
                  <a:gd name="connsiteX5" fmla="*/ 690801 w 1378342"/>
                  <a:gd name="connsiteY5" fmla="*/ 379996 h 1383556"/>
                  <a:gd name="connsiteX6" fmla="*/ 819674 w 1378342"/>
                  <a:gd name="connsiteY6" fmla="*/ 292271 h 1383556"/>
                  <a:gd name="connsiteX7" fmla="*/ 776526 w 1378342"/>
                  <a:gd name="connsiteY7" fmla="*/ 112915 h 1383556"/>
                  <a:gd name="connsiteX8" fmla="*/ 792433 w 1378342"/>
                  <a:gd name="connsiteY8" fmla="*/ 25476 h 1383556"/>
                  <a:gd name="connsiteX9" fmla="*/ 1005412 w 1378342"/>
                  <a:gd name="connsiteY9" fmla="*/ 1377 h 1383556"/>
                  <a:gd name="connsiteX10" fmla="*/ 1272112 w 1378342"/>
                  <a:gd name="connsiteY10" fmla="*/ 30333 h 1383556"/>
                  <a:gd name="connsiteX11" fmla="*/ 1355456 w 1378342"/>
                  <a:gd name="connsiteY11" fmla="*/ 99390 h 1383556"/>
                  <a:gd name="connsiteX12" fmla="*/ 1373839 w 1378342"/>
                  <a:gd name="connsiteY12" fmla="*/ 547255 h 1383556"/>
                  <a:gd name="connsiteX13" fmla="*/ 1298306 w 1378342"/>
                  <a:gd name="connsiteY13" fmla="*/ 611358 h 1383556"/>
                  <a:gd name="connsiteX14" fmla="*/ 1146477 w 1378342"/>
                  <a:gd name="connsiteY14" fmla="*/ 539922 h 1383556"/>
                  <a:gd name="connsiteX15" fmla="*/ 1000078 w 1378342"/>
                  <a:gd name="connsiteY15" fmla="*/ 688607 h 1383556"/>
                  <a:gd name="connsiteX16" fmla="*/ 1150668 w 1378342"/>
                  <a:gd name="connsiteY16" fmla="*/ 830434 h 1383556"/>
                  <a:gd name="connsiteX17" fmla="*/ 1295925 w 1378342"/>
                  <a:gd name="connsiteY17" fmla="*/ 775665 h 1383556"/>
                  <a:gd name="connsiteX18" fmla="*/ 1364981 w 1378342"/>
                  <a:gd name="connsiteY18" fmla="*/ 809002 h 1383556"/>
                  <a:gd name="connsiteX19" fmla="*/ 1350693 w 1378342"/>
                  <a:gd name="connsiteY19" fmla="*/ 1254295 h 1383556"/>
                  <a:gd name="connsiteX20" fmla="*/ 1276875 w 1378342"/>
                  <a:gd name="connsiteY20" fmla="*/ 1351927 h 1383556"/>
                  <a:gd name="connsiteX21" fmla="*/ 875015 w 1378342"/>
                  <a:gd name="connsiteY21" fmla="*/ 1379359 h 1383556"/>
                  <a:gd name="connsiteX22" fmla="*/ 772049 w 1378342"/>
                  <a:gd name="connsiteY22" fmla="*/ 1280490 h 1383556"/>
                  <a:gd name="connsiteX23" fmla="*/ 814341 w 1378342"/>
                  <a:gd name="connsiteY23" fmla="*/ 1086370 h 1383556"/>
                  <a:gd name="connsiteX24" fmla="*/ 690896 w 1378342"/>
                  <a:gd name="connsiteY24" fmla="*/ 1008170 h 1383556"/>
                  <a:gd name="connsiteX25" fmla="*/ 567262 w 1378342"/>
                  <a:gd name="connsiteY25" fmla="*/ 1130376 h 1383556"/>
                  <a:gd name="connsiteX26" fmla="*/ 614887 w 1378342"/>
                  <a:gd name="connsiteY26" fmla="*/ 1287538 h 1383556"/>
                  <a:gd name="connsiteX27" fmla="*/ 545831 w 1378342"/>
                  <a:gd name="connsiteY27" fmla="*/ 1378026 h 1383556"/>
                  <a:gd name="connsiteX28" fmla="*/ 157782 w 1378342"/>
                  <a:gd name="connsiteY28" fmla="*/ 1368597 h 1383556"/>
                  <a:gd name="connsiteX29" fmla="*/ 34243 w 1378342"/>
                  <a:gd name="connsiteY29" fmla="*/ 1262488 h 1383556"/>
                  <a:gd name="connsiteX30" fmla="*/ 14812 w 1378342"/>
                  <a:gd name="connsiteY30" fmla="*/ 847007 h 1383556"/>
                  <a:gd name="connsiteX31" fmla="*/ 105870 w 1378342"/>
                  <a:gd name="connsiteY31" fmla="*/ 798144 h 1383556"/>
                  <a:gd name="connsiteX32" fmla="*/ 381048 w 1378342"/>
                  <a:gd name="connsiteY32" fmla="*/ 696417 h 1383556"/>
                  <a:gd name="connsiteX33" fmla="*/ 233887 w 1378342"/>
                  <a:gd name="connsiteY33" fmla="*/ 568496 h 1383556"/>
                  <a:gd name="connsiteX34" fmla="*/ 96346 w 1378342"/>
                  <a:gd name="connsiteY34" fmla="*/ 616692 h 1383556"/>
                  <a:gd name="connsiteX35" fmla="*/ 8811 w 1378342"/>
                  <a:gd name="connsiteY35" fmla="*/ 539921 h 1383556"/>
                  <a:gd name="connsiteX36" fmla="*/ 35576 w 1378342"/>
                  <a:gd name="connsiteY36" fmla="*/ 79101 h 1383556"/>
                  <a:gd name="connsiteX37" fmla="*/ 89012 w 1378342"/>
                  <a:gd name="connsiteY37" fmla="*/ 33953 h 1383556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82058 w 1378342"/>
                  <a:gd name="connsiteY34" fmla="*/ 607167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82058 w 1378342"/>
                  <a:gd name="connsiteY34" fmla="*/ 607167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82058 w 1378342"/>
                  <a:gd name="connsiteY34" fmla="*/ 607167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79677 w 1378342"/>
                  <a:gd name="connsiteY34" fmla="*/ 600024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79677 w 1378342"/>
                  <a:gd name="connsiteY34" fmla="*/ 600024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34539 w 1377305"/>
                  <a:gd name="connsiteY36" fmla="*/ 79101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34539 w 1377305"/>
                  <a:gd name="connsiteY36" fmla="*/ 79101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34539 w 1377305"/>
                  <a:gd name="connsiteY36" fmla="*/ 79101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699"/>
                  <a:gd name="connsiteY0" fmla="*/ 33953 h 1384273"/>
                  <a:gd name="connsiteX1" fmla="*/ 384678 w 1377699"/>
                  <a:gd name="connsiteY1" fmla="*/ 806 h 1384273"/>
                  <a:gd name="connsiteX2" fmla="*/ 598991 w 1377699"/>
                  <a:gd name="connsiteY2" fmla="*/ 20237 h 1384273"/>
                  <a:gd name="connsiteX3" fmla="*/ 613659 w 1377699"/>
                  <a:gd name="connsiteY3" fmla="*/ 104343 h 1384273"/>
                  <a:gd name="connsiteX4" fmla="*/ 563844 w 1377699"/>
                  <a:gd name="connsiteY4" fmla="*/ 254171 h 1384273"/>
                  <a:gd name="connsiteX5" fmla="*/ 689764 w 1377699"/>
                  <a:gd name="connsiteY5" fmla="*/ 379996 h 1384273"/>
                  <a:gd name="connsiteX6" fmla="*/ 818637 w 1377699"/>
                  <a:gd name="connsiteY6" fmla="*/ 292271 h 1384273"/>
                  <a:gd name="connsiteX7" fmla="*/ 775489 w 1377699"/>
                  <a:gd name="connsiteY7" fmla="*/ 112915 h 1384273"/>
                  <a:gd name="connsiteX8" fmla="*/ 791396 w 1377699"/>
                  <a:gd name="connsiteY8" fmla="*/ 25476 h 1384273"/>
                  <a:gd name="connsiteX9" fmla="*/ 1004375 w 1377699"/>
                  <a:gd name="connsiteY9" fmla="*/ 1377 h 1384273"/>
                  <a:gd name="connsiteX10" fmla="*/ 1271075 w 1377699"/>
                  <a:gd name="connsiteY10" fmla="*/ 30333 h 1384273"/>
                  <a:gd name="connsiteX11" fmla="*/ 1354419 w 1377699"/>
                  <a:gd name="connsiteY11" fmla="*/ 99390 h 1384273"/>
                  <a:gd name="connsiteX12" fmla="*/ 1372802 w 1377699"/>
                  <a:gd name="connsiteY12" fmla="*/ 547255 h 1384273"/>
                  <a:gd name="connsiteX13" fmla="*/ 1297269 w 1377699"/>
                  <a:gd name="connsiteY13" fmla="*/ 611358 h 1384273"/>
                  <a:gd name="connsiteX14" fmla="*/ 1145440 w 1377699"/>
                  <a:gd name="connsiteY14" fmla="*/ 539922 h 1384273"/>
                  <a:gd name="connsiteX15" fmla="*/ 999041 w 1377699"/>
                  <a:gd name="connsiteY15" fmla="*/ 688607 h 1384273"/>
                  <a:gd name="connsiteX16" fmla="*/ 1149631 w 1377699"/>
                  <a:gd name="connsiteY16" fmla="*/ 830434 h 1384273"/>
                  <a:gd name="connsiteX17" fmla="*/ 1294888 w 1377699"/>
                  <a:gd name="connsiteY17" fmla="*/ 775665 h 1384273"/>
                  <a:gd name="connsiteX18" fmla="*/ 1363944 w 1377699"/>
                  <a:gd name="connsiteY18" fmla="*/ 809002 h 1384273"/>
                  <a:gd name="connsiteX19" fmla="*/ 1349656 w 1377699"/>
                  <a:gd name="connsiteY19" fmla="*/ 1254295 h 1384273"/>
                  <a:gd name="connsiteX20" fmla="*/ 1275838 w 1377699"/>
                  <a:gd name="connsiteY20" fmla="*/ 1351927 h 1384273"/>
                  <a:gd name="connsiteX21" fmla="*/ 873978 w 1377699"/>
                  <a:gd name="connsiteY21" fmla="*/ 1379359 h 1384273"/>
                  <a:gd name="connsiteX22" fmla="*/ 771012 w 1377699"/>
                  <a:gd name="connsiteY22" fmla="*/ 1280490 h 1384273"/>
                  <a:gd name="connsiteX23" fmla="*/ 813304 w 1377699"/>
                  <a:gd name="connsiteY23" fmla="*/ 1086370 h 1384273"/>
                  <a:gd name="connsiteX24" fmla="*/ 689859 w 1377699"/>
                  <a:gd name="connsiteY24" fmla="*/ 1008170 h 1384273"/>
                  <a:gd name="connsiteX25" fmla="*/ 566225 w 1377699"/>
                  <a:gd name="connsiteY25" fmla="*/ 1130376 h 1384273"/>
                  <a:gd name="connsiteX26" fmla="*/ 613850 w 1377699"/>
                  <a:gd name="connsiteY26" fmla="*/ 1287538 h 1384273"/>
                  <a:gd name="connsiteX27" fmla="*/ 544794 w 1377699"/>
                  <a:gd name="connsiteY27" fmla="*/ 1378026 h 1384273"/>
                  <a:gd name="connsiteX28" fmla="*/ 149601 w 1377699"/>
                  <a:gd name="connsiteY28" fmla="*/ 1370978 h 1384273"/>
                  <a:gd name="connsiteX29" fmla="*/ 33206 w 1377699"/>
                  <a:gd name="connsiteY29" fmla="*/ 1262488 h 1384273"/>
                  <a:gd name="connsiteX30" fmla="*/ 13775 w 1377699"/>
                  <a:gd name="connsiteY30" fmla="*/ 847007 h 1384273"/>
                  <a:gd name="connsiteX31" fmla="*/ 104833 w 1377699"/>
                  <a:gd name="connsiteY31" fmla="*/ 798144 h 1384273"/>
                  <a:gd name="connsiteX32" fmla="*/ 380011 w 1377699"/>
                  <a:gd name="connsiteY32" fmla="*/ 696417 h 1384273"/>
                  <a:gd name="connsiteX33" fmla="*/ 218562 w 1377699"/>
                  <a:gd name="connsiteY33" fmla="*/ 542302 h 1384273"/>
                  <a:gd name="connsiteX34" fmla="*/ 78640 w 1377699"/>
                  <a:gd name="connsiteY34" fmla="*/ 600024 h 1384273"/>
                  <a:gd name="connsiteX35" fmla="*/ 17299 w 1377699"/>
                  <a:gd name="connsiteY35" fmla="*/ 542302 h 1384273"/>
                  <a:gd name="connsiteX36" fmla="*/ 46445 w 1377699"/>
                  <a:gd name="connsiteY36" fmla="*/ 91008 h 1384273"/>
                  <a:gd name="connsiteX37" fmla="*/ 87975 w 1377699"/>
                  <a:gd name="connsiteY37" fmla="*/ 33953 h 1384273"/>
                  <a:gd name="connsiteX0" fmla="*/ 87975 w 1377699"/>
                  <a:gd name="connsiteY0" fmla="*/ 33953 h 1384273"/>
                  <a:gd name="connsiteX1" fmla="*/ 384678 w 1377699"/>
                  <a:gd name="connsiteY1" fmla="*/ 806 h 1384273"/>
                  <a:gd name="connsiteX2" fmla="*/ 598991 w 1377699"/>
                  <a:gd name="connsiteY2" fmla="*/ 20237 h 1384273"/>
                  <a:gd name="connsiteX3" fmla="*/ 613659 w 1377699"/>
                  <a:gd name="connsiteY3" fmla="*/ 104343 h 1384273"/>
                  <a:gd name="connsiteX4" fmla="*/ 563844 w 1377699"/>
                  <a:gd name="connsiteY4" fmla="*/ 254171 h 1384273"/>
                  <a:gd name="connsiteX5" fmla="*/ 689764 w 1377699"/>
                  <a:gd name="connsiteY5" fmla="*/ 379996 h 1384273"/>
                  <a:gd name="connsiteX6" fmla="*/ 818637 w 1377699"/>
                  <a:gd name="connsiteY6" fmla="*/ 292271 h 1384273"/>
                  <a:gd name="connsiteX7" fmla="*/ 775489 w 1377699"/>
                  <a:gd name="connsiteY7" fmla="*/ 112915 h 1384273"/>
                  <a:gd name="connsiteX8" fmla="*/ 791396 w 1377699"/>
                  <a:gd name="connsiteY8" fmla="*/ 25476 h 1384273"/>
                  <a:gd name="connsiteX9" fmla="*/ 1004375 w 1377699"/>
                  <a:gd name="connsiteY9" fmla="*/ 1377 h 1384273"/>
                  <a:gd name="connsiteX10" fmla="*/ 1271075 w 1377699"/>
                  <a:gd name="connsiteY10" fmla="*/ 30333 h 1384273"/>
                  <a:gd name="connsiteX11" fmla="*/ 1354419 w 1377699"/>
                  <a:gd name="connsiteY11" fmla="*/ 99390 h 1384273"/>
                  <a:gd name="connsiteX12" fmla="*/ 1372802 w 1377699"/>
                  <a:gd name="connsiteY12" fmla="*/ 547255 h 1384273"/>
                  <a:gd name="connsiteX13" fmla="*/ 1297269 w 1377699"/>
                  <a:gd name="connsiteY13" fmla="*/ 611358 h 1384273"/>
                  <a:gd name="connsiteX14" fmla="*/ 1145440 w 1377699"/>
                  <a:gd name="connsiteY14" fmla="*/ 539922 h 1384273"/>
                  <a:gd name="connsiteX15" fmla="*/ 999041 w 1377699"/>
                  <a:gd name="connsiteY15" fmla="*/ 688607 h 1384273"/>
                  <a:gd name="connsiteX16" fmla="*/ 1149631 w 1377699"/>
                  <a:gd name="connsiteY16" fmla="*/ 830434 h 1384273"/>
                  <a:gd name="connsiteX17" fmla="*/ 1294888 w 1377699"/>
                  <a:gd name="connsiteY17" fmla="*/ 775665 h 1384273"/>
                  <a:gd name="connsiteX18" fmla="*/ 1363944 w 1377699"/>
                  <a:gd name="connsiteY18" fmla="*/ 809002 h 1384273"/>
                  <a:gd name="connsiteX19" fmla="*/ 1349656 w 1377699"/>
                  <a:gd name="connsiteY19" fmla="*/ 1254295 h 1384273"/>
                  <a:gd name="connsiteX20" fmla="*/ 1275838 w 1377699"/>
                  <a:gd name="connsiteY20" fmla="*/ 1351927 h 1384273"/>
                  <a:gd name="connsiteX21" fmla="*/ 873978 w 1377699"/>
                  <a:gd name="connsiteY21" fmla="*/ 1379359 h 1384273"/>
                  <a:gd name="connsiteX22" fmla="*/ 771012 w 1377699"/>
                  <a:gd name="connsiteY22" fmla="*/ 1280490 h 1384273"/>
                  <a:gd name="connsiteX23" fmla="*/ 813304 w 1377699"/>
                  <a:gd name="connsiteY23" fmla="*/ 1086370 h 1384273"/>
                  <a:gd name="connsiteX24" fmla="*/ 689859 w 1377699"/>
                  <a:gd name="connsiteY24" fmla="*/ 1008170 h 1384273"/>
                  <a:gd name="connsiteX25" fmla="*/ 566225 w 1377699"/>
                  <a:gd name="connsiteY25" fmla="*/ 1130376 h 1384273"/>
                  <a:gd name="connsiteX26" fmla="*/ 613850 w 1377699"/>
                  <a:gd name="connsiteY26" fmla="*/ 1287538 h 1384273"/>
                  <a:gd name="connsiteX27" fmla="*/ 544794 w 1377699"/>
                  <a:gd name="connsiteY27" fmla="*/ 1378026 h 1384273"/>
                  <a:gd name="connsiteX28" fmla="*/ 149601 w 1377699"/>
                  <a:gd name="connsiteY28" fmla="*/ 1370978 h 1384273"/>
                  <a:gd name="connsiteX29" fmla="*/ 33206 w 1377699"/>
                  <a:gd name="connsiteY29" fmla="*/ 1262488 h 1384273"/>
                  <a:gd name="connsiteX30" fmla="*/ 13775 w 1377699"/>
                  <a:gd name="connsiteY30" fmla="*/ 847007 h 1384273"/>
                  <a:gd name="connsiteX31" fmla="*/ 104833 w 1377699"/>
                  <a:gd name="connsiteY31" fmla="*/ 798144 h 1384273"/>
                  <a:gd name="connsiteX32" fmla="*/ 380011 w 1377699"/>
                  <a:gd name="connsiteY32" fmla="*/ 696417 h 1384273"/>
                  <a:gd name="connsiteX33" fmla="*/ 218562 w 1377699"/>
                  <a:gd name="connsiteY33" fmla="*/ 542302 h 1384273"/>
                  <a:gd name="connsiteX34" fmla="*/ 78640 w 1377699"/>
                  <a:gd name="connsiteY34" fmla="*/ 600024 h 1384273"/>
                  <a:gd name="connsiteX35" fmla="*/ 17299 w 1377699"/>
                  <a:gd name="connsiteY35" fmla="*/ 542302 h 1384273"/>
                  <a:gd name="connsiteX36" fmla="*/ 46445 w 1377699"/>
                  <a:gd name="connsiteY36" fmla="*/ 91008 h 1384273"/>
                  <a:gd name="connsiteX37" fmla="*/ 87975 w 1377699"/>
                  <a:gd name="connsiteY37" fmla="*/ 33953 h 1384273"/>
                  <a:gd name="connsiteX0" fmla="*/ 87975 w 1374257"/>
                  <a:gd name="connsiteY0" fmla="*/ 33953 h 1384273"/>
                  <a:gd name="connsiteX1" fmla="*/ 384678 w 1374257"/>
                  <a:gd name="connsiteY1" fmla="*/ 806 h 1384273"/>
                  <a:gd name="connsiteX2" fmla="*/ 598991 w 1374257"/>
                  <a:gd name="connsiteY2" fmla="*/ 20237 h 1384273"/>
                  <a:gd name="connsiteX3" fmla="*/ 613659 w 1374257"/>
                  <a:gd name="connsiteY3" fmla="*/ 104343 h 1384273"/>
                  <a:gd name="connsiteX4" fmla="*/ 563844 w 1374257"/>
                  <a:gd name="connsiteY4" fmla="*/ 254171 h 1384273"/>
                  <a:gd name="connsiteX5" fmla="*/ 689764 w 1374257"/>
                  <a:gd name="connsiteY5" fmla="*/ 379996 h 1384273"/>
                  <a:gd name="connsiteX6" fmla="*/ 818637 w 1374257"/>
                  <a:gd name="connsiteY6" fmla="*/ 292271 h 1384273"/>
                  <a:gd name="connsiteX7" fmla="*/ 775489 w 1374257"/>
                  <a:gd name="connsiteY7" fmla="*/ 112915 h 1384273"/>
                  <a:gd name="connsiteX8" fmla="*/ 791396 w 1374257"/>
                  <a:gd name="connsiteY8" fmla="*/ 25476 h 1384273"/>
                  <a:gd name="connsiteX9" fmla="*/ 1004375 w 1374257"/>
                  <a:gd name="connsiteY9" fmla="*/ 1377 h 1384273"/>
                  <a:gd name="connsiteX10" fmla="*/ 1271075 w 1374257"/>
                  <a:gd name="connsiteY10" fmla="*/ 30333 h 1384273"/>
                  <a:gd name="connsiteX11" fmla="*/ 1340131 w 1374257"/>
                  <a:gd name="connsiteY11" fmla="*/ 97009 h 1384273"/>
                  <a:gd name="connsiteX12" fmla="*/ 1372802 w 1374257"/>
                  <a:gd name="connsiteY12" fmla="*/ 547255 h 1384273"/>
                  <a:gd name="connsiteX13" fmla="*/ 1297269 w 1374257"/>
                  <a:gd name="connsiteY13" fmla="*/ 611358 h 1384273"/>
                  <a:gd name="connsiteX14" fmla="*/ 1145440 w 1374257"/>
                  <a:gd name="connsiteY14" fmla="*/ 539922 h 1384273"/>
                  <a:gd name="connsiteX15" fmla="*/ 999041 w 1374257"/>
                  <a:gd name="connsiteY15" fmla="*/ 688607 h 1384273"/>
                  <a:gd name="connsiteX16" fmla="*/ 1149631 w 1374257"/>
                  <a:gd name="connsiteY16" fmla="*/ 830434 h 1384273"/>
                  <a:gd name="connsiteX17" fmla="*/ 1294888 w 1374257"/>
                  <a:gd name="connsiteY17" fmla="*/ 775665 h 1384273"/>
                  <a:gd name="connsiteX18" fmla="*/ 1363944 w 1374257"/>
                  <a:gd name="connsiteY18" fmla="*/ 809002 h 1384273"/>
                  <a:gd name="connsiteX19" fmla="*/ 1349656 w 1374257"/>
                  <a:gd name="connsiteY19" fmla="*/ 1254295 h 1384273"/>
                  <a:gd name="connsiteX20" fmla="*/ 1275838 w 1374257"/>
                  <a:gd name="connsiteY20" fmla="*/ 1351927 h 1384273"/>
                  <a:gd name="connsiteX21" fmla="*/ 873978 w 1374257"/>
                  <a:gd name="connsiteY21" fmla="*/ 1379359 h 1384273"/>
                  <a:gd name="connsiteX22" fmla="*/ 771012 w 1374257"/>
                  <a:gd name="connsiteY22" fmla="*/ 1280490 h 1384273"/>
                  <a:gd name="connsiteX23" fmla="*/ 813304 w 1374257"/>
                  <a:gd name="connsiteY23" fmla="*/ 1086370 h 1384273"/>
                  <a:gd name="connsiteX24" fmla="*/ 689859 w 1374257"/>
                  <a:gd name="connsiteY24" fmla="*/ 1008170 h 1384273"/>
                  <a:gd name="connsiteX25" fmla="*/ 566225 w 1374257"/>
                  <a:gd name="connsiteY25" fmla="*/ 1130376 h 1384273"/>
                  <a:gd name="connsiteX26" fmla="*/ 613850 w 1374257"/>
                  <a:gd name="connsiteY26" fmla="*/ 1287538 h 1384273"/>
                  <a:gd name="connsiteX27" fmla="*/ 544794 w 1374257"/>
                  <a:gd name="connsiteY27" fmla="*/ 1378026 h 1384273"/>
                  <a:gd name="connsiteX28" fmla="*/ 149601 w 1374257"/>
                  <a:gd name="connsiteY28" fmla="*/ 1370978 h 1384273"/>
                  <a:gd name="connsiteX29" fmla="*/ 33206 w 1374257"/>
                  <a:gd name="connsiteY29" fmla="*/ 1262488 h 1384273"/>
                  <a:gd name="connsiteX30" fmla="*/ 13775 w 1374257"/>
                  <a:gd name="connsiteY30" fmla="*/ 847007 h 1384273"/>
                  <a:gd name="connsiteX31" fmla="*/ 104833 w 1374257"/>
                  <a:gd name="connsiteY31" fmla="*/ 798144 h 1384273"/>
                  <a:gd name="connsiteX32" fmla="*/ 380011 w 1374257"/>
                  <a:gd name="connsiteY32" fmla="*/ 696417 h 1384273"/>
                  <a:gd name="connsiteX33" fmla="*/ 218562 w 1374257"/>
                  <a:gd name="connsiteY33" fmla="*/ 542302 h 1384273"/>
                  <a:gd name="connsiteX34" fmla="*/ 78640 w 1374257"/>
                  <a:gd name="connsiteY34" fmla="*/ 600024 h 1384273"/>
                  <a:gd name="connsiteX35" fmla="*/ 17299 w 1374257"/>
                  <a:gd name="connsiteY35" fmla="*/ 542302 h 1384273"/>
                  <a:gd name="connsiteX36" fmla="*/ 46445 w 1374257"/>
                  <a:gd name="connsiteY36" fmla="*/ 91008 h 1384273"/>
                  <a:gd name="connsiteX37" fmla="*/ 87975 w 1374257"/>
                  <a:gd name="connsiteY37" fmla="*/ 33953 h 1384273"/>
                  <a:gd name="connsiteX0" fmla="*/ 87975 w 1376602"/>
                  <a:gd name="connsiteY0" fmla="*/ 33953 h 1384273"/>
                  <a:gd name="connsiteX1" fmla="*/ 384678 w 1376602"/>
                  <a:gd name="connsiteY1" fmla="*/ 806 h 1384273"/>
                  <a:gd name="connsiteX2" fmla="*/ 598991 w 1376602"/>
                  <a:gd name="connsiteY2" fmla="*/ 20237 h 1384273"/>
                  <a:gd name="connsiteX3" fmla="*/ 613659 w 1376602"/>
                  <a:gd name="connsiteY3" fmla="*/ 104343 h 1384273"/>
                  <a:gd name="connsiteX4" fmla="*/ 563844 w 1376602"/>
                  <a:gd name="connsiteY4" fmla="*/ 254171 h 1384273"/>
                  <a:gd name="connsiteX5" fmla="*/ 689764 w 1376602"/>
                  <a:gd name="connsiteY5" fmla="*/ 379996 h 1384273"/>
                  <a:gd name="connsiteX6" fmla="*/ 818637 w 1376602"/>
                  <a:gd name="connsiteY6" fmla="*/ 292271 h 1384273"/>
                  <a:gd name="connsiteX7" fmla="*/ 775489 w 1376602"/>
                  <a:gd name="connsiteY7" fmla="*/ 112915 h 1384273"/>
                  <a:gd name="connsiteX8" fmla="*/ 791396 w 1376602"/>
                  <a:gd name="connsiteY8" fmla="*/ 25476 h 1384273"/>
                  <a:gd name="connsiteX9" fmla="*/ 1004375 w 1376602"/>
                  <a:gd name="connsiteY9" fmla="*/ 1377 h 1384273"/>
                  <a:gd name="connsiteX10" fmla="*/ 1271075 w 1376602"/>
                  <a:gd name="connsiteY10" fmla="*/ 30333 h 1384273"/>
                  <a:gd name="connsiteX11" fmla="*/ 1340131 w 1376602"/>
                  <a:gd name="connsiteY11" fmla="*/ 97009 h 1384273"/>
                  <a:gd name="connsiteX12" fmla="*/ 1372802 w 1376602"/>
                  <a:gd name="connsiteY12" fmla="*/ 547255 h 1384273"/>
                  <a:gd name="connsiteX13" fmla="*/ 1297269 w 1376602"/>
                  <a:gd name="connsiteY13" fmla="*/ 611358 h 1384273"/>
                  <a:gd name="connsiteX14" fmla="*/ 1145440 w 1376602"/>
                  <a:gd name="connsiteY14" fmla="*/ 539922 h 1384273"/>
                  <a:gd name="connsiteX15" fmla="*/ 999041 w 1376602"/>
                  <a:gd name="connsiteY15" fmla="*/ 688607 h 1384273"/>
                  <a:gd name="connsiteX16" fmla="*/ 1149631 w 1376602"/>
                  <a:gd name="connsiteY16" fmla="*/ 830434 h 1384273"/>
                  <a:gd name="connsiteX17" fmla="*/ 1294888 w 1376602"/>
                  <a:gd name="connsiteY17" fmla="*/ 775665 h 1384273"/>
                  <a:gd name="connsiteX18" fmla="*/ 1363944 w 1376602"/>
                  <a:gd name="connsiteY18" fmla="*/ 809002 h 1384273"/>
                  <a:gd name="connsiteX19" fmla="*/ 1349656 w 1376602"/>
                  <a:gd name="connsiteY19" fmla="*/ 1254295 h 1384273"/>
                  <a:gd name="connsiteX20" fmla="*/ 1275838 w 1376602"/>
                  <a:gd name="connsiteY20" fmla="*/ 1351927 h 1384273"/>
                  <a:gd name="connsiteX21" fmla="*/ 873978 w 1376602"/>
                  <a:gd name="connsiteY21" fmla="*/ 1379359 h 1384273"/>
                  <a:gd name="connsiteX22" fmla="*/ 771012 w 1376602"/>
                  <a:gd name="connsiteY22" fmla="*/ 1280490 h 1384273"/>
                  <a:gd name="connsiteX23" fmla="*/ 813304 w 1376602"/>
                  <a:gd name="connsiteY23" fmla="*/ 1086370 h 1384273"/>
                  <a:gd name="connsiteX24" fmla="*/ 689859 w 1376602"/>
                  <a:gd name="connsiteY24" fmla="*/ 1008170 h 1384273"/>
                  <a:gd name="connsiteX25" fmla="*/ 566225 w 1376602"/>
                  <a:gd name="connsiteY25" fmla="*/ 1130376 h 1384273"/>
                  <a:gd name="connsiteX26" fmla="*/ 613850 w 1376602"/>
                  <a:gd name="connsiteY26" fmla="*/ 1287538 h 1384273"/>
                  <a:gd name="connsiteX27" fmla="*/ 544794 w 1376602"/>
                  <a:gd name="connsiteY27" fmla="*/ 1378026 h 1384273"/>
                  <a:gd name="connsiteX28" fmla="*/ 149601 w 1376602"/>
                  <a:gd name="connsiteY28" fmla="*/ 1370978 h 1384273"/>
                  <a:gd name="connsiteX29" fmla="*/ 33206 w 1376602"/>
                  <a:gd name="connsiteY29" fmla="*/ 1262488 h 1384273"/>
                  <a:gd name="connsiteX30" fmla="*/ 13775 w 1376602"/>
                  <a:gd name="connsiteY30" fmla="*/ 847007 h 1384273"/>
                  <a:gd name="connsiteX31" fmla="*/ 104833 w 1376602"/>
                  <a:gd name="connsiteY31" fmla="*/ 798144 h 1384273"/>
                  <a:gd name="connsiteX32" fmla="*/ 380011 w 1376602"/>
                  <a:gd name="connsiteY32" fmla="*/ 696417 h 1384273"/>
                  <a:gd name="connsiteX33" fmla="*/ 218562 w 1376602"/>
                  <a:gd name="connsiteY33" fmla="*/ 542302 h 1384273"/>
                  <a:gd name="connsiteX34" fmla="*/ 78640 w 1376602"/>
                  <a:gd name="connsiteY34" fmla="*/ 600024 h 1384273"/>
                  <a:gd name="connsiteX35" fmla="*/ 17299 w 1376602"/>
                  <a:gd name="connsiteY35" fmla="*/ 542302 h 1384273"/>
                  <a:gd name="connsiteX36" fmla="*/ 46445 w 1376602"/>
                  <a:gd name="connsiteY36" fmla="*/ 91008 h 1384273"/>
                  <a:gd name="connsiteX37" fmla="*/ 87975 w 1376602"/>
                  <a:gd name="connsiteY37" fmla="*/ 33953 h 1384273"/>
                  <a:gd name="connsiteX0" fmla="*/ 87975 w 1381320"/>
                  <a:gd name="connsiteY0" fmla="*/ 33953 h 1384273"/>
                  <a:gd name="connsiteX1" fmla="*/ 384678 w 1381320"/>
                  <a:gd name="connsiteY1" fmla="*/ 806 h 1384273"/>
                  <a:gd name="connsiteX2" fmla="*/ 598991 w 1381320"/>
                  <a:gd name="connsiteY2" fmla="*/ 20237 h 1384273"/>
                  <a:gd name="connsiteX3" fmla="*/ 613659 w 1381320"/>
                  <a:gd name="connsiteY3" fmla="*/ 104343 h 1384273"/>
                  <a:gd name="connsiteX4" fmla="*/ 563844 w 1381320"/>
                  <a:gd name="connsiteY4" fmla="*/ 254171 h 1384273"/>
                  <a:gd name="connsiteX5" fmla="*/ 689764 w 1381320"/>
                  <a:gd name="connsiteY5" fmla="*/ 379996 h 1384273"/>
                  <a:gd name="connsiteX6" fmla="*/ 818637 w 1381320"/>
                  <a:gd name="connsiteY6" fmla="*/ 292271 h 1384273"/>
                  <a:gd name="connsiteX7" fmla="*/ 775489 w 1381320"/>
                  <a:gd name="connsiteY7" fmla="*/ 112915 h 1384273"/>
                  <a:gd name="connsiteX8" fmla="*/ 791396 w 1381320"/>
                  <a:gd name="connsiteY8" fmla="*/ 25476 h 1384273"/>
                  <a:gd name="connsiteX9" fmla="*/ 1004375 w 1381320"/>
                  <a:gd name="connsiteY9" fmla="*/ 1377 h 1384273"/>
                  <a:gd name="connsiteX10" fmla="*/ 1271075 w 1381320"/>
                  <a:gd name="connsiteY10" fmla="*/ 30333 h 1384273"/>
                  <a:gd name="connsiteX11" fmla="*/ 1352037 w 1381320"/>
                  <a:gd name="connsiteY11" fmla="*/ 108916 h 1384273"/>
                  <a:gd name="connsiteX12" fmla="*/ 1372802 w 1381320"/>
                  <a:gd name="connsiteY12" fmla="*/ 547255 h 1384273"/>
                  <a:gd name="connsiteX13" fmla="*/ 1297269 w 1381320"/>
                  <a:gd name="connsiteY13" fmla="*/ 611358 h 1384273"/>
                  <a:gd name="connsiteX14" fmla="*/ 1145440 w 1381320"/>
                  <a:gd name="connsiteY14" fmla="*/ 539922 h 1384273"/>
                  <a:gd name="connsiteX15" fmla="*/ 999041 w 1381320"/>
                  <a:gd name="connsiteY15" fmla="*/ 688607 h 1384273"/>
                  <a:gd name="connsiteX16" fmla="*/ 1149631 w 1381320"/>
                  <a:gd name="connsiteY16" fmla="*/ 830434 h 1384273"/>
                  <a:gd name="connsiteX17" fmla="*/ 1294888 w 1381320"/>
                  <a:gd name="connsiteY17" fmla="*/ 775665 h 1384273"/>
                  <a:gd name="connsiteX18" fmla="*/ 1363944 w 1381320"/>
                  <a:gd name="connsiteY18" fmla="*/ 809002 h 1384273"/>
                  <a:gd name="connsiteX19" fmla="*/ 1349656 w 1381320"/>
                  <a:gd name="connsiteY19" fmla="*/ 1254295 h 1384273"/>
                  <a:gd name="connsiteX20" fmla="*/ 1275838 w 1381320"/>
                  <a:gd name="connsiteY20" fmla="*/ 1351927 h 1384273"/>
                  <a:gd name="connsiteX21" fmla="*/ 873978 w 1381320"/>
                  <a:gd name="connsiteY21" fmla="*/ 1379359 h 1384273"/>
                  <a:gd name="connsiteX22" fmla="*/ 771012 w 1381320"/>
                  <a:gd name="connsiteY22" fmla="*/ 1280490 h 1384273"/>
                  <a:gd name="connsiteX23" fmla="*/ 813304 w 1381320"/>
                  <a:gd name="connsiteY23" fmla="*/ 1086370 h 1384273"/>
                  <a:gd name="connsiteX24" fmla="*/ 689859 w 1381320"/>
                  <a:gd name="connsiteY24" fmla="*/ 1008170 h 1384273"/>
                  <a:gd name="connsiteX25" fmla="*/ 566225 w 1381320"/>
                  <a:gd name="connsiteY25" fmla="*/ 1130376 h 1384273"/>
                  <a:gd name="connsiteX26" fmla="*/ 613850 w 1381320"/>
                  <a:gd name="connsiteY26" fmla="*/ 1287538 h 1384273"/>
                  <a:gd name="connsiteX27" fmla="*/ 544794 w 1381320"/>
                  <a:gd name="connsiteY27" fmla="*/ 1378026 h 1384273"/>
                  <a:gd name="connsiteX28" fmla="*/ 149601 w 1381320"/>
                  <a:gd name="connsiteY28" fmla="*/ 1370978 h 1384273"/>
                  <a:gd name="connsiteX29" fmla="*/ 33206 w 1381320"/>
                  <a:gd name="connsiteY29" fmla="*/ 1262488 h 1384273"/>
                  <a:gd name="connsiteX30" fmla="*/ 13775 w 1381320"/>
                  <a:gd name="connsiteY30" fmla="*/ 847007 h 1384273"/>
                  <a:gd name="connsiteX31" fmla="*/ 104833 w 1381320"/>
                  <a:gd name="connsiteY31" fmla="*/ 798144 h 1384273"/>
                  <a:gd name="connsiteX32" fmla="*/ 380011 w 1381320"/>
                  <a:gd name="connsiteY32" fmla="*/ 696417 h 1384273"/>
                  <a:gd name="connsiteX33" fmla="*/ 218562 w 1381320"/>
                  <a:gd name="connsiteY33" fmla="*/ 542302 h 1384273"/>
                  <a:gd name="connsiteX34" fmla="*/ 78640 w 1381320"/>
                  <a:gd name="connsiteY34" fmla="*/ 600024 h 1384273"/>
                  <a:gd name="connsiteX35" fmla="*/ 17299 w 1381320"/>
                  <a:gd name="connsiteY35" fmla="*/ 542302 h 1384273"/>
                  <a:gd name="connsiteX36" fmla="*/ 46445 w 1381320"/>
                  <a:gd name="connsiteY36" fmla="*/ 91008 h 1384273"/>
                  <a:gd name="connsiteX37" fmla="*/ 87975 w 1381320"/>
                  <a:gd name="connsiteY37" fmla="*/ 33953 h 1384273"/>
                  <a:gd name="connsiteX0" fmla="*/ 87975 w 1381320"/>
                  <a:gd name="connsiteY0" fmla="*/ 33953 h 1384273"/>
                  <a:gd name="connsiteX1" fmla="*/ 384678 w 1381320"/>
                  <a:gd name="connsiteY1" fmla="*/ 806 h 1384273"/>
                  <a:gd name="connsiteX2" fmla="*/ 598991 w 1381320"/>
                  <a:gd name="connsiteY2" fmla="*/ 20237 h 1384273"/>
                  <a:gd name="connsiteX3" fmla="*/ 613659 w 1381320"/>
                  <a:gd name="connsiteY3" fmla="*/ 104343 h 1384273"/>
                  <a:gd name="connsiteX4" fmla="*/ 563844 w 1381320"/>
                  <a:gd name="connsiteY4" fmla="*/ 254171 h 1384273"/>
                  <a:gd name="connsiteX5" fmla="*/ 689764 w 1381320"/>
                  <a:gd name="connsiteY5" fmla="*/ 379996 h 1384273"/>
                  <a:gd name="connsiteX6" fmla="*/ 818637 w 1381320"/>
                  <a:gd name="connsiteY6" fmla="*/ 292271 h 1384273"/>
                  <a:gd name="connsiteX7" fmla="*/ 775489 w 1381320"/>
                  <a:gd name="connsiteY7" fmla="*/ 112915 h 1384273"/>
                  <a:gd name="connsiteX8" fmla="*/ 791396 w 1381320"/>
                  <a:gd name="connsiteY8" fmla="*/ 25476 h 1384273"/>
                  <a:gd name="connsiteX9" fmla="*/ 1004375 w 1381320"/>
                  <a:gd name="connsiteY9" fmla="*/ 1377 h 1384273"/>
                  <a:gd name="connsiteX10" fmla="*/ 1271075 w 1381320"/>
                  <a:gd name="connsiteY10" fmla="*/ 30333 h 1384273"/>
                  <a:gd name="connsiteX11" fmla="*/ 1352037 w 1381320"/>
                  <a:gd name="connsiteY11" fmla="*/ 116060 h 1384273"/>
                  <a:gd name="connsiteX12" fmla="*/ 1372802 w 1381320"/>
                  <a:gd name="connsiteY12" fmla="*/ 547255 h 1384273"/>
                  <a:gd name="connsiteX13" fmla="*/ 1297269 w 1381320"/>
                  <a:gd name="connsiteY13" fmla="*/ 611358 h 1384273"/>
                  <a:gd name="connsiteX14" fmla="*/ 1145440 w 1381320"/>
                  <a:gd name="connsiteY14" fmla="*/ 539922 h 1384273"/>
                  <a:gd name="connsiteX15" fmla="*/ 999041 w 1381320"/>
                  <a:gd name="connsiteY15" fmla="*/ 688607 h 1384273"/>
                  <a:gd name="connsiteX16" fmla="*/ 1149631 w 1381320"/>
                  <a:gd name="connsiteY16" fmla="*/ 830434 h 1384273"/>
                  <a:gd name="connsiteX17" fmla="*/ 1294888 w 1381320"/>
                  <a:gd name="connsiteY17" fmla="*/ 775665 h 1384273"/>
                  <a:gd name="connsiteX18" fmla="*/ 1363944 w 1381320"/>
                  <a:gd name="connsiteY18" fmla="*/ 809002 h 1384273"/>
                  <a:gd name="connsiteX19" fmla="*/ 1349656 w 1381320"/>
                  <a:gd name="connsiteY19" fmla="*/ 1254295 h 1384273"/>
                  <a:gd name="connsiteX20" fmla="*/ 1275838 w 1381320"/>
                  <a:gd name="connsiteY20" fmla="*/ 1351927 h 1384273"/>
                  <a:gd name="connsiteX21" fmla="*/ 873978 w 1381320"/>
                  <a:gd name="connsiteY21" fmla="*/ 1379359 h 1384273"/>
                  <a:gd name="connsiteX22" fmla="*/ 771012 w 1381320"/>
                  <a:gd name="connsiteY22" fmla="*/ 1280490 h 1384273"/>
                  <a:gd name="connsiteX23" fmla="*/ 813304 w 1381320"/>
                  <a:gd name="connsiteY23" fmla="*/ 1086370 h 1384273"/>
                  <a:gd name="connsiteX24" fmla="*/ 689859 w 1381320"/>
                  <a:gd name="connsiteY24" fmla="*/ 1008170 h 1384273"/>
                  <a:gd name="connsiteX25" fmla="*/ 566225 w 1381320"/>
                  <a:gd name="connsiteY25" fmla="*/ 1130376 h 1384273"/>
                  <a:gd name="connsiteX26" fmla="*/ 613850 w 1381320"/>
                  <a:gd name="connsiteY26" fmla="*/ 1287538 h 1384273"/>
                  <a:gd name="connsiteX27" fmla="*/ 544794 w 1381320"/>
                  <a:gd name="connsiteY27" fmla="*/ 1378026 h 1384273"/>
                  <a:gd name="connsiteX28" fmla="*/ 149601 w 1381320"/>
                  <a:gd name="connsiteY28" fmla="*/ 1370978 h 1384273"/>
                  <a:gd name="connsiteX29" fmla="*/ 33206 w 1381320"/>
                  <a:gd name="connsiteY29" fmla="*/ 1262488 h 1384273"/>
                  <a:gd name="connsiteX30" fmla="*/ 13775 w 1381320"/>
                  <a:gd name="connsiteY30" fmla="*/ 847007 h 1384273"/>
                  <a:gd name="connsiteX31" fmla="*/ 104833 w 1381320"/>
                  <a:gd name="connsiteY31" fmla="*/ 798144 h 1384273"/>
                  <a:gd name="connsiteX32" fmla="*/ 380011 w 1381320"/>
                  <a:gd name="connsiteY32" fmla="*/ 696417 h 1384273"/>
                  <a:gd name="connsiteX33" fmla="*/ 218562 w 1381320"/>
                  <a:gd name="connsiteY33" fmla="*/ 542302 h 1384273"/>
                  <a:gd name="connsiteX34" fmla="*/ 78640 w 1381320"/>
                  <a:gd name="connsiteY34" fmla="*/ 600024 h 1384273"/>
                  <a:gd name="connsiteX35" fmla="*/ 17299 w 1381320"/>
                  <a:gd name="connsiteY35" fmla="*/ 542302 h 1384273"/>
                  <a:gd name="connsiteX36" fmla="*/ 46445 w 1381320"/>
                  <a:gd name="connsiteY36" fmla="*/ 91008 h 1384273"/>
                  <a:gd name="connsiteX37" fmla="*/ 87975 w 1381320"/>
                  <a:gd name="connsiteY37" fmla="*/ 33953 h 1384273"/>
                  <a:gd name="connsiteX0" fmla="*/ 87975 w 1380196"/>
                  <a:gd name="connsiteY0" fmla="*/ 33953 h 1384273"/>
                  <a:gd name="connsiteX1" fmla="*/ 384678 w 1380196"/>
                  <a:gd name="connsiteY1" fmla="*/ 806 h 1384273"/>
                  <a:gd name="connsiteX2" fmla="*/ 598991 w 1380196"/>
                  <a:gd name="connsiteY2" fmla="*/ 20237 h 1384273"/>
                  <a:gd name="connsiteX3" fmla="*/ 613659 w 1380196"/>
                  <a:gd name="connsiteY3" fmla="*/ 104343 h 1384273"/>
                  <a:gd name="connsiteX4" fmla="*/ 563844 w 1380196"/>
                  <a:gd name="connsiteY4" fmla="*/ 254171 h 1384273"/>
                  <a:gd name="connsiteX5" fmla="*/ 689764 w 1380196"/>
                  <a:gd name="connsiteY5" fmla="*/ 379996 h 1384273"/>
                  <a:gd name="connsiteX6" fmla="*/ 818637 w 1380196"/>
                  <a:gd name="connsiteY6" fmla="*/ 292271 h 1384273"/>
                  <a:gd name="connsiteX7" fmla="*/ 775489 w 1380196"/>
                  <a:gd name="connsiteY7" fmla="*/ 112915 h 1384273"/>
                  <a:gd name="connsiteX8" fmla="*/ 791396 w 1380196"/>
                  <a:gd name="connsiteY8" fmla="*/ 25476 h 1384273"/>
                  <a:gd name="connsiteX9" fmla="*/ 1004375 w 1380196"/>
                  <a:gd name="connsiteY9" fmla="*/ 1377 h 1384273"/>
                  <a:gd name="connsiteX10" fmla="*/ 1271075 w 1380196"/>
                  <a:gd name="connsiteY10" fmla="*/ 30333 h 1384273"/>
                  <a:gd name="connsiteX11" fmla="*/ 1349656 w 1380196"/>
                  <a:gd name="connsiteY11" fmla="*/ 120822 h 1384273"/>
                  <a:gd name="connsiteX12" fmla="*/ 1372802 w 1380196"/>
                  <a:gd name="connsiteY12" fmla="*/ 547255 h 1384273"/>
                  <a:gd name="connsiteX13" fmla="*/ 1297269 w 1380196"/>
                  <a:gd name="connsiteY13" fmla="*/ 611358 h 1384273"/>
                  <a:gd name="connsiteX14" fmla="*/ 1145440 w 1380196"/>
                  <a:gd name="connsiteY14" fmla="*/ 539922 h 1384273"/>
                  <a:gd name="connsiteX15" fmla="*/ 999041 w 1380196"/>
                  <a:gd name="connsiteY15" fmla="*/ 688607 h 1384273"/>
                  <a:gd name="connsiteX16" fmla="*/ 1149631 w 1380196"/>
                  <a:gd name="connsiteY16" fmla="*/ 830434 h 1384273"/>
                  <a:gd name="connsiteX17" fmla="*/ 1294888 w 1380196"/>
                  <a:gd name="connsiteY17" fmla="*/ 775665 h 1384273"/>
                  <a:gd name="connsiteX18" fmla="*/ 1363944 w 1380196"/>
                  <a:gd name="connsiteY18" fmla="*/ 809002 h 1384273"/>
                  <a:gd name="connsiteX19" fmla="*/ 1349656 w 1380196"/>
                  <a:gd name="connsiteY19" fmla="*/ 1254295 h 1384273"/>
                  <a:gd name="connsiteX20" fmla="*/ 1275838 w 1380196"/>
                  <a:gd name="connsiteY20" fmla="*/ 1351927 h 1384273"/>
                  <a:gd name="connsiteX21" fmla="*/ 873978 w 1380196"/>
                  <a:gd name="connsiteY21" fmla="*/ 1379359 h 1384273"/>
                  <a:gd name="connsiteX22" fmla="*/ 771012 w 1380196"/>
                  <a:gd name="connsiteY22" fmla="*/ 1280490 h 1384273"/>
                  <a:gd name="connsiteX23" fmla="*/ 813304 w 1380196"/>
                  <a:gd name="connsiteY23" fmla="*/ 1086370 h 1384273"/>
                  <a:gd name="connsiteX24" fmla="*/ 689859 w 1380196"/>
                  <a:gd name="connsiteY24" fmla="*/ 1008170 h 1384273"/>
                  <a:gd name="connsiteX25" fmla="*/ 566225 w 1380196"/>
                  <a:gd name="connsiteY25" fmla="*/ 1130376 h 1384273"/>
                  <a:gd name="connsiteX26" fmla="*/ 613850 w 1380196"/>
                  <a:gd name="connsiteY26" fmla="*/ 1287538 h 1384273"/>
                  <a:gd name="connsiteX27" fmla="*/ 544794 w 1380196"/>
                  <a:gd name="connsiteY27" fmla="*/ 1378026 h 1384273"/>
                  <a:gd name="connsiteX28" fmla="*/ 149601 w 1380196"/>
                  <a:gd name="connsiteY28" fmla="*/ 1370978 h 1384273"/>
                  <a:gd name="connsiteX29" fmla="*/ 33206 w 1380196"/>
                  <a:gd name="connsiteY29" fmla="*/ 1262488 h 1384273"/>
                  <a:gd name="connsiteX30" fmla="*/ 13775 w 1380196"/>
                  <a:gd name="connsiteY30" fmla="*/ 847007 h 1384273"/>
                  <a:gd name="connsiteX31" fmla="*/ 104833 w 1380196"/>
                  <a:gd name="connsiteY31" fmla="*/ 798144 h 1384273"/>
                  <a:gd name="connsiteX32" fmla="*/ 380011 w 1380196"/>
                  <a:gd name="connsiteY32" fmla="*/ 696417 h 1384273"/>
                  <a:gd name="connsiteX33" fmla="*/ 218562 w 1380196"/>
                  <a:gd name="connsiteY33" fmla="*/ 542302 h 1384273"/>
                  <a:gd name="connsiteX34" fmla="*/ 78640 w 1380196"/>
                  <a:gd name="connsiteY34" fmla="*/ 600024 h 1384273"/>
                  <a:gd name="connsiteX35" fmla="*/ 17299 w 1380196"/>
                  <a:gd name="connsiteY35" fmla="*/ 542302 h 1384273"/>
                  <a:gd name="connsiteX36" fmla="*/ 46445 w 1380196"/>
                  <a:gd name="connsiteY36" fmla="*/ 91008 h 1384273"/>
                  <a:gd name="connsiteX37" fmla="*/ 87975 w 1380196"/>
                  <a:gd name="connsiteY37" fmla="*/ 33953 h 138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380196" h="1384273">
                    <a:moveTo>
                      <a:pt x="87975" y="33953"/>
                    </a:moveTo>
                    <a:cubicBezTo>
                      <a:pt x="169509" y="7378"/>
                      <a:pt x="287809" y="3854"/>
                      <a:pt x="384678" y="806"/>
                    </a:cubicBezTo>
                    <a:cubicBezTo>
                      <a:pt x="468117" y="-1861"/>
                      <a:pt x="573940" y="1473"/>
                      <a:pt x="598991" y="20237"/>
                    </a:cubicBezTo>
                    <a:cubicBezTo>
                      <a:pt x="634710" y="47002"/>
                      <a:pt x="633567" y="65195"/>
                      <a:pt x="613659" y="104343"/>
                    </a:cubicBezTo>
                    <a:cubicBezTo>
                      <a:pt x="601563" y="128060"/>
                      <a:pt x="561177" y="208737"/>
                      <a:pt x="563844" y="254171"/>
                    </a:cubicBezTo>
                    <a:cubicBezTo>
                      <a:pt x="568606" y="334562"/>
                      <a:pt x="607944" y="380949"/>
                      <a:pt x="689764" y="379996"/>
                    </a:cubicBezTo>
                    <a:cubicBezTo>
                      <a:pt x="763583" y="379044"/>
                      <a:pt x="795587" y="344658"/>
                      <a:pt x="818637" y="292271"/>
                    </a:cubicBezTo>
                    <a:cubicBezTo>
                      <a:pt x="840069" y="243408"/>
                      <a:pt x="808255" y="173780"/>
                      <a:pt x="775489" y="112915"/>
                    </a:cubicBezTo>
                    <a:cubicBezTo>
                      <a:pt x="755868" y="76434"/>
                      <a:pt x="756154" y="41573"/>
                      <a:pt x="791396" y="25476"/>
                    </a:cubicBezTo>
                    <a:cubicBezTo>
                      <a:pt x="831877" y="6902"/>
                      <a:pt x="904934" y="-1671"/>
                      <a:pt x="1004375" y="1377"/>
                    </a:cubicBezTo>
                    <a:cubicBezTo>
                      <a:pt x="1100101" y="4330"/>
                      <a:pt x="1213528" y="10425"/>
                      <a:pt x="1271075" y="30333"/>
                    </a:cubicBezTo>
                    <a:cubicBezTo>
                      <a:pt x="1328622" y="50241"/>
                      <a:pt x="1308890" y="39430"/>
                      <a:pt x="1349656" y="120822"/>
                    </a:cubicBezTo>
                    <a:cubicBezTo>
                      <a:pt x="1390422" y="202214"/>
                      <a:pt x="1381533" y="465499"/>
                      <a:pt x="1372802" y="547255"/>
                    </a:cubicBezTo>
                    <a:cubicBezTo>
                      <a:pt x="1364071" y="629011"/>
                      <a:pt x="1313731" y="634012"/>
                      <a:pt x="1297269" y="611358"/>
                    </a:cubicBezTo>
                    <a:cubicBezTo>
                      <a:pt x="1280807" y="588704"/>
                      <a:pt x="1196620" y="535799"/>
                      <a:pt x="1145440" y="539922"/>
                    </a:cubicBezTo>
                    <a:cubicBezTo>
                      <a:pt x="1074304" y="545653"/>
                      <a:pt x="1003328" y="571831"/>
                      <a:pt x="999041" y="688607"/>
                    </a:cubicBezTo>
                    <a:cubicBezTo>
                      <a:pt x="999613" y="777951"/>
                      <a:pt x="1064604" y="846880"/>
                      <a:pt x="1149631" y="830434"/>
                    </a:cubicBezTo>
                    <a:cubicBezTo>
                      <a:pt x="1200094" y="820673"/>
                      <a:pt x="1254407" y="803049"/>
                      <a:pt x="1294888" y="775665"/>
                    </a:cubicBezTo>
                    <a:cubicBezTo>
                      <a:pt x="1324621" y="755552"/>
                      <a:pt x="1347672" y="750661"/>
                      <a:pt x="1363944" y="809002"/>
                    </a:cubicBezTo>
                    <a:cubicBezTo>
                      <a:pt x="1385667" y="886885"/>
                      <a:pt x="1364340" y="1163808"/>
                      <a:pt x="1349656" y="1254295"/>
                    </a:cubicBezTo>
                    <a:cubicBezTo>
                      <a:pt x="1334972" y="1344782"/>
                      <a:pt x="1362262" y="1331083"/>
                      <a:pt x="1275838" y="1351927"/>
                    </a:cubicBezTo>
                    <a:cubicBezTo>
                      <a:pt x="1189414" y="1372771"/>
                      <a:pt x="958116" y="1391265"/>
                      <a:pt x="873978" y="1379359"/>
                    </a:cubicBezTo>
                    <a:cubicBezTo>
                      <a:pt x="789840" y="1367453"/>
                      <a:pt x="725769" y="1337640"/>
                      <a:pt x="771012" y="1280490"/>
                    </a:cubicBezTo>
                    <a:cubicBezTo>
                      <a:pt x="816256" y="1223340"/>
                      <a:pt x="826353" y="1137424"/>
                      <a:pt x="813304" y="1086370"/>
                    </a:cubicBezTo>
                    <a:cubicBezTo>
                      <a:pt x="795396" y="1016742"/>
                      <a:pt x="738437" y="1005884"/>
                      <a:pt x="689859" y="1008170"/>
                    </a:cubicBezTo>
                    <a:cubicBezTo>
                      <a:pt x="622232" y="1011313"/>
                      <a:pt x="556700" y="1056557"/>
                      <a:pt x="566225" y="1130376"/>
                    </a:cubicBezTo>
                    <a:cubicBezTo>
                      <a:pt x="575750" y="1204194"/>
                      <a:pt x="594800" y="1256582"/>
                      <a:pt x="613850" y="1287538"/>
                    </a:cubicBezTo>
                    <a:cubicBezTo>
                      <a:pt x="632900" y="1318494"/>
                      <a:pt x="622169" y="1364119"/>
                      <a:pt x="544794" y="1378026"/>
                    </a:cubicBezTo>
                    <a:cubicBezTo>
                      <a:pt x="467419" y="1391933"/>
                      <a:pt x="236599" y="1379482"/>
                      <a:pt x="149601" y="1370978"/>
                    </a:cubicBezTo>
                    <a:cubicBezTo>
                      <a:pt x="50048" y="1361247"/>
                      <a:pt x="55844" y="1349816"/>
                      <a:pt x="33206" y="1262488"/>
                    </a:cubicBezTo>
                    <a:cubicBezTo>
                      <a:pt x="10568" y="1175160"/>
                      <a:pt x="-17181" y="957402"/>
                      <a:pt x="13775" y="847007"/>
                    </a:cubicBezTo>
                    <a:cubicBezTo>
                      <a:pt x="36445" y="731469"/>
                      <a:pt x="66552" y="774976"/>
                      <a:pt x="104833" y="798144"/>
                    </a:cubicBezTo>
                    <a:cubicBezTo>
                      <a:pt x="193089" y="851557"/>
                      <a:pt x="371344" y="897394"/>
                      <a:pt x="380011" y="696417"/>
                    </a:cubicBezTo>
                    <a:cubicBezTo>
                      <a:pt x="369153" y="537540"/>
                      <a:pt x="287840" y="534555"/>
                      <a:pt x="218562" y="542302"/>
                    </a:cubicBezTo>
                    <a:cubicBezTo>
                      <a:pt x="166154" y="548163"/>
                      <a:pt x="119328" y="588118"/>
                      <a:pt x="78640" y="600024"/>
                    </a:cubicBezTo>
                    <a:cubicBezTo>
                      <a:pt x="46446" y="609445"/>
                      <a:pt x="31491" y="622407"/>
                      <a:pt x="17299" y="542302"/>
                    </a:cubicBezTo>
                    <a:cubicBezTo>
                      <a:pt x="-7752" y="401237"/>
                      <a:pt x="-4133" y="221978"/>
                      <a:pt x="46445" y="91008"/>
                    </a:cubicBezTo>
                    <a:cubicBezTo>
                      <a:pt x="61114" y="51289"/>
                      <a:pt x="43112" y="48526"/>
                      <a:pt x="87975" y="339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529">
                <a:extLst>
                  <a:ext uri="{FF2B5EF4-FFF2-40B4-BE49-F238E27FC236}">
                    <a16:creationId xmlns:a16="http://schemas.microsoft.com/office/drawing/2014/main" id="{7B3CAAB3-CB09-4FA0-A352-5EACF2DBEA75}"/>
                  </a:ext>
                </a:extLst>
              </p:cNvPr>
              <p:cNvSpPr/>
              <p:nvPr/>
            </p:nvSpPr>
            <p:spPr>
              <a:xfrm>
                <a:off x="119425" y="2354221"/>
                <a:ext cx="1962710" cy="1971675"/>
              </a:xfrm>
              <a:custGeom>
                <a:avLst/>
                <a:gdLst>
                  <a:gd name="connsiteX0" fmla="*/ 375857 w 1962711"/>
                  <a:gd name="connsiteY0" fmla="*/ 347948 h 1971675"/>
                  <a:gd name="connsiteX1" fmla="*/ 797719 w 1962711"/>
                  <a:gd name="connsiteY1" fmla="*/ 371475 h 1971675"/>
                  <a:gd name="connsiteX2" fmla="*/ 876300 w 1962711"/>
                  <a:gd name="connsiteY2" fmla="*/ 316706 h 1971675"/>
                  <a:gd name="connsiteX3" fmla="*/ 819245 w 1962711"/>
                  <a:gd name="connsiteY3" fmla="*/ 137541 h 1971675"/>
                  <a:gd name="connsiteX4" fmla="*/ 950119 w 1962711"/>
                  <a:gd name="connsiteY4" fmla="*/ 0 h 1971675"/>
                  <a:gd name="connsiteX5" fmla="*/ 1069181 w 1962711"/>
                  <a:gd name="connsiteY5" fmla="*/ 133350 h 1971675"/>
                  <a:gd name="connsiteX6" fmla="*/ 1002506 w 1962711"/>
                  <a:gd name="connsiteY6" fmla="*/ 311944 h 1971675"/>
                  <a:gd name="connsiteX7" fmla="*/ 1085850 w 1962711"/>
                  <a:gd name="connsiteY7" fmla="*/ 373856 h 1971675"/>
                  <a:gd name="connsiteX8" fmla="*/ 1587627 w 1962711"/>
                  <a:gd name="connsiteY8" fmla="*/ 340233 h 1971675"/>
                  <a:gd name="connsiteX9" fmla="*/ 1624012 w 1962711"/>
                  <a:gd name="connsiteY9" fmla="*/ 390525 h 1971675"/>
                  <a:gd name="connsiteX10" fmla="*/ 1583531 w 1962711"/>
                  <a:gd name="connsiteY10" fmla="*/ 626269 h 1971675"/>
                  <a:gd name="connsiteX11" fmla="*/ 1609725 w 1962711"/>
                  <a:gd name="connsiteY11" fmla="*/ 883444 h 1971675"/>
                  <a:gd name="connsiteX12" fmla="*/ 1709737 w 1962711"/>
                  <a:gd name="connsiteY12" fmla="*/ 897731 h 1971675"/>
                  <a:gd name="connsiteX13" fmla="*/ 1907381 w 1962711"/>
                  <a:gd name="connsiteY13" fmla="*/ 864394 h 1971675"/>
                  <a:gd name="connsiteX14" fmla="*/ 1921669 w 1962711"/>
                  <a:gd name="connsiteY14" fmla="*/ 1092994 h 1971675"/>
                  <a:gd name="connsiteX15" fmla="*/ 1709737 w 1962711"/>
                  <a:gd name="connsiteY15" fmla="*/ 1073944 h 1971675"/>
                  <a:gd name="connsiteX16" fmla="*/ 1614487 w 1962711"/>
                  <a:gd name="connsiteY16" fmla="*/ 1064419 h 1971675"/>
                  <a:gd name="connsiteX17" fmla="*/ 1590675 w 1962711"/>
                  <a:gd name="connsiteY17" fmla="*/ 1416844 h 1971675"/>
                  <a:gd name="connsiteX18" fmla="*/ 1635919 w 1962711"/>
                  <a:gd name="connsiteY18" fmla="*/ 1631156 h 1971675"/>
                  <a:gd name="connsiteX19" fmla="*/ 1602581 w 1962711"/>
                  <a:gd name="connsiteY19" fmla="*/ 1645444 h 1971675"/>
                  <a:gd name="connsiteX20" fmla="*/ 1085850 w 1962711"/>
                  <a:gd name="connsiteY20" fmla="*/ 1595438 h 1971675"/>
                  <a:gd name="connsiteX21" fmla="*/ 1002506 w 1962711"/>
                  <a:gd name="connsiteY21" fmla="*/ 1652778 h 1971675"/>
                  <a:gd name="connsiteX22" fmla="*/ 1066800 w 1962711"/>
                  <a:gd name="connsiteY22" fmla="*/ 1854994 h 1971675"/>
                  <a:gd name="connsiteX23" fmla="*/ 950119 w 1962711"/>
                  <a:gd name="connsiteY23" fmla="*/ 1971675 h 1971675"/>
                  <a:gd name="connsiteX24" fmla="*/ 813245 w 1962711"/>
                  <a:gd name="connsiteY24" fmla="*/ 1850993 h 1971675"/>
                  <a:gd name="connsiteX25" fmla="*/ 881063 w 1962711"/>
                  <a:gd name="connsiteY25" fmla="*/ 1654969 h 1971675"/>
                  <a:gd name="connsiteX26" fmla="*/ 766763 w 1962711"/>
                  <a:gd name="connsiteY26" fmla="*/ 1590675 h 1971675"/>
                  <a:gd name="connsiteX27" fmla="*/ 375857 w 1962711"/>
                  <a:gd name="connsiteY27" fmla="*/ 1613630 h 1971675"/>
                  <a:gd name="connsiteX28" fmla="*/ 347663 w 1962711"/>
                  <a:gd name="connsiteY28" fmla="*/ 1574006 h 1971675"/>
                  <a:gd name="connsiteX29" fmla="*/ 364331 w 1962711"/>
                  <a:gd name="connsiteY29" fmla="*/ 1088231 h 1971675"/>
                  <a:gd name="connsiteX30" fmla="*/ 285750 w 1962711"/>
                  <a:gd name="connsiteY30" fmla="*/ 1050131 h 1971675"/>
                  <a:gd name="connsiteX31" fmla="*/ 116872 w 1962711"/>
                  <a:gd name="connsiteY31" fmla="*/ 1109663 h 1971675"/>
                  <a:gd name="connsiteX32" fmla="*/ 0 w 1962711"/>
                  <a:gd name="connsiteY32" fmla="*/ 974408 h 1971675"/>
                  <a:gd name="connsiteX33" fmla="*/ 133921 w 1962711"/>
                  <a:gd name="connsiteY33" fmla="*/ 847725 h 1971675"/>
                  <a:gd name="connsiteX34" fmla="*/ 259556 w 1962711"/>
                  <a:gd name="connsiteY34" fmla="*/ 902494 h 1971675"/>
                  <a:gd name="connsiteX35" fmla="*/ 370808 w 1962711"/>
                  <a:gd name="connsiteY35" fmla="*/ 865918 h 1971675"/>
                  <a:gd name="connsiteX36" fmla="*/ 337280 w 1962711"/>
                  <a:gd name="connsiteY36" fmla="*/ 373475 h 1971675"/>
                  <a:gd name="connsiteX37" fmla="*/ 375857 w 1962711"/>
                  <a:gd name="connsiteY37" fmla="*/ 347948 h 197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962711" h="1971675">
                    <a:moveTo>
                      <a:pt x="375857" y="347948"/>
                    </a:moveTo>
                    <a:cubicBezTo>
                      <a:pt x="523875" y="407194"/>
                      <a:pt x="747141" y="380619"/>
                      <a:pt x="797719" y="371475"/>
                    </a:cubicBezTo>
                    <a:cubicBezTo>
                      <a:pt x="833152" y="365093"/>
                      <a:pt x="876300" y="357188"/>
                      <a:pt x="876300" y="316706"/>
                    </a:cubicBezTo>
                    <a:cubicBezTo>
                      <a:pt x="876300" y="276225"/>
                      <a:pt x="823913" y="197644"/>
                      <a:pt x="819245" y="137541"/>
                    </a:cubicBezTo>
                    <a:cubicBezTo>
                      <a:pt x="813530" y="64484"/>
                      <a:pt x="859631" y="0"/>
                      <a:pt x="950119" y="0"/>
                    </a:cubicBezTo>
                    <a:cubicBezTo>
                      <a:pt x="1038225" y="0"/>
                      <a:pt x="1064419" y="80963"/>
                      <a:pt x="1069181" y="133350"/>
                    </a:cubicBezTo>
                    <a:cubicBezTo>
                      <a:pt x="1073944" y="185738"/>
                      <a:pt x="1000125" y="269081"/>
                      <a:pt x="1002506" y="311944"/>
                    </a:cubicBezTo>
                    <a:cubicBezTo>
                      <a:pt x="1004888" y="354806"/>
                      <a:pt x="1031462" y="360331"/>
                      <a:pt x="1085850" y="373856"/>
                    </a:cubicBezTo>
                    <a:cubicBezTo>
                      <a:pt x="1179100" y="397097"/>
                      <a:pt x="1418558" y="382524"/>
                      <a:pt x="1587627" y="340233"/>
                    </a:cubicBezTo>
                    <a:cubicBezTo>
                      <a:pt x="1657255" y="322802"/>
                      <a:pt x="1641348" y="334042"/>
                      <a:pt x="1624012" y="390525"/>
                    </a:cubicBezTo>
                    <a:cubicBezTo>
                      <a:pt x="1585912" y="514350"/>
                      <a:pt x="1583531" y="589407"/>
                      <a:pt x="1583531" y="626269"/>
                    </a:cubicBezTo>
                    <a:cubicBezTo>
                      <a:pt x="1583531" y="690563"/>
                      <a:pt x="1590675" y="842963"/>
                      <a:pt x="1609725" y="883444"/>
                    </a:cubicBezTo>
                    <a:cubicBezTo>
                      <a:pt x="1628775" y="923925"/>
                      <a:pt x="1676400" y="923925"/>
                      <a:pt x="1709737" y="897731"/>
                    </a:cubicBezTo>
                    <a:cubicBezTo>
                      <a:pt x="1743075" y="871538"/>
                      <a:pt x="1843087" y="828675"/>
                      <a:pt x="1907381" y="864394"/>
                    </a:cubicBezTo>
                    <a:cubicBezTo>
                      <a:pt x="1969770" y="899065"/>
                      <a:pt x="1985962" y="1042988"/>
                      <a:pt x="1921669" y="1092994"/>
                    </a:cubicBezTo>
                    <a:cubicBezTo>
                      <a:pt x="1857375" y="1143000"/>
                      <a:pt x="1738312" y="1090613"/>
                      <a:pt x="1709737" y="1073944"/>
                    </a:cubicBezTo>
                    <a:cubicBezTo>
                      <a:pt x="1681162" y="1057275"/>
                      <a:pt x="1638300" y="1023938"/>
                      <a:pt x="1614487" y="1064419"/>
                    </a:cubicBezTo>
                    <a:cubicBezTo>
                      <a:pt x="1590675" y="1104900"/>
                      <a:pt x="1574006" y="1340644"/>
                      <a:pt x="1590675" y="1416844"/>
                    </a:cubicBezTo>
                    <a:cubicBezTo>
                      <a:pt x="1607344" y="1493044"/>
                      <a:pt x="1626394" y="1602581"/>
                      <a:pt x="1635919" y="1631156"/>
                    </a:cubicBezTo>
                    <a:cubicBezTo>
                      <a:pt x="1645444" y="1659731"/>
                      <a:pt x="1627346" y="1658303"/>
                      <a:pt x="1602581" y="1645444"/>
                    </a:cubicBezTo>
                    <a:cubicBezTo>
                      <a:pt x="1478756" y="1581150"/>
                      <a:pt x="1147763" y="1569244"/>
                      <a:pt x="1085850" y="1595438"/>
                    </a:cubicBezTo>
                    <a:cubicBezTo>
                      <a:pt x="1023938" y="1621631"/>
                      <a:pt x="989552" y="1606963"/>
                      <a:pt x="1002506" y="1652778"/>
                    </a:cubicBezTo>
                    <a:cubicBezTo>
                      <a:pt x="1022890" y="1724882"/>
                      <a:pt x="1073944" y="1790700"/>
                      <a:pt x="1066800" y="1854994"/>
                    </a:cubicBezTo>
                    <a:cubicBezTo>
                      <a:pt x="1059656" y="1919288"/>
                      <a:pt x="1014413" y="1971675"/>
                      <a:pt x="950119" y="1971675"/>
                    </a:cubicBezTo>
                    <a:cubicBezTo>
                      <a:pt x="876300" y="1971675"/>
                      <a:pt x="808482" y="1917668"/>
                      <a:pt x="813245" y="1850993"/>
                    </a:cubicBezTo>
                    <a:cubicBezTo>
                      <a:pt x="818007" y="1784318"/>
                      <a:pt x="871157" y="1710690"/>
                      <a:pt x="881063" y="1654969"/>
                    </a:cubicBezTo>
                    <a:cubicBezTo>
                      <a:pt x="888206" y="1614488"/>
                      <a:pt x="834866" y="1602200"/>
                      <a:pt x="766763" y="1590675"/>
                    </a:cubicBezTo>
                    <a:cubicBezTo>
                      <a:pt x="640556" y="1569244"/>
                      <a:pt x="485775" y="1581150"/>
                      <a:pt x="375857" y="1613630"/>
                    </a:cubicBezTo>
                    <a:cubicBezTo>
                      <a:pt x="333851" y="1626013"/>
                      <a:pt x="343471" y="1612297"/>
                      <a:pt x="347663" y="1574006"/>
                    </a:cubicBezTo>
                    <a:cubicBezTo>
                      <a:pt x="351854" y="1535621"/>
                      <a:pt x="400050" y="1216819"/>
                      <a:pt x="364331" y="1088231"/>
                    </a:cubicBezTo>
                    <a:cubicBezTo>
                      <a:pt x="349949" y="1036511"/>
                      <a:pt x="307658" y="1039654"/>
                      <a:pt x="285750" y="1050131"/>
                    </a:cubicBezTo>
                    <a:cubicBezTo>
                      <a:pt x="250984" y="1066705"/>
                      <a:pt x="162782" y="1107662"/>
                      <a:pt x="116872" y="1109663"/>
                    </a:cubicBezTo>
                    <a:cubicBezTo>
                      <a:pt x="61913" y="1112044"/>
                      <a:pt x="0" y="1065467"/>
                      <a:pt x="0" y="974408"/>
                    </a:cubicBezTo>
                    <a:cubicBezTo>
                      <a:pt x="0" y="883349"/>
                      <a:pt x="81534" y="842963"/>
                      <a:pt x="133921" y="847725"/>
                    </a:cubicBezTo>
                    <a:cubicBezTo>
                      <a:pt x="186309" y="852488"/>
                      <a:pt x="226124" y="874014"/>
                      <a:pt x="259556" y="902494"/>
                    </a:cubicBezTo>
                    <a:cubicBezTo>
                      <a:pt x="307181" y="942975"/>
                      <a:pt x="354139" y="926687"/>
                      <a:pt x="370808" y="865918"/>
                    </a:cubicBezTo>
                    <a:cubicBezTo>
                      <a:pt x="390525" y="794099"/>
                      <a:pt x="397669" y="476250"/>
                      <a:pt x="337280" y="373475"/>
                    </a:cubicBezTo>
                    <a:cubicBezTo>
                      <a:pt x="323659" y="350234"/>
                      <a:pt x="322897" y="326803"/>
                      <a:pt x="375857" y="3479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529">
                <a:extLst>
                  <a:ext uri="{FF2B5EF4-FFF2-40B4-BE49-F238E27FC236}">
                    <a16:creationId xmlns:a16="http://schemas.microsoft.com/office/drawing/2014/main" id="{21006D52-7B1D-40DE-87C6-D8FB5E7308A9}"/>
                  </a:ext>
                </a:extLst>
              </p:cNvPr>
              <p:cNvSpPr/>
              <p:nvPr/>
            </p:nvSpPr>
            <p:spPr>
              <a:xfrm>
                <a:off x="-907169" y="2648774"/>
                <a:ext cx="1380196" cy="1384272"/>
              </a:xfrm>
              <a:custGeom>
                <a:avLst/>
                <a:gdLst>
                  <a:gd name="connsiteX0" fmla="*/ 91896 w 1391279"/>
                  <a:gd name="connsiteY0" fmla="*/ 33953 h 1380860"/>
                  <a:gd name="connsiteX1" fmla="*/ 388599 w 1391279"/>
                  <a:gd name="connsiteY1" fmla="*/ 806 h 1380860"/>
                  <a:gd name="connsiteX2" fmla="*/ 602912 w 1391279"/>
                  <a:gd name="connsiteY2" fmla="*/ 20237 h 1380860"/>
                  <a:gd name="connsiteX3" fmla="*/ 617580 w 1391279"/>
                  <a:gd name="connsiteY3" fmla="*/ 104343 h 1380860"/>
                  <a:gd name="connsiteX4" fmla="*/ 567765 w 1391279"/>
                  <a:gd name="connsiteY4" fmla="*/ 254171 h 1380860"/>
                  <a:gd name="connsiteX5" fmla="*/ 693685 w 1391279"/>
                  <a:gd name="connsiteY5" fmla="*/ 379996 h 1380860"/>
                  <a:gd name="connsiteX6" fmla="*/ 822558 w 1391279"/>
                  <a:gd name="connsiteY6" fmla="*/ 292271 h 1380860"/>
                  <a:gd name="connsiteX7" fmla="*/ 779410 w 1391279"/>
                  <a:gd name="connsiteY7" fmla="*/ 112915 h 1380860"/>
                  <a:gd name="connsiteX8" fmla="*/ 795317 w 1391279"/>
                  <a:gd name="connsiteY8" fmla="*/ 25476 h 1380860"/>
                  <a:gd name="connsiteX9" fmla="*/ 1008296 w 1391279"/>
                  <a:gd name="connsiteY9" fmla="*/ 1377 h 1380860"/>
                  <a:gd name="connsiteX10" fmla="*/ 1274996 w 1391279"/>
                  <a:gd name="connsiteY10" fmla="*/ 30333 h 1380860"/>
                  <a:gd name="connsiteX11" fmla="*/ 1358340 w 1391279"/>
                  <a:gd name="connsiteY11" fmla="*/ 99390 h 1380860"/>
                  <a:gd name="connsiteX12" fmla="*/ 1381485 w 1391279"/>
                  <a:gd name="connsiteY12" fmla="*/ 544874 h 1380860"/>
                  <a:gd name="connsiteX13" fmla="*/ 1303571 w 1391279"/>
                  <a:gd name="connsiteY13" fmla="*/ 620883 h 1380860"/>
                  <a:gd name="connsiteX14" fmla="*/ 1149361 w 1391279"/>
                  <a:gd name="connsiteY14" fmla="*/ 556590 h 1380860"/>
                  <a:gd name="connsiteX15" fmla="*/ 1014868 w 1391279"/>
                  <a:gd name="connsiteY15" fmla="*/ 695750 h 1380860"/>
                  <a:gd name="connsiteX16" fmla="*/ 1151171 w 1391279"/>
                  <a:gd name="connsiteY16" fmla="*/ 818527 h 1380860"/>
                  <a:gd name="connsiteX17" fmla="*/ 1301190 w 1391279"/>
                  <a:gd name="connsiteY17" fmla="*/ 758996 h 1380860"/>
                  <a:gd name="connsiteX18" fmla="*/ 1379771 w 1391279"/>
                  <a:gd name="connsiteY18" fmla="*/ 797096 h 1380860"/>
                  <a:gd name="connsiteX19" fmla="*/ 1367865 w 1391279"/>
                  <a:gd name="connsiteY19" fmla="*/ 1268583 h 1380860"/>
                  <a:gd name="connsiteX20" fmla="*/ 1274996 w 1391279"/>
                  <a:gd name="connsiteY20" fmla="*/ 1359071 h 1380860"/>
                  <a:gd name="connsiteX21" fmla="*/ 877899 w 1391279"/>
                  <a:gd name="connsiteY21" fmla="*/ 1379359 h 1380860"/>
                  <a:gd name="connsiteX22" fmla="*/ 774933 w 1391279"/>
                  <a:gd name="connsiteY22" fmla="*/ 1280490 h 1380860"/>
                  <a:gd name="connsiteX23" fmla="*/ 817225 w 1391279"/>
                  <a:gd name="connsiteY23" fmla="*/ 1086370 h 1380860"/>
                  <a:gd name="connsiteX24" fmla="*/ 693780 w 1391279"/>
                  <a:gd name="connsiteY24" fmla="*/ 1008170 h 1380860"/>
                  <a:gd name="connsiteX25" fmla="*/ 570146 w 1391279"/>
                  <a:gd name="connsiteY25" fmla="*/ 1130376 h 1380860"/>
                  <a:gd name="connsiteX26" fmla="*/ 617771 w 1391279"/>
                  <a:gd name="connsiteY26" fmla="*/ 1287538 h 1380860"/>
                  <a:gd name="connsiteX27" fmla="*/ 548715 w 1391279"/>
                  <a:gd name="connsiteY27" fmla="*/ 1378026 h 1380860"/>
                  <a:gd name="connsiteX28" fmla="*/ 134472 w 1391279"/>
                  <a:gd name="connsiteY28" fmla="*/ 1361452 h 1380860"/>
                  <a:gd name="connsiteX29" fmla="*/ 29983 w 1391279"/>
                  <a:gd name="connsiteY29" fmla="*/ 1257725 h 1380860"/>
                  <a:gd name="connsiteX30" fmla="*/ 3408 w 1391279"/>
                  <a:gd name="connsiteY30" fmla="*/ 849388 h 1380860"/>
                  <a:gd name="connsiteX31" fmla="*/ 113517 w 1391279"/>
                  <a:gd name="connsiteY31" fmla="*/ 771950 h 1380860"/>
                  <a:gd name="connsiteX32" fmla="*/ 383932 w 1391279"/>
                  <a:gd name="connsiteY32" fmla="*/ 696417 h 1380860"/>
                  <a:gd name="connsiteX33" fmla="*/ 236771 w 1391279"/>
                  <a:gd name="connsiteY33" fmla="*/ 568496 h 1380860"/>
                  <a:gd name="connsiteX34" fmla="*/ 99230 w 1391279"/>
                  <a:gd name="connsiteY34" fmla="*/ 616692 h 1380860"/>
                  <a:gd name="connsiteX35" fmla="*/ 11695 w 1391279"/>
                  <a:gd name="connsiteY35" fmla="*/ 539921 h 1380860"/>
                  <a:gd name="connsiteX36" fmla="*/ 38460 w 1391279"/>
                  <a:gd name="connsiteY36" fmla="*/ 79101 h 1380860"/>
                  <a:gd name="connsiteX37" fmla="*/ 91896 w 1391279"/>
                  <a:gd name="connsiteY37" fmla="*/ 33953 h 1380860"/>
                  <a:gd name="connsiteX0" fmla="*/ 91896 w 1388549"/>
                  <a:gd name="connsiteY0" fmla="*/ 33953 h 1380861"/>
                  <a:gd name="connsiteX1" fmla="*/ 388599 w 1388549"/>
                  <a:gd name="connsiteY1" fmla="*/ 806 h 1380861"/>
                  <a:gd name="connsiteX2" fmla="*/ 602912 w 1388549"/>
                  <a:gd name="connsiteY2" fmla="*/ 20237 h 1380861"/>
                  <a:gd name="connsiteX3" fmla="*/ 617580 w 1388549"/>
                  <a:gd name="connsiteY3" fmla="*/ 104343 h 1380861"/>
                  <a:gd name="connsiteX4" fmla="*/ 567765 w 1388549"/>
                  <a:gd name="connsiteY4" fmla="*/ 254171 h 1380861"/>
                  <a:gd name="connsiteX5" fmla="*/ 693685 w 1388549"/>
                  <a:gd name="connsiteY5" fmla="*/ 379996 h 1380861"/>
                  <a:gd name="connsiteX6" fmla="*/ 822558 w 1388549"/>
                  <a:gd name="connsiteY6" fmla="*/ 292271 h 1380861"/>
                  <a:gd name="connsiteX7" fmla="*/ 779410 w 1388549"/>
                  <a:gd name="connsiteY7" fmla="*/ 112915 h 1380861"/>
                  <a:gd name="connsiteX8" fmla="*/ 795317 w 1388549"/>
                  <a:gd name="connsiteY8" fmla="*/ 25476 h 1380861"/>
                  <a:gd name="connsiteX9" fmla="*/ 1008296 w 1388549"/>
                  <a:gd name="connsiteY9" fmla="*/ 1377 h 1380861"/>
                  <a:gd name="connsiteX10" fmla="*/ 1274996 w 1388549"/>
                  <a:gd name="connsiteY10" fmla="*/ 30333 h 1380861"/>
                  <a:gd name="connsiteX11" fmla="*/ 1358340 w 1388549"/>
                  <a:gd name="connsiteY11" fmla="*/ 99390 h 1380861"/>
                  <a:gd name="connsiteX12" fmla="*/ 1381485 w 1388549"/>
                  <a:gd name="connsiteY12" fmla="*/ 544874 h 1380861"/>
                  <a:gd name="connsiteX13" fmla="*/ 1303571 w 1388549"/>
                  <a:gd name="connsiteY13" fmla="*/ 620883 h 1380861"/>
                  <a:gd name="connsiteX14" fmla="*/ 1149361 w 1388549"/>
                  <a:gd name="connsiteY14" fmla="*/ 556590 h 1380861"/>
                  <a:gd name="connsiteX15" fmla="*/ 1014868 w 1388549"/>
                  <a:gd name="connsiteY15" fmla="*/ 695750 h 1380861"/>
                  <a:gd name="connsiteX16" fmla="*/ 1151171 w 1388549"/>
                  <a:gd name="connsiteY16" fmla="*/ 818527 h 1380861"/>
                  <a:gd name="connsiteX17" fmla="*/ 1301190 w 1388549"/>
                  <a:gd name="connsiteY17" fmla="*/ 758996 h 1380861"/>
                  <a:gd name="connsiteX18" fmla="*/ 1379771 w 1388549"/>
                  <a:gd name="connsiteY18" fmla="*/ 797096 h 1380861"/>
                  <a:gd name="connsiteX19" fmla="*/ 1367865 w 1388549"/>
                  <a:gd name="connsiteY19" fmla="*/ 1268583 h 1380861"/>
                  <a:gd name="connsiteX20" fmla="*/ 1274996 w 1388549"/>
                  <a:gd name="connsiteY20" fmla="*/ 1359071 h 1380861"/>
                  <a:gd name="connsiteX21" fmla="*/ 877899 w 1388549"/>
                  <a:gd name="connsiteY21" fmla="*/ 1379359 h 1380861"/>
                  <a:gd name="connsiteX22" fmla="*/ 774933 w 1388549"/>
                  <a:gd name="connsiteY22" fmla="*/ 1280490 h 1380861"/>
                  <a:gd name="connsiteX23" fmla="*/ 817225 w 1388549"/>
                  <a:gd name="connsiteY23" fmla="*/ 1086370 h 1380861"/>
                  <a:gd name="connsiteX24" fmla="*/ 693780 w 1388549"/>
                  <a:gd name="connsiteY24" fmla="*/ 1008170 h 1380861"/>
                  <a:gd name="connsiteX25" fmla="*/ 570146 w 1388549"/>
                  <a:gd name="connsiteY25" fmla="*/ 1130376 h 1380861"/>
                  <a:gd name="connsiteX26" fmla="*/ 617771 w 1388549"/>
                  <a:gd name="connsiteY26" fmla="*/ 1287538 h 1380861"/>
                  <a:gd name="connsiteX27" fmla="*/ 548715 w 1388549"/>
                  <a:gd name="connsiteY27" fmla="*/ 1378026 h 1380861"/>
                  <a:gd name="connsiteX28" fmla="*/ 134472 w 1388549"/>
                  <a:gd name="connsiteY28" fmla="*/ 1361452 h 1380861"/>
                  <a:gd name="connsiteX29" fmla="*/ 29983 w 1388549"/>
                  <a:gd name="connsiteY29" fmla="*/ 1257725 h 1380861"/>
                  <a:gd name="connsiteX30" fmla="*/ 3408 w 1388549"/>
                  <a:gd name="connsiteY30" fmla="*/ 849388 h 1380861"/>
                  <a:gd name="connsiteX31" fmla="*/ 113517 w 1388549"/>
                  <a:gd name="connsiteY31" fmla="*/ 771950 h 1380861"/>
                  <a:gd name="connsiteX32" fmla="*/ 383932 w 1388549"/>
                  <a:gd name="connsiteY32" fmla="*/ 696417 h 1380861"/>
                  <a:gd name="connsiteX33" fmla="*/ 236771 w 1388549"/>
                  <a:gd name="connsiteY33" fmla="*/ 568496 h 1380861"/>
                  <a:gd name="connsiteX34" fmla="*/ 99230 w 1388549"/>
                  <a:gd name="connsiteY34" fmla="*/ 616692 h 1380861"/>
                  <a:gd name="connsiteX35" fmla="*/ 11695 w 1388549"/>
                  <a:gd name="connsiteY35" fmla="*/ 539921 h 1380861"/>
                  <a:gd name="connsiteX36" fmla="*/ 38460 w 1388549"/>
                  <a:gd name="connsiteY36" fmla="*/ 79101 h 1380861"/>
                  <a:gd name="connsiteX37" fmla="*/ 91896 w 1388549"/>
                  <a:gd name="connsiteY37" fmla="*/ 33953 h 1380861"/>
                  <a:gd name="connsiteX0" fmla="*/ 91896 w 1393070"/>
                  <a:gd name="connsiteY0" fmla="*/ 33953 h 1380861"/>
                  <a:gd name="connsiteX1" fmla="*/ 388599 w 1393070"/>
                  <a:gd name="connsiteY1" fmla="*/ 806 h 1380861"/>
                  <a:gd name="connsiteX2" fmla="*/ 602912 w 1393070"/>
                  <a:gd name="connsiteY2" fmla="*/ 20237 h 1380861"/>
                  <a:gd name="connsiteX3" fmla="*/ 617580 w 1393070"/>
                  <a:gd name="connsiteY3" fmla="*/ 104343 h 1380861"/>
                  <a:gd name="connsiteX4" fmla="*/ 567765 w 1393070"/>
                  <a:gd name="connsiteY4" fmla="*/ 254171 h 1380861"/>
                  <a:gd name="connsiteX5" fmla="*/ 693685 w 1393070"/>
                  <a:gd name="connsiteY5" fmla="*/ 379996 h 1380861"/>
                  <a:gd name="connsiteX6" fmla="*/ 822558 w 1393070"/>
                  <a:gd name="connsiteY6" fmla="*/ 292271 h 1380861"/>
                  <a:gd name="connsiteX7" fmla="*/ 779410 w 1393070"/>
                  <a:gd name="connsiteY7" fmla="*/ 112915 h 1380861"/>
                  <a:gd name="connsiteX8" fmla="*/ 795317 w 1393070"/>
                  <a:gd name="connsiteY8" fmla="*/ 25476 h 1380861"/>
                  <a:gd name="connsiteX9" fmla="*/ 1008296 w 1393070"/>
                  <a:gd name="connsiteY9" fmla="*/ 1377 h 1380861"/>
                  <a:gd name="connsiteX10" fmla="*/ 1274996 w 1393070"/>
                  <a:gd name="connsiteY10" fmla="*/ 30333 h 1380861"/>
                  <a:gd name="connsiteX11" fmla="*/ 1358340 w 1393070"/>
                  <a:gd name="connsiteY11" fmla="*/ 99390 h 1380861"/>
                  <a:gd name="connsiteX12" fmla="*/ 1381485 w 1393070"/>
                  <a:gd name="connsiteY12" fmla="*/ 544874 h 1380861"/>
                  <a:gd name="connsiteX13" fmla="*/ 1303571 w 1393070"/>
                  <a:gd name="connsiteY13" fmla="*/ 620883 h 1380861"/>
                  <a:gd name="connsiteX14" fmla="*/ 1149361 w 1393070"/>
                  <a:gd name="connsiteY14" fmla="*/ 556590 h 1380861"/>
                  <a:gd name="connsiteX15" fmla="*/ 1014868 w 1393070"/>
                  <a:gd name="connsiteY15" fmla="*/ 695750 h 1380861"/>
                  <a:gd name="connsiteX16" fmla="*/ 1151171 w 1393070"/>
                  <a:gd name="connsiteY16" fmla="*/ 818527 h 1380861"/>
                  <a:gd name="connsiteX17" fmla="*/ 1301190 w 1393070"/>
                  <a:gd name="connsiteY17" fmla="*/ 758996 h 1380861"/>
                  <a:gd name="connsiteX18" fmla="*/ 1379771 w 1393070"/>
                  <a:gd name="connsiteY18" fmla="*/ 797096 h 1380861"/>
                  <a:gd name="connsiteX19" fmla="*/ 1367865 w 1393070"/>
                  <a:gd name="connsiteY19" fmla="*/ 1268583 h 1380861"/>
                  <a:gd name="connsiteX20" fmla="*/ 1274996 w 1393070"/>
                  <a:gd name="connsiteY20" fmla="*/ 1359071 h 1380861"/>
                  <a:gd name="connsiteX21" fmla="*/ 877899 w 1393070"/>
                  <a:gd name="connsiteY21" fmla="*/ 1379359 h 1380861"/>
                  <a:gd name="connsiteX22" fmla="*/ 774933 w 1393070"/>
                  <a:gd name="connsiteY22" fmla="*/ 1280490 h 1380861"/>
                  <a:gd name="connsiteX23" fmla="*/ 817225 w 1393070"/>
                  <a:gd name="connsiteY23" fmla="*/ 1086370 h 1380861"/>
                  <a:gd name="connsiteX24" fmla="*/ 693780 w 1393070"/>
                  <a:gd name="connsiteY24" fmla="*/ 1008170 h 1380861"/>
                  <a:gd name="connsiteX25" fmla="*/ 570146 w 1393070"/>
                  <a:gd name="connsiteY25" fmla="*/ 1130376 h 1380861"/>
                  <a:gd name="connsiteX26" fmla="*/ 617771 w 1393070"/>
                  <a:gd name="connsiteY26" fmla="*/ 1287538 h 1380861"/>
                  <a:gd name="connsiteX27" fmla="*/ 548715 w 1393070"/>
                  <a:gd name="connsiteY27" fmla="*/ 1378026 h 1380861"/>
                  <a:gd name="connsiteX28" fmla="*/ 134472 w 1393070"/>
                  <a:gd name="connsiteY28" fmla="*/ 1361452 h 1380861"/>
                  <a:gd name="connsiteX29" fmla="*/ 29983 w 1393070"/>
                  <a:gd name="connsiteY29" fmla="*/ 1257725 h 1380861"/>
                  <a:gd name="connsiteX30" fmla="*/ 3408 w 1393070"/>
                  <a:gd name="connsiteY30" fmla="*/ 849388 h 1380861"/>
                  <a:gd name="connsiteX31" fmla="*/ 113517 w 1393070"/>
                  <a:gd name="connsiteY31" fmla="*/ 771950 h 1380861"/>
                  <a:gd name="connsiteX32" fmla="*/ 383932 w 1393070"/>
                  <a:gd name="connsiteY32" fmla="*/ 696417 h 1380861"/>
                  <a:gd name="connsiteX33" fmla="*/ 236771 w 1393070"/>
                  <a:gd name="connsiteY33" fmla="*/ 568496 h 1380861"/>
                  <a:gd name="connsiteX34" fmla="*/ 99230 w 1393070"/>
                  <a:gd name="connsiteY34" fmla="*/ 616692 h 1380861"/>
                  <a:gd name="connsiteX35" fmla="*/ 11695 w 1393070"/>
                  <a:gd name="connsiteY35" fmla="*/ 539921 h 1380861"/>
                  <a:gd name="connsiteX36" fmla="*/ 38460 w 1393070"/>
                  <a:gd name="connsiteY36" fmla="*/ 79101 h 1380861"/>
                  <a:gd name="connsiteX37" fmla="*/ 91896 w 1393070"/>
                  <a:gd name="connsiteY37" fmla="*/ 33953 h 1380861"/>
                  <a:gd name="connsiteX0" fmla="*/ 91896 w 1389925"/>
                  <a:gd name="connsiteY0" fmla="*/ 33953 h 1380861"/>
                  <a:gd name="connsiteX1" fmla="*/ 388599 w 1389925"/>
                  <a:gd name="connsiteY1" fmla="*/ 806 h 1380861"/>
                  <a:gd name="connsiteX2" fmla="*/ 602912 w 1389925"/>
                  <a:gd name="connsiteY2" fmla="*/ 20237 h 1380861"/>
                  <a:gd name="connsiteX3" fmla="*/ 617580 w 1389925"/>
                  <a:gd name="connsiteY3" fmla="*/ 104343 h 1380861"/>
                  <a:gd name="connsiteX4" fmla="*/ 567765 w 1389925"/>
                  <a:gd name="connsiteY4" fmla="*/ 254171 h 1380861"/>
                  <a:gd name="connsiteX5" fmla="*/ 693685 w 1389925"/>
                  <a:gd name="connsiteY5" fmla="*/ 379996 h 1380861"/>
                  <a:gd name="connsiteX6" fmla="*/ 822558 w 1389925"/>
                  <a:gd name="connsiteY6" fmla="*/ 292271 h 1380861"/>
                  <a:gd name="connsiteX7" fmla="*/ 779410 w 1389925"/>
                  <a:gd name="connsiteY7" fmla="*/ 112915 h 1380861"/>
                  <a:gd name="connsiteX8" fmla="*/ 795317 w 1389925"/>
                  <a:gd name="connsiteY8" fmla="*/ 25476 h 1380861"/>
                  <a:gd name="connsiteX9" fmla="*/ 1008296 w 1389925"/>
                  <a:gd name="connsiteY9" fmla="*/ 1377 h 1380861"/>
                  <a:gd name="connsiteX10" fmla="*/ 1274996 w 1389925"/>
                  <a:gd name="connsiteY10" fmla="*/ 30333 h 1380861"/>
                  <a:gd name="connsiteX11" fmla="*/ 1358340 w 1389925"/>
                  <a:gd name="connsiteY11" fmla="*/ 99390 h 1380861"/>
                  <a:gd name="connsiteX12" fmla="*/ 1381485 w 1389925"/>
                  <a:gd name="connsiteY12" fmla="*/ 544874 h 1380861"/>
                  <a:gd name="connsiteX13" fmla="*/ 1303571 w 1389925"/>
                  <a:gd name="connsiteY13" fmla="*/ 620883 h 1380861"/>
                  <a:gd name="connsiteX14" fmla="*/ 1149361 w 1389925"/>
                  <a:gd name="connsiteY14" fmla="*/ 556590 h 1380861"/>
                  <a:gd name="connsiteX15" fmla="*/ 1014868 w 1389925"/>
                  <a:gd name="connsiteY15" fmla="*/ 695750 h 1380861"/>
                  <a:gd name="connsiteX16" fmla="*/ 1151171 w 1389925"/>
                  <a:gd name="connsiteY16" fmla="*/ 818527 h 1380861"/>
                  <a:gd name="connsiteX17" fmla="*/ 1301190 w 1389925"/>
                  <a:gd name="connsiteY17" fmla="*/ 758996 h 1380861"/>
                  <a:gd name="connsiteX18" fmla="*/ 1379771 w 1389925"/>
                  <a:gd name="connsiteY18" fmla="*/ 797096 h 1380861"/>
                  <a:gd name="connsiteX19" fmla="*/ 1367865 w 1389925"/>
                  <a:gd name="connsiteY19" fmla="*/ 1268583 h 1380861"/>
                  <a:gd name="connsiteX20" fmla="*/ 1274996 w 1389925"/>
                  <a:gd name="connsiteY20" fmla="*/ 1359071 h 1380861"/>
                  <a:gd name="connsiteX21" fmla="*/ 877899 w 1389925"/>
                  <a:gd name="connsiteY21" fmla="*/ 1379359 h 1380861"/>
                  <a:gd name="connsiteX22" fmla="*/ 774933 w 1389925"/>
                  <a:gd name="connsiteY22" fmla="*/ 1280490 h 1380861"/>
                  <a:gd name="connsiteX23" fmla="*/ 817225 w 1389925"/>
                  <a:gd name="connsiteY23" fmla="*/ 1086370 h 1380861"/>
                  <a:gd name="connsiteX24" fmla="*/ 693780 w 1389925"/>
                  <a:gd name="connsiteY24" fmla="*/ 1008170 h 1380861"/>
                  <a:gd name="connsiteX25" fmla="*/ 570146 w 1389925"/>
                  <a:gd name="connsiteY25" fmla="*/ 1130376 h 1380861"/>
                  <a:gd name="connsiteX26" fmla="*/ 617771 w 1389925"/>
                  <a:gd name="connsiteY26" fmla="*/ 1287538 h 1380861"/>
                  <a:gd name="connsiteX27" fmla="*/ 548715 w 1389925"/>
                  <a:gd name="connsiteY27" fmla="*/ 1378026 h 1380861"/>
                  <a:gd name="connsiteX28" fmla="*/ 134472 w 1389925"/>
                  <a:gd name="connsiteY28" fmla="*/ 1361452 h 1380861"/>
                  <a:gd name="connsiteX29" fmla="*/ 29983 w 1389925"/>
                  <a:gd name="connsiteY29" fmla="*/ 1257725 h 1380861"/>
                  <a:gd name="connsiteX30" fmla="*/ 3408 w 1389925"/>
                  <a:gd name="connsiteY30" fmla="*/ 849388 h 1380861"/>
                  <a:gd name="connsiteX31" fmla="*/ 113517 w 1389925"/>
                  <a:gd name="connsiteY31" fmla="*/ 771950 h 1380861"/>
                  <a:gd name="connsiteX32" fmla="*/ 383932 w 1389925"/>
                  <a:gd name="connsiteY32" fmla="*/ 696417 h 1380861"/>
                  <a:gd name="connsiteX33" fmla="*/ 236771 w 1389925"/>
                  <a:gd name="connsiteY33" fmla="*/ 568496 h 1380861"/>
                  <a:gd name="connsiteX34" fmla="*/ 99230 w 1389925"/>
                  <a:gd name="connsiteY34" fmla="*/ 616692 h 1380861"/>
                  <a:gd name="connsiteX35" fmla="*/ 11695 w 1389925"/>
                  <a:gd name="connsiteY35" fmla="*/ 539921 h 1380861"/>
                  <a:gd name="connsiteX36" fmla="*/ 38460 w 1389925"/>
                  <a:gd name="connsiteY36" fmla="*/ 79101 h 1380861"/>
                  <a:gd name="connsiteX37" fmla="*/ 91896 w 1389925"/>
                  <a:gd name="connsiteY37" fmla="*/ 33953 h 1380861"/>
                  <a:gd name="connsiteX0" fmla="*/ 91896 w 1388088"/>
                  <a:gd name="connsiteY0" fmla="*/ 33953 h 1380861"/>
                  <a:gd name="connsiteX1" fmla="*/ 388599 w 1388088"/>
                  <a:gd name="connsiteY1" fmla="*/ 806 h 1380861"/>
                  <a:gd name="connsiteX2" fmla="*/ 602912 w 1388088"/>
                  <a:gd name="connsiteY2" fmla="*/ 20237 h 1380861"/>
                  <a:gd name="connsiteX3" fmla="*/ 617580 w 1388088"/>
                  <a:gd name="connsiteY3" fmla="*/ 104343 h 1380861"/>
                  <a:gd name="connsiteX4" fmla="*/ 567765 w 1388088"/>
                  <a:gd name="connsiteY4" fmla="*/ 254171 h 1380861"/>
                  <a:gd name="connsiteX5" fmla="*/ 693685 w 1388088"/>
                  <a:gd name="connsiteY5" fmla="*/ 379996 h 1380861"/>
                  <a:gd name="connsiteX6" fmla="*/ 822558 w 1388088"/>
                  <a:gd name="connsiteY6" fmla="*/ 292271 h 1380861"/>
                  <a:gd name="connsiteX7" fmla="*/ 779410 w 1388088"/>
                  <a:gd name="connsiteY7" fmla="*/ 112915 h 1380861"/>
                  <a:gd name="connsiteX8" fmla="*/ 795317 w 1388088"/>
                  <a:gd name="connsiteY8" fmla="*/ 25476 h 1380861"/>
                  <a:gd name="connsiteX9" fmla="*/ 1008296 w 1388088"/>
                  <a:gd name="connsiteY9" fmla="*/ 1377 h 1380861"/>
                  <a:gd name="connsiteX10" fmla="*/ 1274996 w 1388088"/>
                  <a:gd name="connsiteY10" fmla="*/ 30333 h 1380861"/>
                  <a:gd name="connsiteX11" fmla="*/ 1358340 w 1388088"/>
                  <a:gd name="connsiteY11" fmla="*/ 99390 h 1380861"/>
                  <a:gd name="connsiteX12" fmla="*/ 1381485 w 1388088"/>
                  <a:gd name="connsiteY12" fmla="*/ 544874 h 1380861"/>
                  <a:gd name="connsiteX13" fmla="*/ 1303571 w 1388088"/>
                  <a:gd name="connsiteY13" fmla="*/ 620883 h 1380861"/>
                  <a:gd name="connsiteX14" fmla="*/ 1149361 w 1388088"/>
                  <a:gd name="connsiteY14" fmla="*/ 556590 h 1380861"/>
                  <a:gd name="connsiteX15" fmla="*/ 1014868 w 1388088"/>
                  <a:gd name="connsiteY15" fmla="*/ 695750 h 1380861"/>
                  <a:gd name="connsiteX16" fmla="*/ 1151171 w 1388088"/>
                  <a:gd name="connsiteY16" fmla="*/ 818527 h 1380861"/>
                  <a:gd name="connsiteX17" fmla="*/ 1301190 w 1388088"/>
                  <a:gd name="connsiteY17" fmla="*/ 758996 h 1380861"/>
                  <a:gd name="connsiteX18" fmla="*/ 1379771 w 1388088"/>
                  <a:gd name="connsiteY18" fmla="*/ 797096 h 1380861"/>
                  <a:gd name="connsiteX19" fmla="*/ 1367865 w 1388088"/>
                  <a:gd name="connsiteY19" fmla="*/ 1268583 h 1380861"/>
                  <a:gd name="connsiteX20" fmla="*/ 1274996 w 1388088"/>
                  <a:gd name="connsiteY20" fmla="*/ 1359071 h 1380861"/>
                  <a:gd name="connsiteX21" fmla="*/ 877899 w 1388088"/>
                  <a:gd name="connsiteY21" fmla="*/ 1379359 h 1380861"/>
                  <a:gd name="connsiteX22" fmla="*/ 774933 w 1388088"/>
                  <a:gd name="connsiteY22" fmla="*/ 1280490 h 1380861"/>
                  <a:gd name="connsiteX23" fmla="*/ 817225 w 1388088"/>
                  <a:gd name="connsiteY23" fmla="*/ 1086370 h 1380861"/>
                  <a:gd name="connsiteX24" fmla="*/ 693780 w 1388088"/>
                  <a:gd name="connsiteY24" fmla="*/ 1008170 h 1380861"/>
                  <a:gd name="connsiteX25" fmla="*/ 570146 w 1388088"/>
                  <a:gd name="connsiteY25" fmla="*/ 1130376 h 1380861"/>
                  <a:gd name="connsiteX26" fmla="*/ 617771 w 1388088"/>
                  <a:gd name="connsiteY26" fmla="*/ 1287538 h 1380861"/>
                  <a:gd name="connsiteX27" fmla="*/ 548715 w 1388088"/>
                  <a:gd name="connsiteY27" fmla="*/ 1378026 h 1380861"/>
                  <a:gd name="connsiteX28" fmla="*/ 134472 w 1388088"/>
                  <a:gd name="connsiteY28" fmla="*/ 1361452 h 1380861"/>
                  <a:gd name="connsiteX29" fmla="*/ 29983 w 1388088"/>
                  <a:gd name="connsiteY29" fmla="*/ 1257725 h 1380861"/>
                  <a:gd name="connsiteX30" fmla="*/ 3408 w 1388088"/>
                  <a:gd name="connsiteY30" fmla="*/ 849388 h 1380861"/>
                  <a:gd name="connsiteX31" fmla="*/ 113517 w 1388088"/>
                  <a:gd name="connsiteY31" fmla="*/ 771950 h 1380861"/>
                  <a:gd name="connsiteX32" fmla="*/ 383932 w 1388088"/>
                  <a:gd name="connsiteY32" fmla="*/ 696417 h 1380861"/>
                  <a:gd name="connsiteX33" fmla="*/ 236771 w 1388088"/>
                  <a:gd name="connsiteY33" fmla="*/ 568496 h 1380861"/>
                  <a:gd name="connsiteX34" fmla="*/ 99230 w 1388088"/>
                  <a:gd name="connsiteY34" fmla="*/ 616692 h 1380861"/>
                  <a:gd name="connsiteX35" fmla="*/ 11695 w 1388088"/>
                  <a:gd name="connsiteY35" fmla="*/ 539921 h 1380861"/>
                  <a:gd name="connsiteX36" fmla="*/ 38460 w 1388088"/>
                  <a:gd name="connsiteY36" fmla="*/ 79101 h 1380861"/>
                  <a:gd name="connsiteX37" fmla="*/ 91896 w 1388088"/>
                  <a:gd name="connsiteY37" fmla="*/ 33953 h 1380861"/>
                  <a:gd name="connsiteX0" fmla="*/ 91896 w 1388088"/>
                  <a:gd name="connsiteY0" fmla="*/ 33953 h 1380861"/>
                  <a:gd name="connsiteX1" fmla="*/ 388599 w 1388088"/>
                  <a:gd name="connsiteY1" fmla="*/ 806 h 1380861"/>
                  <a:gd name="connsiteX2" fmla="*/ 602912 w 1388088"/>
                  <a:gd name="connsiteY2" fmla="*/ 20237 h 1380861"/>
                  <a:gd name="connsiteX3" fmla="*/ 617580 w 1388088"/>
                  <a:gd name="connsiteY3" fmla="*/ 104343 h 1380861"/>
                  <a:gd name="connsiteX4" fmla="*/ 567765 w 1388088"/>
                  <a:gd name="connsiteY4" fmla="*/ 254171 h 1380861"/>
                  <a:gd name="connsiteX5" fmla="*/ 693685 w 1388088"/>
                  <a:gd name="connsiteY5" fmla="*/ 379996 h 1380861"/>
                  <a:gd name="connsiteX6" fmla="*/ 822558 w 1388088"/>
                  <a:gd name="connsiteY6" fmla="*/ 292271 h 1380861"/>
                  <a:gd name="connsiteX7" fmla="*/ 779410 w 1388088"/>
                  <a:gd name="connsiteY7" fmla="*/ 112915 h 1380861"/>
                  <a:gd name="connsiteX8" fmla="*/ 795317 w 1388088"/>
                  <a:gd name="connsiteY8" fmla="*/ 25476 h 1380861"/>
                  <a:gd name="connsiteX9" fmla="*/ 1008296 w 1388088"/>
                  <a:gd name="connsiteY9" fmla="*/ 1377 h 1380861"/>
                  <a:gd name="connsiteX10" fmla="*/ 1274996 w 1388088"/>
                  <a:gd name="connsiteY10" fmla="*/ 30333 h 1380861"/>
                  <a:gd name="connsiteX11" fmla="*/ 1358340 w 1388088"/>
                  <a:gd name="connsiteY11" fmla="*/ 99390 h 1380861"/>
                  <a:gd name="connsiteX12" fmla="*/ 1381485 w 1388088"/>
                  <a:gd name="connsiteY12" fmla="*/ 544874 h 1380861"/>
                  <a:gd name="connsiteX13" fmla="*/ 1303571 w 1388088"/>
                  <a:gd name="connsiteY13" fmla="*/ 620883 h 1380861"/>
                  <a:gd name="connsiteX14" fmla="*/ 1149361 w 1388088"/>
                  <a:gd name="connsiteY14" fmla="*/ 556590 h 1380861"/>
                  <a:gd name="connsiteX15" fmla="*/ 1014868 w 1388088"/>
                  <a:gd name="connsiteY15" fmla="*/ 695750 h 1380861"/>
                  <a:gd name="connsiteX16" fmla="*/ 1151171 w 1388088"/>
                  <a:gd name="connsiteY16" fmla="*/ 818527 h 1380861"/>
                  <a:gd name="connsiteX17" fmla="*/ 1301190 w 1388088"/>
                  <a:gd name="connsiteY17" fmla="*/ 758996 h 1380861"/>
                  <a:gd name="connsiteX18" fmla="*/ 1379771 w 1388088"/>
                  <a:gd name="connsiteY18" fmla="*/ 797096 h 1380861"/>
                  <a:gd name="connsiteX19" fmla="*/ 1367865 w 1388088"/>
                  <a:gd name="connsiteY19" fmla="*/ 1268583 h 1380861"/>
                  <a:gd name="connsiteX20" fmla="*/ 1274996 w 1388088"/>
                  <a:gd name="connsiteY20" fmla="*/ 1359071 h 1380861"/>
                  <a:gd name="connsiteX21" fmla="*/ 877899 w 1388088"/>
                  <a:gd name="connsiteY21" fmla="*/ 1379359 h 1380861"/>
                  <a:gd name="connsiteX22" fmla="*/ 774933 w 1388088"/>
                  <a:gd name="connsiteY22" fmla="*/ 1280490 h 1380861"/>
                  <a:gd name="connsiteX23" fmla="*/ 817225 w 1388088"/>
                  <a:gd name="connsiteY23" fmla="*/ 1086370 h 1380861"/>
                  <a:gd name="connsiteX24" fmla="*/ 693780 w 1388088"/>
                  <a:gd name="connsiteY24" fmla="*/ 1008170 h 1380861"/>
                  <a:gd name="connsiteX25" fmla="*/ 570146 w 1388088"/>
                  <a:gd name="connsiteY25" fmla="*/ 1130376 h 1380861"/>
                  <a:gd name="connsiteX26" fmla="*/ 617771 w 1388088"/>
                  <a:gd name="connsiteY26" fmla="*/ 1287538 h 1380861"/>
                  <a:gd name="connsiteX27" fmla="*/ 548715 w 1388088"/>
                  <a:gd name="connsiteY27" fmla="*/ 1378026 h 1380861"/>
                  <a:gd name="connsiteX28" fmla="*/ 134472 w 1388088"/>
                  <a:gd name="connsiteY28" fmla="*/ 1361452 h 1380861"/>
                  <a:gd name="connsiteX29" fmla="*/ 29983 w 1388088"/>
                  <a:gd name="connsiteY29" fmla="*/ 1257725 h 1380861"/>
                  <a:gd name="connsiteX30" fmla="*/ 3408 w 1388088"/>
                  <a:gd name="connsiteY30" fmla="*/ 849388 h 1380861"/>
                  <a:gd name="connsiteX31" fmla="*/ 113517 w 1388088"/>
                  <a:gd name="connsiteY31" fmla="*/ 771950 h 1380861"/>
                  <a:gd name="connsiteX32" fmla="*/ 383932 w 1388088"/>
                  <a:gd name="connsiteY32" fmla="*/ 696417 h 1380861"/>
                  <a:gd name="connsiteX33" fmla="*/ 236771 w 1388088"/>
                  <a:gd name="connsiteY33" fmla="*/ 568496 h 1380861"/>
                  <a:gd name="connsiteX34" fmla="*/ 99230 w 1388088"/>
                  <a:gd name="connsiteY34" fmla="*/ 616692 h 1380861"/>
                  <a:gd name="connsiteX35" fmla="*/ 11695 w 1388088"/>
                  <a:gd name="connsiteY35" fmla="*/ 539921 h 1380861"/>
                  <a:gd name="connsiteX36" fmla="*/ 38460 w 1388088"/>
                  <a:gd name="connsiteY36" fmla="*/ 79101 h 1380861"/>
                  <a:gd name="connsiteX37" fmla="*/ 91896 w 1388088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81485 w 1387374"/>
                  <a:gd name="connsiteY12" fmla="*/ 544874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56590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81485 w 1387374"/>
                  <a:gd name="connsiteY12" fmla="*/ 544874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56590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56590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14868 w 1387374"/>
                  <a:gd name="connsiteY15" fmla="*/ 695750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4599 w 1387374"/>
                  <a:gd name="connsiteY14" fmla="*/ 549447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1171 w 1387374"/>
                  <a:gd name="connsiteY16" fmla="*/ 81852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5933 w 1387374"/>
                  <a:gd name="connsiteY16" fmla="*/ 837577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3552 w 1387374"/>
                  <a:gd name="connsiteY16" fmla="*/ 830434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3552 w 1387374"/>
                  <a:gd name="connsiteY16" fmla="*/ 830434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7374"/>
                  <a:gd name="connsiteY0" fmla="*/ 33953 h 1380861"/>
                  <a:gd name="connsiteX1" fmla="*/ 388599 w 1387374"/>
                  <a:gd name="connsiteY1" fmla="*/ 806 h 1380861"/>
                  <a:gd name="connsiteX2" fmla="*/ 602912 w 1387374"/>
                  <a:gd name="connsiteY2" fmla="*/ 20237 h 1380861"/>
                  <a:gd name="connsiteX3" fmla="*/ 617580 w 1387374"/>
                  <a:gd name="connsiteY3" fmla="*/ 104343 h 1380861"/>
                  <a:gd name="connsiteX4" fmla="*/ 567765 w 1387374"/>
                  <a:gd name="connsiteY4" fmla="*/ 254171 h 1380861"/>
                  <a:gd name="connsiteX5" fmla="*/ 693685 w 1387374"/>
                  <a:gd name="connsiteY5" fmla="*/ 379996 h 1380861"/>
                  <a:gd name="connsiteX6" fmla="*/ 822558 w 1387374"/>
                  <a:gd name="connsiteY6" fmla="*/ 292271 h 1380861"/>
                  <a:gd name="connsiteX7" fmla="*/ 779410 w 1387374"/>
                  <a:gd name="connsiteY7" fmla="*/ 112915 h 1380861"/>
                  <a:gd name="connsiteX8" fmla="*/ 795317 w 1387374"/>
                  <a:gd name="connsiteY8" fmla="*/ 25476 h 1380861"/>
                  <a:gd name="connsiteX9" fmla="*/ 1008296 w 1387374"/>
                  <a:gd name="connsiteY9" fmla="*/ 1377 h 1380861"/>
                  <a:gd name="connsiteX10" fmla="*/ 1274996 w 1387374"/>
                  <a:gd name="connsiteY10" fmla="*/ 30333 h 1380861"/>
                  <a:gd name="connsiteX11" fmla="*/ 1358340 w 1387374"/>
                  <a:gd name="connsiteY11" fmla="*/ 99390 h 1380861"/>
                  <a:gd name="connsiteX12" fmla="*/ 1376723 w 1387374"/>
                  <a:gd name="connsiteY12" fmla="*/ 547255 h 1380861"/>
                  <a:gd name="connsiteX13" fmla="*/ 1301190 w 1387374"/>
                  <a:gd name="connsiteY13" fmla="*/ 611358 h 1380861"/>
                  <a:gd name="connsiteX14" fmla="*/ 1149361 w 1387374"/>
                  <a:gd name="connsiteY14" fmla="*/ 539922 h 1380861"/>
                  <a:gd name="connsiteX15" fmla="*/ 1005343 w 1387374"/>
                  <a:gd name="connsiteY15" fmla="*/ 686225 h 1380861"/>
                  <a:gd name="connsiteX16" fmla="*/ 1153552 w 1387374"/>
                  <a:gd name="connsiteY16" fmla="*/ 830434 h 1380861"/>
                  <a:gd name="connsiteX17" fmla="*/ 1301190 w 1387374"/>
                  <a:gd name="connsiteY17" fmla="*/ 758996 h 1380861"/>
                  <a:gd name="connsiteX18" fmla="*/ 1379771 w 1387374"/>
                  <a:gd name="connsiteY18" fmla="*/ 797096 h 1380861"/>
                  <a:gd name="connsiteX19" fmla="*/ 1367865 w 1387374"/>
                  <a:gd name="connsiteY19" fmla="*/ 1268583 h 1380861"/>
                  <a:gd name="connsiteX20" fmla="*/ 1274996 w 1387374"/>
                  <a:gd name="connsiteY20" fmla="*/ 1359071 h 1380861"/>
                  <a:gd name="connsiteX21" fmla="*/ 877899 w 1387374"/>
                  <a:gd name="connsiteY21" fmla="*/ 1379359 h 1380861"/>
                  <a:gd name="connsiteX22" fmla="*/ 774933 w 1387374"/>
                  <a:gd name="connsiteY22" fmla="*/ 1280490 h 1380861"/>
                  <a:gd name="connsiteX23" fmla="*/ 817225 w 1387374"/>
                  <a:gd name="connsiteY23" fmla="*/ 1086370 h 1380861"/>
                  <a:gd name="connsiteX24" fmla="*/ 693780 w 1387374"/>
                  <a:gd name="connsiteY24" fmla="*/ 1008170 h 1380861"/>
                  <a:gd name="connsiteX25" fmla="*/ 570146 w 1387374"/>
                  <a:gd name="connsiteY25" fmla="*/ 1130376 h 1380861"/>
                  <a:gd name="connsiteX26" fmla="*/ 617771 w 1387374"/>
                  <a:gd name="connsiteY26" fmla="*/ 1287538 h 1380861"/>
                  <a:gd name="connsiteX27" fmla="*/ 548715 w 1387374"/>
                  <a:gd name="connsiteY27" fmla="*/ 1378026 h 1380861"/>
                  <a:gd name="connsiteX28" fmla="*/ 134472 w 1387374"/>
                  <a:gd name="connsiteY28" fmla="*/ 1361452 h 1380861"/>
                  <a:gd name="connsiteX29" fmla="*/ 29983 w 1387374"/>
                  <a:gd name="connsiteY29" fmla="*/ 1257725 h 1380861"/>
                  <a:gd name="connsiteX30" fmla="*/ 3408 w 1387374"/>
                  <a:gd name="connsiteY30" fmla="*/ 849388 h 1380861"/>
                  <a:gd name="connsiteX31" fmla="*/ 113517 w 1387374"/>
                  <a:gd name="connsiteY31" fmla="*/ 771950 h 1380861"/>
                  <a:gd name="connsiteX32" fmla="*/ 383932 w 1387374"/>
                  <a:gd name="connsiteY32" fmla="*/ 696417 h 1380861"/>
                  <a:gd name="connsiteX33" fmla="*/ 236771 w 1387374"/>
                  <a:gd name="connsiteY33" fmla="*/ 568496 h 1380861"/>
                  <a:gd name="connsiteX34" fmla="*/ 99230 w 1387374"/>
                  <a:gd name="connsiteY34" fmla="*/ 616692 h 1380861"/>
                  <a:gd name="connsiteX35" fmla="*/ 11695 w 1387374"/>
                  <a:gd name="connsiteY35" fmla="*/ 539921 h 1380861"/>
                  <a:gd name="connsiteX36" fmla="*/ 38460 w 1387374"/>
                  <a:gd name="connsiteY36" fmla="*/ 79101 h 1380861"/>
                  <a:gd name="connsiteX37" fmla="*/ 91896 w 1387374"/>
                  <a:gd name="connsiteY37" fmla="*/ 33953 h 1380861"/>
                  <a:gd name="connsiteX0" fmla="*/ 91896 w 1384094"/>
                  <a:gd name="connsiteY0" fmla="*/ 33953 h 1380861"/>
                  <a:gd name="connsiteX1" fmla="*/ 388599 w 1384094"/>
                  <a:gd name="connsiteY1" fmla="*/ 806 h 1380861"/>
                  <a:gd name="connsiteX2" fmla="*/ 602912 w 1384094"/>
                  <a:gd name="connsiteY2" fmla="*/ 20237 h 1380861"/>
                  <a:gd name="connsiteX3" fmla="*/ 617580 w 1384094"/>
                  <a:gd name="connsiteY3" fmla="*/ 104343 h 1380861"/>
                  <a:gd name="connsiteX4" fmla="*/ 567765 w 1384094"/>
                  <a:gd name="connsiteY4" fmla="*/ 254171 h 1380861"/>
                  <a:gd name="connsiteX5" fmla="*/ 693685 w 1384094"/>
                  <a:gd name="connsiteY5" fmla="*/ 379996 h 1380861"/>
                  <a:gd name="connsiteX6" fmla="*/ 822558 w 1384094"/>
                  <a:gd name="connsiteY6" fmla="*/ 292271 h 1380861"/>
                  <a:gd name="connsiteX7" fmla="*/ 779410 w 1384094"/>
                  <a:gd name="connsiteY7" fmla="*/ 112915 h 1380861"/>
                  <a:gd name="connsiteX8" fmla="*/ 795317 w 1384094"/>
                  <a:gd name="connsiteY8" fmla="*/ 25476 h 1380861"/>
                  <a:gd name="connsiteX9" fmla="*/ 1008296 w 1384094"/>
                  <a:gd name="connsiteY9" fmla="*/ 1377 h 1380861"/>
                  <a:gd name="connsiteX10" fmla="*/ 1274996 w 1384094"/>
                  <a:gd name="connsiteY10" fmla="*/ 30333 h 1380861"/>
                  <a:gd name="connsiteX11" fmla="*/ 1358340 w 1384094"/>
                  <a:gd name="connsiteY11" fmla="*/ 99390 h 1380861"/>
                  <a:gd name="connsiteX12" fmla="*/ 1376723 w 1384094"/>
                  <a:gd name="connsiteY12" fmla="*/ 547255 h 1380861"/>
                  <a:gd name="connsiteX13" fmla="*/ 1301190 w 1384094"/>
                  <a:gd name="connsiteY13" fmla="*/ 611358 h 1380861"/>
                  <a:gd name="connsiteX14" fmla="*/ 1149361 w 1384094"/>
                  <a:gd name="connsiteY14" fmla="*/ 539922 h 1380861"/>
                  <a:gd name="connsiteX15" fmla="*/ 1005343 w 1384094"/>
                  <a:gd name="connsiteY15" fmla="*/ 686225 h 1380861"/>
                  <a:gd name="connsiteX16" fmla="*/ 1153552 w 1384094"/>
                  <a:gd name="connsiteY16" fmla="*/ 830434 h 1380861"/>
                  <a:gd name="connsiteX17" fmla="*/ 1298809 w 1384094"/>
                  <a:gd name="connsiteY17" fmla="*/ 775665 h 1380861"/>
                  <a:gd name="connsiteX18" fmla="*/ 1379771 w 1384094"/>
                  <a:gd name="connsiteY18" fmla="*/ 797096 h 1380861"/>
                  <a:gd name="connsiteX19" fmla="*/ 1367865 w 1384094"/>
                  <a:gd name="connsiteY19" fmla="*/ 1268583 h 1380861"/>
                  <a:gd name="connsiteX20" fmla="*/ 1274996 w 1384094"/>
                  <a:gd name="connsiteY20" fmla="*/ 1359071 h 1380861"/>
                  <a:gd name="connsiteX21" fmla="*/ 877899 w 1384094"/>
                  <a:gd name="connsiteY21" fmla="*/ 1379359 h 1380861"/>
                  <a:gd name="connsiteX22" fmla="*/ 774933 w 1384094"/>
                  <a:gd name="connsiteY22" fmla="*/ 1280490 h 1380861"/>
                  <a:gd name="connsiteX23" fmla="*/ 817225 w 1384094"/>
                  <a:gd name="connsiteY23" fmla="*/ 1086370 h 1380861"/>
                  <a:gd name="connsiteX24" fmla="*/ 693780 w 1384094"/>
                  <a:gd name="connsiteY24" fmla="*/ 1008170 h 1380861"/>
                  <a:gd name="connsiteX25" fmla="*/ 570146 w 1384094"/>
                  <a:gd name="connsiteY25" fmla="*/ 1130376 h 1380861"/>
                  <a:gd name="connsiteX26" fmla="*/ 617771 w 1384094"/>
                  <a:gd name="connsiteY26" fmla="*/ 1287538 h 1380861"/>
                  <a:gd name="connsiteX27" fmla="*/ 548715 w 1384094"/>
                  <a:gd name="connsiteY27" fmla="*/ 1378026 h 1380861"/>
                  <a:gd name="connsiteX28" fmla="*/ 134472 w 1384094"/>
                  <a:gd name="connsiteY28" fmla="*/ 1361452 h 1380861"/>
                  <a:gd name="connsiteX29" fmla="*/ 29983 w 1384094"/>
                  <a:gd name="connsiteY29" fmla="*/ 1257725 h 1380861"/>
                  <a:gd name="connsiteX30" fmla="*/ 3408 w 1384094"/>
                  <a:gd name="connsiteY30" fmla="*/ 849388 h 1380861"/>
                  <a:gd name="connsiteX31" fmla="*/ 113517 w 1384094"/>
                  <a:gd name="connsiteY31" fmla="*/ 771950 h 1380861"/>
                  <a:gd name="connsiteX32" fmla="*/ 383932 w 1384094"/>
                  <a:gd name="connsiteY32" fmla="*/ 696417 h 1380861"/>
                  <a:gd name="connsiteX33" fmla="*/ 236771 w 1384094"/>
                  <a:gd name="connsiteY33" fmla="*/ 568496 h 1380861"/>
                  <a:gd name="connsiteX34" fmla="*/ 99230 w 1384094"/>
                  <a:gd name="connsiteY34" fmla="*/ 616692 h 1380861"/>
                  <a:gd name="connsiteX35" fmla="*/ 11695 w 1384094"/>
                  <a:gd name="connsiteY35" fmla="*/ 539921 h 1380861"/>
                  <a:gd name="connsiteX36" fmla="*/ 38460 w 1384094"/>
                  <a:gd name="connsiteY36" fmla="*/ 79101 h 1380861"/>
                  <a:gd name="connsiteX37" fmla="*/ 91896 w 1384094"/>
                  <a:gd name="connsiteY37" fmla="*/ 33953 h 1380861"/>
                  <a:gd name="connsiteX0" fmla="*/ 91896 w 1384094"/>
                  <a:gd name="connsiteY0" fmla="*/ 33953 h 1380861"/>
                  <a:gd name="connsiteX1" fmla="*/ 388599 w 1384094"/>
                  <a:gd name="connsiteY1" fmla="*/ 806 h 1380861"/>
                  <a:gd name="connsiteX2" fmla="*/ 602912 w 1384094"/>
                  <a:gd name="connsiteY2" fmla="*/ 20237 h 1380861"/>
                  <a:gd name="connsiteX3" fmla="*/ 617580 w 1384094"/>
                  <a:gd name="connsiteY3" fmla="*/ 104343 h 1380861"/>
                  <a:gd name="connsiteX4" fmla="*/ 567765 w 1384094"/>
                  <a:gd name="connsiteY4" fmla="*/ 254171 h 1380861"/>
                  <a:gd name="connsiteX5" fmla="*/ 693685 w 1384094"/>
                  <a:gd name="connsiteY5" fmla="*/ 379996 h 1380861"/>
                  <a:gd name="connsiteX6" fmla="*/ 822558 w 1384094"/>
                  <a:gd name="connsiteY6" fmla="*/ 292271 h 1380861"/>
                  <a:gd name="connsiteX7" fmla="*/ 779410 w 1384094"/>
                  <a:gd name="connsiteY7" fmla="*/ 112915 h 1380861"/>
                  <a:gd name="connsiteX8" fmla="*/ 795317 w 1384094"/>
                  <a:gd name="connsiteY8" fmla="*/ 25476 h 1380861"/>
                  <a:gd name="connsiteX9" fmla="*/ 1008296 w 1384094"/>
                  <a:gd name="connsiteY9" fmla="*/ 1377 h 1380861"/>
                  <a:gd name="connsiteX10" fmla="*/ 1274996 w 1384094"/>
                  <a:gd name="connsiteY10" fmla="*/ 30333 h 1380861"/>
                  <a:gd name="connsiteX11" fmla="*/ 1358340 w 1384094"/>
                  <a:gd name="connsiteY11" fmla="*/ 99390 h 1380861"/>
                  <a:gd name="connsiteX12" fmla="*/ 1376723 w 1384094"/>
                  <a:gd name="connsiteY12" fmla="*/ 547255 h 1380861"/>
                  <a:gd name="connsiteX13" fmla="*/ 1301190 w 1384094"/>
                  <a:gd name="connsiteY13" fmla="*/ 611358 h 1380861"/>
                  <a:gd name="connsiteX14" fmla="*/ 1149361 w 1384094"/>
                  <a:gd name="connsiteY14" fmla="*/ 539922 h 1380861"/>
                  <a:gd name="connsiteX15" fmla="*/ 1005343 w 1384094"/>
                  <a:gd name="connsiteY15" fmla="*/ 686225 h 1380861"/>
                  <a:gd name="connsiteX16" fmla="*/ 1153552 w 1384094"/>
                  <a:gd name="connsiteY16" fmla="*/ 830434 h 1380861"/>
                  <a:gd name="connsiteX17" fmla="*/ 1298809 w 1384094"/>
                  <a:gd name="connsiteY17" fmla="*/ 775665 h 1380861"/>
                  <a:gd name="connsiteX18" fmla="*/ 1379771 w 1384094"/>
                  <a:gd name="connsiteY18" fmla="*/ 797096 h 1380861"/>
                  <a:gd name="connsiteX19" fmla="*/ 1367865 w 1384094"/>
                  <a:gd name="connsiteY19" fmla="*/ 1268583 h 1380861"/>
                  <a:gd name="connsiteX20" fmla="*/ 1274996 w 1384094"/>
                  <a:gd name="connsiteY20" fmla="*/ 1359071 h 1380861"/>
                  <a:gd name="connsiteX21" fmla="*/ 877899 w 1384094"/>
                  <a:gd name="connsiteY21" fmla="*/ 1379359 h 1380861"/>
                  <a:gd name="connsiteX22" fmla="*/ 774933 w 1384094"/>
                  <a:gd name="connsiteY22" fmla="*/ 1280490 h 1380861"/>
                  <a:gd name="connsiteX23" fmla="*/ 817225 w 1384094"/>
                  <a:gd name="connsiteY23" fmla="*/ 1086370 h 1380861"/>
                  <a:gd name="connsiteX24" fmla="*/ 693780 w 1384094"/>
                  <a:gd name="connsiteY24" fmla="*/ 1008170 h 1380861"/>
                  <a:gd name="connsiteX25" fmla="*/ 570146 w 1384094"/>
                  <a:gd name="connsiteY25" fmla="*/ 1130376 h 1380861"/>
                  <a:gd name="connsiteX26" fmla="*/ 617771 w 1384094"/>
                  <a:gd name="connsiteY26" fmla="*/ 1287538 h 1380861"/>
                  <a:gd name="connsiteX27" fmla="*/ 548715 w 1384094"/>
                  <a:gd name="connsiteY27" fmla="*/ 1378026 h 1380861"/>
                  <a:gd name="connsiteX28" fmla="*/ 134472 w 1384094"/>
                  <a:gd name="connsiteY28" fmla="*/ 1361452 h 1380861"/>
                  <a:gd name="connsiteX29" fmla="*/ 29983 w 1384094"/>
                  <a:gd name="connsiteY29" fmla="*/ 1257725 h 1380861"/>
                  <a:gd name="connsiteX30" fmla="*/ 3408 w 1384094"/>
                  <a:gd name="connsiteY30" fmla="*/ 849388 h 1380861"/>
                  <a:gd name="connsiteX31" fmla="*/ 113517 w 1384094"/>
                  <a:gd name="connsiteY31" fmla="*/ 771950 h 1380861"/>
                  <a:gd name="connsiteX32" fmla="*/ 383932 w 1384094"/>
                  <a:gd name="connsiteY32" fmla="*/ 696417 h 1380861"/>
                  <a:gd name="connsiteX33" fmla="*/ 236771 w 1384094"/>
                  <a:gd name="connsiteY33" fmla="*/ 568496 h 1380861"/>
                  <a:gd name="connsiteX34" fmla="*/ 99230 w 1384094"/>
                  <a:gd name="connsiteY34" fmla="*/ 616692 h 1380861"/>
                  <a:gd name="connsiteX35" fmla="*/ 11695 w 1384094"/>
                  <a:gd name="connsiteY35" fmla="*/ 539921 h 1380861"/>
                  <a:gd name="connsiteX36" fmla="*/ 38460 w 1384094"/>
                  <a:gd name="connsiteY36" fmla="*/ 79101 h 1380861"/>
                  <a:gd name="connsiteX37" fmla="*/ 91896 w 1384094"/>
                  <a:gd name="connsiteY37" fmla="*/ 33953 h 1380861"/>
                  <a:gd name="connsiteX0" fmla="*/ 91896 w 1384094"/>
                  <a:gd name="connsiteY0" fmla="*/ 33953 h 1380861"/>
                  <a:gd name="connsiteX1" fmla="*/ 388599 w 1384094"/>
                  <a:gd name="connsiteY1" fmla="*/ 806 h 1380861"/>
                  <a:gd name="connsiteX2" fmla="*/ 602912 w 1384094"/>
                  <a:gd name="connsiteY2" fmla="*/ 20237 h 1380861"/>
                  <a:gd name="connsiteX3" fmla="*/ 617580 w 1384094"/>
                  <a:gd name="connsiteY3" fmla="*/ 104343 h 1380861"/>
                  <a:gd name="connsiteX4" fmla="*/ 567765 w 1384094"/>
                  <a:gd name="connsiteY4" fmla="*/ 254171 h 1380861"/>
                  <a:gd name="connsiteX5" fmla="*/ 693685 w 1384094"/>
                  <a:gd name="connsiteY5" fmla="*/ 379996 h 1380861"/>
                  <a:gd name="connsiteX6" fmla="*/ 822558 w 1384094"/>
                  <a:gd name="connsiteY6" fmla="*/ 292271 h 1380861"/>
                  <a:gd name="connsiteX7" fmla="*/ 779410 w 1384094"/>
                  <a:gd name="connsiteY7" fmla="*/ 112915 h 1380861"/>
                  <a:gd name="connsiteX8" fmla="*/ 795317 w 1384094"/>
                  <a:gd name="connsiteY8" fmla="*/ 25476 h 1380861"/>
                  <a:gd name="connsiteX9" fmla="*/ 1008296 w 1384094"/>
                  <a:gd name="connsiteY9" fmla="*/ 1377 h 1380861"/>
                  <a:gd name="connsiteX10" fmla="*/ 1274996 w 1384094"/>
                  <a:gd name="connsiteY10" fmla="*/ 30333 h 1380861"/>
                  <a:gd name="connsiteX11" fmla="*/ 1358340 w 1384094"/>
                  <a:gd name="connsiteY11" fmla="*/ 99390 h 1380861"/>
                  <a:gd name="connsiteX12" fmla="*/ 1376723 w 1384094"/>
                  <a:gd name="connsiteY12" fmla="*/ 547255 h 1380861"/>
                  <a:gd name="connsiteX13" fmla="*/ 1301190 w 1384094"/>
                  <a:gd name="connsiteY13" fmla="*/ 611358 h 1380861"/>
                  <a:gd name="connsiteX14" fmla="*/ 1149361 w 1384094"/>
                  <a:gd name="connsiteY14" fmla="*/ 539922 h 1380861"/>
                  <a:gd name="connsiteX15" fmla="*/ 1005343 w 1384094"/>
                  <a:gd name="connsiteY15" fmla="*/ 686225 h 1380861"/>
                  <a:gd name="connsiteX16" fmla="*/ 1153552 w 1384094"/>
                  <a:gd name="connsiteY16" fmla="*/ 830434 h 1380861"/>
                  <a:gd name="connsiteX17" fmla="*/ 1298809 w 1384094"/>
                  <a:gd name="connsiteY17" fmla="*/ 775665 h 1380861"/>
                  <a:gd name="connsiteX18" fmla="*/ 1379771 w 1384094"/>
                  <a:gd name="connsiteY18" fmla="*/ 797096 h 1380861"/>
                  <a:gd name="connsiteX19" fmla="*/ 1367865 w 1384094"/>
                  <a:gd name="connsiteY19" fmla="*/ 1268583 h 1380861"/>
                  <a:gd name="connsiteX20" fmla="*/ 1274996 w 1384094"/>
                  <a:gd name="connsiteY20" fmla="*/ 1359071 h 1380861"/>
                  <a:gd name="connsiteX21" fmla="*/ 877899 w 1384094"/>
                  <a:gd name="connsiteY21" fmla="*/ 1379359 h 1380861"/>
                  <a:gd name="connsiteX22" fmla="*/ 774933 w 1384094"/>
                  <a:gd name="connsiteY22" fmla="*/ 1280490 h 1380861"/>
                  <a:gd name="connsiteX23" fmla="*/ 817225 w 1384094"/>
                  <a:gd name="connsiteY23" fmla="*/ 1086370 h 1380861"/>
                  <a:gd name="connsiteX24" fmla="*/ 693780 w 1384094"/>
                  <a:gd name="connsiteY24" fmla="*/ 1008170 h 1380861"/>
                  <a:gd name="connsiteX25" fmla="*/ 570146 w 1384094"/>
                  <a:gd name="connsiteY25" fmla="*/ 1130376 h 1380861"/>
                  <a:gd name="connsiteX26" fmla="*/ 617771 w 1384094"/>
                  <a:gd name="connsiteY26" fmla="*/ 1287538 h 1380861"/>
                  <a:gd name="connsiteX27" fmla="*/ 548715 w 1384094"/>
                  <a:gd name="connsiteY27" fmla="*/ 1378026 h 1380861"/>
                  <a:gd name="connsiteX28" fmla="*/ 134472 w 1384094"/>
                  <a:gd name="connsiteY28" fmla="*/ 1361452 h 1380861"/>
                  <a:gd name="connsiteX29" fmla="*/ 29983 w 1384094"/>
                  <a:gd name="connsiteY29" fmla="*/ 1257725 h 1380861"/>
                  <a:gd name="connsiteX30" fmla="*/ 3408 w 1384094"/>
                  <a:gd name="connsiteY30" fmla="*/ 849388 h 1380861"/>
                  <a:gd name="connsiteX31" fmla="*/ 113517 w 1384094"/>
                  <a:gd name="connsiteY31" fmla="*/ 771950 h 1380861"/>
                  <a:gd name="connsiteX32" fmla="*/ 383932 w 1384094"/>
                  <a:gd name="connsiteY32" fmla="*/ 696417 h 1380861"/>
                  <a:gd name="connsiteX33" fmla="*/ 236771 w 1384094"/>
                  <a:gd name="connsiteY33" fmla="*/ 568496 h 1380861"/>
                  <a:gd name="connsiteX34" fmla="*/ 99230 w 1384094"/>
                  <a:gd name="connsiteY34" fmla="*/ 616692 h 1380861"/>
                  <a:gd name="connsiteX35" fmla="*/ 11695 w 1384094"/>
                  <a:gd name="connsiteY35" fmla="*/ 539921 h 1380861"/>
                  <a:gd name="connsiteX36" fmla="*/ 38460 w 1384094"/>
                  <a:gd name="connsiteY36" fmla="*/ 79101 h 1380861"/>
                  <a:gd name="connsiteX37" fmla="*/ 91896 w 1384094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5343 w 1381226"/>
                  <a:gd name="connsiteY15" fmla="*/ 686225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0861"/>
                  <a:gd name="connsiteX1" fmla="*/ 388599 w 1381226"/>
                  <a:gd name="connsiteY1" fmla="*/ 806 h 1380861"/>
                  <a:gd name="connsiteX2" fmla="*/ 602912 w 1381226"/>
                  <a:gd name="connsiteY2" fmla="*/ 20237 h 1380861"/>
                  <a:gd name="connsiteX3" fmla="*/ 617580 w 1381226"/>
                  <a:gd name="connsiteY3" fmla="*/ 104343 h 1380861"/>
                  <a:gd name="connsiteX4" fmla="*/ 567765 w 1381226"/>
                  <a:gd name="connsiteY4" fmla="*/ 254171 h 1380861"/>
                  <a:gd name="connsiteX5" fmla="*/ 693685 w 1381226"/>
                  <a:gd name="connsiteY5" fmla="*/ 379996 h 1380861"/>
                  <a:gd name="connsiteX6" fmla="*/ 822558 w 1381226"/>
                  <a:gd name="connsiteY6" fmla="*/ 292271 h 1380861"/>
                  <a:gd name="connsiteX7" fmla="*/ 779410 w 1381226"/>
                  <a:gd name="connsiteY7" fmla="*/ 112915 h 1380861"/>
                  <a:gd name="connsiteX8" fmla="*/ 795317 w 1381226"/>
                  <a:gd name="connsiteY8" fmla="*/ 25476 h 1380861"/>
                  <a:gd name="connsiteX9" fmla="*/ 1008296 w 1381226"/>
                  <a:gd name="connsiteY9" fmla="*/ 1377 h 1380861"/>
                  <a:gd name="connsiteX10" fmla="*/ 1274996 w 1381226"/>
                  <a:gd name="connsiteY10" fmla="*/ 30333 h 1380861"/>
                  <a:gd name="connsiteX11" fmla="*/ 1358340 w 1381226"/>
                  <a:gd name="connsiteY11" fmla="*/ 99390 h 1380861"/>
                  <a:gd name="connsiteX12" fmla="*/ 1376723 w 1381226"/>
                  <a:gd name="connsiteY12" fmla="*/ 547255 h 1380861"/>
                  <a:gd name="connsiteX13" fmla="*/ 1301190 w 1381226"/>
                  <a:gd name="connsiteY13" fmla="*/ 611358 h 1380861"/>
                  <a:gd name="connsiteX14" fmla="*/ 1149361 w 1381226"/>
                  <a:gd name="connsiteY14" fmla="*/ 539922 h 1380861"/>
                  <a:gd name="connsiteX15" fmla="*/ 1002962 w 1381226"/>
                  <a:gd name="connsiteY15" fmla="*/ 688607 h 1380861"/>
                  <a:gd name="connsiteX16" fmla="*/ 1153552 w 1381226"/>
                  <a:gd name="connsiteY16" fmla="*/ 830434 h 1380861"/>
                  <a:gd name="connsiteX17" fmla="*/ 1298809 w 1381226"/>
                  <a:gd name="connsiteY17" fmla="*/ 775665 h 1380861"/>
                  <a:gd name="connsiteX18" fmla="*/ 1367865 w 1381226"/>
                  <a:gd name="connsiteY18" fmla="*/ 809002 h 1380861"/>
                  <a:gd name="connsiteX19" fmla="*/ 1367865 w 1381226"/>
                  <a:gd name="connsiteY19" fmla="*/ 1268583 h 1380861"/>
                  <a:gd name="connsiteX20" fmla="*/ 1274996 w 1381226"/>
                  <a:gd name="connsiteY20" fmla="*/ 1359071 h 1380861"/>
                  <a:gd name="connsiteX21" fmla="*/ 877899 w 1381226"/>
                  <a:gd name="connsiteY21" fmla="*/ 1379359 h 1380861"/>
                  <a:gd name="connsiteX22" fmla="*/ 774933 w 1381226"/>
                  <a:gd name="connsiteY22" fmla="*/ 1280490 h 1380861"/>
                  <a:gd name="connsiteX23" fmla="*/ 817225 w 1381226"/>
                  <a:gd name="connsiteY23" fmla="*/ 1086370 h 1380861"/>
                  <a:gd name="connsiteX24" fmla="*/ 693780 w 1381226"/>
                  <a:gd name="connsiteY24" fmla="*/ 1008170 h 1380861"/>
                  <a:gd name="connsiteX25" fmla="*/ 570146 w 1381226"/>
                  <a:gd name="connsiteY25" fmla="*/ 1130376 h 1380861"/>
                  <a:gd name="connsiteX26" fmla="*/ 617771 w 1381226"/>
                  <a:gd name="connsiteY26" fmla="*/ 1287538 h 1380861"/>
                  <a:gd name="connsiteX27" fmla="*/ 548715 w 1381226"/>
                  <a:gd name="connsiteY27" fmla="*/ 1378026 h 1380861"/>
                  <a:gd name="connsiteX28" fmla="*/ 134472 w 1381226"/>
                  <a:gd name="connsiteY28" fmla="*/ 1361452 h 1380861"/>
                  <a:gd name="connsiteX29" fmla="*/ 29983 w 1381226"/>
                  <a:gd name="connsiteY29" fmla="*/ 1257725 h 1380861"/>
                  <a:gd name="connsiteX30" fmla="*/ 3408 w 1381226"/>
                  <a:gd name="connsiteY30" fmla="*/ 849388 h 1380861"/>
                  <a:gd name="connsiteX31" fmla="*/ 113517 w 1381226"/>
                  <a:gd name="connsiteY31" fmla="*/ 771950 h 1380861"/>
                  <a:gd name="connsiteX32" fmla="*/ 383932 w 1381226"/>
                  <a:gd name="connsiteY32" fmla="*/ 696417 h 1380861"/>
                  <a:gd name="connsiteX33" fmla="*/ 236771 w 1381226"/>
                  <a:gd name="connsiteY33" fmla="*/ 568496 h 1380861"/>
                  <a:gd name="connsiteX34" fmla="*/ 99230 w 1381226"/>
                  <a:gd name="connsiteY34" fmla="*/ 616692 h 1380861"/>
                  <a:gd name="connsiteX35" fmla="*/ 11695 w 1381226"/>
                  <a:gd name="connsiteY35" fmla="*/ 539921 h 1380861"/>
                  <a:gd name="connsiteX36" fmla="*/ 38460 w 1381226"/>
                  <a:gd name="connsiteY36" fmla="*/ 79101 h 1380861"/>
                  <a:gd name="connsiteX37" fmla="*/ 91896 w 1381226"/>
                  <a:gd name="connsiteY37" fmla="*/ 33953 h 1380861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1052"/>
                  <a:gd name="connsiteX1" fmla="*/ 388599 w 1381226"/>
                  <a:gd name="connsiteY1" fmla="*/ 806 h 1381052"/>
                  <a:gd name="connsiteX2" fmla="*/ 602912 w 1381226"/>
                  <a:gd name="connsiteY2" fmla="*/ 20237 h 1381052"/>
                  <a:gd name="connsiteX3" fmla="*/ 617580 w 1381226"/>
                  <a:gd name="connsiteY3" fmla="*/ 104343 h 1381052"/>
                  <a:gd name="connsiteX4" fmla="*/ 567765 w 1381226"/>
                  <a:gd name="connsiteY4" fmla="*/ 254171 h 1381052"/>
                  <a:gd name="connsiteX5" fmla="*/ 693685 w 1381226"/>
                  <a:gd name="connsiteY5" fmla="*/ 379996 h 1381052"/>
                  <a:gd name="connsiteX6" fmla="*/ 822558 w 1381226"/>
                  <a:gd name="connsiteY6" fmla="*/ 292271 h 1381052"/>
                  <a:gd name="connsiteX7" fmla="*/ 779410 w 1381226"/>
                  <a:gd name="connsiteY7" fmla="*/ 112915 h 1381052"/>
                  <a:gd name="connsiteX8" fmla="*/ 795317 w 1381226"/>
                  <a:gd name="connsiteY8" fmla="*/ 25476 h 1381052"/>
                  <a:gd name="connsiteX9" fmla="*/ 1008296 w 1381226"/>
                  <a:gd name="connsiteY9" fmla="*/ 1377 h 1381052"/>
                  <a:gd name="connsiteX10" fmla="*/ 1274996 w 1381226"/>
                  <a:gd name="connsiteY10" fmla="*/ 30333 h 1381052"/>
                  <a:gd name="connsiteX11" fmla="*/ 1358340 w 1381226"/>
                  <a:gd name="connsiteY11" fmla="*/ 99390 h 1381052"/>
                  <a:gd name="connsiteX12" fmla="*/ 1376723 w 1381226"/>
                  <a:gd name="connsiteY12" fmla="*/ 547255 h 1381052"/>
                  <a:gd name="connsiteX13" fmla="*/ 1301190 w 1381226"/>
                  <a:gd name="connsiteY13" fmla="*/ 611358 h 1381052"/>
                  <a:gd name="connsiteX14" fmla="*/ 1149361 w 1381226"/>
                  <a:gd name="connsiteY14" fmla="*/ 539922 h 1381052"/>
                  <a:gd name="connsiteX15" fmla="*/ 1002962 w 1381226"/>
                  <a:gd name="connsiteY15" fmla="*/ 688607 h 1381052"/>
                  <a:gd name="connsiteX16" fmla="*/ 1153552 w 1381226"/>
                  <a:gd name="connsiteY16" fmla="*/ 830434 h 1381052"/>
                  <a:gd name="connsiteX17" fmla="*/ 1298809 w 1381226"/>
                  <a:gd name="connsiteY17" fmla="*/ 775665 h 1381052"/>
                  <a:gd name="connsiteX18" fmla="*/ 1367865 w 1381226"/>
                  <a:gd name="connsiteY18" fmla="*/ 809002 h 1381052"/>
                  <a:gd name="connsiteX19" fmla="*/ 1353577 w 1381226"/>
                  <a:gd name="connsiteY19" fmla="*/ 1254295 h 1381052"/>
                  <a:gd name="connsiteX20" fmla="*/ 1274996 w 1381226"/>
                  <a:gd name="connsiteY20" fmla="*/ 1359071 h 1381052"/>
                  <a:gd name="connsiteX21" fmla="*/ 877899 w 1381226"/>
                  <a:gd name="connsiteY21" fmla="*/ 1379359 h 1381052"/>
                  <a:gd name="connsiteX22" fmla="*/ 774933 w 1381226"/>
                  <a:gd name="connsiteY22" fmla="*/ 1280490 h 1381052"/>
                  <a:gd name="connsiteX23" fmla="*/ 817225 w 1381226"/>
                  <a:gd name="connsiteY23" fmla="*/ 1086370 h 1381052"/>
                  <a:gd name="connsiteX24" fmla="*/ 693780 w 1381226"/>
                  <a:gd name="connsiteY24" fmla="*/ 1008170 h 1381052"/>
                  <a:gd name="connsiteX25" fmla="*/ 570146 w 1381226"/>
                  <a:gd name="connsiteY25" fmla="*/ 1130376 h 1381052"/>
                  <a:gd name="connsiteX26" fmla="*/ 617771 w 1381226"/>
                  <a:gd name="connsiteY26" fmla="*/ 1287538 h 1381052"/>
                  <a:gd name="connsiteX27" fmla="*/ 548715 w 1381226"/>
                  <a:gd name="connsiteY27" fmla="*/ 1378026 h 1381052"/>
                  <a:gd name="connsiteX28" fmla="*/ 134472 w 1381226"/>
                  <a:gd name="connsiteY28" fmla="*/ 1361452 h 1381052"/>
                  <a:gd name="connsiteX29" fmla="*/ 29983 w 1381226"/>
                  <a:gd name="connsiteY29" fmla="*/ 1257725 h 1381052"/>
                  <a:gd name="connsiteX30" fmla="*/ 3408 w 1381226"/>
                  <a:gd name="connsiteY30" fmla="*/ 849388 h 1381052"/>
                  <a:gd name="connsiteX31" fmla="*/ 113517 w 1381226"/>
                  <a:gd name="connsiteY31" fmla="*/ 771950 h 1381052"/>
                  <a:gd name="connsiteX32" fmla="*/ 383932 w 1381226"/>
                  <a:gd name="connsiteY32" fmla="*/ 696417 h 1381052"/>
                  <a:gd name="connsiteX33" fmla="*/ 236771 w 1381226"/>
                  <a:gd name="connsiteY33" fmla="*/ 568496 h 1381052"/>
                  <a:gd name="connsiteX34" fmla="*/ 99230 w 1381226"/>
                  <a:gd name="connsiteY34" fmla="*/ 616692 h 1381052"/>
                  <a:gd name="connsiteX35" fmla="*/ 11695 w 1381226"/>
                  <a:gd name="connsiteY35" fmla="*/ 539921 h 1381052"/>
                  <a:gd name="connsiteX36" fmla="*/ 38460 w 1381226"/>
                  <a:gd name="connsiteY36" fmla="*/ 79101 h 1381052"/>
                  <a:gd name="connsiteX37" fmla="*/ 91896 w 1381226"/>
                  <a:gd name="connsiteY37" fmla="*/ 33953 h 1381052"/>
                  <a:gd name="connsiteX0" fmla="*/ 91896 w 1381226"/>
                  <a:gd name="connsiteY0" fmla="*/ 33953 h 1383101"/>
                  <a:gd name="connsiteX1" fmla="*/ 388599 w 1381226"/>
                  <a:gd name="connsiteY1" fmla="*/ 806 h 1383101"/>
                  <a:gd name="connsiteX2" fmla="*/ 602912 w 1381226"/>
                  <a:gd name="connsiteY2" fmla="*/ 20237 h 1383101"/>
                  <a:gd name="connsiteX3" fmla="*/ 617580 w 1381226"/>
                  <a:gd name="connsiteY3" fmla="*/ 104343 h 1383101"/>
                  <a:gd name="connsiteX4" fmla="*/ 567765 w 1381226"/>
                  <a:gd name="connsiteY4" fmla="*/ 254171 h 1383101"/>
                  <a:gd name="connsiteX5" fmla="*/ 693685 w 1381226"/>
                  <a:gd name="connsiteY5" fmla="*/ 379996 h 1383101"/>
                  <a:gd name="connsiteX6" fmla="*/ 822558 w 1381226"/>
                  <a:gd name="connsiteY6" fmla="*/ 292271 h 1383101"/>
                  <a:gd name="connsiteX7" fmla="*/ 779410 w 1381226"/>
                  <a:gd name="connsiteY7" fmla="*/ 112915 h 1383101"/>
                  <a:gd name="connsiteX8" fmla="*/ 795317 w 1381226"/>
                  <a:gd name="connsiteY8" fmla="*/ 25476 h 1383101"/>
                  <a:gd name="connsiteX9" fmla="*/ 1008296 w 1381226"/>
                  <a:gd name="connsiteY9" fmla="*/ 1377 h 1383101"/>
                  <a:gd name="connsiteX10" fmla="*/ 1274996 w 1381226"/>
                  <a:gd name="connsiteY10" fmla="*/ 30333 h 1383101"/>
                  <a:gd name="connsiteX11" fmla="*/ 1358340 w 1381226"/>
                  <a:gd name="connsiteY11" fmla="*/ 99390 h 1383101"/>
                  <a:gd name="connsiteX12" fmla="*/ 1376723 w 1381226"/>
                  <a:gd name="connsiteY12" fmla="*/ 547255 h 1383101"/>
                  <a:gd name="connsiteX13" fmla="*/ 1301190 w 1381226"/>
                  <a:gd name="connsiteY13" fmla="*/ 611358 h 1383101"/>
                  <a:gd name="connsiteX14" fmla="*/ 1149361 w 1381226"/>
                  <a:gd name="connsiteY14" fmla="*/ 539922 h 1383101"/>
                  <a:gd name="connsiteX15" fmla="*/ 1002962 w 1381226"/>
                  <a:gd name="connsiteY15" fmla="*/ 688607 h 1383101"/>
                  <a:gd name="connsiteX16" fmla="*/ 1153552 w 1381226"/>
                  <a:gd name="connsiteY16" fmla="*/ 830434 h 1383101"/>
                  <a:gd name="connsiteX17" fmla="*/ 1298809 w 1381226"/>
                  <a:gd name="connsiteY17" fmla="*/ 775665 h 1383101"/>
                  <a:gd name="connsiteX18" fmla="*/ 1367865 w 1381226"/>
                  <a:gd name="connsiteY18" fmla="*/ 809002 h 1383101"/>
                  <a:gd name="connsiteX19" fmla="*/ 1353577 w 1381226"/>
                  <a:gd name="connsiteY19" fmla="*/ 1254295 h 1383101"/>
                  <a:gd name="connsiteX20" fmla="*/ 1279759 w 1381226"/>
                  <a:gd name="connsiteY20" fmla="*/ 1351927 h 1383101"/>
                  <a:gd name="connsiteX21" fmla="*/ 877899 w 1381226"/>
                  <a:gd name="connsiteY21" fmla="*/ 1379359 h 1383101"/>
                  <a:gd name="connsiteX22" fmla="*/ 774933 w 1381226"/>
                  <a:gd name="connsiteY22" fmla="*/ 1280490 h 1383101"/>
                  <a:gd name="connsiteX23" fmla="*/ 817225 w 1381226"/>
                  <a:gd name="connsiteY23" fmla="*/ 1086370 h 1383101"/>
                  <a:gd name="connsiteX24" fmla="*/ 693780 w 1381226"/>
                  <a:gd name="connsiteY24" fmla="*/ 1008170 h 1383101"/>
                  <a:gd name="connsiteX25" fmla="*/ 570146 w 1381226"/>
                  <a:gd name="connsiteY25" fmla="*/ 1130376 h 1383101"/>
                  <a:gd name="connsiteX26" fmla="*/ 617771 w 1381226"/>
                  <a:gd name="connsiteY26" fmla="*/ 1287538 h 1383101"/>
                  <a:gd name="connsiteX27" fmla="*/ 548715 w 1381226"/>
                  <a:gd name="connsiteY27" fmla="*/ 1378026 h 1383101"/>
                  <a:gd name="connsiteX28" fmla="*/ 134472 w 1381226"/>
                  <a:gd name="connsiteY28" fmla="*/ 1361452 h 1383101"/>
                  <a:gd name="connsiteX29" fmla="*/ 29983 w 1381226"/>
                  <a:gd name="connsiteY29" fmla="*/ 1257725 h 1383101"/>
                  <a:gd name="connsiteX30" fmla="*/ 3408 w 1381226"/>
                  <a:gd name="connsiteY30" fmla="*/ 849388 h 1383101"/>
                  <a:gd name="connsiteX31" fmla="*/ 113517 w 1381226"/>
                  <a:gd name="connsiteY31" fmla="*/ 771950 h 1383101"/>
                  <a:gd name="connsiteX32" fmla="*/ 383932 w 1381226"/>
                  <a:gd name="connsiteY32" fmla="*/ 696417 h 1383101"/>
                  <a:gd name="connsiteX33" fmla="*/ 236771 w 1381226"/>
                  <a:gd name="connsiteY33" fmla="*/ 568496 h 1383101"/>
                  <a:gd name="connsiteX34" fmla="*/ 99230 w 1381226"/>
                  <a:gd name="connsiteY34" fmla="*/ 616692 h 1383101"/>
                  <a:gd name="connsiteX35" fmla="*/ 11695 w 1381226"/>
                  <a:gd name="connsiteY35" fmla="*/ 539921 h 1383101"/>
                  <a:gd name="connsiteX36" fmla="*/ 38460 w 1381226"/>
                  <a:gd name="connsiteY36" fmla="*/ 79101 h 1383101"/>
                  <a:gd name="connsiteX37" fmla="*/ 91896 w 1381226"/>
                  <a:gd name="connsiteY37" fmla="*/ 33953 h 1383101"/>
                  <a:gd name="connsiteX0" fmla="*/ 91896 w 1381226"/>
                  <a:gd name="connsiteY0" fmla="*/ 33953 h 1383101"/>
                  <a:gd name="connsiteX1" fmla="*/ 388599 w 1381226"/>
                  <a:gd name="connsiteY1" fmla="*/ 806 h 1383101"/>
                  <a:gd name="connsiteX2" fmla="*/ 602912 w 1381226"/>
                  <a:gd name="connsiteY2" fmla="*/ 20237 h 1383101"/>
                  <a:gd name="connsiteX3" fmla="*/ 617580 w 1381226"/>
                  <a:gd name="connsiteY3" fmla="*/ 104343 h 1383101"/>
                  <a:gd name="connsiteX4" fmla="*/ 567765 w 1381226"/>
                  <a:gd name="connsiteY4" fmla="*/ 254171 h 1383101"/>
                  <a:gd name="connsiteX5" fmla="*/ 693685 w 1381226"/>
                  <a:gd name="connsiteY5" fmla="*/ 379996 h 1383101"/>
                  <a:gd name="connsiteX6" fmla="*/ 822558 w 1381226"/>
                  <a:gd name="connsiteY6" fmla="*/ 292271 h 1383101"/>
                  <a:gd name="connsiteX7" fmla="*/ 779410 w 1381226"/>
                  <a:gd name="connsiteY7" fmla="*/ 112915 h 1383101"/>
                  <a:gd name="connsiteX8" fmla="*/ 795317 w 1381226"/>
                  <a:gd name="connsiteY8" fmla="*/ 25476 h 1383101"/>
                  <a:gd name="connsiteX9" fmla="*/ 1008296 w 1381226"/>
                  <a:gd name="connsiteY9" fmla="*/ 1377 h 1383101"/>
                  <a:gd name="connsiteX10" fmla="*/ 1274996 w 1381226"/>
                  <a:gd name="connsiteY10" fmla="*/ 30333 h 1383101"/>
                  <a:gd name="connsiteX11" fmla="*/ 1358340 w 1381226"/>
                  <a:gd name="connsiteY11" fmla="*/ 99390 h 1383101"/>
                  <a:gd name="connsiteX12" fmla="*/ 1376723 w 1381226"/>
                  <a:gd name="connsiteY12" fmla="*/ 547255 h 1383101"/>
                  <a:gd name="connsiteX13" fmla="*/ 1301190 w 1381226"/>
                  <a:gd name="connsiteY13" fmla="*/ 611358 h 1383101"/>
                  <a:gd name="connsiteX14" fmla="*/ 1149361 w 1381226"/>
                  <a:gd name="connsiteY14" fmla="*/ 539922 h 1383101"/>
                  <a:gd name="connsiteX15" fmla="*/ 1002962 w 1381226"/>
                  <a:gd name="connsiteY15" fmla="*/ 688607 h 1383101"/>
                  <a:gd name="connsiteX16" fmla="*/ 1153552 w 1381226"/>
                  <a:gd name="connsiteY16" fmla="*/ 830434 h 1383101"/>
                  <a:gd name="connsiteX17" fmla="*/ 1298809 w 1381226"/>
                  <a:gd name="connsiteY17" fmla="*/ 775665 h 1383101"/>
                  <a:gd name="connsiteX18" fmla="*/ 1367865 w 1381226"/>
                  <a:gd name="connsiteY18" fmla="*/ 809002 h 1383101"/>
                  <a:gd name="connsiteX19" fmla="*/ 1353577 w 1381226"/>
                  <a:gd name="connsiteY19" fmla="*/ 1254295 h 1383101"/>
                  <a:gd name="connsiteX20" fmla="*/ 1279759 w 1381226"/>
                  <a:gd name="connsiteY20" fmla="*/ 1351927 h 1383101"/>
                  <a:gd name="connsiteX21" fmla="*/ 877899 w 1381226"/>
                  <a:gd name="connsiteY21" fmla="*/ 1379359 h 1383101"/>
                  <a:gd name="connsiteX22" fmla="*/ 774933 w 1381226"/>
                  <a:gd name="connsiteY22" fmla="*/ 1280490 h 1383101"/>
                  <a:gd name="connsiteX23" fmla="*/ 817225 w 1381226"/>
                  <a:gd name="connsiteY23" fmla="*/ 1086370 h 1383101"/>
                  <a:gd name="connsiteX24" fmla="*/ 693780 w 1381226"/>
                  <a:gd name="connsiteY24" fmla="*/ 1008170 h 1383101"/>
                  <a:gd name="connsiteX25" fmla="*/ 570146 w 1381226"/>
                  <a:gd name="connsiteY25" fmla="*/ 1130376 h 1383101"/>
                  <a:gd name="connsiteX26" fmla="*/ 617771 w 1381226"/>
                  <a:gd name="connsiteY26" fmla="*/ 1287538 h 1383101"/>
                  <a:gd name="connsiteX27" fmla="*/ 548715 w 1381226"/>
                  <a:gd name="connsiteY27" fmla="*/ 1378026 h 1383101"/>
                  <a:gd name="connsiteX28" fmla="*/ 134472 w 1381226"/>
                  <a:gd name="connsiteY28" fmla="*/ 1361452 h 1383101"/>
                  <a:gd name="connsiteX29" fmla="*/ 29983 w 1381226"/>
                  <a:gd name="connsiteY29" fmla="*/ 1257725 h 1383101"/>
                  <a:gd name="connsiteX30" fmla="*/ 3408 w 1381226"/>
                  <a:gd name="connsiteY30" fmla="*/ 849388 h 1383101"/>
                  <a:gd name="connsiteX31" fmla="*/ 113517 w 1381226"/>
                  <a:gd name="connsiteY31" fmla="*/ 771950 h 1383101"/>
                  <a:gd name="connsiteX32" fmla="*/ 383932 w 1381226"/>
                  <a:gd name="connsiteY32" fmla="*/ 696417 h 1383101"/>
                  <a:gd name="connsiteX33" fmla="*/ 236771 w 1381226"/>
                  <a:gd name="connsiteY33" fmla="*/ 568496 h 1383101"/>
                  <a:gd name="connsiteX34" fmla="*/ 99230 w 1381226"/>
                  <a:gd name="connsiteY34" fmla="*/ 616692 h 1383101"/>
                  <a:gd name="connsiteX35" fmla="*/ 11695 w 1381226"/>
                  <a:gd name="connsiteY35" fmla="*/ 539921 h 1383101"/>
                  <a:gd name="connsiteX36" fmla="*/ 38460 w 1381226"/>
                  <a:gd name="connsiteY36" fmla="*/ 79101 h 1383101"/>
                  <a:gd name="connsiteX37" fmla="*/ 91896 w 1381226"/>
                  <a:gd name="connsiteY37" fmla="*/ 33953 h 1383101"/>
                  <a:gd name="connsiteX0" fmla="*/ 91284 w 1380614"/>
                  <a:gd name="connsiteY0" fmla="*/ 33953 h 1383101"/>
                  <a:gd name="connsiteX1" fmla="*/ 387987 w 1380614"/>
                  <a:gd name="connsiteY1" fmla="*/ 806 h 1383101"/>
                  <a:gd name="connsiteX2" fmla="*/ 602300 w 1380614"/>
                  <a:gd name="connsiteY2" fmla="*/ 20237 h 1383101"/>
                  <a:gd name="connsiteX3" fmla="*/ 616968 w 1380614"/>
                  <a:gd name="connsiteY3" fmla="*/ 104343 h 1383101"/>
                  <a:gd name="connsiteX4" fmla="*/ 567153 w 1380614"/>
                  <a:gd name="connsiteY4" fmla="*/ 254171 h 1383101"/>
                  <a:gd name="connsiteX5" fmla="*/ 693073 w 1380614"/>
                  <a:gd name="connsiteY5" fmla="*/ 379996 h 1383101"/>
                  <a:gd name="connsiteX6" fmla="*/ 821946 w 1380614"/>
                  <a:gd name="connsiteY6" fmla="*/ 292271 h 1383101"/>
                  <a:gd name="connsiteX7" fmla="*/ 778798 w 1380614"/>
                  <a:gd name="connsiteY7" fmla="*/ 112915 h 1383101"/>
                  <a:gd name="connsiteX8" fmla="*/ 794705 w 1380614"/>
                  <a:gd name="connsiteY8" fmla="*/ 25476 h 1383101"/>
                  <a:gd name="connsiteX9" fmla="*/ 1007684 w 1380614"/>
                  <a:gd name="connsiteY9" fmla="*/ 1377 h 1383101"/>
                  <a:gd name="connsiteX10" fmla="*/ 1274384 w 1380614"/>
                  <a:gd name="connsiteY10" fmla="*/ 30333 h 1383101"/>
                  <a:gd name="connsiteX11" fmla="*/ 1357728 w 1380614"/>
                  <a:gd name="connsiteY11" fmla="*/ 99390 h 1383101"/>
                  <a:gd name="connsiteX12" fmla="*/ 1376111 w 1380614"/>
                  <a:gd name="connsiteY12" fmla="*/ 547255 h 1383101"/>
                  <a:gd name="connsiteX13" fmla="*/ 1300578 w 1380614"/>
                  <a:gd name="connsiteY13" fmla="*/ 611358 h 1383101"/>
                  <a:gd name="connsiteX14" fmla="*/ 1148749 w 1380614"/>
                  <a:gd name="connsiteY14" fmla="*/ 539922 h 1383101"/>
                  <a:gd name="connsiteX15" fmla="*/ 1002350 w 1380614"/>
                  <a:gd name="connsiteY15" fmla="*/ 688607 h 1383101"/>
                  <a:gd name="connsiteX16" fmla="*/ 1152940 w 1380614"/>
                  <a:gd name="connsiteY16" fmla="*/ 830434 h 1383101"/>
                  <a:gd name="connsiteX17" fmla="*/ 1298197 w 1380614"/>
                  <a:gd name="connsiteY17" fmla="*/ 775665 h 1383101"/>
                  <a:gd name="connsiteX18" fmla="*/ 1367253 w 1380614"/>
                  <a:gd name="connsiteY18" fmla="*/ 809002 h 1383101"/>
                  <a:gd name="connsiteX19" fmla="*/ 1352965 w 1380614"/>
                  <a:gd name="connsiteY19" fmla="*/ 1254295 h 1383101"/>
                  <a:gd name="connsiteX20" fmla="*/ 1279147 w 1380614"/>
                  <a:gd name="connsiteY20" fmla="*/ 1351927 h 1383101"/>
                  <a:gd name="connsiteX21" fmla="*/ 877287 w 1380614"/>
                  <a:gd name="connsiteY21" fmla="*/ 1379359 h 1383101"/>
                  <a:gd name="connsiteX22" fmla="*/ 774321 w 1380614"/>
                  <a:gd name="connsiteY22" fmla="*/ 1280490 h 1383101"/>
                  <a:gd name="connsiteX23" fmla="*/ 816613 w 1380614"/>
                  <a:gd name="connsiteY23" fmla="*/ 1086370 h 1383101"/>
                  <a:gd name="connsiteX24" fmla="*/ 693168 w 1380614"/>
                  <a:gd name="connsiteY24" fmla="*/ 1008170 h 1383101"/>
                  <a:gd name="connsiteX25" fmla="*/ 569534 w 1380614"/>
                  <a:gd name="connsiteY25" fmla="*/ 1130376 h 1383101"/>
                  <a:gd name="connsiteX26" fmla="*/ 617159 w 1380614"/>
                  <a:gd name="connsiteY26" fmla="*/ 1287538 h 1383101"/>
                  <a:gd name="connsiteX27" fmla="*/ 548103 w 1380614"/>
                  <a:gd name="connsiteY27" fmla="*/ 1378026 h 1383101"/>
                  <a:gd name="connsiteX28" fmla="*/ 133860 w 1380614"/>
                  <a:gd name="connsiteY28" fmla="*/ 1361452 h 1383101"/>
                  <a:gd name="connsiteX29" fmla="*/ 36515 w 1380614"/>
                  <a:gd name="connsiteY29" fmla="*/ 1262488 h 1383101"/>
                  <a:gd name="connsiteX30" fmla="*/ 2796 w 1380614"/>
                  <a:gd name="connsiteY30" fmla="*/ 849388 h 1383101"/>
                  <a:gd name="connsiteX31" fmla="*/ 112905 w 1380614"/>
                  <a:gd name="connsiteY31" fmla="*/ 771950 h 1383101"/>
                  <a:gd name="connsiteX32" fmla="*/ 383320 w 1380614"/>
                  <a:gd name="connsiteY32" fmla="*/ 696417 h 1383101"/>
                  <a:gd name="connsiteX33" fmla="*/ 236159 w 1380614"/>
                  <a:gd name="connsiteY33" fmla="*/ 568496 h 1383101"/>
                  <a:gd name="connsiteX34" fmla="*/ 98618 w 1380614"/>
                  <a:gd name="connsiteY34" fmla="*/ 616692 h 1383101"/>
                  <a:gd name="connsiteX35" fmla="*/ 11083 w 1380614"/>
                  <a:gd name="connsiteY35" fmla="*/ 539921 h 1383101"/>
                  <a:gd name="connsiteX36" fmla="*/ 37848 w 1380614"/>
                  <a:gd name="connsiteY36" fmla="*/ 79101 h 1383101"/>
                  <a:gd name="connsiteX37" fmla="*/ 91284 w 1380614"/>
                  <a:gd name="connsiteY37" fmla="*/ 33953 h 1383101"/>
                  <a:gd name="connsiteX0" fmla="*/ 91635 w 1380965"/>
                  <a:gd name="connsiteY0" fmla="*/ 33953 h 1383101"/>
                  <a:gd name="connsiteX1" fmla="*/ 388338 w 1380965"/>
                  <a:gd name="connsiteY1" fmla="*/ 806 h 1383101"/>
                  <a:gd name="connsiteX2" fmla="*/ 602651 w 1380965"/>
                  <a:gd name="connsiteY2" fmla="*/ 20237 h 1383101"/>
                  <a:gd name="connsiteX3" fmla="*/ 617319 w 1380965"/>
                  <a:gd name="connsiteY3" fmla="*/ 104343 h 1383101"/>
                  <a:gd name="connsiteX4" fmla="*/ 567504 w 1380965"/>
                  <a:gd name="connsiteY4" fmla="*/ 254171 h 1383101"/>
                  <a:gd name="connsiteX5" fmla="*/ 693424 w 1380965"/>
                  <a:gd name="connsiteY5" fmla="*/ 379996 h 1383101"/>
                  <a:gd name="connsiteX6" fmla="*/ 822297 w 1380965"/>
                  <a:gd name="connsiteY6" fmla="*/ 292271 h 1383101"/>
                  <a:gd name="connsiteX7" fmla="*/ 779149 w 1380965"/>
                  <a:gd name="connsiteY7" fmla="*/ 112915 h 1383101"/>
                  <a:gd name="connsiteX8" fmla="*/ 795056 w 1380965"/>
                  <a:gd name="connsiteY8" fmla="*/ 25476 h 1383101"/>
                  <a:gd name="connsiteX9" fmla="*/ 1008035 w 1380965"/>
                  <a:gd name="connsiteY9" fmla="*/ 1377 h 1383101"/>
                  <a:gd name="connsiteX10" fmla="*/ 1274735 w 1380965"/>
                  <a:gd name="connsiteY10" fmla="*/ 30333 h 1383101"/>
                  <a:gd name="connsiteX11" fmla="*/ 1358079 w 1380965"/>
                  <a:gd name="connsiteY11" fmla="*/ 99390 h 1383101"/>
                  <a:gd name="connsiteX12" fmla="*/ 1376462 w 1380965"/>
                  <a:gd name="connsiteY12" fmla="*/ 547255 h 1383101"/>
                  <a:gd name="connsiteX13" fmla="*/ 1300929 w 1380965"/>
                  <a:gd name="connsiteY13" fmla="*/ 611358 h 1383101"/>
                  <a:gd name="connsiteX14" fmla="*/ 1149100 w 1380965"/>
                  <a:gd name="connsiteY14" fmla="*/ 539922 h 1383101"/>
                  <a:gd name="connsiteX15" fmla="*/ 1002701 w 1380965"/>
                  <a:gd name="connsiteY15" fmla="*/ 688607 h 1383101"/>
                  <a:gd name="connsiteX16" fmla="*/ 1153291 w 1380965"/>
                  <a:gd name="connsiteY16" fmla="*/ 830434 h 1383101"/>
                  <a:gd name="connsiteX17" fmla="*/ 1298548 w 1380965"/>
                  <a:gd name="connsiteY17" fmla="*/ 775665 h 1383101"/>
                  <a:gd name="connsiteX18" fmla="*/ 1367604 w 1380965"/>
                  <a:gd name="connsiteY18" fmla="*/ 809002 h 1383101"/>
                  <a:gd name="connsiteX19" fmla="*/ 1353316 w 1380965"/>
                  <a:gd name="connsiteY19" fmla="*/ 1254295 h 1383101"/>
                  <a:gd name="connsiteX20" fmla="*/ 1279498 w 1380965"/>
                  <a:gd name="connsiteY20" fmla="*/ 1351927 h 1383101"/>
                  <a:gd name="connsiteX21" fmla="*/ 877638 w 1380965"/>
                  <a:gd name="connsiteY21" fmla="*/ 1379359 h 1383101"/>
                  <a:gd name="connsiteX22" fmla="*/ 774672 w 1380965"/>
                  <a:gd name="connsiteY22" fmla="*/ 1280490 h 1383101"/>
                  <a:gd name="connsiteX23" fmla="*/ 816964 w 1380965"/>
                  <a:gd name="connsiteY23" fmla="*/ 1086370 h 1383101"/>
                  <a:gd name="connsiteX24" fmla="*/ 693519 w 1380965"/>
                  <a:gd name="connsiteY24" fmla="*/ 1008170 h 1383101"/>
                  <a:gd name="connsiteX25" fmla="*/ 569885 w 1380965"/>
                  <a:gd name="connsiteY25" fmla="*/ 1130376 h 1383101"/>
                  <a:gd name="connsiteX26" fmla="*/ 617510 w 1380965"/>
                  <a:gd name="connsiteY26" fmla="*/ 1287538 h 1383101"/>
                  <a:gd name="connsiteX27" fmla="*/ 548454 w 1380965"/>
                  <a:gd name="connsiteY27" fmla="*/ 1378026 h 1383101"/>
                  <a:gd name="connsiteX28" fmla="*/ 134211 w 1380965"/>
                  <a:gd name="connsiteY28" fmla="*/ 1361452 h 1383101"/>
                  <a:gd name="connsiteX29" fmla="*/ 36866 w 1380965"/>
                  <a:gd name="connsiteY29" fmla="*/ 1262488 h 1383101"/>
                  <a:gd name="connsiteX30" fmla="*/ 3147 w 1380965"/>
                  <a:gd name="connsiteY30" fmla="*/ 849388 h 1383101"/>
                  <a:gd name="connsiteX31" fmla="*/ 113256 w 1380965"/>
                  <a:gd name="connsiteY31" fmla="*/ 771950 h 1383101"/>
                  <a:gd name="connsiteX32" fmla="*/ 383671 w 1380965"/>
                  <a:gd name="connsiteY32" fmla="*/ 696417 h 1383101"/>
                  <a:gd name="connsiteX33" fmla="*/ 236510 w 1380965"/>
                  <a:gd name="connsiteY33" fmla="*/ 568496 h 1383101"/>
                  <a:gd name="connsiteX34" fmla="*/ 98969 w 1380965"/>
                  <a:gd name="connsiteY34" fmla="*/ 616692 h 1383101"/>
                  <a:gd name="connsiteX35" fmla="*/ 11434 w 1380965"/>
                  <a:gd name="connsiteY35" fmla="*/ 539921 h 1383101"/>
                  <a:gd name="connsiteX36" fmla="*/ 38199 w 1380965"/>
                  <a:gd name="connsiteY36" fmla="*/ 79101 h 1383101"/>
                  <a:gd name="connsiteX37" fmla="*/ 91635 w 1380965"/>
                  <a:gd name="connsiteY37" fmla="*/ 33953 h 1383101"/>
                  <a:gd name="connsiteX0" fmla="*/ 91635 w 1380965"/>
                  <a:gd name="connsiteY0" fmla="*/ 33953 h 1383101"/>
                  <a:gd name="connsiteX1" fmla="*/ 388338 w 1380965"/>
                  <a:gd name="connsiteY1" fmla="*/ 806 h 1383101"/>
                  <a:gd name="connsiteX2" fmla="*/ 602651 w 1380965"/>
                  <a:gd name="connsiteY2" fmla="*/ 20237 h 1383101"/>
                  <a:gd name="connsiteX3" fmla="*/ 617319 w 1380965"/>
                  <a:gd name="connsiteY3" fmla="*/ 104343 h 1383101"/>
                  <a:gd name="connsiteX4" fmla="*/ 567504 w 1380965"/>
                  <a:gd name="connsiteY4" fmla="*/ 254171 h 1383101"/>
                  <a:gd name="connsiteX5" fmla="*/ 693424 w 1380965"/>
                  <a:gd name="connsiteY5" fmla="*/ 379996 h 1383101"/>
                  <a:gd name="connsiteX6" fmla="*/ 822297 w 1380965"/>
                  <a:gd name="connsiteY6" fmla="*/ 292271 h 1383101"/>
                  <a:gd name="connsiteX7" fmla="*/ 779149 w 1380965"/>
                  <a:gd name="connsiteY7" fmla="*/ 112915 h 1383101"/>
                  <a:gd name="connsiteX8" fmla="*/ 795056 w 1380965"/>
                  <a:gd name="connsiteY8" fmla="*/ 25476 h 1383101"/>
                  <a:gd name="connsiteX9" fmla="*/ 1008035 w 1380965"/>
                  <a:gd name="connsiteY9" fmla="*/ 1377 h 1383101"/>
                  <a:gd name="connsiteX10" fmla="*/ 1274735 w 1380965"/>
                  <a:gd name="connsiteY10" fmla="*/ 30333 h 1383101"/>
                  <a:gd name="connsiteX11" fmla="*/ 1358079 w 1380965"/>
                  <a:gd name="connsiteY11" fmla="*/ 99390 h 1383101"/>
                  <a:gd name="connsiteX12" fmla="*/ 1376462 w 1380965"/>
                  <a:gd name="connsiteY12" fmla="*/ 547255 h 1383101"/>
                  <a:gd name="connsiteX13" fmla="*/ 1300929 w 1380965"/>
                  <a:gd name="connsiteY13" fmla="*/ 611358 h 1383101"/>
                  <a:gd name="connsiteX14" fmla="*/ 1149100 w 1380965"/>
                  <a:gd name="connsiteY14" fmla="*/ 539922 h 1383101"/>
                  <a:gd name="connsiteX15" fmla="*/ 1002701 w 1380965"/>
                  <a:gd name="connsiteY15" fmla="*/ 688607 h 1383101"/>
                  <a:gd name="connsiteX16" fmla="*/ 1153291 w 1380965"/>
                  <a:gd name="connsiteY16" fmla="*/ 830434 h 1383101"/>
                  <a:gd name="connsiteX17" fmla="*/ 1298548 w 1380965"/>
                  <a:gd name="connsiteY17" fmla="*/ 775665 h 1383101"/>
                  <a:gd name="connsiteX18" fmla="*/ 1367604 w 1380965"/>
                  <a:gd name="connsiteY18" fmla="*/ 809002 h 1383101"/>
                  <a:gd name="connsiteX19" fmla="*/ 1353316 w 1380965"/>
                  <a:gd name="connsiteY19" fmla="*/ 1254295 h 1383101"/>
                  <a:gd name="connsiteX20" fmla="*/ 1279498 w 1380965"/>
                  <a:gd name="connsiteY20" fmla="*/ 1351927 h 1383101"/>
                  <a:gd name="connsiteX21" fmla="*/ 877638 w 1380965"/>
                  <a:gd name="connsiteY21" fmla="*/ 1379359 h 1383101"/>
                  <a:gd name="connsiteX22" fmla="*/ 774672 w 1380965"/>
                  <a:gd name="connsiteY22" fmla="*/ 1280490 h 1383101"/>
                  <a:gd name="connsiteX23" fmla="*/ 816964 w 1380965"/>
                  <a:gd name="connsiteY23" fmla="*/ 1086370 h 1383101"/>
                  <a:gd name="connsiteX24" fmla="*/ 693519 w 1380965"/>
                  <a:gd name="connsiteY24" fmla="*/ 1008170 h 1383101"/>
                  <a:gd name="connsiteX25" fmla="*/ 569885 w 1380965"/>
                  <a:gd name="connsiteY25" fmla="*/ 1130376 h 1383101"/>
                  <a:gd name="connsiteX26" fmla="*/ 617510 w 1380965"/>
                  <a:gd name="connsiteY26" fmla="*/ 1287538 h 1383101"/>
                  <a:gd name="connsiteX27" fmla="*/ 548454 w 1380965"/>
                  <a:gd name="connsiteY27" fmla="*/ 1378026 h 1383101"/>
                  <a:gd name="connsiteX28" fmla="*/ 134211 w 1380965"/>
                  <a:gd name="connsiteY28" fmla="*/ 1361452 h 1383101"/>
                  <a:gd name="connsiteX29" fmla="*/ 36866 w 1380965"/>
                  <a:gd name="connsiteY29" fmla="*/ 1262488 h 1383101"/>
                  <a:gd name="connsiteX30" fmla="*/ 3147 w 1380965"/>
                  <a:gd name="connsiteY30" fmla="*/ 849388 h 1383101"/>
                  <a:gd name="connsiteX31" fmla="*/ 113256 w 1380965"/>
                  <a:gd name="connsiteY31" fmla="*/ 771950 h 1383101"/>
                  <a:gd name="connsiteX32" fmla="*/ 383671 w 1380965"/>
                  <a:gd name="connsiteY32" fmla="*/ 696417 h 1383101"/>
                  <a:gd name="connsiteX33" fmla="*/ 236510 w 1380965"/>
                  <a:gd name="connsiteY33" fmla="*/ 568496 h 1383101"/>
                  <a:gd name="connsiteX34" fmla="*/ 98969 w 1380965"/>
                  <a:gd name="connsiteY34" fmla="*/ 616692 h 1383101"/>
                  <a:gd name="connsiteX35" fmla="*/ 11434 w 1380965"/>
                  <a:gd name="connsiteY35" fmla="*/ 539921 h 1383101"/>
                  <a:gd name="connsiteX36" fmla="*/ 38199 w 1380965"/>
                  <a:gd name="connsiteY36" fmla="*/ 79101 h 1383101"/>
                  <a:gd name="connsiteX37" fmla="*/ 91635 w 1380965"/>
                  <a:gd name="connsiteY37" fmla="*/ 33953 h 1383101"/>
                  <a:gd name="connsiteX0" fmla="*/ 91635 w 1380965"/>
                  <a:gd name="connsiteY0" fmla="*/ 33953 h 1383101"/>
                  <a:gd name="connsiteX1" fmla="*/ 388338 w 1380965"/>
                  <a:gd name="connsiteY1" fmla="*/ 806 h 1383101"/>
                  <a:gd name="connsiteX2" fmla="*/ 602651 w 1380965"/>
                  <a:gd name="connsiteY2" fmla="*/ 20237 h 1383101"/>
                  <a:gd name="connsiteX3" fmla="*/ 617319 w 1380965"/>
                  <a:gd name="connsiteY3" fmla="*/ 104343 h 1383101"/>
                  <a:gd name="connsiteX4" fmla="*/ 567504 w 1380965"/>
                  <a:gd name="connsiteY4" fmla="*/ 254171 h 1383101"/>
                  <a:gd name="connsiteX5" fmla="*/ 693424 w 1380965"/>
                  <a:gd name="connsiteY5" fmla="*/ 379996 h 1383101"/>
                  <a:gd name="connsiteX6" fmla="*/ 822297 w 1380965"/>
                  <a:gd name="connsiteY6" fmla="*/ 292271 h 1383101"/>
                  <a:gd name="connsiteX7" fmla="*/ 779149 w 1380965"/>
                  <a:gd name="connsiteY7" fmla="*/ 112915 h 1383101"/>
                  <a:gd name="connsiteX8" fmla="*/ 795056 w 1380965"/>
                  <a:gd name="connsiteY8" fmla="*/ 25476 h 1383101"/>
                  <a:gd name="connsiteX9" fmla="*/ 1008035 w 1380965"/>
                  <a:gd name="connsiteY9" fmla="*/ 1377 h 1383101"/>
                  <a:gd name="connsiteX10" fmla="*/ 1274735 w 1380965"/>
                  <a:gd name="connsiteY10" fmla="*/ 30333 h 1383101"/>
                  <a:gd name="connsiteX11" fmla="*/ 1358079 w 1380965"/>
                  <a:gd name="connsiteY11" fmla="*/ 99390 h 1383101"/>
                  <a:gd name="connsiteX12" fmla="*/ 1376462 w 1380965"/>
                  <a:gd name="connsiteY12" fmla="*/ 547255 h 1383101"/>
                  <a:gd name="connsiteX13" fmla="*/ 1300929 w 1380965"/>
                  <a:gd name="connsiteY13" fmla="*/ 611358 h 1383101"/>
                  <a:gd name="connsiteX14" fmla="*/ 1149100 w 1380965"/>
                  <a:gd name="connsiteY14" fmla="*/ 539922 h 1383101"/>
                  <a:gd name="connsiteX15" fmla="*/ 1002701 w 1380965"/>
                  <a:gd name="connsiteY15" fmla="*/ 688607 h 1383101"/>
                  <a:gd name="connsiteX16" fmla="*/ 1153291 w 1380965"/>
                  <a:gd name="connsiteY16" fmla="*/ 830434 h 1383101"/>
                  <a:gd name="connsiteX17" fmla="*/ 1298548 w 1380965"/>
                  <a:gd name="connsiteY17" fmla="*/ 775665 h 1383101"/>
                  <a:gd name="connsiteX18" fmla="*/ 1367604 w 1380965"/>
                  <a:gd name="connsiteY18" fmla="*/ 809002 h 1383101"/>
                  <a:gd name="connsiteX19" fmla="*/ 1353316 w 1380965"/>
                  <a:gd name="connsiteY19" fmla="*/ 1254295 h 1383101"/>
                  <a:gd name="connsiteX20" fmla="*/ 1279498 w 1380965"/>
                  <a:gd name="connsiteY20" fmla="*/ 1351927 h 1383101"/>
                  <a:gd name="connsiteX21" fmla="*/ 877638 w 1380965"/>
                  <a:gd name="connsiteY21" fmla="*/ 1379359 h 1383101"/>
                  <a:gd name="connsiteX22" fmla="*/ 774672 w 1380965"/>
                  <a:gd name="connsiteY22" fmla="*/ 1280490 h 1383101"/>
                  <a:gd name="connsiteX23" fmla="*/ 816964 w 1380965"/>
                  <a:gd name="connsiteY23" fmla="*/ 1086370 h 1383101"/>
                  <a:gd name="connsiteX24" fmla="*/ 693519 w 1380965"/>
                  <a:gd name="connsiteY24" fmla="*/ 1008170 h 1383101"/>
                  <a:gd name="connsiteX25" fmla="*/ 569885 w 1380965"/>
                  <a:gd name="connsiteY25" fmla="*/ 1130376 h 1383101"/>
                  <a:gd name="connsiteX26" fmla="*/ 617510 w 1380965"/>
                  <a:gd name="connsiteY26" fmla="*/ 1287538 h 1383101"/>
                  <a:gd name="connsiteX27" fmla="*/ 548454 w 1380965"/>
                  <a:gd name="connsiteY27" fmla="*/ 1378026 h 1383101"/>
                  <a:gd name="connsiteX28" fmla="*/ 134211 w 1380965"/>
                  <a:gd name="connsiteY28" fmla="*/ 1361452 h 1383101"/>
                  <a:gd name="connsiteX29" fmla="*/ 36866 w 1380965"/>
                  <a:gd name="connsiteY29" fmla="*/ 1262488 h 1383101"/>
                  <a:gd name="connsiteX30" fmla="*/ 3147 w 1380965"/>
                  <a:gd name="connsiteY30" fmla="*/ 849388 h 1383101"/>
                  <a:gd name="connsiteX31" fmla="*/ 113256 w 1380965"/>
                  <a:gd name="connsiteY31" fmla="*/ 771950 h 1383101"/>
                  <a:gd name="connsiteX32" fmla="*/ 383671 w 1380965"/>
                  <a:gd name="connsiteY32" fmla="*/ 696417 h 1383101"/>
                  <a:gd name="connsiteX33" fmla="*/ 236510 w 1380965"/>
                  <a:gd name="connsiteY33" fmla="*/ 568496 h 1383101"/>
                  <a:gd name="connsiteX34" fmla="*/ 98969 w 1380965"/>
                  <a:gd name="connsiteY34" fmla="*/ 616692 h 1383101"/>
                  <a:gd name="connsiteX35" fmla="*/ 11434 w 1380965"/>
                  <a:gd name="connsiteY35" fmla="*/ 539921 h 1383101"/>
                  <a:gd name="connsiteX36" fmla="*/ 38199 w 1380965"/>
                  <a:gd name="connsiteY36" fmla="*/ 79101 h 1383101"/>
                  <a:gd name="connsiteX37" fmla="*/ 91635 w 1380965"/>
                  <a:gd name="connsiteY37" fmla="*/ 33953 h 1383101"/>
                  <a:gd name="connsiteX0" fmla="*/ 91637 w 1380967"/>
                  <a:gd name="connsiteY0" fmla="*/ 33953 h 1383101"/>
                  <a:gd name="connsiteX1" fmla="*/ 388340 w 1380967"/>
                  <a:gd name="connsiteY1" fmla="*/ 806 h 1383101"/>
                  <a:gd name="connsiteX2" fmla="*/ 602653 w 1380967"/>
                  <a:gd name="connsiteY2" fmla="*/ 20237 h 1383101"/>
                  <a:gd name="connsiteX3" fmla="*/ 617321 w 1380967"/>
                  <a:gd name="connsiteY3" fmla="*/ 104343 h 1383101"/>
                  <a:gd name="connsiteX4" fmla="*/ 567506 w 1380967"/>
                  <a:gd name="connsiteY4" fmla="*/ 254171 h 1383101"/>
                  <a:gd name="connsiteX5" fmla="*/ 693426 w 1380967"/>
                  <a:gd name="connsiteY5" fmla="*/ 379996 h 1383101"/>
                  <a:gd name="connsiteX6" fmla="*/ 822299 w 1380967"/>
                  <a:gd name="connsiteY6" fmla="*/ 292271 h 1383101"/>
                  <a:gd name="connsiteX7" fmla="*/ 779151 w 1380967"/>
                  <a:gd name="connsiteY7" fmla="*/ 112915 h 1383101"/>
                  <a:gd name="connsiteX8" fmla="*/ 795058 w 1380967"/>
                  <a:gd name="connsiteY8" fmla="*/ 25476 h 1383101"/>
                  <a:gd name="connsiteX9" fmla="*/ 1008037 w 1380967"/>
                  <a:gd name="connsiteY9" fmla="*/ 1377 h 1383101"/>
                  <a:gd name="connsiteX10" fmla="*/ 1274737 w 1380967"/>
                  <a:gd name="connsiteY10" fmla="*/ 30333 h 1383101"/>
                  <a:gd name="connsiteX11" fmla="*/ 1358081 w 1380967"/>
                  <a:gd name="connsiteY11" fmla="*/ 99390 h 1383101"/>
                  <a:gd name="connsiteX12" fmla="*/ 1376464 w 1380967"/>
                  <a:gd name="connsiteY12" fmla="*/ 547255 h 1383101"/>
                  <a:gd name="connsiteX13" fmla="*/ 1300931 w 1380967"/>
                  <a:gd name="connsiteY13" fmla="*/ 611358 h 1383101"/>
                  <a:gd name="connsiteX14" fmla="*/ 1149102 w 1380967"/>
                  <a:gd name="connsiteY14" fmla="*/ 539922 h 1383101"/>
                  <a:gd name="connsiteX15" fmla="*/ 1002703 w 1380967"/>
                  <a:gd name="connsiteY15" fmla="*/ 688607 h 1383101"/>
                  <a:gd name="connsiteX16" fmla="*/ 1153293 w 1380967"/>
                  <a:gd name="connsiteY16" fmla="*/ 830434 h 1383101"/>
                  <a:gd name="connsiteX17" fmla="*/ 1298550 w 1380967"/>
                  <a:gd name="connsiteY17" fmla="*/ 775665 h 1383101"/>
                  <a:gd name="connsiteX18" fmla="*/ 1367606 w 1380967"/>
                  <a:gd name="connsiteY18" fmla="*/ 809002 h 1383101"/>
                  <a:gd name="connsiteX19" fmla="*/ 1353318 w 1380967"/>
                  <a:gd name="connsiteY19" fmla="*/ 1254295 h 1383101"/>
                  <a:gd name="connsiteX20" fmla="*/ 1279500 w 1380967"/>
                  <a:gd name="connsiteY20" fmla="*/ 1351927 h 1383101"/>
                  <a:gd name="connsiteX21" fmla="*/ 877640 w 1380967"/>
                  <a:gd name="connsiteY21" fmla="*/ 1379359 h 1383101"/>
                  <a:gd name="connsiteX22" fmla="*/ 774674 w 1380967"/>
                  <a:gd name="connsiteY22" fmla="*/ 1280490 h 1383101"/>
                  <a:gd name="connsiteX23" fmla="*/ 816966 w 1380967"/>
                  <a:gd name="connsiteY23" fmla="*/ 1086370 h 1383101"/>
                  <a:gd name="connsiteX24" fmla="*/ 693521 w 1380967"/>
                  <a:gd name="connsiteY24" fmla="*/ 1008170 h 1383101"/>
                  <a:gd name="connsiteX25" fmla="*/ 569887 w 1380967"/>
                  <a:gd name="connsiteY25" fmla="*/ 1130376 h 1383101"/>
                  <a:gd name="connsiteX26" fmla="*/ 617512 w 1380967"/>
                  <a:gd name="connsiteY26" fmla="*/ 1287538 h 1383101"/>
                  <a:gd name="connsiteX27" fmla="*/ 548456 w 1380967"/>
                  <a:gd name="connsiteY27" fmla="*/ 1378026 h 1383101"/>
                  <a:gd name="connsiteX28" fmla="*/ 131832 w 1380967"/>
                  <a:gd name="connsiteY28" fmla="*/ 1366215 h 1383101"/>
                  <a:gd name="connsiteX29" fmla="*/ 36868 w 1380967"/>
                  <a:gd name="connsiteY29" fmla="*/ 1262488 h 1383101"/>
                  <a:gd name="connsiteX30" fmla="*/ 3149 w 1380967"/>
                  <a:gd name="connsiteY30" fmla="*/ 849388 h 1383101"/>
                  <a:gd name="connsiteX31" fmla="*/ 113258 w 1380967"/>
                  <a:gd name="connsiteY31" fmla="*/ 771950 h 1383101"/>
                  <a:gd name="connsiteX32" fmla="*/ 383673 w 1380967"/>
                  <a:gd name="connsiteY32" fmla="*/ 696417 h 1383101"/>
                  <a:gd name="connsiteX33" fmla="*/ 236512 w 1380967"/>
                  <a:gd name="connsiteY33" fmla="*/ 568496 h 1383101"/>
                  <a:gd name="connsiteX34" fmla="*/ 98971 w 1380967"/>
                  <a:gd name="connsiteY34" fmla="*/ 616692 h 1383101"/>
                  <a:gd name="connsiteX35" fmla="*/ 11436 w 1380967"/>
                  <a:gd name="connsiteY35" fmla="*/ 539921 h 1383101"/>
                  <a:gd name="connsiteX36" fmla="*/ 38201 w 1380967"/>
                  <a:gd name="connsiteY36" fmla="*/ 79101 h 1383101"/>
                  <a:gd name="connsiteX37" fmla="*/ 91637 w 1380967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10633 w 1378342"/>
                  <a:gd name="connsiteY31" fmla="*/ 771950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10633 w 1378342"/>
                  <a:gd name="connsiteY31" fmla="*/ 771950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10633 w 1378342"/>
                  <a:gd name="connsiteY31" fmla="*/ 771950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05870 w 1378342"/>
                  <a:gd name="connsiteY31" fmla="*/ 798144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101"/>
                  <a:gd name="connsiteX1" fmla="*/ 385715 w 1378342"/>
                  <a:gd name="connsiteY1" fmla="*/ 806 h 1383101"/>
                  <a:gd name="connsiteX2" fmla="*/ 600028 w 1378342"/>
                  <a:gd name="connsiteY2" fmla="*/ 20237 h 1383101"/>
                  <a:gd name="connsiteX3" fmla="*/ 614696 w 1378342"/>
                  <a:gd name="connsiteY3" fmla="*/ 104343 h 1383101"/>
                  <a:gd name="connsiteX4" fmla="*/ 564881 w 1378342"/>
                  <a:gd name="connsiteY4" fmla="*/ 254171 h 1383101"/>
                  <a:gd name="connsiteX5" fmla="*/ 690801 w 1378342"/>
                  <a:gd name="connsiteY5" fmla="*/ 379996 h 1383101"/>
                  <a:gd name="connsiteX6" fmla="*/ 819674 w 1378342"/>
                  <a:gd name="connsiteY6" fmla="*/ 292271 h 1383101"/>
                  <a:gd name="connsiteX7" fmla="*/ 776526 w 1378342"/>
                  <a:gd name="connsiteY7" fmla="*/ 112915 h 1383101"/>
                  <a:gd name="connsiteX8" fmla="*/ 792433 w 1378342"/>
                  <a:gd name="connsiteY8" fmla="*/ 25476 h 1383101"/>
                  <a:gd name="connsiteX9" fmla="*/ 1005412 w 1378342"/>
                  <a:gd name="connsiteY9" fmla="*/ 1377 h 1383101"/>
                  <a:gd name="connsiteX10" fmla="*/ 1272112 w 1378342"/>
                  <a:gd name="connsiteY10" fmla="*/ 30333 h 1383101"/>
                  <a:gd name="connsiteX11" fmla="*/ 1355456 w 1378342"/>
                  <a:gd name="connsiteY11" fmla="*/ 99390 h 1383101"/>
                  <a:gd name="connsiteX12" fmla="*/ 1373839 w 1378342"/>
                  <a:gd name="connsiteY12" fmla="*/ 547255 h 1383101"/>
                  <a:gd name="connsiteX13" fmla="*/ 1298306 w 1378342"/>
                  <a:gd name="connsiteY13" fmla="*/ 611358 h 1383101"/>
                  <a:gd name="connsiteX14" fmla="*/ 1146477 w 1378342"/>
                  <a:gd name="connsiteY14" fmla="*/ 539922 h 1383101"/>
                  <a:gd name="connsiteX15" fmla="*/ 1000078 w 1378342"/>
                  <a:gd name="connsiteY15" fmla="*/ 688607 h 1383101"/>
                  <a:gd name="connsiteX16" fmla="*/ 1150668 w 1378342"/>
                  <a:gd name="connsiteY16" fmla="*/ 830434 h 1383101"/>
                  <a:gd name="connsiteX17" fmla="*/ 1295925 w 1378342"/>
                  <a:gd name="connsiteY17" fmla="*/ 775665 h 1383101"/>
                  <a:gd name="connsiteX18" fmla="*/ 1364981 w 1378342"/>
                  <a:gd name="connsiteY18" fmla="*/ 809002 h 1383101"/>
                  <a:gd name="connsiteX19" fmla="*/ 1350693 w 1378342"/>
                  <a:gd name="connsiteY19" fmla="*/ 1254295 h 1383101"/>
                  <a:gd name="connsiteX20" fmla="*/ 1276875 w 1378342"/>
                  <a:gd name="connsiteY20" fmla="*/ 1351927 h 1383101"/>
                  <a:gd name="connsiteX21" fmla="*/ 875015 w 1378342"/>
                  <a:gd name="connsiteY21" fmla="*/ 1379359 h 1383101"/>
                  <a:gd name="connsiteX22" fmla="*/ 772049 w 1378342"/>
                  <a:gd name="connsiteY22" fmla="*/ 1280490 h 1383101"/>
                  <a:gd name="connsiteX23" fmla="*/ 814341 w 1378342"/>
                  <a:gd name="connsiteY23" fmla="*/ 1086370 h 1383101"/>
                  <a:gd name="connsiteX24" fmla="*/ 690896 w 1378342"/>
                  <a:gd name="connsiteY24" fmla="*/ 1008170 h 1383101"/>
                  <a:gd name="connsiteX25" fmla="*/ 567262 w 1378342"/>
                  <a:gd name="connsiteY25" fmla="*/ 1130376 h 1383101"/>
                  <a:gd name="connsiteX26" fmla="*/ 614887 w 1378342"/>
                  <a:gd name="connsiteY26" fmla="*/ 1287538 h 1383101"/>
                  <a:gd name="connsiteX27" fmla="*/ 545831 w 1378342"/>
                  <a:gd name="connsiteY27" fmla="*/ 1378026 h 1383101"/>
                  <a:gd name="connsiteX28" fmla="*/ 129207 w 1378342"/>
                  <a:gd name="connsiteY28" fmla="*/ 1366215 h 1383101"/>
                  <a:gd name="connsiteX29" fmla="*/ 34243 w 1378342"/>
                  <a:gd name="connsiteY29" fmla="*/ 1262488 h 1383101"/>
                  <a:gd name="connsiteX30" fmla="*/ 14812 w 1378342"/>
                  <a:gd name="connsiteY30" fmla="*/ 847007 h 1383101"/>
                  <a:gd name="connsiteX31" fmla="*/ 105870 w 1378342"/>
                  <a:gd name="connsiteY31" fmla="*/ 798144 h 1383101"/>
                  <a:gd name="connsiteX32" fmla="*/ 381048 w 1378342"/>
                  <a:gd name="connsiteY32" fmla="*/ 696417 h 1383101"/>
                  <a:gd name="connsiteX33" fmla="*/ 233887 w 1378342"/>
                  <a:gd name="connsiteY33" fmla="*/ 568496 h 1383101"/>
                  <a:gd name="connsiteX34" fmla="*/ 96346 w 1378342"/>
                  <a:gd name="connsiteY34" fmla="*/ 616692 h 1383101"/>
                  <a:gd name="connsiteX35" fmla="*/ 8811 w 1378342"/>
                  <a:gd name="connsiteY35" fmla="*/ 539921 h 1383101"/>
                  <a:gd name="connsiteX36" fmla="*/ 35576 w 1378342"/>
                  <a:gd name="connsiteY36" fmla="*/ 79101 h 1383101"/>
                  <a:gd name="connsiteX37" fmla="*/ 89012 w 1378342"/>
                  <a:gd name="connsiteY37" fmla="*/ 33953 h 1383101"/>
                  <a:gd name="connsiteX0" fmla="*/ 89012 w 1378342"/>
                  <a:gd name="connsiteY0" fmla="*/ 33953 h 1383556"/>
                  <a:gd name="connsiteX1" fmla="*/ 385715 w 1378342"/>
                  <a:gd name="connsiteY1" fmla="*/ 806 h 1383556"/>
                  <a:gd name="connsiteX2" fmla="*/ 600028 w 1378342"/>
                  <a:gd name="connsiteY2" fmla="*/ 20237 h 1383556"/>
                  <a:gd name="connsiteX3" fmla="*/ 614696 w 1378342"/>
                  <a:gd name="connsiteY3" fmla="*/ 104343 h 1383556"/>
                  <a:gd name="connsiteX4" fmla="*/ 564881 w 1378342"/>
                  <a:gd name="connsiteY4" fmla="*/ 254171 h 1383556"/>
                  <a:gd name="connsiteX5" fmla="*/ 690801 w 1378342"/>
                  <a:gd name="connsiteY5" fmla="*/ 379996 h 1383556"/>
                  <a:gd name="connsiteX6" fmla="*/ 819674 w 1378342"/>
                  <a:gd name="connsiteY6" fmla="*/ 292271 h 1383556"/>
                  <a:gd name="connsiteX7" fmla="*/ 776526 w 1378342"/>
                  <a:gd name="connsiteY7" fmla="*/ 112915 h 1383556"/>
                  <a:gd name="connsiteX8" fmla="*/ 792433 w 1378342"/>
                  <a:gd name="connsiteY8" fmla="*/ 25476 h 1383556"/>
                  <a:gd name="connsiteX9" fmla="*/ 1005412 w 1378342"/>
                  <a:gd name="connsiteY9" fmla="*/ 1377 h 1383556"/>
                  <a:gd name="connsiteX10" fmla="*/ 1272112 w 1378342"/>
                  <a:gd name="connsiteY10" fmla="*/ 30333 h 1383556"/>
                  <a:gd name="connsiteX11" fmla="*/ 1355456 w 1378342"/>
                  <a:gd name="connsiteY11" fmla="*/ 99390 h 1383556"/>
                  <a:gd name="connsiteX12" fmla="*/ 1373839 w 1378342"/>
                  <a:gd name="connsiteY12" fmla="*/ 547255 h 1383556"/>
                  <a:gd name="connsiteX13" fmla="*/ 1298306 w 1378342"/>
                  <a:gd name="connsiteY13" fmla="*/ 611358 h 1383556"/>
                  <a:gd name="connsiteX14" fmla="*/ 1146477 w 1378342"/>
                  <a:gd name="connsiteY14" fmla="*/ 539922 h 1383556"/>
                  <a:gd name="connsiteX15" fmla="*/ 1000078 w 1378342"/>
                  <a:gd name="connsiteY15" fmla="*/ 688607 h 1383556"/>
                  <a:gd name="connsiteX16" fmla="*/ 1150668 w 1378342"/>
                  <a:gd name="connsiteY16" fmla="*/ 830434 h 1383556"/>
                  <a:gd name="connsiteX17" fmla="*/ 1295925 w 1378342"/>
                  <a:gd name="connsiteY17" fmla="*/ 775665 h 1383556"/>
                  <a:gd name="connsiteX18" fmla="*/ 1364981 w 1378342"/>
                  <a:gd name="connsiteY18" fmla="*/ 809002 h 1383556"/>
                  <a:gd name="connsiteX19" fmla="*/ 1350693 w 1378342"/>
                  <a:gd name="connsiteY19" fmla="*/ 1254295 h 1383556"/>
                  <a:gd name="connsiteX20" fmla="*/ 1276875 w 1378342"/>
                  <a:gd name="connsiteY20" fmla="*/ 1351927 h 1383556"/>
                  <a:gd name="connsiteX21" fmla="*/ 875015 w 1378342"/>
                  <a:gd name="connsiteY21" fmla="*/ 1379359 h 1383556"/>
                  <a:gd name="connsiteX22" fmla="*/ 772049 w 1378342"/>
                  <a:gd name="connsiteY22" fmla="*/ 1280490 h 1383556"/>
                  <a:gd name="connsiteX23" fmla="*/ 814341 w 1378342"/>
                  <a:gd name="connsiteY23" fmla="*/ 1086370 h 1383556"/>
                  <a:gd name="connsiteX24" fmla="*/ 690896 w 1378342"/>
                  <a:gd name="connsiteY24" fmla="*/ 1008170 h 1383556"/>
                  <a:gd name="connsiteX25" fmla="*/ 567262 w 1378342"/>
                  <a:gd name="connsiteY25" fmla="*/ 1130376 h 1383556"/>
                  <a:gd name="connsiteX26" fmla="*/ 614887 w 1378342"/>
                  <a:gd name="connsiteY26" fmla="*/ 1287538 h 1383556"/>
                  <a:gd name="connsiteX27" fmla="*/ 545831 w 1378342"/>
                  <a:gd name="connsiteY27" fmla="*/ 1378026 h 1383556"/>
                  <a:gd name="connsiteX28" fmla="*/ 157782 w 1378342"/>
                  <a:gd name="connsiteY28" fmla="*/ 1368597 h 1383556"/>
                  <a:gd name="connsiteX29" fmla="*/ 34243 w 1378342"/>
                  <a:gd name="connsiteY29" fmla="*/ 1262488 h 1383556"/>
                  <a:gd name="connsiteX30" fmla="*/ 14812 w 1378342"/>
                  <a:gd name="connsiteY30" fmla="*/ 847007 h 1383556"/>
                  <a:gd name="connsiteX31" fmla="*/ 105870 w 1378342"/>
                  <a:gd name="connsiteY31" fmla="*/ 798144 h 1383556"/>
                  <a:gd name="connsiteX32" fmla="*/ 381048 w 1378342"/>
                  <a:gd name="connsiteY32" fmla="*/ 696417 h 1383556"/>
                  <a:gd name="connsiteX33" fmla="*/ 233887 w 1378342"/>
                  <a:gd name="connsiteY33" fmla="*/ 568496 h 1383556"/>
                  <a:gd name="connsiteX34" fmla="*/ 96346 w 1378342"/>
                  <a:gd name="connsiteY34" fmla="*/ 616692 h 1383556"/>
                  <a:gd name="connsiteX35" fmla="*/ 8811 w 1378342"/>
                  <a:gd name="connsiteY35" fmla="*/ 539921 h 1383556"/>
                  <a:gd name="connsiteX36" fmla="*/ 35576 w 1378342"/>
                  <a:gd name="connsiteY36" fmla="*/ 79101 h 1383556"/>
                  <a:gd name="connsiteX37" fmla="*/ 89012 w 1378342"/>
                  <a:gd name="connsiteY37" fmla="*/ 33953 h 1383556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33887 w 1378342"/>
                  <a:gd name="connsiteY33" fmla="*/ 568496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96346 w 1378342"/>
                  <a:gd name="connsiteY34" fmla="*/ 616692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82058 w 1378342"/>
                  <a:gd name="connsiteY34" fmla="*/ 607167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82058 w 1378342"/>
                  <a:gd name="connsiteY34" fmla="*/ 607167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82058 w 1378342"/>
                  <a:gd name="connsiteY34" fmla="*/ 607167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79677 w 1378342"/>
                  <a:gd name="connsiteY34" fmla="*/ 600024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9012 w 1378342"/>
                  <a:gd name="connsiteY0" fmla="*/ 33953 h 1384273"/>
                  <a:gd name="connsiteX1" fmla="*/ 385715 w 1378342"/>
                  <a:gd name="connsiteY1" fmla="*/ 806 h 1384273"/>
                  <a:gd name="connsiteX2" fmla="*/ 600028 w 1378342"/>
                  <a:gd name="connsiteY2" fmla="*/ 20237 h 1384273"/>
                  <a:gd name="connsiteX3" fmla="*/ 614696 w 1378342"/>
                  <a:gd name="connsiteY3" fmla="*/ 104343 h 1384273"/>
                  <a:gd name="connsiteX4" fmla="*/ 564881 w 1378342"/>
                  <a:gd name="connsiteY4" fmla="*/ 254171 h 1384273"/>
                  <a:gd name="connsiteX5" fmla="*/ 690801 w 1378342"/>
                  <a:gd name="connsiteY5" fmla="*/ 379996 h 1384273"/>
                  <a:gd name="connsiteX6" fmla="*/ 819674 w 1378342"/>
                  <a:gd name="connsiteY6" fmla="*/ 292271 h 1384273"/>
                  <a:gd name="connsiteX7" fmla="*/ 776526 w 1378342"/>
                  <a:gd name="connsiteY7" fmla="*/ 112915 h 1384273"/>
                  <a:gd name="connsiteX8" fmla="*/ 792433 w 1378342"/>
                  <a:gd name="connsiteY8" fmla="*/ 25476 h 1384273"/>
                  <a:gd name="connsiteX9" fmla="*/ 1005412 w 1378342"/>
                  <a:gd name="connsiteY9" fmla="*/ 1377 h 1384273"/>
                  <a:gd name="connsiteX10" fmla="*/ 1272112 w 1378342"/>
                  <a:gd name="connsiteY10" fmla="*/ 30333 h 1384273"/>
                  <a:gd name="connsiteX11" fmla="*/ 1355456 w 1378342"/>
                  <a:gd name="connsiteY11" fmla="*/ 99390 h 1384273"/>
                  <a:gd name="connsiteX12" fmla="*/ 1373839 w 1378342"/>
                  <a:gd name="connsiteY12" fmla="*/ 547255 h 1384273"/>
                  <a:gd name="connsiteX13" fmla="*/ 1298306 w 1378342"/>
                  <a:gd name="connsiteY13" fmla="*/ 611358 h 1384273"/>
                  <a:gd name="connsiteX14" fmla="*/ 1146477 w 1378342"/>
                  <a:gd name="connsiteY14" fmla="*/ 539922 h 1384273"/>
                  <a:gd name="connsiteX15" fmla="*/ 1000078 w 1378342"/>
                  <a:gd name="connsiteY15" fmla="*/ 688607 h 1384273"/>
                  <a:gd name="connsiteX16" fmla="*/ 1150668 w 1378342"/>
                  <a:gd name="connsiteY16" fmla="*/ 830434 h 1384273"/>
                  <a:gd name="connsiteX17" fmla="*/ 1295925 w 1378342"/>
                  <a:gd name="connsiteY17" fmla="*/ 775665 h 1384273"/>
                  <a:gd name="connsiteX18" fmla="*/ 1364981 w 1378342"/>
                  <a:gd name="connsiteY18" fmla="*/ 809002 h 1384273"/>
                  <a:gd name="connsiteX19" fmla="*/ 1350693 w 1378342"/>
                  <a:gd name="connsiteY19" fmla="*/ 1254295 h 1384273"/>
                  <a:gd name="connsiteX20" fmla="*/ 1276875 w 1378342"/>
                  <a:gd name="connsiteY20" fmla="*/ 1351927 h 1384273"/>
                  <a:gd name="connsiteX21" fmla="*/ 875015 w 1378342"/>
                  <a:gd name="connsiteY21" fmla="*/ 1379359 h 1384273"/>
                  <a:gd name="connsiteX22" fmla="*/ 772049 w 1378342"/>
                  <a:gd name="connsiteY22" fmla="*/ 1280490 h 1384273"/>
                  <a:gd name="connsiteX23" fmla="*/ 814341 w 1378342"/>
                  <a:gd name="connsiteY23" fmla="*/ 1086370 h 1384273"/>
                  <a:gd name="connsiteX24" fmla="*/ 690896 w 1378342"/>
                  <a:gd name="connsiteY24" fmla="*/ 1008170 h 1384273"/>
                  <a:gd name="connsiteX25" fmla="*/ 567262 w 1378342"/>
                  <a:gd name="connsiteY25" fmla="*/ 1130376 h 1384273"/>
                  <a:gd name="connsiteX26" fmla="*/ 614887 w 1378342"/>
                  <a:gd name="connsiteY26" fmla="*/ 1287538 h 1384273"/>
                  <a:gd name="connsiteX27" fmla="*/ 545831 w 1378342"/>
                  <a:gd name="connsiteY27" fmla="*/ 1378026 h 1384273"/>
                  <a:gd name="connsiteX28" fmla="*/ 150638 w 1378342"/>
                  <a:gd name="connsiteY28" fmla="*/ 1370978 h 1384273"/>
                  <a:gd name="connsiteX29" fmla="*/ 34243 w 1378342"/>
                  <a:gd name="connsiteY29" fmla="*/ 1262488 h 1384273"/>
                  <a:gd name="connsiteX30" fmla="*/ 14812 w 1378342"/>
                  <a:gd name="connsiteY30" fmla="*/ 847007 h 1384273"/>
                  <a:gd name="connsiteX31" fmla="*/ 105870 w 1378342"/>
                  <a:gd name="connsiteY31" fmla="*/ 798144 h 1384273"/>
                  <a:gd name="connsiteX32" fmla="*/ 381048 w 1378342"/>
                  <a:gd name="connsiteY32" fmla="*/ 696417 h 1384273"/>
                  <a:gd name="connsiteX33" fmla="*/ 219599 w 1378342"/>
                  <a:gd name="connsiteY33" fmla="*/ 542302 h 1384273"/>
                  <a:gd name="connsiteX34" fmla="*/ 79677 w 1378342"/>
                  <a:gd name="connsiteY34" fmla="*/ 600024 h 1384273"/>
                  <a:gd name="connsiteX35" fmla="*/ 8811 w 1378342"/>
                  <a:gd name="connsiteY35" fmla="*/ 539921 h 1384273"/>
                  <a:gd name="connsiteX36" fmla="*/ 35576 w 1378342"/>
                  <a:gd name="connsiteY36" fmla="*/ 79101 h 1384273"/>
                  <a:gd name="connsiteX37" fmla="*/ 89012 w 1378342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34539 w 1377305"/>
                  <a:gd name="connsiteY36" fmla="*/ 79101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34539 w 1377305"/>
                  <a:gd name="connsiteY36" fmla="*/ 79101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34539 w 1377305"/>
                  <a:gd name="connsiteY36" fmla="*/ 79101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305"/>
                  <a:gd name="connsiteY0" fmla="*/ 33953 h 1384273"/>
                  <a:gd name="connsiteX1" fmla="*/ 384678 w 1377305"/>
                  <a:gd name="connsiteY1" fmla="*/ 806 h 1384273"/>
                  <a:gd name="connsiteX2" fmla="*/ 598991 w 1377305"/>
                  <a:gd name="connsiteY2" fmla="*/ 20237 h 1384273"/>
                  <a:gd name="connsiteX3" fmla="*/ 613659 w 1377305"/>
                  <a:gd name="connsiteY3" fmla="*/ 104343 h 1384273"/>
                  <a:gd name="connsiteX4" fmla="*/ 563844 w 1377305"/>
                  <a:gd name="connsiteY4" fmla="*/ 254171 h 1384273"/>
                  <a:gd name="connsiteX5" fmla="*/ 689764 w 1377305"/>
                  <a:gd name="connsiteY5" fmla="*/ 379996 h 1384273"/>
                  <a:gd name="connsiteX6" fmla="*/ 818637 w 1377305"/>
                  <a:gd name="connsiteY6" fmla="*/ 292271 h 1384273"/>
                  <a:gd name="connsiteX7" fmla="*/ 775489 w 1377305"/>
                  <a:gd name="connsiteY7" fmla="*/ 112915 h 1384273"/>
                  <a:gd name="connsiteX8" fmla="*/ 791396 w 1377305"/>
                  <a:gd name="connsiteY8" fmla="*/ 25476 h 1384273"/>
                  <a:gd name="connsiteX9" fmla="*/ 1004375 w 1377305"/>
                  <a:gd name="connsiteY9" fmla="*/ 1377 h 1384273"/>
                  <a:gd name="connsiteX10" fmla="*/ 1271075 w 1377305"/>
                  <a:gd name="connsiteY10" fmla="*/ 30333 h 1384273"/>
                  <a:gd name="connsiteX11" fmla="*/ 1354419 w 1377305"/>
                  <a:gd name="connsiteY11" fmla="*/ 99390 h 1384273"/>
                  <a:gd name="connsiteX12" fmla="*/ 1372802 w 1377305"/>
                  <a:gd name="connsiteY12" fmla="*/ 547255 h 1384273"/>
                  <a:gd name="connsiteX13" fmla="*/ 1297269 w 1377305"/>
                  <a:gd name="connsiteY13" fmla="*/ 611358 h 1384273"/>
                  <a:gd name="connsiteX14" fmla="*/ 1145440 w 1377305"/>
                  <a:gd name="connsiteY14" fmla="*/ 539922 h 1384273"/>
                  <a:gd name="connsiteX15" fmla="*/ 999041 w 1377305"/>
                  <a:gd name="connsiteY15" fmla="*/ 688607 h 1384273"/>
                  <a:gd name="connsiteX16" fmla="*/ 1149631 w 1377305"/>
                  <a:gd name="connsiteY16" fmla="*/ 830434 h 1384273"/>
                  <a:gd name="connsiteX17" fmla="*/ 1294888 w 1377305"/>
                  <a:gd name="connsiteY17" fmla="*/ 775665 h 1384273"/>
                  <a:gd name="connsiteX18" fmla="*/ 1363944 w 1377305"/>
                  <a:gd name="connsiteY18" fmla="*/ 809002 h 1384273"/>
                  <a:gd name="connsiteX19" fmla="*/ 1349656 w 1377305"/>
                  <a:gd name="connsiteY19" fmla="*/ 1254295 h 1384273"/>
                  <a:gd name="connsiteX20" fmla="*/ 1275838 w 1377305"/>
                  <a:gd name="connsiteY20" fmla="*/ 1351927 h 1384273"/>
                  <a:gd name="connsiteX21" fmla="*/ 873978 w 1377305"/>
                  <a:gd name="connsiteY21" fmla="*/ 1379359 h 1384273"/>
                  <a:gd name="connsiteX22" fmla="*/ 771012 w 1377305"/>
                  <a:gd name="connsiteY22" fmla="*/ 1280490 h 1384273"/>
                  <a:gd name="connsiteX23" fmla="*/ 813304 w 1377305"/>
                  <a:gd name="connsiteY23" fmla="*/ 1086370 h 1384273"/>
                  <a:gd name="connsiteX24" fmla="*/ 689859 w 1377305"/>
                  <a:gd name="connsiteY24" fmla="*/ 1008170 h 1384273"/>
                  <a:gd name="connsiteX25" fmla="*/ 566225 w 1377305"/>
                  <a:gd name="connsiteY25" fmla="*/ 1130376 h 1384273"/>
                  <a:gd name="connsiteX26" fmla="*/ 613850 w 1377305"/>
                  <a:gd name="connsiteY26" fmla="*/ 1287538 h 1384273"/>
                  <a:gd name="connsiteX27" fmla="*/ 544794 w 1377305"/>
                  <a:gd name="connsiteY27" fmla="*/ 1378026 h 1384273"/>
                  <a:gd name="connsiteX28" fmla="*/ 149601 w 1377305"/>
                  <a:gd name="connsiteY28" fmla="*/ 1370978 h 1384273"/>
                  <a:gd name="connsiteX29" fmla="*/ 33206 w 1377305"/>
                  <a:gd name="connsiteY29" fmla="*/ 1262488 h 1384273"/>
                  <a:gd name="connsiteX30" fmla="*/ 13775 w 1377305"/>
                  <a:gd name="connsiteY30" fmla="*/ 847007 h 1384273"/>
                  <a:gd name="connsiteX31" fmla="*/ 104833 w 1377305"/>
                  <a:gd name="connsiteY31" fmla="*/ 798144 h 1384273"/>
                  <a:gd name="connsiteX32" fmla="*/ 380011 w 1377305"/>
                  <a:gd name="connsiteY32" fmla="*/ 696417 h 1384273"/>
                  <a:gd name="connsiteX33" fmla="*/ 218562 w 1377305"/>
                  <a:gd name="connsiteY33" fmla="*/ 542302 h 1384273"/>
                  <a:gd name="connsiteX34" fmla="*/ 78640 w 1377305"/>
                  <a:gd name="connsiteY34" fmla="*/ 600024 h 1384273"/>
                  <a:gd name="connsiteX35" fmla="*/ 17299 w 1377305"/>
                  <a:gd name="connsiteY35" fmla="*/ 542302 h 1384273"/>
                  <a:gd name="connsiteX36" fmla="*/ 46445 w 1377305"/>
                  <a:gd name="connsiteY36" fmla="*/ 91008 h 1384273"/>
                  <a:gd name="connsiteX37" fmla="*/ 87975 w 1377305"/>
                  <a:gd name="connsiteY37" fmla="*/ 33953 h 1384273"/>
                  <a:gd name="connsiteX0" fmla="*/ 87975 w 1377699"/>
                  <a:gd name="connsiteY0" fmla="*/ 33953 h 1384273"/>
                  <a:gd name="connsiteX1" fmla="*/ 384678 w 1377699"/>
                  <a:gd name="connsiteY1" fmla="*/ 806 h 1384273"/>
                  <a:gd name="connsiteX2" fmla="*/ 598991 w 1377699"/>
                  <a:gd name="connsiteY2" fmla="*/ 20237 h 1384273"/>
                  <a:gd name="connsiteX3" fmla="*/ 613659 w 1377699"/>
                  <a:gd name="connsiteY3" fmla="*/ 104343 h 1384273"/>
                  <a:gd name="connsiteX4" fmla="*/ 563844 w 1377699"/>
                  <a:gd name="connsiteY4" fmla="*/ 254171 h 1384273"/>
                  <a:gd name="connsiteX5" fmla="*/ 689764 w 1377699"/>
                  <a:gd name="connsiteY5" fmla="*/ 379996 h 1384273"/>
                  <a:gd name="connsiteX6" fmla="*/ 818637 w 1377699"/>
                  <a:gd name="connsiteY6" fmla="*/ 292271 h 1384273"/>
                  <a:gd name="connsiteX7" fmla="*/ 775489 w 1377699"/>
                  <a:gd name="connsiteY7" fmla="*/ 112915 h 1384273"/>
                  <a:gd name="connsiteX8" fmla="*/ 791396 w 1377699"/>
                  <a:gd name="connsiteY8" fmla="*/ 25476 h 1384273"/>
                  <a:gd name="connsiteX9" fmla="*/ 1004375 w 1377699"/>
                  <a:gd name="connsiteY9" fmla="*/ 1377 h 1384273"/>
                  <a:gd name="connsiteX10" fmla="*/ 1271075 w 1377699"/>
                  <a:gd name="connsiteY10" fmla="*/ 30333 h 1384273"/>
                  <a:gd name="connsiteX11" fmla="*/ 1354419 w 1377699"/>
                  <a:gd name="connsiteY11" fmla="*/ 99390 h 1384273"/>
                  <a:gd name="connsiteX12" fmla="*/ 1372802 w 1377699"/>
                  <a:gd name="connsiteY12" fmla="*/ 547255 h 1384273"/>
                  <a:gd name="connsiteX13" fmla="*/ 1297269 w 1377699"/>
                  <a:gd name="connsiteY13" fmla="*/ 611358 h 1384273"/>
                  <a:gd name="connsiteX14" fmla="*/ 1145440 w 1377699"/>
                  <a:gd name="connsiteY14" fmla="*/ 539922 h 1384273"/>
                  <a:gd name="connsiteX15" fmla="*/ 999041 w 1377699"/>
                  <a:gd name="connsiteY15" fmla="*/ 688607 h 1384273"/>
                  <a:gd name="connsiteX16" fmla="*/ 1149631 w 1377699"/>
                  <a:gd name="connsiteY16" fmla="*/ 830434 h 1384273"/>
                  <a:gd name="connsiteX17" fmla="*/ 1294888 w 1377699"/>
                  <a:gd name="connsiteY17" fmla="*/ 775665 h 1384273"/>
                  <a:gd name="connsiteX18" fmla="*/ 1363944 w 1377699"/>
                  <a:gd name="connsiteY18" fmla="*/ 809002 h 1384273"/>
                  <a:gd name="connsiteX19" fmla="*/ 1349656 w 1377699"/>
                  <a:gd name="connsiteY19" fmla="*/ 1254295 h 1384273"/>
                  <a:gd name="connsiteX20" fmla="*/ 1275838 w 1377699"/>
                  <a:gd name="connsiteY20" fmla="*/ 1351927 h 1384273"/>
                  <a:gd name="connsiteX21" fmla="*/ 873978 w 1377699"/>
                  <a:gd name="connsiteY21" fmla="*/ 1379359 h 1384273"/>
                  <a:gd name="connsiteX22" fmla="*/ 771012 w 1377699"/>
                  <a:gd name="connsiteY22" fmla="*/ 1280490 h 1384273"/>
                  <a:gd name="connsiteX23" fmla="*/ 813304 w 1377699"/>
                  <a:gd name="connsiteY23" fmla="*/ 1086370 h 1384273"/>
                  <a:gd name="connsiteX24" fmla="*/ 689859 w 1377699"/>
                  <a:gd name="connsiteY24" fmla="*/ 1008170 h 1384273"/>
                  <a:gd name="connsiteX25" fmla="*/ 566225 w 1377699"/>
                  <a:gd name="connsiteY25" fmla="*/ 1130376 h 1384273"/>
                  <a:gd name="connsiteX26" fmla="*/ 613850 w 1377699"/>
                  <a:gd name="connsiteY26" fmla="*/ 1287538 h 1384273"/>
                  <a:gd name="connsiteX27" fmla="*/ 544794 w 1377699"/>
                  <a:gd name="connsiteY27" fmla="*/ 1378026 h 1384273"/>
                  <a:gd name="connsiteX28" fmla="*/ 149601 w 1377699"/>
                  <a:gd name="connsiteY28" fmla="*/ 1370978 h 1384273"/>
                  <a:gd name="connsiteX29" fmla="*/ 33206 w 1377699"/>
                  <a:gd name="connsiteY29" fmla="*/ 1262488 h 1384273"/>
                  <a:gd name="connsiteX30" fmla="*/ 13775 w 1377699"/>
                  <a:gd name="connsiteY30" fmla="*/ 847007 h 1384273"/>
                  <a:gd name="connsiteX31" fmla="*/ 104833 w 1377699"/>
                  <a:gd name="connsiteY31" fmla="*/ 798144 h 1384273"/>
                  <a:gd name="connsiteX32" fmla="*/ 380011 w 1377699"/>
                  <a:gd name="connsiteY32" fmla="*/ 696417 h 1384273"/>
                  <a:gd name="connsiteX33" fmla="*/ 218562 w 1377699"/>
                  <a:gd name="connsiteY33" fmla="*/ 542302 h 1384273"/>
                  <a:gd name="connsiteX34" fmla="*/ 78640 w 1377699"/>
                  <a:gd name="connsiteY34" fmla="*/ 600024 h 1384273"/>
                  <a:gd name="connsiteX35" fmla="*/ 17299 w 1377699"/>
                  <a:gd name="connsiteY35" fmla="*/ 542302 h 1384273"/>
                  <a:gd name="connsiteX36" fmla="*/ 46445 w 1377699"/>
                  <a:gd name="connsiteY36" fmla="*/ 91008 h 1384273"/>
                  <a:gd name="connsiteX37" fmla="*/ 87975 w 1377699"/>
                  <a:gd name="connsiteY37" fmla="*/ 33953 h 1384273"/>
                  <a:gd name="connsiteX0" fmla="*/ 87975 w 1377699"/>
                  <a:gd name="connsiteY0" fmla="*/ 33953 h 1384273"/>
                  <a:gd name="connsiteX1" fmla="*/ 384678 w 1377699"/>
                  <a:gd name="connsiteY1" fmla="*/ 806 h 1384273"/>
                  <a:gd name="connsiteX2" fmla="*/ 598991 w 1377699"/>
                  <a:gd name="connsiteY2" fmla="*/ 20237 h 1384273"/>
                  <a:gd name="connsiteX3" fmla="*/ 613659 w 1377699"/>
                  <a:gd name="connsiteY3" fmla="*/ 104343 h 1384273"/>
                  <a:gd name="connsiteX4" fmla="*/ 563844 w 1377699"/>
                  <a:gd name="connsiteY4" fmla="*/ 254171 h 1384273"/>
                  <a:gd name="connsiteX5" fmla="*/ 689764 w 1377699"/>
                  <a:gd name="connsiteY5" fmla="*/ 379996 h 1384273"/>
                  <a:gd name="connsiteX6" fmla="*/ 818637 w 1377699"/>
                  <a:gd name="connsiteY6" fmla="*/ 292271 h 1384273"/>
                  <a:gd name="connsiteX7" fmla="*/ 775489 w 1377699"/>
                  <a:gd name="connsiteY7" fmla="*/ 112915 h 1384273"/>
                  <a:gd name="connsiteX8" fmla="*/ 791396 w 1377699"/>
                  <a:gd name="connsiteY8" fmla="*/ 25476 h 1384273"/>
                  <a:gd name="connsiteX9" fmla="*/ 1004375 w 1377699"/>
                  <a:gd name="connsiteY9" fmla="*/ 1377 h 1384273"/>
                  <a:gd name="connsiteX10" fmla="*/ 1271075 w 1377699"/>
                  <a:gd name="connsiteY10" fmla="*/ 30333 h 1384273"/>
                  <a:gd name="connsiteX11" fmla="*/ 1354419 w 1377699"/>
                  <a:gd name="connsiteY11" fmla="*/ 99390 h 1384273"/>
                  <a:gd name="connsiteX12" fmla="*/ 1372802 w 1377699"/>
                  <a:gd name="connsiteY12" fmla="*/ 547255 h 1384273"/>
                  <a:gd name="connsiteX13" fmla="*/ 1297269 w 1377699"/>
                  <a:gd name="connsiteY13" fmla="*/ 611358 h 1384273"/>
                  <a:gd name="connsiteX14" fmla="*/ 1145440 w 1377699"/>
                  <a:gd name="connsiteY14" fmla="*/ 539922 h 1384273"/>
                  <a:gd name="connsiteX15" fmla="*/ 999041 w 1377699"/>
                  <a:gd name="connsiteY15" fmla="*/ 688607 h 1384273"/>
                  <a:gd name="connsiteX16" fmla="*/ 1149631 w 1377699"/>
                  <a:gd name="connsiteY16" fmla="*/ 830434 h 1384273"/>
                  <a:gd name="connsiteX17" fmla="*/ 1294888 w 1377699"/>
                  <a:gd name="connsiteY17" fmla="*/ 775665 h 1384273"/>
                  <a:gd name="connsiteX18" fmla="*/ 1363944 w 1377699"/>
                  <a:gd name="connsiteY18" fmla="*/ 809002 h 1384273"/>
                  <a:gd name="connsiteX19" fmla="*/ 1349656 w 1377699"/>
                  <a:gd name="connsiteY19" fmla="*/ 1254295 h 1384273"/>
                  <a:gd name="connsiteX20" fmla="*/ 1275838 w 1377699"/>
                  <a:gd name="connsiteY20" fmla="*/ 1351927 h 1384273"/>
                  <a:gd name="connsiteX21" fmla="*/ 873978 w 1377699"/>
                  <a:gd name="connsiteY21" fmla="*/ 1379359 h 1384273"/>
                  <a:gd name="connsiteX22" fmla="*/ 771012 w 1377699"/>
                  <a:gd name="connsiteY22" fmla="*/ 1280490 h 1384273"/>
                  <a:gd name="connsiteX23" fmla="*/ 813304 w 1377699"/>
                  <a:gd name="connsiteY23" fmla="*/ 1086370 h 1384273"/>
                  <a:gd name="connsiteX24" fmla="*/ 689859 w 1377699"/>
                  <a:gd name="connsiteY24" fmla="*/ 1008170 h 1384273"/>
                  <a:gd name="connsiteX25" fmla="*/ 566225 w 1377699"/>
                  <a:gd name="connsiteY25" fmla="*/ 1130376 h 1384273"/>
                  <a:gd name="connsiteX26" fmla="*/ 613850 w 1377699"/>
                  <a:gd name="connsiteY26" fmla="*/ 1287538 h 1384273"/>
                  <a:gd name="connsiteX27" fmla="*/ 544794 w 1377699"/>
                  <a:gd name="connsiteY27" fmla="*/ 1378026 h 1384273"/>
                  <a:gd name="connsiteX28" fmla="*/ 149601 w 1377699"/>
                  <a:gd name="connsiteY28" fmla="*/ 1370978 h 1384273"/>
                  <a:gd name="connsiteX29" fmla="*/ 33206 w 1377699"/>
                  <a:gd name="connsiteY29" fmla="*/ 1262488 h 1384273"/>
                  <a:gd name="connsiteX30" fmla="*/ 13775 w 1377699"/>
                  <a:gd name="connsiteY30" fmla="*/ 847007 h 1384273"/>
                  <a:gd name="connsiteX31" fmla="*/ 104833 w 1377699"/>
                  <a:gd name="connsiteY31" fmla="*/ 798144 h 1384273"/>
                  <a:gd name="connsiteX32" fmla="*/ 380011 w 1377699"/>
                  <a:gd name="connsiteY32" fmla="*/ 696417 h 1384273"/>
                  <a:gd name="connsiteX33" fmla="*/ 218562 w 1377699"/>
                  <a:gd name="connsiteY33" fmla="*/ 542302 h 1384273"/>
                  <a:gd name="connsiteX34" fmla="*/ 78640 w 1377699"/>
                  <a:gd name="connsiteY34" fmla="*/ 600024 h 1384273"/>
                  <a:gd name="connsiteX35" fmla="*/ 17299 w 1377699"/>
                  <a:gd name="connsiteY35" fmla="*/ 542302 h 1384273"/>
                  <a:gd name="connsiteX36" fmla="*/ 46445 w 1377699"/>
                  <a:gd name="connsiteY36" fmla="*/ 91008 h 1384273"/>
                  <a:gd name="connsiteX37" fmla="*/ 87975 w 1377699"/>
                  <a:gd name="connsiteY37" fmla="*/ 33953 h 1384273"/>
                  <a:gd name="connsiteX0" fmla="*/ 87975 w 1374257"/>
                  <a:gd name="connsiteY0" fmla="*/ 33953 h 1384273"/>
                  <a:gd name="connsiteX1" fmla="*/ 384678 w 1374257"/>
                  <a:gd name="connsiteY1" fmla="*/ 806 h 1384273"/>
                  <a:gd name="connsiteX2" fmla="*/ 598991 w 1374257"/>
                  <a:gd name="connsiteY2" fmla="*/ 20237 h 1384273"/>
                  <a:gd name="connsiteX3" fmla="*/ 613659 w 1374257"/>
                  <a:gd name="connsiteY3" fmla="*/ 104343 h 1384273"/>
                  <a:gd name="connsiteX4" fmla="*/ 563844 w 1374257"/>
                  <a:gd name="connsiteY4" fmla="*/ 254171 h 1384273"/>
                  <a:gd name="connsiteX5" fmla="*/ 689764 w 1374257"/>
                  <a:gd name="connsiteY5" fmla="*/ 379996 h 1384273"/>
                  <a:gd name="connsiteX6" fmla="*/ 818637 w 1374257"/>
                  <a:gd name="connsiteY6" fmla="*/ 292271 h 1384273"/>
                  <a:gd name="connsiteX7" fmla="*/ 775489 w 1374257"/>
                  <a:gd name="connsiteY7" fmla="*/ 112915 h 1384273"/>
                  <a:gd name="connsiteX8" fmla="*/ 791396 w 1374257"/>
                  <a:gd name="connsiteY8" fmla="*/ 25476 h 1384273"/>
                  <a:gd name="connsiteX9" fmla="*/ 1004375 w 1374257"/>
                  <a:gd name="connsiteY9" fmla="*/ 1377 h 1384273"/>
                  <a:gd name="connsiteX10" fmla="*/ 1271075 w 1374257"/>
                  <a:gd name="connsiteY10" fmla="*/ 30333 h 1384273"/>
                  <a:gd name="connsiteX11" fmla="*/ 1340131 w 1374257"/>
                  <a:gd name="connsiteY11" fmla="*/ 97009 h 1384273"/>
                  <a:gd name="connsiteX12" fmla="*/ 1372802 w 1374257"/>
                  <a:gd name="connsiteY12" fmla="*/ 547255 h 1384273"/>
                  <a:gd name="connsiteX13" fmla="*/ 1297269 w 1374257"/>
                  <a:gd name="connsiteY13" fmla="*/ 611358 h 1384273"/>
                  <a:gd name="connsiteX14" fmla="*/ 1145440 w 1374257"/>
                  <a:gd name="connsiteY14" fmla="*/ 539922 h 1384273"/>
                  <a:gd name="connsiteX15" fmla="*/ 999041 w 1374257"/>
                  <a:gd name="connsiteY15" fmla="*/ 688607 h 1384273"/>
                  <a:gd name="connsiteX16" fmla="*/ 1149631 w 1374257"/>
                  <a:gd name="connsiteY16" fmla="*/ 830434 h 1384273"/>
                  <a:gd name="connsiteX17" fmla="*/ 1294888 w 1374257"/>
                  <a:gd name="connsiteY17" fmla="*/ 775665 h 1384273"/>
                  <a:gd name="connsiteX18" fmla="*/ 1363944 w 1374257"/>
                  <a:gd name="connsiteY18" fmla="*/ 809002 h 1384273"/>
                  <a:gd name="connsiteX19" fmla="*/ 1349656 w 1374257"/>
                  <a:gd name="connsiteY19" fmla="*/ 1254295 h 1384273"/>
                  <a:gd name="connsiteX20" fmla="*/ 1275838 w 1374257"/>
                  <a:gd name="connsiteY20" fmla="*/ 1351927 h 1384273"/>
                  <a:gd name="connsiteX21" fmla="*/ 873978 w 1374257"/>
                  <a:gd name="connsiteY21" fmla="*/ 1379359 h 1384273"/>
                  <a:gd name="connsiteX22" fmla="*/ 771012 w 1374257"/>
                  <a:gd name="connsiteY22" fmla="*/ 1280490 h 1384273"/>
                  <a:gd name="connsiteX23" fmla="*/ 813304 w 1374257"/>
                  <a:gd name="connsiteY23" fmla="*/ 1086370 h 1384273"/>
                  <a:gd name="connsiteX24" fmla="*/ 689859 w 1374257"/>
                  <a:gd name="connsiteY24" fmla="*/ 1008170 h 1384273"/>
                  <a:gd name="connsiteX25" fmla="*/ 566225 w 1374257"/>
                  <a:gd name="connsiteY25" fmla="*/ 1130376 h 1384273"/>
                  <a:gd name="connsiteX26" fmla="*/ 613850 w 1374257"/>
                  <a:gd name="connsiteY26" fmla="*/ 1287538 h 1384273"/>
                  <a:gd name="connsiteX27" fmla="*/ 544794 w 1374257"/>
                  <a:gd name="connsiteY27" fmla="*/ 1378026 h 1384273"/>
                  <a:gd name="connsiteX28" fmla="*/ 149601 w 1374257"/>
                  <a:gd name="connsiteY28" fmla="*/ 1370978 h 1384273"/>
                  <a:gd name="connsiteX29" fmla="*/ 33206 w 1374257"/>
                  <a:gd name="connsiteY29" fmla="*/ 1262488 h 1384273"/>
                  <a:gd name="connsiteX30" fmla="*/ 13775 w 1374257"/>
                  <a:gd name="connsiteY30" fmla="*/ 847007 h 1384273"/>
                  <a:gd name="connsiteX31" fmla="*/ 104833 w 1374257"/>
                  <a:gd name="connsiteY31" fmla="*/ 798144 h 1384273"/>
                  <a:gd name="connsiteX32" fmla="*/ 380011 w 1374257"/>
                  <a:gd name="connsiteY32" fmla="*/ 696417 h 1384273"/>
                  <a:gd name="connsiteX33" fmla="*/ 218562 w 1374257"/>
                  <a:gd name="connsiteY33" fmla="*/ 542302 h 1384273"/>
                  <a:gd name="connsiteX34" fmla="*/ 78640 w 1374257"/>
                  <a:gd name="connsiteY34" fmla="*/ 600024 h 1384273"/>
                  <a:gd name="connsiteX35" fmla="*/ 17299 w 1374257"/>
                  <a:gd name="connsiteY35" fmla="*/ 542302 h 1384273"/>
                  <a:gd name="connsiteX36" fmla="*/ 46445 w 1374257"/>
                  <a:gd name="connsiteY36" fmla="*/ 91008 h 1384273"/>
                  <a:gd name="connsiteX37" fmla="*/ 87975 w 1374257"/>
                  <a:gd name="connsiteY37" fmla="*/ 33953 h 1384273"/>
                  <a:gd name="connsiteX0" fmla="*/ 87975 w 1376602"/>
                  <a:gd name="connsiteY0" fmla="*/ 33953 h 1384273"/>
                  <a:gd name="connsiteX1" fmla="*/ 384678 w 1376602"/>
                  <a:gd name="connsiteY1" fmla="*/ 806 h 1384273"/>
                  <a:gd name="connsiteX2" fmla="*/ 598991 w 1376602"/>
                  <a:gd name="connsiteY2" fmla="*/ 20237 h 1384273"/>
                  <a:gd name="connsiteX3" fmla="*/ 613659 w 1376602"/>
                  <a:gd name="connsiteY3" fmla="*/ 104343 h 1384273"/>
                  <a:gd name="connsiteX4" fmla="*/ 563844 w 1376602"/>
                  <a:gd name="connsiteY4" fmla="*/ 254171 h 1384273"/>
                  <a:gd name="connsiteX5" fmla="*/ 689764 w 1376602"/>
                  <a:gd name="connsiteY5" fmla="*/ 379996 h 1384273"/>
                  <a:gd name="connsiteX6" fmla="*/ 818637 w 1376602"/>
                  <a:gd name="connsiteY6" fmla="*/ 292271 h 1384273"/>
                  <a:gd name="connsiteX7" fmla="*/ 775489 w 1376602"/>
                  <a:gd name="connsiteY7" fmla="*/ 112915 h 1384273"/>
                  <a:gd name="connsiteX8" fmla="*/ 791396 w 1376602"/>
                  <a:gd name="connsiteY8" fmla="*/ 25476 h 1384273"/>
                  <a:gd name="connsiteX9" fmla="*/ 1004375 w 1376602"/>
                  <a:gd name="connsiteY9" fmla="*/ 1377 h 1384273"/>
                  <a:gd name="connsiteX10" fmla="*/ 1271075 w 1376602"/>
                  <a:gd name="connsiteY10" fmla="*/ 30333 h 1384273"/>
                  <a:gd name="connsiteX11" fmla="*/ 1340131 w 1376602"/>
                  <a:gd name="connsiteY11" fmla="*/ 97009 h 1384273"/>
                  <a:gd name="connsiteX12" fmla="*/ 1372802 w 1376602"/>
                  <a:gd name="connsiteY12" fmla="*/ 547255 h 1384273"/>
                  <a:gd name="connsiteX13" fmla="*/ 1297269 w 1376602"/>
                  <a:gd name="connsiteY13" fmla="*/ 611358 h 1384273"/>
                  <a:gd name="connsiteX14" fmla="*/ 1145440 w 1376602"/>
                  <a:gd name="connsiteY14" fmla="*/ 539922 h 1384273"/>
                  <a:gd name="connsiteX15" fmla="*/ 999041 w 1376602"/>
                  <a:gd name="connsiteY15" fmla="*/ 688607 h 1384273"/>
                  <a:gd name="connsiteX16" fmla="*/ 1149631 w 1376602"/>
                  <a:gd name="connsiteY16" fmla="*/ 830434 h 1384273"/>
                  <a:gd name="connsiteX17" fmla="*/ 1294888 w 1376602"/>
                  <a:gd name="connsiteY17" fmla="*/ 775665 h 1384273"/>
                  <a:gd name="connsiteX18" fmla="*/ 1363944 w 1376602"/>
                  <a:gd name="connsiteY18" fmla="*/ 809002 h 1384273"/>
                  <a:gd name="connsiteX19" fmla="*/ 1349656 w 1376602"/>
                  <a:gd name="connsiteY19" fmla="*/ 1254295 h 1384273"/>
                  <a:gd name="connsiteX20" fmla="*/ 1275838 w 1376602"/>
                  <a:gd name="connsiteY20" fmla="*/ 1351927 h 1384273"/>
                  <a:gd name="connsiteX21" fmla="*/ 873978 w 1376602"/>
                  <a:gd name="connsiteY21" fmla="*/ 1379359 h 1384273"/>
                  <a:gd name="connsiteX22" fmla="*/ 771012 w 1376602"/>
                  <a:gd name="connsiteY22" fmla="*/ 1280490 h 1384273"/>
                  <a:gd name="connsiteX23" fmla="*/ 813304 w 1376602"/>
                  <a:gd name="connsiteY23" fmla="*/ 1086370 h 1384273"/>
                  <a:gd name="connsiteX24" fmla="*/ 689859 w 1376602"/>
                  <a:gd name="connsiteY24" fmla="*/ 1008170 h 1384273"/>
                  <a:gd name="connsiteX25" fmla="*/ 566225 w 1376602"/>
                  <a:gd name="connsiteY25" fmla="*/ 1130376 h 1384273"/>
                  <a:gd name="connsiteX26" fmla="*/ 613850 w 1376602"/>
                  <a:gd name="connsiteY26" fmla="*/ 1287538 h 1384273"/>
                  <a:gd name="connsiteX27" fmla="*/ 544794 w 1376602"/>
                  <a:gd name="connsiteY27" fmla="*/ 1378026 h 1384273"/>
                  <a:gd name="connsiteX28" fmla="*/ 149601 w 1376602"/>
                  <a:gd name="connsiteY28" fmla="*/ 1370978 h 1384273"/>
                  <a:gd name="connsiteX29" fmla="*/ 33206 w 1376602"/>
                  <a:gd name="connsiteY29" fmla="*/ 1262488 h 1384273"/>
                  <a:gd name="connsiteX30" fmla="*/ 13775 w 1376602"/>
                  <a:gd name="connsiteY30" fmla="*/ 847007 h 1384273"/>
                  <a:gd name="connsiteX31" fmla="*/ 104833 w 1376602"/>
                  <a:gd name="connsiteY31" fmla="*/ 798144 h 1384273"/>
                  <a:gd name="connsiteX32" fmla="*/ 380011 w 1376602"/>
                  <a:gd name="connsiteY32" fmla="*/ 696417 h 1384273"/>
                  <a:gd name="connsiteX33" fmla="*/ 218562 w 1376602"/>
                  <a:gd name="connsiteY33" fmla="*/ 542302 h 1384273"/>
                  <a:gd name="connsiteX34" fmla="*/ 78640 w 1376602"/>
                  <a:gd name="connsiteY34" fmla="*/ 600024 h 1384273"/>
                  <a:gd name="connsiteX35" fmla="*/ 17299 w 1376602"/>
                  <a:gd name="connsiteY35" fmla="*/ 542302 h 1384273"/>
                  <a:gd name="connsiteX36" fmla="*/ 46445 w 1376602"/>
                  <a:gd name="connsiteY36" fmla="*/ 91008 h 1384273"/>
                  <a:gd name="connsiteX37" fmla="*/ 87975 w 1376602"/>
                  <a:gd name="connsiteY37" fmla="*/ 33953 h 1384273"/>
                  <a:gd name="connsiteX0" fmla="*/ 87975 w 1381320"/>
                  <a:gd name="connsiteY0" fmla="*/ 33953 h 1384273"/>
                  <a:gd name="connsiteX1" fmla="*/ 384678 w 1381320"/>
                  <a:gd name="connsiteY1" fmla="*/ 806 h 1384273"/>
                  <a:gd name="connsiteX2" fmla="*/ 598991 w 1381320"/>
                  <a:gd name="connsiteY2" fmla="*/ 20237 h 1384273"/>
                  <a:gd name="connsiteX3" fmla="*/ 613659 w 1381320"/>
                  <a:gd name="connsiteY3" fmla="*/ 104343 h 1384273"/>
                  <a:gd name="connsiteX4" fmla="*/ 563844 w 1381320"/>
                  <a:gd name="connsiteY4" fmla="*/ 254171 h 1384273"/>
                  <a:gd name="connsiteX5" fmla="*/ 689764 w 1381320"/>
                  <a:gd name="connsiteY5" fmla="*/ 379996 h 1384273"/>
                  <a:gd name="connsiteX6" fmla="*/ 818637 w 1381320"/>
                  <a:gd name="connsiteY6" fmla="*/ 292271 h 1384273"/>
                  <a:gd name="connsiteX7" fmla="*/ 775489 w 1381320"/>
                  <a:gd name="connsiteY7" fmla="*/ 112915 h 1384273"/>
                  <a:gd name="connsiteX8" fmla="*/ 791396 w 1381320"/>
                  <a:gd name="connsiteY8" fmla="*/ 25476 h 1384273"/>
                  <a:gd name="connsiteX9" fmla="*/ 1004375 w 1381320"/>
                  <a:gd name="connsiteY9" fmla="*/ 1377 h 1384273"/>
                  <a:gd name="connsiteX10" fmla="*/ 1271075 w 1381320"/>
                  <a:gd name="connsiteY10" fmla="*/ 30333 h 1384273"/>
                  <a:gd name="connsiteX11" fmla="*/ 1352037 w 1381320"/>
                  <a:gd name="connsiteY11" fmla="*/ 108916 h 1384273"/>
                  <a:gd name="connsiteX12" fmla="*/ 1372802 w 1381320"/>
                  <a:gd name="connsiteY12" fmla="*/ 547255 h 1384273"/>
                  <a:gd name="connsiteX13" fmla="*/ 1297269 w 1381320"/>
                  <a:gd name="connsiteY13" fmla="*/ 611358 h 1384273"/>
                  <a:gd name="connsiteX14" fmla="*/ 1145440 w 1381320"/>
                  <a:gd name="connsiteY14" fmla="*/ 539922 h 1384273"/>
                  <a:gd name="connsiteX15" fmla="*/ 999041 w 1381320"/>
                  <a:gd name="connsiteY15" fmla="*/ 688607 h 1384273"/>
                  <a:gd name="connsiteX16" fmla="*/ 1149631 w 1381320"/>
                  <a:gd name="connsiteY16" fmla="*/ 830434 h 1384273"/>
                  <a:gd name="connsiteX17" fmla="*/ 1294888 w 1381320"/>
                  <a:gd name="connsiteY17" fmla="*/ 775665 h 1384273"/>
                  <a:gd name="connsiteX18" fmla="*/ 1363944 w 1381320"/>
                  <a:gd name="connsiteY18" fmla="*/ 809002 h 1384273"/>
                  <a:gd name="connsiteX19" fmla="*/ 1349656 w 1381320"/>
                  <a:gd name="connsiteY19" fmla="*/ 1254295 h 1384273"/>
                  <a:gd name="connsiteX20" fmla="*/ 1275838 w 1381320"/>
                  <a:gd name="connsiteY20" fmla="*/ 1351927 h 1384273"/>
                  <a:gd name="connsiteX21" fmla="*/ 873978 w 1381320"/>
                  <a:gd name="connsiteY21" fmla="*/ 1379359 h 1384273"/>
                  <a:gd name="connsiteX22" fmla="*/ 771012 w 1381320"/>
                  <a:gd name="connsiteY22" fmla="*/ 1280490 h 1384273"/>
                  <a:gd name="connsiteX23" fmla="*/ 813304 w 1381320"/>
                  <a:gd name="connsiteY23" fmla="*/ 1086370 h 1384273"/>
                  <a:gd name="connsiteX24" fmla="*/ 689859 w 1381320"/>
                  <a:gd name="connsiteY24" fmla="*/ 1008170 h 1384273"/>
                  <a:gd name="connsiteX25" fmla="*/ 566225 w 1381320"/>
                  <a:gd name="connsiteY25" fmla="*/ 1130376 h 1384273"/>
                  <a:gd name="connsiteX26" fmla="*/ 613850 w 1381320"/>
                  <a:gd name="connsiteY26" fmla="*/ 1287538 h 1384273"/>
                  <a:gd name="connsiteX27" fmla="*/ 544794 w 1381320"/>
                  <a:gd name="connsiteY27" fmla="*/ 1378026 h 1384273"/>
                  <a:gd name="connsiteX28" fmla="*/ 149601 w 1381320"/>
                  <a:gd name="connsiteY28" fmla="*/ 1370978 h 1384273"/>
                  <a:gd name="connsiteX29" fmla="*/ 33206 w 1381320"/>
                  <a:gd name="connsiteY29" fmla="*/ 1262488 h 1384273"/>
                  <a:gd name="connsiteX30" fmla="*/ 13775 w 1381320"/>
                  <a:gd name="connsiteY30" fmla="*/ 847007 h 1384273"/>
                  <a:gd name="connsiteX31" fmla="*/ 104833 w 1381320"/>
                  <a:gd name="connsiteY31" fmla="*/ 798144 h 1384273"/>
                  <a:gd name="connsiteX32" fmla="*/ 380011 w 1381320"/>
                  <a:gd name="connsiteY32" fmla="*/ 696417 h 1384273"/>
                  <a:gd name="connsiteX33" fmla="*/ 218562 w 1381320"/>
                  <a:gd name="connsiteY33" fmla="*/ 542302 h 1384273"/>
                  <a:gd name="connsiteX34" fmla="*/ 78640 w 1381320"/>
                  <a:gd name="connsiteY34" fmla="*/ 600024 h 1384273"/>
                  <a:gd name="connsiteX35" fmla="*/ 17299 w 1381320"/>
                  <a:gd name="connsiteY35" fmla="*/ 542302 h 1384273"/>
                  <a:gd name="connsiteX36" fmla="*/ 46445 w 1381320"/>
                  <a:gd name="connsiteY36" fmla="*/ 91008 h 1384273"/>
                  <a:gd name="connsiteX37" fmla="*/ 87975 w 1381320"/>
                  <a:gd name="connsiteY37" fmla="*/ 33953 h 1384273"/>
                  <a:gd name="connsiteX0" fmla="*/ 87975 w 1381320"/>
                  <a:gd name="connsiteY0" fmla="*/ 33953 h 1384273"/>
                  <a:gd name="connsiteX1" fmla="*/ 384678 w 1381320"/>
                  <a:gd name="connsiteY1" fmla="*/ 806 h 1384273"/>
                  <a:gd name="connsiteX2" fmla="*/ 598991 w 1381320"/>
                  <a:gd name="connsiteY2" fmla="*/ 20237 h 1384273"/>
                  <a:gd name="connsiteX3" fmla="*/ 613659 w 1381320"/>
                  <a:gd name="connsiteY3" fmla="*/ 104343 h 1384273"/>
                  <a:gd name="connsiteX4" fmla="*/ 563844 w 1381320"/>
                  <a:gd name="connsiteY4" fmla="*/ 254171 h 1384273"/>
                  <a:gd name="connsiteX5" fmla="*/ 689764 w 1381320"/>
                  <a:gd name="connsiteY5" fmla="*/ 379996 h 1384273"/>
                  <a:gd name="connsiteX6" fmla="*/ 818637 w 1381320"/>
                  <a:gd name="connsiteY6" fmla="*/ 292271 h 1384273"/>
                  <a:gd name="connsiteX7" fmla="*/ 775489 w 1381320"/>
                  <a:gd name="connsiteY7" fmla="*/ 112915 h 1384273"/>
                  <a:gd name="connsiteX8" fmla="*/ 791396 w 1381320"/>
                  <a:gd name="connsiteY8" fmla="*/ 25476 h 1384273"/>
                  <a:gd name="connsiteX9" fmla="*/ 1004375 w 1381320"/>
                  <a:gd name="connsiteY9" fmla="*/ 1377 h 1384273"/>
                  <a:gd name="connsiteX10" fmla="*/ 1271075 w 1381320"/>
                  <a:gd name="connsiteY10" fmla="*/ 30333 h 1384273"/>
                  <a:gd name="connsiteX11" fmla="*/ 1352037 w 1381320"/>
                  <a:gd name="connsiteY11" fmla="*/ 116060 h 1384273"/>
                  <a:gd name="connsiteX12" fmla="*/ 1372802 w 1381320"/>
                  <a:gd name="connsiteY12" fmla="*/ 547255 h 1384273"/>
                  <a:gd name="connsiteX13" fmla="*/ 1297269 w 1381320"/>
                  <a:gd name="connsiteY13" fmla="*/ 611358 h 1384273"/>
                  <a:gd name="connsiteX14" fmla="*/ 1145440 w 1381320"/>
                  <a:gd name="connsiteY14" fmla="*/ 539922 h 1384273"/>
                  <a:gd name="connsiteX15" fmla="*/ 999041 w 1381320"/>
                  <a:gd name="connsiteY15" fmla="*/ 688607 h 1384273"/>
                  <a:gd name="connsiteX16" fmla="*/ 1149631 w 1381320"/>
                  <a:gd name="connsiteY16" fmla="*/ 830434 h 1384273"/>
                  <a:gd name="connsiteX17" fmla="*/ 1294888 w 1381320"/>
                  <a:gd name="connsiteY17" fmla="*/ 775665 h 1384273"/>
                  <a:gd name="connsiteX18" fmla="*/ 1363944 w 1381320"/>
                  <a:gd name="connsiteY18" fmla="*/ 809002 h 1384273"/>
                  <a:gd name="connsiteX19" fmla="*/ 1349656 w 1381320"/>
                  <a:gd name="connsiteY19" fmla="*/ 1254295 h 1384273"/>
                  <a:gd name="connsiteX20" fmla="*/ 1275838 w 1381320"/>
                  <a:gd name="connsiteY20" fmla="*/ 1351927 h 1384273"/>
                  <a:gd name="connsiteX21" fmla="*/ 873978 w 1381320"/>
                  <a:gd name="connsiteY21" fmla="*/ 1379359 h 1384273"/>
                  <a:gd name="connsiteX22" fmla="*/ 771012 w 1381320"/>
                  <a:gd name="connsiteY22" fmla="*/ 1280490 h 1384273"/>
                  <a:gd name="connsiteX23" fmla="*/ 813304 w 1381320"/>
                  <a:gd name="connsiteY23" fmla="*/ 1086370 h 1384273"/>
                  <a:gd name="connsiteX24" fmla="*/ 689859 w 1381320"/>
                  <a:gd name="connsiteY24" fmla="*/ 1008170 h 1384273"/>
                  <a:gd name="connsiteX25" fmla="*/ 566225 w 1381320"/>
                  <a:gd name="connsiteY25" fmla="*/ 1130376 h 1384273"/>
                  <a:gd name="connsiteX26" fmla="*/ 613850 w 1381320"/>
                  <a:gd name="connsiteY26" fmla="*/ 1287538 h 1384273"/>
                  <a:gd name="connsiteX27" fmla="*/ 544794 w 1381320"/>
                  <a:gd name="connsiteY27" fmla="*/ 1378026 h 1384273"/>
                  <a:gd name="connsiteX28" fmla="*/ 149601 w 1381320"/>
                  <a:gd name="connsiteY28" fmla="*/ 1370978 h 1384273"/>
                  <a:gd name="connsiteX29" fmla="*/ 33206 w 1381320"/>
                  <a:gd name="connsiteY29" fmla="*/ 1262488 h 1384273"/>
                  <a:gd name="connsiteX30" fmla="*/ 13775 w 1381320"/>
                  <a:gd name="connsiteY30" fmla="*/ 847007 h 1384273"/>
                  <a:gd name="connsiteX31" fmla="*/ 104833 w 1381320"/>
                  <a:gd name="connsiteY31" fmla="*/ 798144 h 1384273"/>
                  <a:gd name="connsiteX32" fmla="*/ 380011 w 1381320"/>
                  <a:gd name="connsiteY32" fmla="*/ 696417 h 1384273"/>
                  <a:gd name="connsiteX33" fmla="*/ 218562 w 1381320"/>
                  <a:gd name="connsiteY33" fmla="*/ 542302 h 1384273"/>
                  <a:gd name="connsiteX34" fmla="*/ 78640 w 1381320"/>
                  <a:gd name="connsiteY34" fmla="*/ 600024 h 1384273"/>
                  <a:gd name="connsiteX35" fmla="*/ 17299 w 1381320"/>
                  <a:gd name="connsiteY35" fmla="*/ 542302 h 1384273"/>
                  <a:gd name="connsiteX36" fmla="*/ 46445 w 1381320"/>
                  <a:gd name="connsiteY36" fmla="*/ 91008 h 1384273"/>
                  <a:gd name="connsiteX37" fmla="*/ 87975 w 1381320"/>
                  <a:gd name="connsiteY37" fmla="*/ 33953 h 1384273"/>
                  <a:gd name="connsiteX0" fmla="*/ 87975 w 1380196"/>
                  <a:gd name="connsiteY0" fmla="*/ 33953 h 1384273"/>
                  <a:gd name="connsiteX1" fmla="*/ 384678 w 1380196"/>
                  <a:gd name="connsiteY1" fmla="*/ 806 h 1384273"/>
                  <a:gd name="connsiteX2" fmla="*/ 598991 w 1380196"/>
                  <a:gd name="connsiteY2" fmla="*/ 20237 h 1384273"/>
                  <a:gd name="connsiteX3" fmla="*/ 613659 w 1380196"/>
                  <a:gd name="connsiteY3" fmla="*/ 104343 h 1384273"/>
                  <a:gd name="connsiteX4" fmla="*/ 563844 w 1380196"/>
                  <a:gd name="connsiteY4" fmla="*/ 254171 h 1384273"/>
                  <a:gd name="connsiteX5" fmla="*/ 689764 w 1380196"/>
                  <a:gd name="connsiteY5" fmla="*/ 379996 h 1384273"/>
                  <a:gd name="connsiteX6" fmla="*/ 818637 w 1380196"/>
                  <a:gd name="connsiteY6" fmla="*/ 292271 h 1384273"/>
                  <a:gd name="connsiteX7" fmla="*/ 775489 w 1380196"/>
                  <a:gd name="connsiteY7" fmla="*/ 112915 h 1384273"/>
                  <a:gd name="connsiteX8" fmla="*/ 791396 w 1380196"/>
                  <a:gd name="connsiteY8" fmla="*/ 25476 h 1384273"/>
                  <a:gd name="connsiteX9" fmla="*/ 1004375 w 1380196"/>
                  <a:gd name="connsiteY9" fmla="*/ 1377 h 1384273"/>
                  <a:gd name="connsiteX10" fmla="*/ 1271075 w 1380196"/>
                  <a:gd name="connsiteY10" fmla="*/ 30333 h 1384273"/>
                  <a:gd name="connsiteX11" fmla="*/ 1349656 w 1380196"/>
                  <a:gd name="connsiteY11" fmla="*/ 120822 h 1384273"/>
                  <a:gd name="connsiteX12" fmla="*/ 1372802 w 1380196"/>
                  <a:gd name="connsiteY12" fmla="*/ 547255 h 1384273"/>
                  <a:gd name="connsiteX13" fmla="*/ 1297269 w 1380196"/>
                  <a:gd name="connsiteY13" fmla="*/ 611358 h 1384273"/>
                  <a:gd name="connsiteX14" fmla="*/ 1145440 w 1380196"/>
                  <a:gd name="connsiteY14" fmla="*/ 539922 h 1384273"/>
                  <a:gd name="connsiteX15" fmla="*/ 999041 w 1380196"/>
                  <a:gd name="connsiteY15" fmla="*/ 688607 h 1384273"/>
                  <a:gd name="connsiteX16" fmla="*/ 1149631 w 1380196"/>
                  <a:gd name="connsiteY16" fmla="*/ 830434 h 1384273"/>
                  <a:gd name="connsiteX17" fmla="*/ 1294888 w 1380196"/>
                  <a:gd name="connsiteY17" fmla="*/ 775665 h 1384273"/>
                  <a:gd name="connsiteX18" fmla="*/ 1363944 w 1380196"/>
                  <a:gd name="connsiteY18" fmla="*/ 809002 h 1384273"/>
                  <a:gd name="connsiteX19" fmla="*/ 1349656 w 1380196"/>
                  <a:gd name="connsiteY19" fmla="*/ 1254295 h 1384273"/>
                  <a:gd name="connsiteX20" fmla="*/ 1275838 w 1380196"/>
                  <a:gd name="connsiteY20" fmla="*/ 1351927 h 1384273"/>
                  <a:gd name="connsiteX21" fmla="*/ 873978 w 1380196"/>
                  <a:gd name="connsiteY21" fmla="*/ 1379359 h 1384273"/>
                  <a:gd name="connsiteX22" fmla="*/ 771012 w 1380196"/>
                  <a:gd name="connsiteY22" fmla="*/ 1280490 h 1384273"/>
                  <a:gd name="connsiteX23" fmla="*/ 813304 w 1380196"/>
                  <a:gd name="connsiteY23" fmla="*/ 1086370 h 1384273"/>
                  <a:gd name="connsiteX24" fmla="*/ 689859 w 1380196"/>
                  <a:gd name="connsiteY24" fmla="*/ 1008170 h 1384273"/>
                  <a:gd name="connsiteX25" fmla="*/ 566225 w 1380196"/>
                  <a:gd name="connsiteY25" fmla="*/ 1130376 h 1384273"/>
                  <a:gd name="connsiteX26" fmla="*/ 613850 w 1380196"/>
                  <a:gd name="connsiteY26" fmla="*/ 1287538 h 1384273"/>
                  <a:gd name="connsiteX27" fmla="*/ 544794 w 1380196"/>
                  <a:gd name="connsiteY27" fmla="*/ 1378026 h 1384273"/>
                  <a:gd name="connsiteX28" fmla="*/ 149601 w 1380196"/>
                  <a:gd name="connsiteY28" fmla="*/ 1370978 h 1384273"/>
                  <a:gd name="connsiteX29" fmla="*/ 33206 w 1380196"/>
                  <a:gd name="connsiteY29" fmla="*/ 1262488 h 1384273"/>
                  <a:gd name="connsiteX30" fmla="*/ 13775 w 1380196"/>
                  <a:gd name="connsiteY30" fmla="*/ 847007 h 1384273"/>
                  <a:gd name="connsiteX31" fmla="*/ 104833 w 1380196"/>
                  <a:gd name="connsiteY31" fmla="*/ 798144 h 1384273"/>
                  <a:gd name="connsiteX32" fmla="*/ 380011 w 1380196"/>
                  <a:gd name="connsiteY32" fmla="*/ 696417 h 1384273"/>
                  <a:gd name="connsiteX33" fmla="*/ 218562 w 1380196"/>
                  <a:gd name="connsiteY33" fmla="*/ 542302 h 1384273"/>
                  <a:gd name="connsiteX34" fmla="*/ 78640 w 1380196"/>
                  <a:gd name="connsiteY34" fmla="*/ 600024 h 1384273"/>
                  <a:gd name="connsiteX35" fmla="*/ 17299 w 1380196"/>
                  <a:gd name="connsiteY35" fmla="*/ 542302 h 1384273"/>
                  <a:gd name="connsiteX36" fmla="*/ 46445 w 1380196"/>
                  <a:gd name="connsiteY36" fmla="*/ 91008 h 1384273"/>
                  <a:gd name="connsiteX37" fmla="*/ 87975 w 1380196"/>
                  <a:gd name="connsiteY37" fmla="*/ 33953 h 138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380196" h="1384273">
                    <a:moveTo>
                      <a:pt x="87975" y="33953"/>
                    </a:moveTo>
                    <a:cubicBezTo>
                      <a:pt x="169509" y="7378"/>
                      <a:pt x="287809" y="3854"/>
                      <a:pt x="384678" y="806"/>
                    </a:cubicBezTo>
                    <a:cubicBezTo>
                      <a:pt x="468117" y="-1861"/>
                      <a:pt x="573940" y="1473"/>
                      <a:pt x="598991" y="20237"/>
                    </a:cubicBezTo>
                    <a:cubicBezTo>
                      <a:pt x="634710" y="47002"/>
                      <a:pt x="633567" y="65195"/>
                      <a:pt x="613659" y="104343"/>
                    </a:cubicBezTo>
                    <a:cubicBezTo>
                      <a:pt x="601563" y="128060"/>
                      <a:pt x="561177" y="208737"/>
                      <a:pt x="563844" y="254171"/>
                    </a:cubicBezTo>
                    <a:cubicBezTo>
                      <a:pt x="568606" y="334562"/>
                      <a:pt x="607944" y="380949"/>
                      <a:pt x="689764" y="379996"/>
                    </a:cubicBezTo>
                    <a:cubicBezTo>
                      <a:pt x="763583" y="379044"/>
                      <a:pt x="795587" y="344658"/>
                      <a:pt x="818637" y="292271"/>
                    </a:cubicBezTo>
                    <a:cubicBezTo>
                      <a:pt x="840069" y="243408"/>
                      <a:pt x="808255" y="173780"/>
                      <a:pt x="775489" y="112915"/>
                    </a:cubicBezTo>
                    <a:cubicBezTo>
                      <a:pt x="755868" y="76434"/>
                      <a:pt x="756154" y="41573"/>
                      <a:pt x="791396" y="25476"/>
                    </a:cubicBezTo>
                    <a:cubicBezTo>
                      <a:pt x="831877" y="6902"/>
                      <a:pt x="904934" y="-1671"/>
                      <a:pt x="1004375" y="1377"/>
                    </a:cubicBezTo>
                    <a:cubicBezTo>
                      <a:pt x="1100101" y="4330"/>
                      <a:pt x="1213528" y="10425"/>
                      <a:pt x="1271075" y="30333"/>
                    </a:cubicBezTo>
                    <a:cubicBezTo>
                      <a:pt x="1328622" y="50241"/>
                      <a:pt x="1308890" y="39430"/>
                      <a:pt x="1349656" y="120822"/>
                    </a:cubicBezTo>
                    <a:cubicBezTo>
                      <a:pt x="1390422" y="202214"/>
                      <a:pt x="1381533" y="465499"/>
                      <a:pt x="1372802" y="547255"/>
                    </a:cubicBezTo>
                    <a:cubicBezTo>
                      <a:pt x="1364071" y="629011"/>
                      <a:pt x="1313731" y="634012"/>
                      <a:pt x="1297269" y="611358"/>
                    </a:cubicBezTo>
                    <a:cubicBezTo>
                      <a:pt x="1280807" y="588704"/>
                      <a:pt x="1196620" y="535799"/>
                      <a:pt x="1145440" y="539922"/>
                    </a:cubicBezTo>
                    <a:cubicBezTo>
                      <a:pt x="1074304" y="545653"/>
                      <a:pt x="1003328" y="571831"/>
                      <a:pt x="999041" y="688607"/>
                    </a:cubicBezTo>
                    <a:cubicBezTo>
                      <a:pt x="999613" y="777951"/>
                      <a:pt x="1064604" y="846880"/>
                      <a:pt x="1149631" y="830434"/>
                    </a:cubicBezTo>
                    <a:cubicBezTo>
                      <a:pt x="1200094" y="820673"/>
                      <a:pt x="1254407" y="803049"/>
                      <a:pt x="1294888" y="775665"/>
                    </a:cubicBezTo>
                    <a:cubicBezTo>
                      <a:pt x="1324621" y="755552"/>
                      <a:pt x="1347672" y="750661"/>
                      <a:pt x="1363944" y="809002"/>
                    </a:cubicBezTo>
                    <a:cubicBezTo>
                      <a:pt x="1385667" y="886885"/>
                      <a:pt x="1364340" y="1163808"/>
                      <a:pt x="1349656" y="1254295"/>
                    </a:cubicBezTo>
                    <a:cubicBezTo>
                      <a:pt x="1334972" y="1344782"/>
                      <a:pt x="1362262" y="1331083"/>
                      <a:pt x="1275838" y="1351927"/>
                    </a:cubicBezTo>
                    <a:cubicBezTo>
                      <a:pt x="1189414" y="1372771"/>
                      <a:pt x="958116" y="1391265"/>
                      <a:pt x="873978" y="1379359"/>
                    </a:cubicBezTo>
                    <a:cubicBezTo>
                      <a:pt x="789840" y="1367453"/>
                      <a:pt x="725769" y="1337640"/>
                      <a:pt x="771012" y="1280490"/>
                    </a:cubicBezTo>
                    <a:cubicBezTo>
                      <a:pt x="816256" y="1223340"/>
                      <a:pt x="826353" y="1137424"/>
                      <a:pt x="813304" y="1086370"/>
                    </a:cubicBezTo>
                    <a:cubicBezTo>
                      <a:pt x="795396" y="1016742"/>
                      <a:pt x="738437" y="1005884"/>
                      <a:pt x="689859" y="1008170"/>
                    </a:cubicBezTo>
                    <a:cubicBezTo>
                      <a:pt x="622232" y="1011313"/>
                      <a:pt x="556700" y="1056557"/>
                      <a:pt x="566225" y="1130376"/>
                    </a:cubicBezTo>
                    <a:cubicBezTo>
                      <a:pt x="575750" y="1204194"/>
                      <a:pt x="594800" y="1256582"/>
                      <a:pt x="613850" y="1287538"/>
                    </a:cubicBezTo>
                    <a:cubicBezTo>
                      <a:pt x="632900" y="1318494"/>
                      <a:pt x="622169" y="1364119"/>
                      <a:pt x="544794" y="1378026"/>
                    </a:cubicBezTo>
                    <a:cubicBezTo>
                      <a:pt x="467419" y="1391933"/>
                      <a:pt x="236599" y="1379482"/>
                      <a:pt x="149601" y="1370978"/>
                    </a:cubicBezTo>
                    <a:cubicBezTo>
                      <a:pt x="50048" y="1361247"/>
                      <a:pt x="55844" y="1349816"/>
                      <a:pt x="33206" y="1262488"/>
                    </a:cubicBezTo>
                    <a:cubicBezTo>
                      <a:pt x="10568" y="1175160"/>
                      <a:pt x="-17181" y="957402"/>
                      <a:pt x="13775" y="847007"/>
                    </a:cubicBezTo>
                    <a:cubicBezTo>
                      <a:pt x="36445" y="731469"/>
                      <a:pt x="66552" y="774976"/>
                      <a:pt x="104833" y="798144"/>
                    </a:cubicBezTo>
                    <a:cubicBezTo>
                      <a:pt x="193089" y="851557"/>
                      <a:pt x="371344" y="897394"/>
                      <a:pt x="380011" y="696417"/>
                    </a:cubicBezTo>
                    <a:cubicBezTo>
                      <a:pt x="369153" y="537540"/>
                      <a:pt x="287840" y="534555"/>
                      <a:pt x="218562" y="542302"/>
                    </a:cubicBezTo>
                    <a:cubicBezTo>
                      <a:pt x="166154" y="548163"/>
                      <a:pt x="119328" y="588118"/>
                      <a:pt x="78640" y="600024"/>
                    </a:cubicBezTo>
                    <a:cubicBezTo>
                      <a:pt x="46446" y="609445"/>
                      <a:pt x="31491" y="622407"/>
                      <a:pt x="17299" y="542302"/>
                    </a:cubicBezTo>
                    <a:cubicBezTo>
                      <a:pt x="-7752" y="401237"/>
                      <a:pt x="-4133" y="221978"/>
                      <a:pt x="46445" y="91008"/>
                    </a:cubicBezTo>
                    <a:cubicBezTo>
                      <a:pt x="61114" y="51289"/>
                      <a:pt x="43112" y="48526"/>
                      <a:pt x="87975" y="339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529">
                <a:extLst>
                  <a:ext uri="{FF2B5EF4-FFF2-40B4-BE49-F238E27FC236}">
                    <a16:creationId xmlns:a16="http://schemas.microsoft.com/office/drawing/2014/main" id="{FF3DD746-F482-44E9-9F82-7CE5EE05A3B0}"/>
                  </a:ext>
                </a:extLst>
              </p:cNvPr>
              <p:cNvSpPr/>
              <p:nvPr/>
            </p:nvSpPr>
            <p:spPr>
              <a:xfrm>
                <a:off x="-2515733" y="2357550"/>
                <a:ext cx="1962710" cy="1971675"/>
              </a:xfrm>
              <a:custGeom>
                <a:avLst/>
                <a:gdLst>
                  <a:gd name="connsiteX0" fmla="*/ 375857 w 1962711"/>
                  <a:gd name="connsiteY0" fmla="*/ 347948 h 1971675"/>
                  <a:gd name="connsiteX1" fmla="*/ 797719 w 1962711"/>
                  <a:gd name="connsiteY1" fmla="*/ 371475 h 1971675"/>
                  <a:gd name="connsiteX2" fmla="*/ 876300 w 1962711"/>
                  <a:gd name="connsiteY2" fmla="*/ 316706 h 1971675"/>
                  <a:gd name="connsiteX3" fmla="*/ 819245 w 1962711"/>
                  <a:gd name="connsiteY3" fmla="*/ 137541 h 1971675"/>
                  <a:gd name="connsiteX4" fmla="*/ 950119 w 1962711"/>
                  <a:gd name="connsiteY4" fmla="*/ 0 h 1971675"/>
                  <a:gd name="connsiteX5" fmla="*/ 1069181 w 1962711"/>
                  <a:gd name="connsiteY5" fmla="*/ 133350 h 1971675"/>
                  <a:gd name="connsiteX6" fmla="*/ 1002506 w 1962711"/>
                  <a:gd name="connsiteY6" fmla="*/ 311944 h 1971675"/>
                  <a:gd name="connsiteX7" fmla="*/ 1085850 w 1962711"/>
                  <a:gd name="connsiteY7" fmla="*/ 373856 h 1971675"/>
                  <a:gd name="connsiteX8" fmla="*/ 1587627 w 1962711"/>
                  <a:gd name="connsiteY8" fmla="*/ 340233 h 1971675"/>
                  <a:gd name="connsiteX9" fmla="*/ 1624012 w 1962711"/>
                  <a:gd name="connsiteY9" fmla="*/ 390525 h 1971675"/>
                  <a:gd name="connsiteX10" fmla="*/ 1583531 w 1962711"/>
                  <a:gd name="connsiteY10" fmla="*/ 626269 h 1971675"/>
                  <a:gd name="connsiteX11" fmla="*/ 1609725 w 1962711"/>
                  <a:gd name="connsiteY11" fmla="*/ 883444 h 1971675"/>
                  <a:gd name="connsiteX12" fmla="*/ 1709737 w 1962711"/>
                  <a:gd name="connsiteY12" fmla="*/ 897731 h 1971675"/>
                  <a:gd name="connsiteX13" fmla="*/ 1907381 w 1962711"/>
                  <a:gd name="connsiteY13" fmla="*/ 864394 h 1971675"/>
                  <a:gd name="connsiteX14" fmla="*/ 1921669 w 1962711"/>
                  <a:gd name="connsiteY14" fmla="*/ 1092994 h 1971675"/>
                  <a:gd name="connsiteX15" fmla="*/ 1709737 w 1962711"/>
                  <a:gd name="connsiteY15" fmla="*/ 1073944 h 1971675"/>
                  <a:gd name="connsiteX16" fmla="*/ 1614487 w 1962711"/>
                  <a:gd name="connsiteY16" fmla="*/ 1064419 h 1971675"/>
                  <a:gd name="connsiteX17" fmla="*/ 1590675 w 1962711"/>
                  <a:gd name="connsiteY17" fmla="*/ 1416844 h 1971675"/>
                  <a:gd name="connsiteX18" fmla="*/ 1635919 w 1962711"/>
                  <a:gd name="connsiteY18" fmla="*/ 1631156 h 1971675"/>
                  <a:gd name="connsiteX19" fmla="*/ 1602581 w 1962711"/>
                  <a:gd name="connsiteY19" fmla="*/ 1645444 h 1971675"/>
                  <a:gd name="connsiteX20" fmla="*/ 1085850 w 1962711"/>
                  <a:gd name="connsiteY20" fmla="*/ 1595438 h 1971675"/>
                  <a:gd name="connsiteX21" fmla="*/ 1002506 w 1962711"/>
                  <a:gd name="connsiteY21" fmla="*/ 1652778 h 1971675"/>
                  <a:gd name="connsiteX22" fmla="*/ 1066800 w 1962711"/>
                  <a:gd name="connsiteY22" fmla="*/ 1854994 h 1971675"/>
                  <a:gd name="connsiteX23" fmla="*/ 950119 w 1962711"/>
                  <a:gd name="connsiteY23" fmla="*/ 1971675 h 1971675"/>
                  <a:gd name="connsiteX24" fmla="*/ 813245 w 1962711"/>
                  <a:gd name="connsiteY24" fmla="*/ 1850993 h 1971675"/>
                  <a:gd name="connsiteX25" fmla="*/ 881063 w 1962711"/>
                  <a:gd name="connsiteY25" fmla="*/ 1654969 h 1971675"/>
                  <a:gd name="connsiteX26" fmla="*/ 766763 w 1962711"/>
                  <a:gd name="connsiteY26" fmla="*/ 1590675 h 1971675"/>
                  <a:gd name="connsiteX27" fmla="*/ 375857 w 1962711"/>
                  <a:gd name="connsiteY27" fmla="*/ 1613630 h 1971675"/>
                  <a:gd name="connsiteX28" fmla="*/ 347663 w 1962711"/>
                  <a:gd name="connsiteY28" fmla="*/ 1574006 h 1971675"/>
                  <a:gd name="connsiteX29" fmla="*/ 364331 w 1962711"/>
                  <a:gd name="connsiteY29" fmla="*/ 1088231 h 1971675"/>
                  <a:gd name="connsiteX30" fmla="*/ 285750 w 1962711"/>
                  <a:gd name="connsiteY30" fmla="*/ 1050131 h 1971675"/>
                  <a:gd name="connsiteX31" fmla="*/ 116872 w 1962711"/>
                  <a:gd name="connsiteY31" fmla="*/ 1109663 h 1971675"/>
                  <a:gd name="connsiteX32" fmla="*/ 0 w 1962711"/>
                  <a:gd name="connsiteY32" fmla="*/ 974408 h 1971675"/>
                  <a:gd name="connsiteX33" fmla="*/ 133921 w 1962711"/>
                  <a:gd name="connsiteY33" fmla="*/ 847725 h 1971675"/>
                  <a:gd name="connsiteX34" fmla="*/ 259556 w 1962711"/>
                  <a:gd name="connsiteY34" fmla="*/ 902494 h 1971675"/>
                  <a:gd name="connsiteX35" fmla="*/ 370808 w 1962711"/>
                  <a:gd name="connsiteY35" fmla="*/ 865918 h 1971675"/>
                  <a:gd name="connsiteX36" fmla="*/ 337280 w 1962711"/>
                  <a:gd name="connsiteY36" fmla="*/ 373475 h 1971675"/>
                  <a:gd name="connsiteX37" fmla="*/ 375857 w 1962711"/>
                  <a:gd name="connsiteY37" fmla="*/ 347948 h 197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962711" h="1971675">
                    <a:moveTo>
                      <a:pt x="375857" y="347948"/>
                    </a:moveTo>
                    <a:cubicBezTo>
                      <a:pt x="523875" y="407194"/>
                      <a:pt x="747141" y="380619"/>
                      <a:pt x="797719" y="371475"/>
                    </a:cubicBezTo>
                    <a:cubicBezTo>
                      <a:pt x="833152" y="365093"/>
                      <a:pt x="876300" y="357188"/>
                      <a:pt x="876300" y="316706"/>
                    </a:cubicBezTo>
                    <a:cubicBezTo>
                      <a:pt x="876300" y="276225"/>
                      <a:pt x="823913" y="197644"/>
                      <a:pt x="819245" y="137541"/>
                    </a:cubicBezTo>
                    <a:cubicBezTo>
                      <a:pt x="813530" y="64484"/>
                      <a:pt x="859631" y="0"/>
                      <a:pt x="950119" y="0"/>
                    </a:cubicBezTo>
                    <a:cubicBezTo>
                      <a:pt x="1038225" y="0"/>
                      <a:pt x="1064419" y="80963"/>
                      <a:pt x="1069181" y="133350"/>
                    </a:cubicBezTo>
                    <a:cubicBezTo>
                      <a:pt x="1073944" y="185738"/>
                      <a:pt x="1000125" y="269081"/>
                      <a:pt x="1002506" y="311944"/>
                    </a:cubicBezTo>
                    <a:cubicBezTo>
                      <a:pt x="1004888" y="354806"/>
                      <a:pt x="1031462" y="360331"/>
                      <a:pt x="1085850" y="373856"/>
                    </a:cubicBezTo>
                    <a:cubicBezTo>
                      <a:pt x="1179100" y="397097"/>
                      <a:pt x="1418558" y="382524"/>
                      <a:pt x="1587627" y="340233"/>
                    </a:cubicBezTo>
                    <a:cubicBezTo>
                      <a:pt x="1657255" y="322802"/>
                      <a:pt x="1641348" y="334042"/>
                      <a:pt x="1624012" y="390525"/>
                    </a:cubicBezTo>
                    <a:cubicBezTo>
                      <a:pt x="1585912" y="514350"/>
                      <a:pt x="1583531" y="589407"/>
                      <a:pt x="1583531" y="626269"/>
                    </a:cubicBezTo>
                    <a:cubicBezTo>
                      <a:pt x="1583531" y="690563"/>
                      <a:pt x="1590675" y="842963"/>
                      <a:pt x="1609725" y="883444"/>
                    </a:cubicBezTo>
                    <a:cubicBezTo>
                      <a:pt x="1628775" y="923925"/>
                      <a:pt x="1676400" y="923925"/>
                      <a:pt x="1709737" y="897731"/>
                    </a:cubicBezTo>
                    <a:cubicBezTo>
                      <a:pt x="1743075" y="871538"/>
                      <a:pt x="1843087" y="828675"/>
                      <a:pt x="1907381" y="864394"/>
                    </a:cubicBezTo>
                    <a:cubicBezTo>
                      <a:pt x="1969770" y="899065"/>
                      <a:pt x="1985962" y="1042988"/>
                      <a:pt x="1921669" y="1092994"/>
                    </a:cubicBezTo>
                    <a:cubicBezTo>
                      <a:pt x="1857375" y="1143000"/>
                      <a:pt x="1738312" y="1090613"/>
                      <a:pt x="1709737" y="1073944"/>
                    </a:cubicBezTo>
                    <a:cubicBezTo>
                      <a:pt x="1681162" y="1057275"/>
                      <a:pt x="1638300" y="1023938"/>
                      <a:pt x="1614487" y="1064419"/>
                    </a:cubicBezTo>
                    <a:cubicBezTo>
                      <a:pt x="1590675" y="1104900"/>
                      <a:pt x="1574006" y="1340644"/>
                      <a:pt x="1590675" y="1416844"/>
                    </a:cubicBezTo>
                    <a:cubicBezTo>
                      <a:pt x="1607344" y="1493044"/>
                      <a:pt x="1626394" y="1602581"/>
                      <a:pt x="1635919" y="1631156"/>
                    </a:cubicBezTo>
                    <a:cubicBezTo>
                      <a:pt x="1645444" y="1659731"/>
                      <a:pt x="1627346" y="1658303"/>
                      <a:pt x="1602581" y="1645444"/>
                    </a:cubicBezTo>
                    <a:cubicBezTo>
                      <a:pt x="1478756" y="1581150"/>
                      <a:pt x="1147763" y="1569244"/>
                      <a:pt x="1085850" y="1595438"/>
                    </a:cubicBezTo>
                    <a:cubicBezTo>
                      <a:pt x="1023938" y="1621631"/>
                      <a:pt x="989552" y="1606963"/>
                      <a:pt x="1002506" y="1652778"/>
                    </a:cubicBezTo>
                    <a:cubicBezTo>
                      <a:pt x="1022890" y="1724882"/>
                      <a:pt x="1073944" y="1790700"/>
                      <a:pt x="1066800" y="1854994"/>
                    </a:cubicBezTo>
                    <a:cubicBezTo>
                      <a:pt x="1059656" y="1919288"/>
                      <a:pt x="1014413" y="1971675"/>
                      <a:pt x="950119" y="1971675"/>
                    </a:cubicBezTo>
                    <a:cubicBezTo>
                      <a:pt x="876300" y="1971675"/>
                      <a:pt x="808482" y="1917668"/>
                      <a:pt x="813245" y="1850993"/>
                    </a:cubicBezTo>
                    <a:cubicBezTo>
                      <a:pt x="818007" y="1784318"/>
                      <a:pt x="871157" y="1710690"/>
                      <a:pt x="881063" y="1654969"/>
                    </a:cubicBezTo>
                    <a:cubicBezTo>
                      <a:pt x="888206" y="1614488"/>
                      <a:pt x="834866" y="1602200"/>
                      <a:pt x="766763" y="1590675"/>
                    </a:cubicBezTo>
                    <a:cubicBezTo>
                      <a:pt x="640556" y="1569244"/>
                      <a:pt x="485775" y="1581150"/>
                      <a:pt x="375857" y="1613630"/>
                    </a:cubicBezTo>
                    <a:cubicBezTo>
                      <a:pt x="333851" y="1626013"/>
                      <a:pt x="343471" y="1612297"/>
                      <a:pt x="347663" y="1574006"/>
                    </a:cubicBezTo>
                    <a:cubicBezTo>
                      <a:pt x="351854" y="1535621"/>
                      <a:pt x="400050" y="1216819"/>
                      <a:pt x="364331" y="1088231"/>
                    </a:cubicBezTo>
                    <a:cubicBezTo>
                      <a:pt x="349949" y="1036511"/>
                      <a:pt x="307658" y="1039654"/>
                      <a:pt x="285750" y="1050131"/>
                    </a:cubicBezTo>
                    <a:cubicBezTo>
                      <a:pt x="250984" y="1066705"/>
                      <a:pt x="162782" y="1107662"/>
                      <a:pt x="116872" y="1109663"/>
                    </a:cubicBezTo>
                    <a:cubicBezTo>
                      <a:pt x="61913" y="1112044"/>
                      <a:pt x="0" y="1065467"/>
                      <a:pt x="0" y="974408"/>
                    </a:cubicBezTo>
                    <a:cubicBezTo>
                      <a:pt x="0" y="883349"/>
                      <a:pt x="81534" y="842963"/>
                      <a:pt x="133921" y="847725"/>
                    </a:cubicBezTo>
                    <a:cubicBezTo>
                      <a:pt x="186309" y="852488"/>
                      <a:pt x="226124" y="874014"/>
                      <a:pt x="259556" y="902494"/>
                    </a:cubicBezTo>
                    <a:cubicBezTo>
                      <a:pt x="307181" y="942975"/>
                      <a:pt x="354139" y="926687"/>
                      <a:pt x="370808" y="865918"/>
                    </a:cubicBezTo>
                    <a:cubicBezTo>
                      <a:pt x="390525" y="794099"/>
                      <a:pt x="397669" y="476250"/>
                      <a:pt x="337280" y="373475"/>
                    </a:cubicBezTo>
                    <a:cubicBezTo>
                      <a:pt x="323659" y="350234"/>
                      <a:pt x="322897" y="326803"/>
                      <a:pt x="375857" y="3479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54">
              <a:extLst>
                <a:ext uri="{FF2B5EF4-FFF2-40B4-BE49-F238E27FC236}">
                  <a16:creationId xmlns:a16="http://schemas.microsoft.com/office/drawing/2014/main" id="{AC65AA42-B937-4BC5-96DB-07D9BC228037}"/>
                </a:ext>
              </a:extLst>
            </p:cNvPr>
            <p:cNvSpPr/>
            <p:nvPr/>
          </p:nvSpPr>
          <p:spPr>
            <a:xfrm>
              <a:off x="8910394" y="2546116"/>
              <a:ext cx="1263146" cy="1652239"/>
            </a:xfrm>
            <a:custGeom>
              <a:avLst/>
              <a:gdLst>
                <a:gd name="connsiteX0" fmla="*/ 535009 w 1261090"/>
                <a:gd name="connsiteY0" fmla="*/ 489408 h 1652239"/>
                <a:gd name="connsiteX1" fmla="*/ 516766 w 1261090"/>
                <a:gd name="connsiteY1" fmla="*/ 491890 h 1652239"/>
                <a:gd name="connsiteX2" fmla="*/ 466768 w 1261090"/>
                <a:gd name="connsiteY2" fmla="*/ 498140 h 1652239"/>
                <a:gd name="connsiteX3" fmla="*/ 434417 w 1261090"/>
                <a:gd name="connsiteY3" fmla="*/ 504757 h 1652239"/>
                <a:gd name="connsiteX4" fmla="*/ 392874 w 1261090"/>
                <a:gd name="connsiteY4" fmla="*/ 554387 h 1652239"/>
                <a:gd name="connsiteX5" fmla="*/ 390669 w 1261090"/>
                <a:gd name="connsiteY5" fmla="*/ 570195 h 1652239"/>
                <a:gd name="connsiteX6" fmla="*/ 588822 w 1261090"/>
                <a:gd name="connsiteY6" fmla="*/ 733424 h 1652239"/>
                <a:gd name="connsiteX7" fmla="*/ 610512 w 1261090"/>
                <a:gd name="connsiteY7" fmla="*/ 727541 h 1652239"/>
                <a:gd name="connsiteX8" fmla="*/ 651686 w 1261090"/>
                <a:gd name="connsiteY8" fmla="*/ 655118 h 1652239"/>
                <a:gd name="connsiteX9" fmla="*/ 663818 w 1261090"/>
                <a:gd name="connsiteY9" fmla="*/ 618355 h 1652239"/>
                <a:gd name="connsiteX10" fmla="*/ 648010 w 1261090"/>
                <a:gd name="connsiteY10" fmla="*/ 582327 h 1652239"/>
                <a:gd name="connsiteX11" fmla="*/ 636246 w 1261090"/>
                <a:gd name="connsiteY11" fmla="*/ 562843 h 1652239"/>
                <a:gd name="connsiteX12" fmla="*/ 552426 w 1261090"/>
                <a:gd name="connsiteY12" fmla="*/ 498508 h 1652239"/>
                <a:gd name="connsiteX13" fmla="*/ 535009 w 1261090"/>
                <a:gd name="connsiteY13" fmla="*/ 489408 h 1652239"/>
                <a:gd name="connsiteX14" fmla="*/ 564742 w 1261090"/>
                <a:gd name="connsiteY14" fmla="*/ 0 h 1652239"/>
                <a:gd name="connsiteX15" fmla="*/ 593968 w 1261090"/>
                <a:gd name="connsiteY15" fmla="*/ 4412 h 1652239"/>
                <a:gd name="connsiteX16" fmla="*/ 721904 w 1261090"/>
                <a:gd name="connsiteY16" fmla="*/ 91540 h 1652239"/>
                <a:gd name="connsiteX17" fmla="*/ 814915 w 1261090"/>
                <a:gd name="connsiteY17" fmla="*/ 165801 h 1652239"/>
                <a:gd name="connsiteX18" fmla="*/ 887337 w 1261090"/>
                <a:gd name="connsiteY18" fmla="*/ 203300 h 1652239"/>
                <a:gd name="connsiteX19" fmla="*/ 1046154 w 1261090"/>
                <a:gd name="connsiteY19" fmla="*/ 306604 h 1652239"/>
                <a:gd name="connsiteX20" fmla="*/ 1130341 w 1261090"/>
                <a:gd name="connsiteY20" fmla="*/ 450715 h 1652239"/>
                <a:gd name="connsiteX21" fmla="*/ 1260850 w 1261090"/>
                <a:gd name="connsiteY21" fmla="*/ 890770 h 1652239"/>
                <a:gd name="connsiteX22" fmla="*/ 1260483 w 1261090"/>
                <a:gd name="connsiteY22" fmla="*/ 1652133 h 1652239"/>
                <a:gd name="connsiteX23" fmla="*/ 1234381 w 1261090"/>
                <a:gd name="connsiteY23" fmla="*/ 1641472 h 1652239"/>
                <a:gd name="connsiteX24" fmla="*/ 987333 w 1261090"/>
                <a:gd name="connsiteY24" fmla="*/ 1490008 h 1652239"/>
                <a:gd name="connsiteX25" fmla="*/ 814179 w 1261090"/>
                <a:gd name="connsiteY25" fmla="*/ 1356558 h 1652239"/>
                <a:gd name="connsiteX26" fmla="*/ 710140 w 1261090"/>
                <a:gd name="connsiteY26" fmla="*/ 1243695 h 1652239"/>
                <a:gd name="connsiteX27" fmla="*/ 670803 w 1261090"/>
                <a:gd name="connsiteY27" fmla="*/ 1203624 h 1652239"/>
                <a:gd name="connsiteX28" fmla="*/ 597645 w 1261090"/>
                <a:gd name="connsiteY28" fmla="*/ 1105098 h 1652239"/>
                <a:gd name="connsiteX29" fmla="*/ 468974 w 1261090"/>
                <a:gd name="connsiteY29" fmla="*/ 967237 h 1652239"/>
                <a:gd name="connsiteX30" fmla="*/ 350229 w 1261090"/>
                <a:gd name="connsiteY30" fmla="*/ 860624 h 1652239"/>
                <a:gd name="connsiteX31" fmla="*/ 197662 w 1261090"/>
                <a:gd name="connsiteY31" fmla="*/ 729379 h 1652239"/>
                <a:gd name="connsiteX32" fmla="*/ 88844 w 1261090"/>
                <a:gd name="connsiteY32" fmla="*/ 626811 h 1652239"/>
                <a:gd name="connsiteX33" fmla="*/ 14950 w 1261090"/>
                <a:gd name="connsiteY33" fmla="*/ 532330 h 1652239"/>
                <a:gd name="connsiteX34" fmla="*/ 10171 w 1261090"/>
                <a:gd name="connsiteY34" fmla="*/ 446671 h 1652239"/>
                <a:gd name="connsiteX35" fmla="*/ 51529 w 1261090"/>
                <a:gd name="connsiteY35" fmla="*/ 394514 h 1652239"/>
                <a:gd name="connsiteX36" fmla="*/ 78185 w 1261090"/>
                <a:gd name="connsiteY36" fmla="*/ 371055 h 1652239"/>
                <a:gd name="connsiteX37" fmla="*/ 138705 w 1261090"/>
                <a:gd name="connsiteY37" fmla="*/ 413559 h 1652239"/>
                <a:gd name="connsiteX38" fmla="*/ 164981 w 1261090"/>
                <a:gd name="connsiteY38" fmla="*/ 376145 h 1652239"/>
                <a:gd name="connsiteX39" fmla="*/ 114111 w 1261090"/>
                <a:gd name="connsiteY39" fmla="*/ 340418 h 1652239"/>
                <a:gd name="connsiteX40" fmla="*/ 168252 w 1261090"/>
                <a:gd name="connsiteY40" fmla="*/ 297046 h 1652239"/>
                <a:gd name="connsiteX41" fmla="*/ 189206 w 1261090"/>
                <a:gd name="connsiteY41" fmla="*/ 267635 h 1652239"/>
                <a:gd name="connsiteX42" fmla="*/ 259792 w 1261090"/>
                <a:gd name="connsiteY42" fmla="*/ 168007 h 1652239"/>
                <a:gd name="connsiteX43" fmla="*/ 411991 w 1261090"/>
                <a:gd name="connsiteY43" fmla="*/ 50365 h 1652239"/>
                <a:gd name="connsiteX44" fmla="*/ 535515 w 1261090"/>
                <a:gd name="connsiteY44" fmla="*/ 4412 h 1652239"/>
                <a:gd name="connsiteX45" fmla="*/ 564742 w 1261090"/>
                <a:gd name="connsiteY45" fmla="*/ 0 h 1652239"/>
                <a:gd name="connsiteX0" fmla="*/ 535009 w 1261090"/>
                <a:gd name="connsiteY0" fmla="*/ 489408 h 1652239"/>
                <a:gd name="connsiteX1" fmla="*/ 516766 w 1261090"/>
                <a:gd name="connsiteY1" fmla="*/ 491890 h 1652239"/>
                <a:gd name="connsiteX2" fmla="*/ 466768 w 1261090"/>
                <a:gd name="connsiteY2" fmla="*/ 498140 h 1652239"/>
                <a:gd name="connsiteX3" fmla="*/ 434417 w 1261090"/>
                <a:gd name="connsiteY3" fmla="*/ 504757 h 1652239"/>
                <a:gd name="connsiteX4" fmla="*/ 392874 w 1261090"/>
                <a:gd name="connsiteY4" fmla="*/ 554387 h 1652239"/>
                <a:gd name="connsiteX5" fmla="*/ 390669 w 1261090"/>
                <a:gd name="connsiteY5" fmla="*/ 570195 h 1652239"/>
                <a:gd name="connsiteX6" fmla="*/ 588822 w 1261090"/>
                <a:gd name="connsiteY6" fmla="*/ 733424 h 1652239"/>
                <a:gd name="connsiteX7" fmla="*/ 610512 w 1261090"/>
                <a:gd name="connsiteY7" fmla="*/ 727541 h 1652239"/>
                <a:gd name="connsiteX8" fmla="*/ 651686 w 1261090"/>
                <a:gd name="connsiteY8" fmla="*/ 655118 h 1652239"/>
                <a:gd name="connsiteX9" fmla="*/ 663818 w 1261090"/>
                <a:gd name="connsiteY9" fmla="*/ 618355 h 1652239"/>
                <a:gd name="connsiteX10" fmla="*/ 648010 w 1261090"/>
                <a:gd name="connsiteY10" fmla="*/ 582327 h 1652239"/>
                <a:gd name="connsiteX11" fmla="*/ 636246 w 1261090"/>
                <a:gd name="connsiteY11" fmla="*/ 562843 h 1652239"/>
                <a:gd name="connsiteX12" fmla="*/ 552426 w 1261090"/>
                <a:gd name="connsiteY12" fmla="*/ 498508 h 1652239"/>
                <a:gd name="connsiteX13" fmla="*/ 535009 w 1261090"/>
                <a:gd name="connsiteY13" fmla="*/ 489408 h 1652239"/>
                <a:gd name="connsiteX14" fmla="*/ 564742 w 1261090"/>
                <a:gd name="connsiteY14" fmla="*/ 0 h 1652239"/>
                <a:gd name="connsiteX15" fmla="*/ 593968 w 1261090"/>
                <a:gd name="connsiteY15" fmla="*/ 4412 h 1652239"/>
                <a:gd name="connsiteX16" fmla="*/ 721904 w 1261090"/>
                <a:gd name="connsiteY16" fmla="*/ 91540 h 1652239"/>
                <a:gd name="connsiteX17" fmla="*/ 814915 w 1261090"/>
                <a:gd name="connsiteY17" fmla="*/ 165801 h 1652239"/>
                <a:gd name="connsiteX18" fmla="*/ 887337 w 1261090"/>
                <a:gd name="connsiteY18" fmla="*/ 203300 h 1652239"/>
                <a:gd name="connsiteX19" fmla="*/ 1046154 w 1261090"/>
                <a:gd name="connsiteY19" fmla="*/ 306604 h 1652239"/>
                <a:gd name="connsiteX20" fmla="*/ 1130341 w 1261090"/>
                <a:gd name="connsiteY20" fmla="*/ 450715 h 1652239"/>
                <a:gd name="connsiteX21" fmla="*/ 1260850 w 1261090"/>
                <a:gd name="connsiteY21" fmla="*/ 890770 h 1652239"/>
                <a:gd name="connsiteX22" fmla="*/ 1260483 w 1261090"/>
                <a:gd name="connsiteY22" fmla="*/ 1652133 h 1652239"/>
                <a:gd name="connsiteX23" fmla="*/ 1234381 w 1261090"/>
                <a:gd name="connsiteY23" fmla="*/ 1641472 h 1652239"/>
                <a:gd name="connsiteX24" fmla="*/ 987333 w 1261090"/>
                <a:gd name="connsiteY24" fmla="*/ 1490008 h 1652239"/>
                <a:gd name="connsiteX25" fmla="*/ 814179 w 1261090"/>
                <a:gd name="connsiteY25" fmla="*/ 1356558 h 1652239"/>
                <a:gd name="connsiteX26" fmla="*/ 710140 w 1261090"/>
                <a:gd name="connsiteY26" fmla="*/ 1243695 h 1652239"/>
                <a:gd name="connsiteX27" fmla="*/ 670803 w 1261090"/>
                <a:gd name="connsiteY27" fmla="*/ 1203624 h 1652239"/>
                <a:gd name="connsiteX28" fmla="*/ 597645 w 1261090"/>
                <a:gd name="connsiteY28" fmla="*/ 1105098 h 1652239"/>
                <a:gd name="connsiteX29" fmla="*/ 468974 w 1261090"/>
                <a:gd name="connsiteY29" fmla="*/ 967237 h 1652239"/>
                <a:gd name="connsiteX30" fmla="*/ 350229 w 1261090"/>
                <a:gd name="connsiteY30" fmla="*/ 860624 h 1652239"/>
                <a:gd name="connsiteX31" fmla="*/ 197662 w 1261090"/>
                <a:gd name="connsiteY31" fmla="*/ 729379 h 1652239"/>
                <a:gd name="connsiteX32" fmla="*/ 88844 w 1261090"/>
                <a:gd name="connsiteY32" fmla="*/ 626811 h 1652239"/>
                <a:gd name="connsiteX33" fmla="*/ 14950 w 1261090"/>
                <a:gd name="connsiteY33" fmla="*/ 532330 h 1652239"/>
                <a:gd name="connsiteX34" fmla="*/ 10171 w 1261090"/>
                <a:gd name="connsiteY34" fmla="*/ 446671 h 1652239"/>
                <a:gd name="connsiteX35" fmla="*/ 51529 w 1261090"/>
                <a:gd name="connsiteY35" fmla="*/ 394514 h 1652239"/>
                <a:gd name="connsiteX36" fmla="*/ 78185 w 1261090"/>
                <a:gd name="connsiteY36" fmla="*/ 371055 h 1652239"/>
                <a:gd name="connsiteX37" fmla="*/ 138705 w 1261090"/>
                <a:gd name="connsiteY37" fmla="*/ 413559 h 1652239"/>
                <a:gd name="connsiteX38" fmla="*/ 130325 w 1261090"/>
                <a:gd name="connsiteY38" fmla="*/ 386809 h 1652239"/>
                <a:gd name="connsiteX39" fmla="*/ 114111 w 1261090"/>
                <a:gd name="connsiteY39" fmla="*/ 340418 h 1652239"/>
                <a:gd name="connsiteX40" fmla="*/ 168252 w 1261090"/>
                <a:gd name="connsiteY40" fmla="*/ 297046 h 1652239"/>
                <a:gd name="connsiteX41" fmla="*/ 189206 w 1261090"/>
                <a:gd name="connsiteY41" fmla="*/ 267635 h 1652239"/>
                <a:gd name="connsiteX42" fmla="*/ 259792 w 1261090"/>
                <a:gd name="connsiteY42" fmla="*/ 168007 h 1652239"/>
                <a:gd name="connsiteX43" fmla="*/ 411991 w 1261090"/>
                <a:gd name="connsiteY43" fmla="*/ 50365 h 1652239"/>
                <a:gd name="connsiteX44" fmla="*/ 535515 w 1261090"/>
                <a:gd name="connsiteY44" fmla="*/ 4412 h 1652239"/>
                <a:gd name="connsiteX45" fmla="*/ 564742 w 1261090"/>
                <a:gd name="connsiteY45" fmla="*/ 0 h 1652239"/>
                <a:gd name="connsiteX0" fmla="*/ 535009 w 1261090"/>
                <a:gd name="connsiteY0" fmla="*/ 489408 h 1652239"/>
                <a:gd name="connsiteX1" fmla="*/ 516766 w 1261090"/>
                <a:gd name="connsiteY1" fmla="*/ 491890 h 1652239"/>
                <a:gd name="connsiteX2" fmla="*/ 466768 w 1261090"/>
                <a:gd name="connsiteY2" fmla="*/ 498140 h 1652239"/>
                <a:gd name="connsiteX3" fmla="*/ 434417 w 1261090"/>
                <a:gd name="connsiteY3" fmla="*/ 504757 h 1652239"/>
                <a:gd name="connsiteX4" fmla="*/ 392874 w 1261090"/>
                <a:gd name="connsiteY4" fmla="*/ 554387 h 1652239"/>
                <a:gd name="connsiteX5" fmla="*/ 390669 w 1261090"/>
                <a:gd name="connsiteY5" fmla="*/ 570195 h 1652239"/>
                <a:gd name="connsiteX6" fmla="*/ 588822 w 1261090"/>
                <a:gd name="connsiteY6" fmla="*/ 733424 h 1652239"/>
                <a:gd name="connsiteX7" fmla="*/ 610512 w 1261090"/>
                <a:gd name="connsiteY7" fmla="*/ 727541 h 1652239"/>
                <a:gd name="connsiteX8" fmla="*/ 651686 w 1261090"/>
                <a:gd name="connsiteY8" fmla="*/ 655118 h 1652239"/>
                <a:gd name="connsiteX9" fmla="*/ 663818 w 1261090"/>
                <a:gd name="connsiteY9" fmla="*/ 618355 h 1652239"/>
                <a:gd name="connsiteX10" fmla="*/ 648010 w 1261090"/>
                <a:gd name="connsiteY10" fmla="*/ 582327 h 1652239"/>
                <a:gd name="connsiteX11" fmla="*/ 636246 w 1261090"/>
                <a:gd name="connsiteY11" fmla="*/ 562843 h 1652239"/>
                <a:gd name="connsiteX12" fmla="*/ 552426 w 1261090"/>
                <a:gd name="connsiteY12" fmla="*/ 498508 h 1652239"/>
                <a:gd name="connsiteX13" fmla="*/ 535009 w 1261090"/>
                <a:gd name="connsiteY13" fmla="*/ 489408 h 1652239"/>
                <a:gd name="connsiteX14" fmla="*/ 564742 w 1261090"/>
                <a:gd name="connsiteY14" fmla="*/ 0 h 1652239"/>
                <a:gd name="connsiteX15" fmla="*/ 593968 w 1261090"/>
                <a:gd name="connsiteY15" fmla="*/ 4412 h 1652239"/>
                <a:gd name="connsiteX16" fmla="*/ 721904 w 1261090"/>
                <a:gd name="connsiteY16" fmla="*/ 91540 h 1652239"/>
                <a:gd name="connsiteX17" fmla="*/ 814915 w 1261090"/>
                <a:gd name="connsiteY17" fmla="*/ 165801 h 1652239"/>
                <a:gd name="connsiteX18" fmla="*/ 887337 w 1261090"/>
                <a:gd name="connsiteY18" fmla="*/ 203300 h 1652239"/>
                <a:gd name="connsiteX19" fmla="*/ 1046154 w 1261090"/>
                <a:gd name="connsiteY19" fmla="*/ 306604 h 1652239"/>
                <a:gd name="connsiteX20" fmla="*/ 1130341 w 1261090"/>
                <a:gd name="connsiteY20" fmla="*/ 450715 h 1652239"/>
                <a:gd name="connsiteX21" fmla="*/ 1260850 w 1261090"/>
                <a:gd name="connsiteY21" fmla="*/ 890770 h 1652239"/>
                <a:gd name="connsiteX22" fmla="*/ 1260483 w 1261090"/>
                <a:gd name="connsiteY22" fmla="*/ 1652133 h 1652239"/>
                <a:gd name="connsiteX23" fmla="*/ 1234381 w 1261090"/>
                <a:gd name="connsiteY23" fmla="*/ 1641472 h 1652239"/>
                <a:gd name="connsiteX24" fmla="*/ 987333 w 1261090"/>
                <a:gd name="connsiteY24" fmla="*/ 1490008 h 1652239"/>
                <a:gd name="connsiteX25" fmla="*/ 814179 w 1261090"/>
                <a:gd name="connsiteY25" fmla="*/ 1356558 h 1652239"/>
                <a:gd name="connsiteX26" fmla="*/ 710140 w 1261090"/>
                <a:gd name="connsiteY26" fmla="*/ 1243695 h 1652239"/>
                <a:gd name="connsiteX27" fmla="*/ 670803 w 1261090"/>
                <a:gd name="connsiteY27" fmla="*/ 1203624 h 1652239"/>
                <a:gd name="connsiteX28" fmla="*/ 597645 w 1261090"/>
                <a:gd name="connsiteY28" fmla="*/ 1105098 h 1652239"/>
                <a:gd name="connsiteX29" fmla="*/ 468974 w 1261090"/>
                <a:gd name="connsiteY29" fmla="*/ 967237 h 1652239"/>
                <a:gd name="connsiteX30" fmla="*/ 350229 w 1261090"/>
                <a:gd name="connsiteY30" fmla="*/ 860624 h 1652239"/>
                <a:gd name="connsiteX31" fmla="*/ 197662 w 1261090"/>
                <a:gd name="connsiteY31" fmla="*/ 729379 h 1652239"/>
                <a:gd name="connsiteX32" fmla="*/ 88844 w 1261090"/>
                <a:gd name="connsiteY32" fmla="*/ 626811 h 1652239"/>
                <a:gd name="connsiteX33" fmla="*/ 14950 w 1261090"/>
                <a:gd name="connsiteY33" fmla="*/ 532330 h 1652239"/>
                <a:gd name="connsiteX34" fmla="*/ 10171 w 1261090"/>
                <a:gd name="connsiteY34" fmla="*/ 446671 h 1652239"/>
                <a:gd name="connsiteX35" fmla="*/ 51529 w 1261090"/>
                <a:gd name="connsiteY35" fmla="*/ 394514 h 1652239"/>
                <a:gd name="connsiteX36" fmla="*/ 78185 w 1261090"/>
                <a:gd name="connsiteY36" fmla="*/ 371055 h 1652239"/>
                <a:gd name="connsiteX37" fmla="*/ 138705 w 1261090"/>
                <a:gd name="connsiteY37" fmla="*/ 413559 h 1652239"/>
                <a:gd name="connsiteX38" fmla="*/ 114111 w 1261090"/>
                <a:gd name="connsiteY38" fmla="*/ 340418 h 1652239"/>
                <a:gd name="connsiteX39" fmla="*/ 168252 w 1261090"/>
                <a:gd name="connsiteY39" fmla="*/ 297046 h 1652239"/>
                <a:gd name="connsiteX40" fmla="*/ 189206 w 1261090"/>
                <a:gd name="connsiteY40" fmla="*/ 267635 h 1652239"/>
                <a:gd name="connsiteX41" fmla="*/ 259792 w 1261090"/>
                <a:gd name="connsiteY41" fmla="*/ 168007 h 1652239"/>
                <a:gd name="connsiteX42" fmla="*/ 411991 w 1261090"/>
                <a:gd name="connsiteY42" fmla="*/ 50365 h 1652239"/>
                <a:gd name="connsiteX43" fmla="*/ 535515 w 1261090"/>
                <a:gd name="connsiteY43" fmla="*/ 4412 h 1652239"/>
                <a:gd name="connsiteX44" fmla="*/ 564742 w 1261090"/>
                <a:gd name="connsiteY44" fmla="*/ 0 h 1652239"/>
                <a:gd name="connsiteX0" fmla="*/ 535009 w 1261090"/>
                <a:gd name="connsiteY0" fmla="*/ 489408 h 1652239"/>
                <a:gd name="connsiteX1" fmla="*/ 516766 w 1261090"/>
                <a:gd name="connsiteY1" fmla="*/ 491890 h 1652239"/>
                <a:gd name="connsiteX2" fmla="*/ 466768 w 1261090"/>
                <a:gd name="connsiteY2" fmla="*/ 498140 h 1652239"/>
                <a:gd name="connsiteX3" fmla="*/ 434417 w 1261090"/>
                <a:gd name="connsiteY3" fmla="*/ 504757 h 1652239"/>
                <a:gd name="connsiteX4" fmla="*/ 392874 w 1261090"/>
                <a:gd name="connsiteY4" fmla="*/ 554387 h 1652239"/>
                <a:gd name="connsiteX5" fmla="*/ 390669 w 1261090"/>
                <a:gd name="connsiteY5" fmla="*/ 570195 h 1652239"/>
                <a:gd name="connsiteX6" fmla="*/ 588822 w 1261090"/>
                <a:gd name="connsiteY6" fmla="*/ 733424 h 1652239"/>
                <a:gd name="connsiteX7" fmla="*/ 610512 w 1261090"/>
                <a:gd name="connsiteY7" fmla="*/ 727541 h 1652239"/>
                <a:gd name="connsiteX8" fmla="*/ 651686 w 1261090"/>
                <a:gd name="connsiteY8" fmla="*/ 655118 h 1652239"/>
                <a:gd name="connsiteX9" fmla="*/ 663818 w 1261090"/>
                <a:gd name="connsiteY9" fmla="*/ 618355 h 1652239"/>
                <a:gd name="connsiteX10" fmla="*/ 648010 w 1261090"/>
                <a:gd name="connsiteY10" fmla="*/ 582327 h 1652239"/>
                <a:gd name="connsiteX11" fmla="*/ 636246 w 1261090"/>
                <a:gd name="connsiteY11" fmla="*/ 562843 h 1652239"/>
                <a:gd name="connsiteX12" fmla="*/ 552426 w 1261090"/>
                <a:gd name="connsiteY12" fmla="*/ 498508 h 1652239"/>
                <a:gd name="connsiteX13" fmla="*/ 535009 w 1261090"/>
                <a:gd name="connsiteY13" fmla="*/ 489408 h 1652239"/>
                <a:gd name="connsiteX14" fmla="*/ 564742 w 1261090"/>
                <a:gd name="connsiteY14" fmla="*/ 0 h 1652239"/>
                <a:gd name="connsiteX15" fmla="*/ 593968 w 1261090"/>
                <a:gd name="connsiteY15" fmla="*/ 4412 h 1652239"/>
                <a:gd name="connsiteX16" fmla="*/ 721904 w 1261090"/>
                <a:gd name="connsiteY16" fmla="*/ 91540 h 1652239"/>
                <a:gd name="connsiteX17" fmla="*/ 814915 w 1261090"/>
                <a:gd name="connsiteY17" fmla="*/ 165801 h 1652239"/>
                <a:gd name="connsiteX18" fmla="*/ 887337 w 1261090"/>
                <a:gd name="connsiteY18" fmla="*/ 203300 h 1652239"/>
                <a:gd name="connsiteX19" fmla="*/ 1046154 w 1261090"/>
                <a:gd name="connsiteY19" fmla="*/ 306604 h 1652239"/>
                <a:gd name="connsiteX20" fmla="*/ 1130341 w 1261090"/>
                <a:gd name="connsiteY20" fmla="*/ 450715 h 1652239"/>
                <a:gd name="connsiteX21" fmla="*/ 1260850 w 1261090"/>
                <a:gd name="connsiteY21" fmla="*/ 890770 h 1652239"/>
                <a:gd name="connsiteX22" fmla="*/ 1260483 w 1261090"/>
                <a:gd name="connsiteY22" fmla="*/ 1652133 h 1652239"/>
                <a:gd name="connsiteX23" fmla="*/ 1234381 w 1261090"/>
                <a:gd name="connsiteY23" fmla="*/ 1641472 h 1652239"/>
                <a:gd name="connsiteX24" fmla="*/ 987333 w 1261090"/>
                <a:gd name="connsiteY24" fmla="*/ 1490008 h 1652239"/>
                <a:gd name="connsiteX25" fmla="*/ 814179 w 1261090"/>
                <a:gd name="connsiteY25" fmla="*/ 1356558 h 1652239"/>
                <a:gd name="connsiteX26" fmla="*/ 710140 w 1261090"/>
                <a:gd name="connsiteY26" fmla="*/ 1243695 h 1652239"/>
                <a:gd name="connsiteX27" fmla="*/ 670803 w 1261090"/>
                <a:gd name="connsiteY27" fmla="*/ 1203624 h 1652239"/>
                <a:gd name="connsiteX28" fmla="*/ 597645 w 1261090"/>
                <a:gd name="connsiteY28" fmla="*/ 1105098 h 1652239"/>
                <a:gd name="connsiteX29" fmla="*/ 468974 w 1261090"/>
                <a:gd name="connsiteY29" fmla="*/ 967237 h 1652239"/>
                <a:gd name="connsiteX30" fmla="*/ 350229 w 1261090"/>
                <a:gd name="connsiteY30" fmla="*/ 860624 h 1652239"/>
                <a:gd name="connsiteX31" fmla="*/ 197662 w 1261090"/>
                <a:gd name="connsiteY31" fmla="*/ 729379 h 1652239"/>
                <a:gd name="connsiteX32" fmla="*/ 88844 w 1261090"/>
                <a:gd name="connsiteY32" fmla="*/ 626811 h 1652239"/>
                <a:gd name="connsiteX33" fmla="*/ 14950 w 1261090"/>
                <a:gd name="connsiteY33" fmla="*/ 532330 h 1652239"/>
                <a:gd name="connsiteX34" fmla="*/ 10171 w 1261090"/>
                <a:gd name="connsiteY34" fmla="*/ 446671 h 1652239"/>
                <a:gd name="connsiteX35" fmla="*/ 51529 w 1261090"/>
                <a:gd name="connsiteY35" fmla="*/ 394514 h 1652239"/>
                <a:gd name="connsiteX36" fmla="*/ 78185 w 1261090"/>
                <a:gd name="connsiteY36" fmla="*/ 371055 h 1652239"/>
                <a:gd name="connsiteX37" fmla="*/ 136039 w 1261090"/>
                <a:gd name="connsiteY37" fmla="*/ 413559 h 1652239"/>
                <a:gd name="connsiteX38" fmla="*/ 114111 w 1261090"/>
                <a:gd name="connsiteY38" fmla="*/ 340418 h 1652239"/>
                <a:gd name="connsiteX39" fmla="*/ 168252 w 1261090"/>
                <a:gd name="connsiteY39" fmla="*/ 297046 h 1652239"/>
                <a:gd name="connsiteX40" fmla="*/ 189206 w 1261090"/>
                <a:gd name="connsiteY40" fmla="*/ 267635 h 1652239"/>
                <a:gd name="connsiteX41" fmla="*/ 259792 w 1261090"/>
                <a:gd name="connsiteY41" fmla="*/ 168007 h 1652239"/>
                <a:gd name="connsiteX42" fmla="*/ 411991 w 1261090"/>
                <a:gd name="connsiteY42" fmla="*/ 50365 h 1652239"/>
                <a:gd name="connsiteX43" fmla="*/ 535515 w 1261090"/>
                <a:gd name="connsiteY43" fmla="*/ 4412 h 1652239"/>
                <a:gd name="connsiteX44" fmla="*/ 564742 w 1261090"/>
                <a:gd name="connsiteY44" fmla="*/ 0 h 1652239"/>
                <a:gd name="connsiteX0" fmla="*/ 535009 w 1261090"/>
                <a:gd name="connsiteY0" fmla="*/ 489408 h 1652239"/>
                <a:gd name="connsiteX1" fmla="*/ 516766 w 1261090"/>
                <a:gd name="connsiteY1" fmla="*/ 491890 h 1652239"/>
                <a:gd name="connsiteX2" fmla="*/ 466768 w 1261090"/>
                <a:gd name="connsiteY2" fmla="*/ 498140 h 1652239"/>
                <a:gd name="connsiteX3" fmla="*/ 434417 w 1261090"/>
                <a:gd name="connsiteY3" fmla="*/ 504757 h 1652239"/>
                <a:gd name="connsiteX4" fmla="*/ 392874 w 1261090"/>
                <a:gd name="connsiteY4" fmla="*/ 554387 h 1652239"/>
                <a:gd name="connsiteX5" fmla="*/ 390669 w 1261090"/>
                <a:gd name="connsiteY5" fmla="*/ 570195 h 1652239"/>
                <a:gd name="connsiteX6" fmla="*/ 588822 w 1261090"/>
                <a:gd name="connsiteY6" fmla="*/ 733424 h 1652239"/>
                <a:gd name="connsiteX7" fmla="*/ 610512 w 1261090"/>
                <a:gd name="connsiteY7" fmla="*/ 727541 h 1652239"/>
                <a:gd name="connsiteX8" fmla="*/ 651686 w 1261090"/>
                <a:gd name="connsiteY8" fmla="*/ 655118 h 1652239"/>
                <a:gd name="connsiteX9" fmla="*/ 663818 w 1261090"/>
                <a:gd name="connsiteY9" fmla="*/ 618355 h 1652239"/>
                <a:gd name="connsiteX10" fmla="*/ 648010 w 1261090"/>
                <a:gd name="connsiteY10" fmla="*/ 582327 h 1652239"/>
                <a:gd name="connsiteX11" fmla="*/ 636246 w 1261090"/>
                <a:gd name="connsiteY11" fmla="*/ 562843 h 1652239"/>
                <a:gd name="connsiteX12" fmla="*/ 552426 w 1261090"/>
                <a:gd name="connsiteY12" fmla="*/ 498508 h 1652239"/>
                <a:gd name="connsiteX13" fmla="*/ 535009 w 1261090"/>
                <a:gd name="connsiteY13" fmla="*/ 489408 h 1652239"/>
                <a:gd name="connsiteX14" fmla="*/ 564742 w 1261090"/>
                <a:gd name="connsiteY14" fmla="*/ 0 h 1652239"/>
                <a:gd name="connsiteX15" fmla="*/ 593968 w 1261090"/>
                <a:gd name="connsiteY15" fmla="*/ 4412 h 1652239"/>
                <a:gd name="connsiteX16" fmla="*/ 721904 w 1261090"/>
                <a:gd name="connsiteY16" fmla="*/ 91540 h 1652239"/>
                <a:gd name="connsiteX17" fmla="*/ 814915 w 1261090"/>
                <a:gd name="connsiteY17" fmla="*/ 165801 h 1652239"/>
                <a:gd name="connsiteX18" fmla="*/ 887337 w 1261090"/>
                <a:gd name="connsiteY18" fmla="*/ 203300 h 1652239"/>
                <a:gd name="connsiteX19" fmla="*/ 1046154 w 1261090"/>
                <a:gd name="connsiteY19" fmla="*/ 306604 h 1652239"/>
                <a:gd name="connsiteX20" fmla="*/ 1130341 w 1261090"/>
                <a:gd name="connsiteY20" fmla="*/ 450715 h 1652239"/>
                <a:gd name="connsiteX21" fmla="*/ 1260850 w 1261090"/>
                <a:gd name="connsiteY21" fmla="*/ 890770 h 1652239"/>
                <a:gd name="connsiteX22" fmla="*/ 1260483 w 1261090"/>
                <a:gd name="connsiteY22" fmla="*/ 1652133 h 1652239"/>
                <a:gd name="connsiteX23" fmla="*/ 1234381 w 1261090"/>
                <a:gd name="connsiteY23" fmla="*/ 1641472 h 1652239"/>
                <a:gd name="connsiteX24" fmla="*/ 987333 w 1261090"/>
                <a:gd name="connsiteY24" fmla="*/ 1490008 h 1652239"/>
                <a:gd name="connsiteX25" fmla="*/ 814179 w 1261090"/>
                <a:gd name="connsiteY25" fmla="*/ 1356558 h 1652239"/>
                <a:gd name="connsiteX26" fmla="*/ 710140 w 1261090"/>
                <a:gd name="connsiteY26" fmla="*/ 1243695 h 1652239"/>
                <a:gd name="connsiteX27" fmla="*/ 670803 w 1261090"/>
                <a:gd name="connsiteY27" fmla="*/ 1203624 h 1652239"/>
                <a:gd name="connsiteX28" fmla="*/ 597645 w 1261090"/>
                <a:gd name="connsiteY28" fmla="*/ 1105098 h 1652239"/>
                <a:gd name="connsiteX29" fmla="*/ 468974 w 1261090"/>
                <a:gd name="connsiteY29" fmla="*/ 967237 h 1652239"/>
                <a:gd name="connsiteX30" fmla="*/ 350229 w 1261090"/>
                <a:gd name="connsiteY30" fmla="*/ 860624 h 1652239"/>
                <a:gd name="connsiteX31" fmla="*/ 197662 w 1261090"/>
                <a:gd name="connsiteY31" fmla="*/ 729379 h 1652239"/>
                <a:gd name="connsiteX32" fmla="*/ 88844 w 1261090"/>
                <a:gd name="connsiteY32" fmla="*/ 626811 h 1652239"/>
                <a:gd name="connsiteX33" fmla="*/ 14950 w 1261090"/>
                <a:gd name="connsiteY33" fmla="*/ 532330 h 1652239"/>
                <a:gd name="connsiteX34" fmla="*/ 10171 w 1261090"/>
                <a:gd name="connsiteY34" fmla="*/ 446671 h 1652239"/>
                <a:gd name="connsiteX35" fmla="*/ 51529 w 1261090"/>
                <a:gd name="connsiteY35" fmla="*/ 394514 h 1652239"/>
                <a:gd name="connsiteX36" fmla="*/ 78185 w 1261090"/>
                <a:gd name="connsiteY36" fmla="*/ 371055 h 1652239"/>
                <a:gd name="connsiteX37" fmla="*/ 136039 w 1261090"/>
                <a:gd name="connsiteY37" fmla="*/ 413559 h 1652239"/>
                <a:gd name="connsiteX38" fmla="*/ 114111 w 1261090"/>
                <a:gd name="connsiteY38" fmla="*/ 340418 h 1652239"/>
                <a:gd name="connsiteX39" fmla="*/ 168252 w 1261090"/>
                <a:gd name="connsiteY39" fmla="*/ 297046 h 1652239"/>
                <a:gd name="connsiteX40" fmla="*/ 189206 w 1261090"/>
                <a:gd name="connsiteY40" fmla="*/ 267635 h 1652239"/>
                <a:gd name="connsiteX41" fmla="*/ 259792 w 1261090"/>
                <a:gd name="connsiteY41" fmla="*/ 168007 h 1652239"/>
                <a:gd name="connsiteX42" fmla="*/ 411991 w 1261090"/>
                <a:gd name="connsiteY42" fmla="*/ 50365 h 1652239"/>
                <a:gd name="connsiteX43" fmla="*/ 535515 w 1261090"/>
                <a:gd name="connsiteY43" fmla="*/ 4412 h 1652239"/>
                <a:gd name="connsiteX44" fmla="*/ 564742 w 1261090"/>
                <a:gd name="connsiteY44" fmla="*/ 0 h 1652239"/>
                <a:gd name="connsiteX0" fmla="*/ 535009 w 1261090"/>
                <a:gd name="connsiteY0" fmla="*/ 489408 h 1652239"/>
                <a:gd name="connsiteX1" fmla="*/ 516766 w 1261090"/>
                <a:gd name="connsiteY1" fmla="*/ 491890 h 1652239"/>
                <a:gd name="connsiteX2" fmla="*/ 466768 w 1261090"/>
                <a:gd name="connsiteY2" fmla="*/ 498140 h 1652239"/>
                <a:gd name="connsiteX3" fmla="*/ 434417 w 1261090"/>
                <a:gd name="connsiteY3" fmla="*/ 504757 h 1652239"/>
                <a:gd name="connsiteX4" fmla="*/ 392874 w 1261090"/>
                <a:gd name="connsiteY4" fmla="*/ 554387 h 1652239"/>
                <a:gd name="connsiteX5" fmla="*/ 390669 w 1261090"/>
                <a:gd name="connsiteY5" fmla="*/ 570195 h 1652239"/>
                <a:gd name="connsiteX6" fmla="*/ 588822 w 1261090"/>
                <a:gd name="connsiteY6" fmla="*/ 733424 h 1652239"/>
                <a:gd name="connsiteX7" fmla="*/ 610512 w 1261090"/>
                <a:gd name="connsiteY7" fmla="*/ 727541 h 1652239"/>
                <a:gd name="connsiteX8" fmla="*/ 651686 w 1261090"/>
                <a:gd name="connsiteY8" fmla="*/ 655118 h 1652239"/>
                <a:gd name="connsiteX9" fmla="*/ 663818 w 1261090"/>
                <a:gd name="connsiteY9" fmla="*/ 618355 h 1652239"/>
                <a:gd name="connsiteX10" fmla="*/ 648010 w 1261090"/>
                <a:gd name="connsiteY10" fmla="*/ 582327 h 1652239"/>
                <a:gd name="connsiteX11" fmla="*/ 636246 w 1261090"/>
                <a:gd name="connsiteY11" fmla="*/ 562843 h 1652239"/>
                <a:gd name="connsiteX12" fmla="*/ 552426 w 1261090"/>
                <a:gd name="connsiteY12" fmla="*/ 498508 h 1652239"/>
                <a:gd name="connsiteX13" fmla="*/ 535009 w 1261090"/>
                <a:gd name="connsiteY13" fmla="*/ 489408 h 1652239"/>
                <a:gd name="connsiteX14" fmla="*/ 564742 w 1261090"/>
                <a:gd name="connsiteY14" fmla="*/ 0 h 1652239"/>
                <a:gd name="connsiteX15" fmla="*/ 593968 w 1261090"/>
                <a:gd name="connsiteY15" fmla="*/ 4412 h 1652239"/>
                <a:gd name="connsiteX16" fmla="*/ 721904 w 1261090"/>
                <a:gd name="connsiteY16" fmla="*/ 91540 h 1652239"/>
                <a:gd name="connsiteX17" fmla="*/ 814915 w 1261090"/>
                <a:gd name="connsiteY17" fmla="*/ 165801 h 1652239"/>
                <a:gd name="connsiteX18" fmla="*/ 887337 w 1261090"/>
                <a:gd name="connsiteY18" fmla="*/ 203300 h 1652239"/>
                <a:gd name="connsiteX19" fmla="*/ 1046154 w 1261090"/>
                <a:gd name="connsiteY19" fmla="*/ 306604 h 1652239"/>
                <a:gd name="connsiteX20" fmla="*/ 1130341 w 1261090"/>
                <a:gd name="connsiteY20" fmla="*/ 450715 h 1652239"/>
                <a:gd name="connsiteX21" fmla="*/ 1260850 w 1261090"/>
                <a:gd name="connsiteY21" fmla="*/ 890770 h 1652239"/>
                <a:gd name="connsiteX22" fmla="*/ 1260483 w 1261090"/>
                <a:gd name="connsiteY22" fmla="*/ 1652133 h 1652239"/>
                <a:gd name="connsiteX23" fmla="*/ 1234381 w 1261090"/>
                <a:gd name="connsiteY23" fmla="*/ 1641472 h 1652239"/>
                <a:gd name="connsiteX24" fmla="*/ 987333 w 1261090"/>
                <a:gd name="connsiteY24" fmla="*/ 1490008 h 1652239"/>
                <a:gd name="connsiteX25" fmla="*/ 814179 w 1261090"/>
                <a:gd name="connsiteY25" fmla="*/ 1356558 h 1652239"/>
                <a:gd name="connsiteX26" fmla="*/ 710140 w 1261090"/>
                <a:gd name="connsiteY26" fmla="*/ 1243695 h 1652239"/>
                <a:gd name="connsiteX27" fmla="*/ 670803 w 1261090"/>
                <a:gd name="connsiteY27" fmla="*/ 1203624 h 1652239"/>
                <a:gd name="connsiteX28" fmla="*/ 597645 w 1261090"/>
                <a:gd name="connsiteY28" fmla="*/ 1105098 h 1652239"/>
                <a:gd name="connsiteX29" fmla="*/ 468974 w 1261090"/>
                <a:gd name="connsiteY29" fmla="*/ 967237 h 1652239"/>
                <a:gd name="connsiteX30" fmla="*/ 350229 w 1261090"/>
                <a:gd name="connsiteY30" fmla="*/ 860624 h 1652239"/>
                <a:gd name="connsiteX31" fmla="*/ 197662 w 1261090"/>
                <a:gd name="connsiteY31" fmla="*/ 729379 h 1652239"/>
                <a:gd name="connsiteX32" fmla="*/ 88844 w 1261090"/>
                <a:gd name="connsiteY32" fmla="*/ 626811 h 1652239"/>
                <a:gd name="connsiteX33" fmla="*/ 14950 w 1261090"/>
                <a:gd name="connsiteY33" fmla="*/ 532330 h 1652239"/>
                <a:gd name="connsiteX34" fmla="*/ 10171 w 1261090"/>
                <a:gd name="connsiteY34" fmla="*/ 446671 h 1652239"/>
                <a:gd name="connsiteX35" fmla="*/ 51529 w 1261090"/>
                <a:gd name="connsiteY35" fmla="*/ 394514 h 1652239"/>
                <a:gd name="connsiteX36" fmla="*/ 78185 w 1261090"/>
                <a:gd name="connsiteY36" fmla="*/ 371055 h 1652239"/>
                <a:gd name="connsiteX37" fmla="*/ 126514 w 1261090"/>
                <a:gd name="connsiteY37" fmla="*/ 408796 h 1652239"/>
                <a:gd name="connsiteX38" fmla="*/ 114111 w 1261090"/>
                <a:gd name="connsiteY38" fmla="*/ 340418 h 1652239"/>
                <a:gd name="connsiteX39" fmla="*/ 168252 w 1261090"/>
                <a:gd name="connsiteY39" fmla="*/ 297046 h 1652239"/>
                <a:gd name="connsiteX40" fmla="*/ 189206 w 1261090"/>
                <a:gd name="connsiteY40" fmla="*/ 267635 h 1652239"/>
                <a:gd name="connsiteX41" fmla="*/ 259792 w 1261090"/>
                <a:gd name="connsiteY41" fmla="*/ 168007 h 1652239"/>
                <a:gd name="connsiteX42" fmla="*/ 411991 w 1261090"/>
                <a:gd name="connsiteY42" fmla="*/ 50365 h 1652239"/>
                <a:gd name="connsiteX43" fmla="*/ 535515 w 1261090"/>
                <a:gd name="connsiteY43" fmla="*/ 4412 h 1652239"/>
                <a:gd name="connsiteX44" fmla="*/ 564742 w 1261090"/>
                <a:gd name="connsiteY44" fmla="*/ 0 h 1652239"/>
                <a:gd name="connsiteX0" fmla="*/ 535009 w 1261090"/>
                <a:gd name="connsiteY0" fmla="*/ 489408 h 1652239"/>
                <a:gd name="connsiteX1" fmla="*/ 516766 w 1261090"/>
                <a:gd name="connsiteY1" fmla="*/ 491890 h 1652239"/>
                <a:gd name="connsiteX2" fmla="*/ 466768 w 1261090"/>
                <a:gd name="connsiteY2" fmla="*/ 498140 h 1652239"/>
                <a:gd name="connsiteX3" fmla="*/ 434417 w 1261090"/>
                <a:gd name="connsiteY3" fmla="*/ 504757 h 1652239"/>
                <a:gd name="connsiteX4" fmla="*/ 392874 w 1261090"/>
                <a:gd name="connsiteY4" fmla="*/ 554387 h 1652239"/>
                <a:gd name="connsiteX5" fmla="*/ 390669 w 1261090"/>
                <a:gd name="connsiteY5" fmla="*/ 570195 h 1652239"/>
                <a:gd name="connsiteX6" fmla="*/ 588822 w 1261090"/>
                <a:gd name="connsiteY6" fmla="*/ 733424 h 1652239"/>
                <a:gd name="connsiteX7" fmla="*/ 610512 w 1261090"/>
                <a:gd name="connsiteY7" fmla="*/ 727541 h 1652239"/>
                <a:gd name="connsiteX8" fmla="*/ 651686 w 1261090"/>
                <a:gd name="connsiteY8" fmla="*/ 655118 h 1652239"/>
                <a:gd name="connsiteX9" fmla="*/ 663818 w 1261090"/>
                <a:gd name="connsiteY9" fmla="*/ 618355 h 1652239"/>
                <a:gd name="connsiteX10" fmla="*/ 648010 w 1261090"/>
                <a:gd name="connsiteY10" fmla="*/ 582327 h 1652239"/>
                <a:gd name="connsiteX11" fmla="*/ 636246 w 1261090"/>
                <a:gd name="connsiteY11" fmla="*/ 562843 h 1652239"/>
                <a:gd name="connsiteX12" fmla="*/ 552426 w 1261090"/>
                <a:gd name="connsiteY12" fmla="*/ 498508 h 1652239"/>
                <a:gd name="connsiteX13" fmla="*/ 535009 w 1261090"/>
                <a:gd name="connsiteY13" fmla="*/ 489408 h 1652239"/>
                <a:gd name="connsiteX14" fmla="*/ 564742 w 1261090"/>
                <a:gd name="connsiteY14" fmla="*/ 0 h 1652239"/>
                <a:gd name="connsiteX15" fmla="*/ 593968 w 1261090"/>
                <a:gd name="connsiteY15" fmla="*/ 4412 h 1652239"/>
                <a:gd name="connsiteX16" fmla="*/ 721904 w 1261090"/>
                <a:gd name="connsiteY16" fmla="*/ 91540 h 1652239"/>
                <a:gd name="connsiteX17" fmla="*/ 814915 w 1261090"/>
                <a:gd name="connsiteY17" fmla="*/ 165801 h 1652239"/>
                <a:gd name="connsiteX18" fmla="*/ 887337 w 1261090"/>
                <a:gd name="connsiteY18" fmla="*/ 203300 h 1652239"/>
                <a:gd name="connsiteX19" fmla="*/ 1046154 w 1261090"/>
                <a:gd name="connsiteY19" fmla="*/ 306604 h 1652239"/>
                <a:gd name="connsiteX20" fmla="*/ 1130341 w 1261090"/>
                <a:gd name="connsiteY20" fmla="*/ 450715 h 1652239"/>
                <a:gd name="connsiteX21" fmla="*/ 1260850 w 1261090"/>
                <a:gd name="connsiteY21" fmla="*/ 890770 h 1652239"/>
                <a:gd name="connsiteX22" fmla="*/ 1260483 w 1261090"/>
                <a:gd name="connsiteY22" fmla="*/ 1652133 h 1652239"/>
                <a:gd name="connsiteX23" fmla="*/ 1234381 w 1261090"/>
                <a:gd name="connsiteY23" fmla="*/ 1641472 h 1652239"/>
                <a:gd name="connsiteX24" fmla="*/ 987333 w 1261090"/>
                <a:gd name="connsiteY24" fmla="*/ 1490008 h 1652239"/>
                <a:gd name="connsiteX25" fmla="*/ 814179 w 1261090"/>
                <a:gd name="connsiteY25" fmla="*/ 1356558 h 1652239"/>
                <a:gd name="connsiteX26" fmla="*/ 710140 w 1261090"/>
                <a:gd name="connsiteY26" fmla="*/ 1243695 h 1652239"/>
                <a:gd name="connsiteX27" fmla="*/ 670803 w 1261090"/>
                <a:gd name="connsiteY27" fmla="*/ 1203624 h 1652239"/>
                <a:gd name="connsiteX28" fmla="*/ 597645 w 1261090"/>
                <a:gd name="connsiteY28" fmla="*/ 1105098 h 1652239"/>
                <a:gd name="connsiteX29" fmla="*/ 468974 w 1261090"/>
                <a:gd name="connsiteY29" fmla="*/ 967237 h 1652239"/>
                <a:gd name="connsiteX30" fmla="*/ 350229 w 1261090"/>
                <a:gd name="connsiteY30" fmla="*/ 860624 h 1652239"/>
                <a:gd name="connsiteX31" fmla="*/ 197662 w 1261090"/>
                <a:gd name="connsiteY31" fmla="*/ 729379 h 1652239"/>
                <a:gd name="connsiteX32" fmla="*/ 88844 w 1261090"/>
                <a:gd name="connsiteY32" fmla="*/ 626811 h 1652239"/>
                <a:gd name="connsiteX33" fmla="*/ 14950 w 1261090"/>
                <a:gd name="connsiteY33" fmla="*/ 532330 h 1652239"/>
                <a:gd name="connsiteX34" fmla="*/ 10171 w 1261090"/>
                <a:gd name="connsiteY34" fmla="*/ 446671 h 1652239"/>
                <a:gd name="connsiteX35" fmla="*/ 51529 w 1261090"/>
                <a:gd name="connsiteY35" fmla="*/ 394514 h 1652239"/>
                <a:gd name="connsiteX36" fmla="*/ 126514 w 1261090"/>
                <a:gd name="connsiteY36" fmla="*/ 408796 h 1652239"/>
                <a:gd name="connsiteX37" fmla="*/ 114111 w 1261090"/>
                <a:gd name="connsiteY37" fmla="*/ 340418 h 1652239"/>
                <a:gd name="connsiteX38" fmla="*/ 168252 w 1261090"/>
                <a:gd name="connsiteY38" fmla="*/ 297046 h 1652239"/>
                <a:gd name="connsiteX39" fmla="*/ 189206 w 1261090"/>
                <a:gd name="connsiteY39" fmla="*/ 267635 h 1652239"/>
                <a:gd name="connsiteX40" fmla="*/ 259792 w 1261090"/>
                <a:gd name="connsiteY40" fmla="*/ 168007 h 1652239"/>
                <a:gd name="connsiteX41" fmla="*/ 411991 w 1261090"/>
                <a:gd name="connsiteY41" fmla="*/ 50365 h 1652239"/>
                <a:gd name="connsiteX42" fmla="*/ 535515 w 1261090"/>
                <a:gd name="connsiteY42" fmla="*/ 4412 h 1652239"/>
                <a:gd name="connsiteX43" fmla="*/ 564742 w 1261090"/>
                <a:gd name="connsiteY43" fmla="*/ 0 h 1652239"/>
                <a:gd name="connsiteX0" fmla="*/ 536319 w 1262400"/>
                <a:gd name="connsiteY0" fmla="*/ 489408 h 1652239"/>
                <a:gd name="connsiteX1" fmla="*/ 518076 w 1262400"/>
                <a:gd name="connsiteY1" fmla="*/ 491890 h 1652239"/>
                <a:gd name="connsiteX2" fmla="*/ 468078 w 1262400"/>
                <a:gd name="connsiteY2" fmla="*/ 498140 h 1652239"/>
                <a:gd name="connsiteX3" fmla="*/ 435727 w 1262400"/>
                <a:gd name="connsiteY3" fmla="*/ 504757 h 1652239"/>
                <a:gd name="connsiteX4" fmla="*/ 394184 w 1262400"/>
                <a:gd name="connsiteY4" fmla="*/ 554387 h 1652239"/>
                <a:gd name="connsiteX5" fmla="*/ 391979 w 1262400"/>
                <a:gd name="connsiteY5" fmla="*/ 570195 h 1652239"/>
                <a:gd name="connsiteX6" fmla="*/ 590132 w 1262400"/>
                <a:gd name="connsiteY6" fmla="*/ 733424 h 1652239"/>
                <a:gd name="connsiteX7" fmla="*/ 611822 w 1262400"/>
                <a:gd name="connsiteY7" fmla="*/ 727541 h 1652239"/>
                <a:gd name="connsiteX8" fmla="*/ 652996 w 1262400"/>
                <a:gd name="connsiteY8" fmla="*/ 655118 h 1652239"/>
                <a:gd name="connsiteX9" fmla="*/ 665128 w 1262400"/>
                <a:gd name="connsiteY9" fmla="*/ 618355 h 1652239"/>
                <a:gd name="connsiteX10" fmla="*/ 649320 w 1262400"/>
                <a:gd name="connsiteY10" fmla="*/ 582327 h 1652239"/>
                <a:gd name="connsiteX11" fmla="*/ 637556 w 1262400"/>
                <a:gd name="connsiteY11" fmla="*/ 562843 h 1652239"/>
                <a:gd name="connsiteX12" fmla="*/ 553736 w 1262400"/>
                <a:gd name="connsiteY12" fmla="*/ 498508 h 1652239"/>
                <a:gd name="connsiteX13" fmla="*/ 536319 w 1262400"/>
                <a:gd name="connsiteY13" fmla="*/ 489408 h 1652239"/>
                <a:gd name="connsiteX14" fmla="*/ 566052 w 1262400"/>
                <a:gd name="connsiteY14" fmla="*/ 0 h 1652239"/>
                <a:gd name="connsiteX15" fmla="*/ 595278 w 1262400"/>
                <a:gd name="connsiteY15" fmla="*/ 4412 h 1652239"/>
                <a:gd name="connsiteX16" fmla="*/ 723214 w 1262400"/>
                <a:gd name="connsiteY16" fmla="*/ 91540 h 1652239"/>
                <a:gd name="connsiteX17" fmla="*/ 816225 w 1262400"/>
                <a:gd name="connsiteY17" fmla="*/ 165801 h 1652239"/>
                <a:gd name="connsiteX18" fmla="*/ 888647 w 1262400"/>
                <a:gd name="connsiteY18" fmla="*/ 203300 h 1652239"/>
                <a:gd name="connsiteX19" fmla="*/ 1047464 w 1262400"/>
                <a:gd name="connsiteY19" fmla="*/ 306604 h 1652239"/>
                <a:gd name="connsiteX20" fmla="*/ 1131651 w 1262400"/>
                <a:gd name="connsiteY20" fmla="*/ 450715 h 1652239"/>
                <a:gd name="connsiteX21" fmla="*/ 1262160 w 1262400"/>
                <a:gd name="connsiteY21" fmla="*/ 890770 h 1652239"/>
                <a:gd name="connsiteX22" fmla="*/ 1261793 w 1262400"/>
                <a:gd name="connsiteY22" fmla="*/ 1652133 h 1652239"/>
                <a:gd name="connsiteX23" fmla="*/ 1235691 w 1262400"/>
                <a:gd name="connsiteY23" fmla="*/ 1641472 h 1652239"/>
                <a:gd name="connsiteX24" fmla="*/ 988643 w 1262400"/>
                <a:gd name="connsiteY24" fmla="*/ 1490008 h 1652239"/>
                <a:gd name="connsiteX25" fmla="*/ 815489 w 1262400"/>
                <a:gd name="connsiteY25" fmla="*/ 1356558 h 1652239"/>
                <a:gd name="connsiteX26" fmla="*/ 711450 w 1262400"/>
                <a:gd name="connsiteY26" fmla="*/ 1243695 h 1652239"/>
                <a:gd name="connsiteX27" fmla="*/ 672113 w 1262400"/>
                <a:gd name="connsiteY27" fmla="*/ 1203624 h 1652239"/>
                <a:gd name="connsiteX28" fmla="*/ 598955 w 1262400"/>
                <a:gd name="connsiteY28" fmla="*/ 1105098 h 1652239"/>
                <a:gd name="connsiteX29" fmla="*/ 470284 w 1262400"/>
                <a:gd name="connsiteY29" fmla="*/ 967237 h 1652239"/>
                <a:gd name="connsiteX30" fmla="*/ 351539 w 1262400"/>
                <a:gd name="connsiteY30" fmla="*/ 860624 h 1652239"/>
                <a:gd name="connsiteX31" fmla="*/ 198972 w 1262400"/>
                <a:gd name="connsiteY31" fmla="*/ 729379 h 1652239"/>
                <a:gd name="connsiteX32" fmla="*/ 90154 w 1262400"/>
                <a:gd name="connsiteY32" fmla="*/ 626811 h 1652239"/>
                <a:gd name="connsiteX33" fmla="*/ 16260 w 1262400"/>
                <a:gd name="connsiteY33" fmla="*/ 532330 h 1652239"/>
                <a:gd name="connsiteX34" fmla="*/ 11481 w 1262400"/>
                <a:gd name="connsiteY34" fmla="*/ 446671 h 1652239"/>
                <a:gd name="connsiteX35" fmla="*/ 127824 w 1262400"/>
                <a:gd name="connsiteY35" fmla="*/ 408796 h 1652239"/>
                <a:gd name="connsiteX36" fmla="*/ 115421 w 1262400"/>
                <a:gd name="connsiteY36" fmla="*/ 340418 h 1652239"/>
                <a:gd name="connsiteX37" fmla="*/ 169562 w 1262400"/>
                <a:gd name="connsiteY37" fmla="*/ 297046 h 1652239"/>
                <a:gd name="connsiteX38" fmla="*/ 190516 w 1262400"/>
                <a:gd name="connsiteY38" fmla="*/ 267635 h 1652239"/>
                <a:gd name="connsiteX39" fmla="*/ 261102 w 1262400"/>
                <a:gd name="connsiteY39" fmla="*/ 168007 h 1652239"/>
                <a:gd name="connsiteX40" fmla="*/ 413301 w 1262400"/>
                <a:gd name="connsiteY40" fmla="*/ 50365 h 1652239"/>
                <a:gd name="connsiteX41" fmla="*/ 536825 w 1262400"/>
                <a:gd name="connsiteY41" fmla="*/ 4412 h 1652239"/>
                <a:gd name="connsiteX42" fmla="*/ 566052 w 1262400"/>
                <a:gd name="connsiteY42" fmla="*/ 0 h 1652239"/>
                <a:gd name="connsiteX0" fmla="*/ 537065 w 1263146"/>
                <a:gd name="connsiteY0" fmla="*/ 489408 h 1652239"/>
                <a:gd name="connsiteX1" fmla="*/ 518822 w 1263146"/>
                <a:gd name="connsiteY1" fmla="*/ 491890 h 1652239"/>
                <a:gd name="connsiteX2" fmla="*/ 468824 w 1263146"/>
                <a:gd name="connsiteY2" fmla="*/ 498140 h 1652239"/>
                <a:gd name="connsiteX3" fmla="*/ 436473 w 1263146"/>
                <a:gd name="connsiteY3" fmla="*/ 504757 h 1652239"/>
                <a:gd name="connsiteX4" fmla="*/ 394930 w 1263146"/>
                <a:gd name="connsiteY4" fmla="*/ 554387 h 1652239"/>
                <a:gd name="connsiteX5" fmla="*/ 392725 w 1263146"/>
                <a:gd name="connsiteY5" fmla="*/ 570195 h 1652239"/>
                <a:gd name="connsiteX6" fmla="*/ 590878 w 1263146"/>
                <a:gd name="connsiteY6" fmla="*/ 733424 h 1652239"/>
                <a:gd name="connsiteX7" fmla="*/ 612568 w 1263146"/>
                <a:gd name="connsiteY7" fmla="*/ 727541 h 1652239"/>
                <a:gd name="connsiteX8" fmla="*/ 653742 w 1263146"/>
                <a:gd name="connsiteY8" fmla="*/ 655118 h 1652239"/>
                <a:gd name="connsiteX9" fmla="*/ 665874 w 1263146"/>
                <a:gd name="connsiteY9" fmla="*/ 618355 h 1652239"/>
                <a:gd name="connsiteX10" fmla="*/ 650066 w 1263146"/>
                <a:gd name="connsiteY10" fmla="*/ 582327 h 1652239"/>
                <a:gd name="connsiteX11" fmla="*/ 638302 w 1263146"/>
                <a:gd name="connsiteY11" fmla="*/ 562843 h 1652239"/>
                <a:gd name="connsiteX12" fmla="*/ 554482 w 1263146"/>
                <a:gd name="connsiteY12" fmla="*/ 498508 h 1652239"/>
                <a:gd name="connsiteX13" fmla="*/ 537065 w 1263146"/>
                <a:gd name="connsiteY13" fmla="*/ 489408 h 1652239"/>
                <a:gd name="connsiteX14" fmla="*/ 566798 w 1263146"/>
                <a:gd name="connsiteY14" fmla="*/ 0 h 1652239"/>
                <a:gd name="connsiteX15" fmla="*/ 596024 w 1263146"/>
                <a:gd name="connsiteY15" fmla="*/ 4412 h 1652239"/>
                <a:gd name="connsiteX16" fmla="*/ 723960 w 1263146"/>
                <a:gd name="connsiteY16" fmla="*/ 91540 h 1652239"/>
                <a:gd name="connsiteX17" fmla="*/ 816971 w 1263146"/>
                <a:gd name="connsiteY17" fmla="*/ 165801 h 1652239"/>
                <a:gd name="connsiteX18" fmla="*/ 889393 w 1263146"/>
                <a:gd name="connsiteY18" fmla="*/ 203300 h 1652239"/>
                <a:gd name="connsiteX19" fmla="*/ 1048210 w 1263146"/>
                <a:gd name="connsiteY19" fmla="*/ 306604 h 1652239"/>
                <a:gd name="connsiteX20" fmla="*/ 1132397 w 1263146"/>
                <a:gd name="connsiteY20" fmla="*/ 450715 h 1652239"/>
                <a:gd name="connsiteX21" fmla="*/ 1262906 w 1263146"/>
                <a:gd name="connsiteY21" fmla="*/ 890770 h 1652239"/>
                <a:gd name="connsiteX22" fmla="*/ 1262539 w 1263146"/>
                <a:gd name="connsiteY22" fmla="*/ 1652133 h 1652239"/>
                <a:gd name="connsiteX23" fmla="*/ 1236437 w 1263146"/>
                <a:gd name="connsiteY23" fmla="*/ 1641472 h 1652239"/>
                <a:gd name="connsiteX24" fmla="*/ 989389 w 1263146"/>
                <a:gd name="connsiteY24" fmla="*/ 1490008 h 1652239"/>
                <a:gd name="connsiteX25" fmla="*/ 816235 w 1263146"/>
                <a:gd name="connsiteY25" fmla="*/ 1356558 h 1652239"/>
                <a:gd name="connsiteX26" fmla="*/ 712196 w 1263146"/>
                <a:gd name="connsiteY26" fmla="*/ 1243695 h 1652239"/>
                <a:gd name="connsiteX27" fmla="*/ 672859 w 1263146"/>
                <a:gd name="connsiteY27" fmla="*/ 1203624 h 1652239"/>
                <a:gd name="connsiteX28" fmla="*/ 599701 w 1263146"/>
                <a:gd name="connsiteY28" fmla="*/ 1105098 h 1652239"/>
                <a:gd name="connsiteX29" fmla="*/ 471030 w 1263146"/>
                <a:gd name="connsiteY29" fmla="*/ 967237 h 1652239"/>
                <a:gd name="connsiteX30" fmla="*/ 352285 w 1263146"/>
                <a:gd name="connsiteY30" fmla="*/ 860624 h 1652239"/>
                <a:gd name="connsiteX31" fmla="*/ 199718 w 1263146"/>
                <a:gd name="connsiteY31" fmla="*/ 729379 h 1652239"/>
                <a:gd name="connsiteX32" fmla="*/ 90900 w 1263146"/>
                <a:gd name="connsiteY32" fmla="*/ 626811 h 1652239"/>
                <a:gd name="connsiteX33" fmla="*/ 17006 w 1263146"/>
                <a:gd name="connsiteY33" fmla="*/ 532330 h 1652239"/>
                <a:gd name="connsiteX34" fmla="*/ 12227 w 1263146"/>
                <a:gd name="connsiteY34" fmla="*/ 446671 h 1652239"/>
                <a:gd name="connsiteX35" fmla="*/ 128570 w 1263146"/>
                <a:gd name="connsiteY35" fmla="*/ 408796 h 1652239"/>
                <a:gd name="connsiteX36" fmla="*/ 116167 w 1263146"/>
                <a:gd name="connsiteY36" fmla="*/ 340418 h 1652239"/>
                <a:gd name="connsiteX37" fmla="*/ 170308 w 1263146"/>
                <a:gd name="connsiteY37" fmla="*/ 297046 h 1652239"/>
                <a:gd name="connsiteX38" fmla="*/ 191262 w 1263146"/>
                <a:gd name="connsiteY38" fmla="*/ 267635 h 1652239"/>
                <a:gd name="connsiteX39" fmla="*/ 261848 w 1263146"/>
                <a:gd name="connsiteY39" fmla="*/ 168007 h 1652239"/>
                <a:gd name="connsiteX40" fmla="*/ 414047 w 1263146"/>
                <a:gd name="connsiteY40" fmla="*/ 50365 h 1652239"/>
                <a:gd name="connsiteX41" fmla="*/ 537571 w 1263146"/>
                <a:gd name="connsiteY41" fmla="*/ 4412 h 1652239"/>
                <a:gd name="connsiteX42" fmla="*/ 566798 w 1263146"/>
                <a:gd name="connsiteY42" fmla="*/ 0 h 165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63146" h="1652239">
                  <a:moveTo>
                    <a:pt x="537065" y="489408"/>
                  </a:moveTo>
                  <a:cubicBezTo>
                    <a:pt x="530954" y="488398"/>
                    <a:pt x="524704" y="489317"/>
                    <a:pt x="518822" y="491890"/>
                  </a:cubicBezTo>
                  <a:cubicBezTo>
                    <a:pt x="504117" y="498140"/>
                    <a:pt x="489411" y="497772"/>
                    <a:pt x="468824" y="498140"/>
                  </a:cubicBezTo>
                  <a:cubicBezTo>
                    <a:pt x="461471" y="498875"/>
                    <a:pt x="447134" y="492257"/>
                    <a:pt x="436473" y="504757"/>
                  </a:cubicBezTo>
                  <a:cubicBezTo>
                    <a:pt x="422502" y="521300"/>
                    <a:pt x="408900" y="538212"/>
                    <a:pt x="394930" y="554387"/>
                  </a:cubicBezTo>
                  <a:cubicBezTo>
                    <a:pt x="390519" y="559534"/>
                    <a:pt x="387577" y="564313"/>
                    <a:pt x="392725" y="570195"/>
                  </a:cubicBezTo>
                  <a:cubicBezTo>
                    <a:pt x="403386" y="582327"/>
                    <a:pt x="555585" y="713571"/>
                    <a:pt x="590878" y="733424"/>
                  </a:cubicBezTo>
                  <a:cubicBezTo>
                    <a:pt x="601906" y="739306"/>
                    <a:pt x="607053" y="737835"/>
                    <a:pt x="612568" y="727541"/>
                  </a:cubicBezTo>
                  <a:cubicBezTo>
                    <a:pt x="625803" y="703278"/>
                    <a:pt x="640140" y="679382"/>
                    <a:pt x="653742" y="655118"/>
                  </a:cubicBezTo>
                  <a:cubicBezTo>
                    <a:pt x="660728" y="642619"/>
                    <a:pt x="665138" y="630487"/>
                    <a:pt x="665874" y="618355"/>
                  </a:cubicBezTo>
                  <a:cubicBezTo>
                    <a:pt x="666610" y="606223"/>
                    <a:pt x="662198" y="594091"/>
                    <a:pt x="650066" y="582327"/>
                  </a:cubicBezTo>
                  <a:cubicBezTo>
                    <a:pt x="644919" y="577181"/>
                    <a:pt x="647492" y="566519"/>
                    <a:pt x="638302" y="562843"/>
                  </a:cubicBezTo>
                  <a:cubicBezTo>
                    <a:pt x="604112" y="549608"/>
                    <a:pt x="580216" y="523139"/>
                    <a:pt x="554482" y="498508"/>
                  </a:cubicBezTo>
                  <a:cubicBezTo>
                    <a:pt x="549151" y="493361"/>
                    <a:pt x="543177" y="490419"/>
                    <a:pt x="537065" y="489408"/>
                  </a:cubicBezTo>
                  <a:close/>
                  <a:moveTo>
                    <a:pt x="566798" y="0"/>
                  </a:moveTo>
                  <a:cubicBezTo>
                    <a:pt x="576540" y="0"/>
                    <a:pt x="586282" y="1471"/>
                    <a:pt x="596024" y="4412"/>
                  </a:cubicBezTo>
                  <a:cubicBezTo>
                    <a:pt x="643081" y="26837"/>
                    <a:pt x="684623" y="57350"/>
                    <a:pt x="723960" y="91540"/>
                  </a:cubicBezTo>
                  <a:cubicBezTo>
                    <a:pt x="754106" y="117274"/>
                    <a:pt x="785722" y="141171"/>
                    <a:pt x="816971" y="165801"/>
                  </a:cubicBezTo>
                  <a:cubicBezTo>
                    <a:pt x="822485" y="173154"/>
                    <a:pt x="884614" y="195212"/>
                    <a:pt x="889393" y="203300"/>
                  </a:cubicBezTo>
                  <a:cubicBezTo>
                    <a:pt x="947847" y="229402"/>
                    <a:pt x="1005197" y="257342"/>
                    <a:pt x="1048210" y="306604"/>
                  </a:cubicBezTo>
                  <a:cubicBezTo>
                    <a:pt x="1085341" y="349249"/>
                    <a:pt x="1111810" y="398144"/>
                    <a:pt x="1132397" y="450715"/>
                  </a:cubicBezTo>
                  <a:cubicBezTo>
                    <a:pt x="1137177" y="463583"/>
                    <a:pt x="1247466" y="870182"/>
                    <a:pt x="1262906" y="890770"/>
                  </a:cubicBezTo>
                  <a:cubicBezTo>
                    <a:pt x="1262906" y="912827"/>
                    <a:pt x="1263642" y="1630075"/>
                    <a:pt x="1262539" y="1652133"/>
                  </a:cubicBezTo>
                  <a:cubicBezTo>
                    <a:pt x="1252613" y="1653236"/>
                    <a:pt x="1243422" y="1645516"/>
                    <a:pt x="1236437" y="1641472"/>
                  </a:cubicBezTo>
                  <a:cubicBezTo>
                    <a:pt x="1183498" y="1609855"/>
                    <a:pt x="999683" y="1498463"/>
                    <a:pt x="989389" y="1490008"/>
                  </a:cubicBezTo>
                  <a:cubicBezTo>
                    <a:pt x="928362" y="1449936"/>
                    <a:pt x="869909" y="1406188"/>
                    <a:pt x="816235" y="1356558"/>
                  </a:cubicBezTo>
                  <a:cubicBezTo>
                    <a:pt x="778736" y="1322001"/>
                    <a:pt x="744179" y="1283767"/>
                    <a:pt x="712196" y="1243695"/>
                  </a:cubicBezTo>
                  <a:cubicBezTo>
                    <a:pt x="700431" y="1229357"/>
                    <a:pt x="686461" y="1216490"/>
                    <a:pt x="672859" y="1203624"/>
                  </a:cubicBezTo>
                  <a:cubicBezTo>
                    <a:pt x="642346" y="1175316"/>
                    <a:pt x="625803" y="1136715"/>
                    <a:pt x="599701" y="1105098"/>
                  </a:cubicBezTo>
                  <a:cubicBezTo>
                    <a:pt x="559261" y="1056571"/>
                    <a:pt x="517351" y="1009882"/>
                    <a:pt x="471030" y="967237"/>
                  </a:cubicBezTo>
                  <a:cubicBezTo>
                    <a:pt x="432060" y="931209"/>
                    <a:pt x="392357" y="895549"/>
                    <a:pt x="352285" y="860624"/>
                  </a:cubicBezTo>
                  <a:cubicBezTo>
                    <a:pt x="301920" y="816508"/>
                    <a:pt x="250819" y="772760"/>
                    <a:pt x="199718" y="729379"/>
                  </a:cubicBezTo>
                  <a:cubicBezTo>
                    <a:pt x="161852" y="697028"/>
                    <a:pt x="125825" y="662103"/>
                    <a:pt x="90900" y="626811"/>
                  </a:cubicBezTo>
                  <a:cubicBezTo>
                    <a:pt x="88326" y="624237"/>
                    <a:pt x="30608" y="546667"/>
                    <a:pt x="17006" y="532330"/>
                  </a:cubicBezTo>
                  <a:cubicBezTo>
                    <a:pt x="-640" y="513580"/>
                    <a:pt x="-8139" y="465509"/>
                    <a:pt x="12227" y="446671"/>
                  </a:cubicBezTo>
                  <a:cubicBezTo>
                    <a:pt x="80827" y="383220"/>
                    <a:pt x="111247" y="426505"/>
                    <a:pt x="128570" y="408796"/>
                  </a:cubicBezTo>
                  <a:lnTo>
                    <a:pt x="116167" y="340418"/>
                  </a:lnTo>
                  <a:lnTo>
                    <a:pt x="170308" y="297046"/>
                  </a:lnTo>
                  <a:cubicBezTo>
                    <a:pt x="180234" y="289325"/>
                    <a:pt x="186116" y="278664"/>
                    <a:pt x="191262" y="267635"/>
                  </a:cubicBezTo>
                  <a:cubicBezTo>
                    <a:pt x="208909" y="230137"/>
                    <a:pt x="232070" y="194844"/>
                    <a:pt x="261848" y="168007"/>
                  </a:cubicBezTo>
                  <a:cubicBezTo>
                    <a:pt x="309272" y="125362"/>
                    <a:pt x="355962" y="80511"/>
                    <a:pt x="414047" y="50365"/>
                  </a:cubicBezTo>
                  <a:cubicBezTo>
                    <a:pt x="435370" y="39337"/>
                    <a:pt x="526542" y="12867"/>
                    <a:pt x="537571" y="4412"/>
                  </a:cubicBezTo>
                  <a:cubicBezTo>
                    <a:pt x="547313" y="1471"/>
                    <a:pt x="557055" y="0"/>
                    <a:pt x="566798" y="0"/>
                  </a:cubicBezTo>
                  <a:close/>
                </a:path>
              </a:pathLst>
            </a:custGeom>
            <a:solidFill>
              <a:srgbClr val="FEC19C"/>
            </a:solidFill>
            <a:ln w="63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5">
              <a:extLst>
                <a:ext uri="{FF2B5EF4-FFF2-40B4-BE49-F238E27FC236}">
                  <a16:creationId xmlns:a16="http://schemas.microsoft.com/office/drawing/2014/main" id="{E2629650-5782-480B-8483-BCCE965A0F13}"/>
                </a:ext>
              </a:extLst>
            </p:cNvPr>
            <p:cNvSpPr/>
            <p:nvPr/>
          </p:nvSpPr>
          <p:spPr>
            <a:xfrm flipH="1">
              <a:off x="2670868" y="2536387"/>
              <a:ext cx="1263146" cy="1652239"/>
            </a:xfrm>
            <a:custGeom>
              <a:avLst/>
              <a:gdLst>
                <a:gd name="connsiteX0" fmla="*/ 535009 w 1261090"/>
                <a:gd name="connsiteY0" fmla="*/ 489408 h 1652239"/>
                <a:gd name="connsiteX1" fmla="*/ 516766 w 1261090"/>
                <a:gd name="connsiteY1" fmla="*/ 491890 h 1652239"/>
                <a:gd name="connsiteX2" fmla="*/ 466768 w 1261090"/>
                <a:gd name="connsiteY2" fmla="*/ 498140 h 1652239"/>
                <a:gd name="connsiteX3" fmla="*/ 434417 w 1261090"/>
                <a:gd name="connsiteY3" fmla="*/ 504757 h 1652239"/>
                <a:gd name="connsiteX4" fmla="*/ 392874 w 1261090"/>
                <a:gd name="connsiteY4" fmla="*/ 554387 h 1652239"/>
                <a:gd name="connsiteX5" fmla="*/ 390669 w 1261090"/>
                <a:gd name="connsiteY5" fmla="*/ 570195 h 1652239"/>
                <a:gd name="connsiteX6" fmla="*/ 588822 w 1261090"/>
                <a:gd name="connsiteY6" fmla="*/ 733424 h 1652239"/>
                <a:gd name="connsiteX7" fmla="*/ 610512 w 1261090"/>
                <a:gd name="connsiteY7" fmla="*/ 727541 h 1652239"/>
                <a:gd name="connsiteX8" fmla="*/ 651686 w 1261090"/>
                <a:gd name="connsiteY8" fmla="*/ 655118 h 1652239"/>
                <a:gd name="connsiteX9" fmla="*/ 663818 w 1261090"/>
                <a:gd name="connsiteY9" fmla="*/ 618355 h 1652239"/>
                <a:gd name="connsiteX10" fmla="*/ 648010 w 1261090"/>
                <a:gd name="connsiteY10" fmla="*/ 582327 h 1652239"/>
                <a:gd name="connsiteX11" fmla="*/ 636246 w 1261090"/>
                <a:gd name="connsiteY11" fmla="*/ 562843 h 1652239"/>
                <a:gd name="connsiteX12" fmla="*/ 552426 w 1261090"/>
                <a:gd name="connsiteY12" fmla="*/ 498508 h 1652239"/>
                <a:gd name="connsiteX13" fmla="*/ 535009 w 1261090"/>
                <a:gd name="connsiteY13" fmla="*/ 489408 h 1652239"/>
                <a:gd name="connsiteX14" fmla="*/ 564742 w 1261090"/>
                <a:gd name="connsiteY14" fmla="*/ 0 h 1652239"/>
                <a:gd name="connsiteX15" fmla="*/ 593968 w 1261090"/>
                <a:gd name="connsiteY15" fmla="*/ 4412 h 1652239"/>
                <a:gd name="connsiteX16" fmla="*/ 721904 w 1261090"/>
                <a:gd name="connsiteY16" fmla="*/ 91540 h 1652239"/>
                <a:gd name="connsiteX17" fmla="*/ 814915 w 1261090"/>
                <a:gd name="connsiteY17" fmla="*/ 165801 h 1652239"/>
                <a:gd name="connsiteX18" fmla="*/ 887337 w 1261090"/>
                <a:gd name="connsiteY18" fmla="*/ 203300 h 1652239"/>
                <a:gd name="connsiteX19" fmla="*/ 1046154 w 1261090"/>
                <a:gd name="connsiteY19" fmla="*/ 306604 h 1652239"/>
                <a:gd name="connsiteX20" fmla="*/ 1130341 w 1261090"/>
                <a:gd name="connsiteY20" fmla="*/ 450715 h 1652239"/>
                <a:gd name="connsiteX21" fmla="*/ 1260850 w 1261090"/>
                <a:gd name="connsiteY21" fmla="*/ 890770 h 1652239"/>
                <a:gd name="connsiteX22" fmla="*/ 1260483 w 1261090"/>
                <a:gd name="connsiteY22" fmla="*/ 1652133 h 1652239"/>
                <a:gd name="connsiteX23" fmla="*/ 1234381 w 1261090"/>
                <a:gd name="connsiteY23" fmla="*/ 1641472 h 1652239"/>
                <a:gd name="connsiteX24" fmla="*/ 987333 w 1261090"/>
                <a:gd name="connsiteY24" fmla="*/ 1490008 h 1652239"/>
                <a:gd name="connsiteX25" fmla="*/ 814179 w 1261090"/>
                <a:gd name="connsiteY25" fmla="*/ 1356558 h 1652239"/>
                <a:gd name="connsiteX26" fmla="*/ 710140 w 1261090"/>
                <a:gd name="connsiteY26" fmla="*/ 1243695 h 1652239"/>
                <a:gd name="connsiteX27" fmla="*/ 670803 w 1261090"/>
                <a:gd name="connsiteY27" fmla="*/ 1203624 h 1652239"/>
                <a:gd name="connsiteX28" fmla="*/ 597645 w 1261090"/>
                <a:gd name="connsiteY28" fmla="*/ 1105098 h 1652239"/>
                <a:gd name="connsiteX29" fmla="*/ 468974 w 1261090"/>
                <a:gd name="connsiteY29" fmla="*/ 967237 h 1652239"/>
                <a:gd name="connsiteX30" fmla="*/ 350229 w 1261090"/>
                <a:gd name="connsiteY30" fmla="*/ 860624 h 1652239"/>
                <a:gd name="connsiteX31" fmla="*/ 197662 w 1261090"/>
                <a:gd name="connsiteY31" fmla="*/ 729379 h 1652239"/>
                <a:gd name="connsiteX32" fmla="*/ 88844 w 1261090"/>
                <a:gd name="connsiteY32" fmla="*/ 626811 h 1652239"/>
                <a:gd name="connsiteX33" fmla="*/ 14950 w 1261090"/>
                <a:gd name="connsiteY33" fmla="*/ 532330 h 1652239"/>
                <a:gd name="connsiteX34" fmla="*/ 10171 w 1261090"/>
                <a:gd name="connsiteY34" fmla="*/ 446671 h 1652239"/>
                <a:gd name="connsiteX35" fmla="*/ 51529 w 1261090"/>
                <a:gd name="connsiteY35" fmla="*/ 394514 h 1652239"/>
                <a:gd name="connsiteX36" fmla="*/ 78185 w 1261090"/>
                <a:gd name="connsiteY36" fmla="*/ 371055 h 1652239"/>
                <a:gd name="connsiteX37" fmla="*/ 138705 w 1261090"/>
                <a:gd name="connsiteY37" fmla="*/ 413559 h 1652239"/>
                <a:gd name="connsiteX38" fmla="*/ 164981 w 1261090"/>
                <a:gd name="connsiteY38" fmla="*/ 376145 h 1652239"/>
                <a:gd name="connsiteX39" fmla="*/ 114111 w 1261090"/>
                <a:gd name="connsiteY39" fmla="*/ 340418 h 1652239"/>
                <a:gd name="connsiteX40" fmla="*/ 168252 w 1261090"/>
                <a:gd name="connsiteY40" fmla="*/ 297046 h 1652239"/>
                <a:gd name="connsiteX41" fmla="*/ 189206 w 1261090"/>
                <a:gd name="connsiteY41" fmla="*/ 267635 h 1652239"/>
                <a:gd name="connsiteX42" fmla="*/ 259792 w 1261090"/>
                <a:gd name="connsiteY42" fmla="*/ 168007 h 1652239"/>
                <a:gd name="connsiteX43" fmla="*/ 411991 w 1261090"/>
                <a:gd name="connsiteY43" fmla="*/ 50365 h 1652239"/>
                <a:gd name="connsiteX44" fmla="*/ 535515 w 1261090"/>
                <a:gd name="connsiteY44" fmla="*/ 4412 h 1652239"/>
                <a:gd name="connsiteX45" fmla="*/ 564742 w 1261090"/>
                <a:gd name="connsiteY45" fmla="*/ 0 h 1652239"/>
                <a:gd name="connsiteX0" fmla="*/ 535009 w 1261090"/>
                <a:gd name="connsiteY0" fmla="*/ 489408 h 1652239"/>
                <a:gd name="connsiteX1" fmla="*/ 516766 w 1261090"/>
                <a:gd name="connsiteY1" fmla="*/ 491890 h 1652239"/>
                <a:gd name="connsiteX2" fmla="*/ 466768 w 1261090"/>
                <a:gd name="connsiteY2" fmla="*/ 498140 h 1652239"/>
                <a:gd name="connsiteX3" fmla="*/ 434417 w 1261090"/>
                <a:gd name="connsiteY3" fmla="*/ 504757 h 1652239"/>
                <a:gd name="connsiteX4" fmla="*/ 392874 w 1261090"/>
                <a:gd name="connsiteY4" fmla="*/ 554387 h 1652239"/>
                <a:gd name="connsiteX5" fmla="*/ 390669 w 1261090"/>
                <a:gd name="connsiteY5" fmla="*/ 570195 h 1652239"/>
                <a:gd name="connsiteX6" fmla="*/ 588822 w 1261090"/>
                <a:gd name="connsiteY6" fmla="*/ 733424 h 1652239"/>
                <a:gd name="connsiteX7" fmla="*/ 610512 w 1261090"/>
                <a:gd name="connsiteY7" fmla="*/ 727541 h 1652239"/>
                <a:gd name="connsiteX8" fmla="*/ 651686 w 1261090"/>
                <a:gd name="connsiteY8" fmla="*/ 655118 h 1652239"/>
                <a:gd name="connsiteX9" fmla="*/ 663818 w 1261090"/>
                <a:gd name="connsiteY9" fmla="*/ 618355 h 1652239"/>
                <a:gd name="connsiteX10" fmla="*/ 648010 w 1261090"/>
                <a:gd name="connsiteY10" fmla="*/ 582327 h 1652239"/>
                <a:gd name="connsiteX11" fmla="*/ 636246 w 1261090"/>
                <a:gd name="connsiteY11" fmla="*/ 562843 h 1652239"/>
                <a:gd name="connsiteX12" fmla="*/ 552426 w 1261090"/>
                <a:gd name="connsiteY12" fmla="*/ 498508 h 1652239"/>
                <a:gd name="connsiteX13" fmla="*/ 535009 w 1261090"/>
                <a:gd name="connsiteY13" fmla="*/ 489408 h 1652239"/>
                <a:gd name="connsiteX14" fmla="*/ 564742 w 1261090"/>
                <a:gd name="connsiteY14" fmla="*/ 0 h 1652239"/>
                <a:gd name="connsiteX15" fmla="*/ 593968 w 1261090"/>
                <a:gd name="connsiteY15" fmla="*/ 4412 h 1652239"/>
                <a:gd name="connsiteX16" fmla="*/ 721904 w 1261090"/>
                <a:gd name="connsiteY16" fmla="*/ 91540 h 1652239"/>
                <a:gd name="connsiteX17" fmla="*/ 814915 w 1261090"/>
                <a:gd name="connsiteY17" fmla="*/ 165801 h 1652239"/>
                <a:gd name="connsiteX18" fmla="*/ 887337 w 1261090"/>
                <a:gd name="connsiteY18" fmla="*/ 203300 h 1652239"/>
                <a:gd name="connsiteX19" fmla="*/ 1046154 w 1261090"/>
                <a:gd name="connsiteY19" fmla="*/ 306604 h 1652239"/>
                <a:gd name="connsiteX20" fmla="*/ 1130341 w 1261090"/>
                <a:gd name="connsiteY20" fmla="*/ 450715 h 1652239"/>
                <a:gd name="connsiteX21" fmla="*/ 1260850 w 1261090"/>
                <a:gd name="connsiteY21" fmla="*/ 890770 h 1652239"/>
                <a:gd name="connsiteX22" fmla="*/ 1260483 w 1261090"/>
                <a:gd name="connsiteY22" fmla="*/ 1652133 h 1652239"/>
                <a:gd name="connsiteX23" fmla="*/ 1234381 w 1261090"/>
                <a:gd name="connsiteY23" fmla="*/ 1641472 h 1652239"/>
                <a:gd name="connsiteX24" fmla="*/ 987333 w 1261090"/>
                <a:gd name="connsiteY24" fmla="*/ 1490008 h 1652239"/>
                <a:gd name="connsiteX25" fmla="*/ 814179 w 1261090"/>
                <a:gd name="connsiteY25" fmla="*/ 1356558 h 1652239"/>
                <a:gd name="connsiteX26" fmla="*/ 710140 w 1261090"/>
                <a:gd name="connsiteY26" fmla="*/ 1243695 h 1652239"/>
                <a:gd name="connsiteX27" fmla="*/ 670803 w 1261090"/>
                <a:gd name="connsiteY27" fmla="*/ 1203624 h 1652239"/>
                <a:gd name="connsiteX28" fmla="*/ 597645 w 1261090"/>
                <a:gd name="connsiteY28" fmla="*/ 1105098 h 1652239"/>
                <a:gd name="connsiteX29" fmla="*/ 468974 w 1261090"/>
                <a:gd name="connsiteY29" fmla="*/ 967237 h 1652239"/>
                <a:gd name="connsiteX30" fmla="*/ 350229 w 1261090"/>
                <a:gd name="connsiteY30" fmla="*/ 860624 h 1652239"/>
                <a:gd name="connsiteX31" fmla="*/ 197662 w 1261090"/>
                <a:gd name="connsiteY31" fmla="*/ 729379 h 1652239"/>
                <a:gd name="connsiteX32" fmla="*/ 88844 w 1261090"/>
                <a:gd name="connsiteY32" fmla="*/ 626811 h 1652239"/>
                <a:gd name="connsiteX33" fmla="*/ 14950 w 1261090"/>
                <a:gd name="connsiteY33" fmla="*/ 532330 h 1652239"/>
                <a:gd name="connsiteX34" fmla="*/ 10171 w 1261090"/>
                <a:gd name="connsiteY34" fmla="*/ 446671 h 1652239"/>
                <a:gd name="connsiteX35" fmla="*/ 51529 w 1261090"/>
                <a:gd name="connsiteY35" fmla="*/ 394514 h 1652239"/>
                <a:gd name="connsiteX36" fmla="*/ 78185 w 1261090"/>
                <a:gd name="connsiteY36" fmla="*/ 371055 h 1652239"/>
                <a:gd name="connsiteX37" fmla="*/ 138705 w 1261090"/>
                <a:gd name="connsiteY37" fmla="*/ 413559 h 1652239"/>
                <a:gd name="connsiteX38" fmla="*/ 130325 w 1261090"/>
                <a:gd name="connsiteY38" fmla="*/ 386809 h 1652239"/>
                <a:gd name="connsiteX39" fmla="*/ 114111 w 1261090"/>
                <a:gd name="connsiteY39" fmla="*/ 340418 h 1652239"/>
                <a:gd name="connsiteX40" fmla="*/ 168252 w 1261090"/>
                <a:gd name="connsiteY40" fmla="*/ 297046 h 1652239"/>
                <a:gd name="connsiteX41" fmla="*/ 189206 w 1261090"/>
                <a:gd name="connsiteY41" fmla="*/ 267635 h 1652239"/>
                <a:gd name="connsiteX42" fmla="*/ 259792 w 1261090"/>
                <a:gd name="connsiteY42" fmla="*/ 168007 h 1652239"/>
                <a:gd name="connsiteX43" fmla="*/ 411991 w 1261090"/>
                <a:gd name="connsiteY43" fmla="*/ 50365 h 1652239"/>
                <a:gd name="connsiteX44" fmla="*/ 535515 w 1261090"/>
                <a:gd name="connsiteY44" fmla="*/ 4412 h 1652239"/>
                <a:gd name="connsiteX45" fmla="*/ 564742 w 1261090"/>
                <a:gd name="connsiteY45" fmla="*/ 0 h 1652239"/>
                <a:gd name="connsiteX0" fmla="*/ 535009 w 1261090"/>
                <a:gd name="connsiteY0" fmla="*/ 489408 h 1652239"/>
                <a:gd name="connsiteX1" fmla="*/ 516766 w 1261090"/>
                <a:gd name="connsiteY1" fmla="*/ 491890 h 1652239"/>
                <a:gd name="connsiteX2" fmla="*/ 466768 w 1261090"/>
                <a:gd name="connsiteY2" fmla="*/ 498140 h 1652239"/>
                <a:gd name="connsiteX3" fmla="*/ 434417 w 1261090"/>
                <a:gd name="connsiteY3" fmla="*/ 504757 h 1652239"/>
                <a:gd name="connsiteX4" fmla="*/ 392874 w 1261090"/>
                <a:gd name="connsiteY4" fmla="*/ 554387 h 1652239"/>
                <a:gd name="connsiteX5" fmla="*/ 390669 w 1261090"/>
                <a:gd name="connsiteY5" fmla="*/ 570195 h 1652239"/>
                <a:gd name="connsiteX6" fmla="*/ 588822 w 1261090"/>
                <a:gd name="connsiteY6" fmla="*/ 733424 h 1652239"/>
                <a:gd name="connsiteX7" fmla="*/ 610512 w 1261090"/>
                <a:gd name="connsiteY7" fmla="*/ 727541 h 1652239"/>
                <a:gd name="connsiteX8" fmla="*/ 651686 w 1261090"/>
                <a:gd name="connsiteY8" fmla="*/ 655118 h 1652239"/>
                <a:gd name="connsiteX9" fmla="*/ 663818 w 1261090"/>
                <a:gd name="connsiteY9" fmla="*/ 618355 h 1652239"/>
                <a:gd name="connsiteX10" fmla="*/ 648010 w 1261090"/>
                <a:gd name="connsiteY10" fmla="*/ 582327 h 1652239"/>
                <a:gd name="connsiteX11" fmla="*/ 636246 w 1261090"/>
                <a:gd name="connsiteY11" fmla="*/ 562843 h 1652239"/>
                <a:gd name="connsiteX12" fmla="*/ 552426 w 1261090"/>
                <a:gd name="connsiteY12" fmla="*/ 498508 h 1652239"/>
                <a:gd name="connsiteX13" fmla="*/ 535009 w 1261090"/>
                <a:gd name="connsiteY13" fmla="*/ 489408 h 1652239"/>
                <a:gd name="connsiteX14" fmla="*/ 564742 w 1261090"/>
                <a:gd name="connsiteY14" fmla="*/ 0 h 1652239"/>
                <a:gd name="connsiteX15" fmla="*/ 593968 w 1261090"/>
                <a:gd name="connsiteY15" fmla="*/ 4412 h 1652239"/>
                <a:gd name="connsiteX16" fmla="*/ 721904 w 1261090"/>
                <a:gd name="connsiteY16" fmla="*/ 91540 h 1652239"/>
                <a:gd name="connsiteX17" fmla="*/ 814915 w 1261090"/>
                <a:gd name="connsiteY17" fmla="*/ 165801 h 1652239"/>
                <a:gd name="connsiteX18" fmla="*/ 887337 w 1261090"/>
                <a:gd name="connsiteY18" fmla="*/ 203300 h 1652239"/>
                <a:gd name="connsiteX19" fmla="*/ 1046154 w 1261090"/>
                <a:gd name="connsiteY19" fmla="*/ 306604 h 1652239"/>
                <a:gd name="connsiteX20" fmla="*/ 1130341 w 1261090"/>
                <a:gd name="connsiteY20" fmla="*/ 450715 h 1652239"/>
                <a:gd name="connsiteX21" fmla="*/ 1260850 w 1261090"/>
                <a:gd name="connsiteY21" fmla="*/ 890770 h 1652239"/>
                <a:gd name="connsiteX22" fmla="*/ 1260483 w 1261090"/>
                <a:gd name="connsiteY22" fmla="*/ 1652133 h 1652239"/>
                <a:gd name="connsiteX23" fmla="*/ 1234381 w 1261090"/>
                <a:gd name="connsiteY23" fmla="*/ 1641472 h 1652239"/>
                <a:gd name="connsiteX24" fmla="*/ 987333 w 1261090"/>
                <a:gd name="connsiteY24" fmla="*/ 1490008 h 1652239"/>
                <a:gd name="connsiteX25" fmla="*/ 814179 w 1261090"/>
                <a:gd name="connsiteY25" fmla="*/ 1356558 h 1652239"/>
                <a:gd name="connsiteX26" fmla="*/ 710140 w 1261090"/>
                <a:gd name="connsiteY26" fmla="*/ 1243695 h 1652239"/>
                <a:gd name="connsiteX27" fmla="*/ 670803 w 1261090"/>
                <a:gd name="connsiteY27" fmla="*/ 1203624 h 1652239"/>
                <a:gd name="connsiteX28" fmla="*/ 597645 w 1261090"/>
                <a:gd name="connsiteY28" fmla="*/ 1105098 h 1652239"/>
                <a:gd name="connsiteX29" fmla="*/ 468974 w 1261090"/>
                <a:gd name="connsiteY29" fmla="*/ 967237 h 1652239"/>
                <a:gd name="connsiteX30" fmla="*/ 350229 w 1261090"/>
                <a:gd name="connsiteY30" fmla="*/ 860624 h 1652239"/>
                <a:gd name="connsiteX31" fmla="*/ 197662 w 1261090"/>
                <a:gd name="connsiteY31" fmla="*/ 729379 h 1652239"/>
                <a:gd name="connsiteX32" fmla="*/ 88844 w 1261090"/>
                <a:gd name="connsiteY32" fmla="*/ 626811 h 1652239"/>
                <a:gd name="connsiteX33" fmla="*/ 14950 w 1261090"/>
                <a:gd name="connsiteY33" fmla="*/ 532330 h 1652239"/>
                <a:gd name="connsiteX34" fmla="*/ 10171 w 1261090"/>
                <a:gd name="connsiteY34" fmla="*/ 446671 h 1652239"/>
                <a:gd name="connsiteX35" fmla="*/ 51529 w 1261090"/>
                <a:gd name="connsiteY35" fmla="*/ 394514 h 1652239"/>
                <a:gd name="connsiteX36" fmla="*/ 78185 w 1261090"/>
                <a:gd name="connsiteY36" fmla="*/ 371055 h 1652239"/>
                <a:gd name="connsiteX37" fmla="*/ 138705 w 1261090"/>
                <a:gd name="connsiteY37" fmla="*/ 413559 h 1652239"/>
                <a:gd name="connsiteX38" fmla="*/ 114111 w 1261090"/>
                <a:gd name="connsiteY38" fmla="*/ 340418 h 1652239"/>
                <a:gd name="connsiteX39" fmla="*/ 168252 w 1261090"/>
                <a:gd name="connsiteY39" fmla="*/ 297046 h 1652239"/>
                <a:gd name="connsiteX40" fmla="*/ 189206 w 1261090"/>
                <a:gd name="connsiteY40" fmla="*/ 267635 h 1652239"/>
                <a:gd name="connsiteX41" fmla="*/ 259792 w 1261090"/>
                <a:gd name="connsiteY41" fmla="*/ 168007 h 1652239"/>
                <a:gd name="connsiteX42" fmla="*/ 411991 w 1261090"/>
                <a:gd name="connsiteY42" fmla="*/ 50365 h 1652239"/>
                <a:gd name="connsiteX43" fmla="*/ 535515 w 1261090"/>
                <a:gd name="connsiteY43" fmla="*/ 4412 h 1652239"/>
                <a:gd name="connsiteX44" fmla="*/ 564742 w 1261090"/>
                <a:gd name="connsiteY44" fmla="*/ 0 h 1652239"/>
                <a:gd name="connsiteX0" fmla="*/ 535009 w 1261090"/>
                <a:gd name="connsiteY0" fmla="*/ 489408 h 1652239"/>
                <a:gd name="connsiteX1" fmla="*/ 516766 w 1261090"/>
                <a:gd name="connsiteY1" fmla="*/ 491890 h 1652239"/>
                <a:gd name="connsiteX2" fmla="*/ 466768 w 1261090"/>
                <a:gd name="connsiteY2" fmla="*/ 498140 h 1652239"/>
                <a:gd name="connsiteX3" fmla="*/ 434417 w 1261090"/>
                <a:gd name="connsiteY3" fmla="*/ 504757 h 1652239"/>
                <a:gd name="connsiteX4" fmla="*/ 392874 w 1261090"/>
                <a:gd name="connsiteY4" fmla="*/ 554387 h 1652239"/>
                <a:gd name="connsiteX5" fmla="*/ 390669 w 1261090"/>
                <a:gd name="connsiteY5" fmla="*/ 570195 h 1652239"/>
                <a:gd name="connsiteX6" fmla="*/ 588822 w 1261090"/>
                <a:gd name="connsiteY6" fmla="*/ 733424 h 1652239"/>
                <a:gd name="connsiteX7" fmla="*/ 610512 w 1261090"/>
                <a:gd name="connsiteY7" fmla="*/ 727541 h 1652239"/>
                <a:gd name="connsiteX8" fmla="*/ 651686 w 1261090"/>
                <a:gd name="connsiteY8" fmla="*/ 655118 h 1652239"/>
                <a:gd name="connsiteX9" fmla="*/ 663818 w 1261090"/>
                <a:gd name="connsiteY9" fmla="*/ 618355 h 1652239"/>
                <a:gd name="connsiteX10" fmla="*/ 648010 w 1261090"/>
                <a:gd name="connsiteY10" fmla="*/ 582327 h 1652239"/>
                <a:gd name="connsiteX11" fmla="*/ 636246 w 1261090"/>
                <a:gd name="connsiteY11" fmla="*/ 562843 h 1652239"/>
                <a:gd name="connsiteX12" fmla="*/ 552426 w 1261090"/>
                <a:gd name="connsiteY12" fmla="*/ 498508 h 1652239"/>
                <a:gd name="connsiteX13" fmla="*/ 535009 w 1261090"/>
                <a:gd name="connsiteY13" fmla="*/ 489408 h 1652239"/>
                <a:gd name="connsiteX14" fmla="*/ 564742 w 1261090"/>
                <a:gd name="connsiteY14" fmla="*/ 0 h 1652239"/>
                <a:gd name="connsiteX15" fmla="*/ 593968 w 1261090"/>
                <a:gd name="connsiteY15" fmla="*/ 4412 h 1652239"/>
                <a:gd name="connsiteX16" fmla="*/ 721904 w 1261090"/>
                <a:gd name="connsiteY16" fmla="*/ 91540 h 1652239"/>
                <a:gd name="connsiteX17" fmla="*/ 814915 w 1261090"/>
                <a:gd name="connsiteY17" fmla="*/ 165801 h 1652239"/>
                <a:gd name="connsiteX18" fmla="*/ 887337 w 1261090"/>
                <a:gd name="connsiteY18" fmla="*/ 203300 h 1652239"/>
                <a:gd name="connsiteX19" fmla="*/ 1046154 w 1261090"/>
                <a:gd name="connsiteY19" fmla="*/ 306604 h 1652239"/>
                <a:gd name="connsiteX20" fmla="*/ 1130341 w 1261090"/>
                <a:gd name="connsiteY20" fmla="*/ 450715 h 1652239"/>
                <a:gd name="connsiteX21" fmla="*/ 1260850 w 1261090"/>
                <a:gd name="connsiteY21" fmla="*/ 890770 h 1652239"/>
                <a:gd name="connsiteX22" fmla="*/ 1260483 w 1261090"/>
                <a:gd name="connsiteY22" fmla="*/ 1652133 h 1652239"/>
                <a:gd name="connsiteX23" fmla="*/ 1234381 w 1261090"/>
                <a:gd name="connsiteY23" fmla="*/ 1641472 h 1652239"/>
                <a:gd name="connsiteX24" fmla="*/ 987333 w 1261090"/>
                <a:gd name="connsiteY24" fmla="*/ 1490008 h 1652239"/>
                <a:gd name="connsiteX25" fmla="*/ 814179 w 1261090"/>
                <a:gd name="connsiteY25" fmla="*/ 1356558 h 1652239"/>
                <a:gd name="connsiteX26" fmla="*/ 710140 w 1261090"/>
                <a:gd name="connsiteY26" fmla="*/ 1243695 h 1652239"/>
                <a:gd name="connsiteX27" fmla="*/ 670803 w 1261090"/>
                <a:gd name="connsiteY27" fmla="*/ 1203624 h 1652239"/>
                <a:gd name="connsiteX28" fmla="*/ 597645 w 1261090"/>
                <a:gd name="connsiteY28" fmla="*/ 1105098 h 1652239"/>
                <a:gd name="connsiteX29" fmla="*/ 468974 w 1261090"/>
                <a:gd name="connsiteY29" fmla="*/ 967237 h 1652239"/>
                <a:gd name="connsiteX30" fmla="*/ 350229 w 1261090"/>
                <a:gd name="connsiteY30" fmla="*/ 860624 h 1652239"/>
                <a:gd name="connsiteX31" fmla="*/ 197662 w 1261090"/>
                <a:gd name="connsiteY31" fmla="*/ 729379 h 1652239"/>
                <a:gd name="connsiteX32" fmla="*/ 88844 w 1261090"/>
                <a:gd name="connsiteY32" fmla="*/ 626811 h 1652239"/>
                <a:gd name="connsiteX33" fmla="*/ 14950 w 1261090"/>
                <a:gd name="connsiteY33" fmla="*/ 532330 h 1652239"/>
                <a:gd name="connsiteX34" fmla="*/ 10171 w 1261090"/>
                <a:gd name="connsiteY34" fmla="*/ 446671 h 1652239"/>
                <a:gd name="connsiteX35" fmla="*/ 51529 w 1261090"/>
                <a:gd name="connsiteY35" fmla="*/ 394514 h 1652239"/>
                <a:gd name="connsiteX36" fmla="*/ 78185 w 1261090"/>
                <a:gd name="connsiteY36" fmla="*/ 371055 h 1652239"/>
                <a:gd name="connsiteX37" fmla="*/ 136039 w 1261090"/>
                <a:gd name="connsiteY37" fmla="*/ 413559 h 1652239"/>
                <a:gd name="connsiteX38" fmla="*/ 114111 w 1261090"/>
                <a:gd name="connsiteY38" fmla="*/ 340418 h 1652239"/>
                <a:gd name="connsiteX39" fmla="*/ 168252 w 1261090"/>
                <a:gd name="connsiteY39" fmla="*/ 297046 h 1652239"/>
                <a:gd name="connsiteX40" fmla="*/ 189206 w 1261090"/>
                <a:gd name="connsiteY40" fmla="*/ 267635 h 1652239"/>
                <a:gd name="connsiteX41" fmla="*/ 259792 w 1261090"/>
                <a:gd name="connsiteY41" fmla="*/ 168007 h 1652239"/>
                <a:gd name="connsiteX42" fmla="*/ 411991 w 1261090"/>
                <a:gd name="connsiteY42" fmla="*/ 50365 h 1652239"/>
                <a:gd name="connsiteX43" fmla="*/ 535515 w 1261090"/>
                <a:gd name="connsiteY43" fmla="*/ 4412 h 1652239"/>
                <a:gd name="connsiteX44" fmla="*/ 564742 w 1261090"/>
                <a:gd name="connsiteY44" fmla="*/ 0 h 1652239"/>
                <a:gd name="connsiteX0" fmla="*/ 535009 w 1261090"/>
                <a:gd name="connsiteY0" fmla="*/ 489408 h 1652239"/>
                <a:gd name="connsiteX1" fmla="*/ 516766 w 1261090"/>
                <a:gd name="connsiteY1" fmla="*/ 491890 h 1652239"/>
                <a:gd name="connsiteX2" fmla="*/ 466768 w 1261090"/>
                <a:gd name="connsiteY2" fmla="*/ 498140 h 1652239"/>
                <a:gd name="connsiteX3" fmla="*/ 434417 w 1261090"/>
                <a:gd name="connsiteY3" fmla="*/ 504757 h 1652239"/>
                <a:gd name="connsiteX4" fmla="*/ 392874 w 1261090"/>
                <a:gd name="connsiteY4" fmla="*/ 554387 h 1652239"/>
                <a:gd name="connsiteX5" fmla="*/ 390669 w 1261090"/>
                <a:gd name="connsiteY5" fmla="*/ 570195 h 1652239"/>
                <a:gd name="connsiteX6" fmla="*/ 588822 w 1261090"/>
                <a:gd name="connsiteY6" fmla="*/ 733424 h 1652239"/>
                <a:gd name="connsiteX7" fmla="*/ 610512 w 1261090"/>
                <a:gd name="connsiteY7" fmla="*/ 727541 h 1652239"/>
                <a:gd name="connsiteX8" fmla="*/ 651686 w 1261090"/>
                <a:gd name="connsiteY8" fmla="*/ 655118 h 1652239"/>
                <a:gd name="connsiteX9" fmla="*/ 663818 w 1261090"/>
                <a:gd name="connsiteY9" fmla="*/ 618355 h 1652239"/>
                <a:gd name="connsiteX10" fmla="*/ 648010 w 1261090"/>
                <a:gd name="connsiteY10" fmla="*/ 582327 h 1652239"/>
                <a:gd name="connsiteX11" fmla="*/ 636246 w 1261090"/>
                <a:gd name="connsiteY11" fmla="*/ 562843 h 1652239"/>
                <a:gd name="connsiteX12" fmla="*/ 552426 w 1261090"/>
                <a:gd name="connsiteY12" fmla="*/ 498508 h 1652239"/>
                <a:gd name="connsiteX13" fmla="*/ 535009 w 1261090"/>
                <a:gd name="connsiteY13" fmla="*/ 489408 h 1652239"/>
                <a:gd name="connsiteX14" fmla="*/ 564742 w 1261090"/>
                <a:gd name="connsiteY14" fmla="*/ 0 h 1652239"/>
                <a:gd name="connsiteX15" fmla="*/ 593968 w 1261090"/>
                <a:gd name="connsiteY15" fmla="*/ 4412 h 1652239"/>
                <a:gd name="connsiteX16" fmla="*/ 721904 w 1261090"/>
                <a:gd name="connsiteY16" fmla="*/ 91540 h 1652239"/>
                <a:gd name="connsiteX17" fmla="*/ 814915 w 1261090"/>
                <a:gd name="connsiteY17" fmla="*/ 165801 h 1652239"/>
                <a:gd name="connsiteX18" fmla="*/ 887337 w 1261090"/>
                <a:gd name="connsiteY18" fmla="*/ 203300 h 1652239"/>
                <a:gd name="connsiteX19" fmla="*/ 1046154 w 1261090"/>
                <a:gd name="connsiteY19" fmla="*/ 306604 h 1652239"/>
                <a:gd name="connsiteX20" fmla="*/ 1130341 w 1261090"/>
                <a:gd name="connsiteY20" fmla="*/ 450715 h 1652239"/>
                <a:gd name="connsiteX21" fmla="*/ 1260850 w 1261090"/>
                <a:gd name="connsiteY21" fmla="*/ 890770 h 1652239"/>
                <a:gd name="connsiteX22" fmla="*/ 1260483 w 1261090"/>
                <a:gd name="connsiteY22" fmla="*/ 1652133 h 1652239"/>
                <a:gd name="connsiteX23" fmla="*/ 1234381 w 1261090"/>
                <a:gd name="connsiteY23" fmla="*/ 1641472 h 1652239"/>
                <a:gd name="connsiteX24" fmla="*/ 987333 w 1261090"/>
                <a:gd name="connsiteY24" fmla="*/ 1490008 h 1652239"/>
                <a:gd name="connsiteX25" fmla="*/ 814179 w 1261090"/>
                <a:gd name="connsiteY25" fmla="*/ 1356558 h 1652239"/>
                <a:gd name="connsiteX26" fmla="*/ 710140 w 1261090"/>
                <a:gd name="connsiteY26" fmla="*/ 1243695 h 1652239"/>
                <a:gd name="connsiteX27" fmla="*/ 670803 w 1261090"/>
                <a:gd name="connsiteY27" fmla="*/ 1203624 h 1652239"/>
                <a:gd name="connsiteX28" fmla="*/ 597645 w 1261090"/>
                <a:gd name="connsiteY28" fmla="*/ 1105098 h 1652239"/>
                <a:gd name="connsiteX29" fmla="*/ 468974 w 1261090"/>
                <a:gd name="connsiteY29" fmla="*/ 967237 h 1652239"/>
                <a:gd name="connsiteX30" fmla="*/ 350229 w 1261090"/>
                <a:gd name="connsiteY30" fmla="*/ 860624 h 1652239"/>
                <a:gd name="connsiteX31" fmla="*/ 197662 w 1261090"/>
                <a:gd name="connsiteY31" fmla="*/ 729379 h 1652239"/>
                <a:gd name="connsiteX32" fmla="*/ 88844 w 1261090"/>
                <a:gd name="connsiteY32" fmla="*/ 626811 h 1652239"/>
                <a:gd name="connsiteX33" fmla="*/ 14950 w 1261090"/>
                <a:gd name="connsiteY33" fmla="*/ 532330 h 1652239"/>
                <a:gd name="connsiteX34" fmla="*/ 10171 w 1261090"/>
                <a:gd name="connsiteY34" fmla="*/ 446671 h 1652239"/>
                <a:gd name="connsiteX35" fmla="*/ 51529 w 1261090"/>
                <a:gd name="connsiteY35" fmla="*/ 394514 h 1652239"/>
                <a:gd name="connsiteX36" fmla="*/ 78185 w 1261090"/>
                <a:gd name="connsiteY36" fmla="*/ 371055 h 1652239"/>
                <a:gd name="connsiteX37" fmla="*/ 136039 w 1261090"/>
                <a:gd name="connsiteY37" fmla="*/ 413559 h 1652239"/>
                <a:gd name="connsiteX38" fmla="*/ 114111 w 1261090"/>
                <a:gd name="connsiteY38" fmla="*/ 340418 h 1652239"/>
                <a:gd name="connsiteX39" fmla="*/ 168252 w 1261090"/>
                <a:gd name="connsiteY39" fmla="*/ 297046 h 1652239"/>
                <a:gd name="connsiteX40" fmla="*/ 189206 w 1261090"/>
                <a:gd name="connsiteY40" fmla="*/ 267635 h 1652239"/>
                <a:gd name="connsiteX41" fmla="*/ 259792 w 1261090"/>
                <a:gd name="connsiteY41" fmla="*/ 168007 h 1652239"/>
                <a:gd name="connsiteX42" fmla="*/ 411991 w 1261090"/>
                <a:gd name="connsiteY42" fmla="*/ 50365 h 1652239"/>
                <a:gd name="connsiteX43" fmla="*/ 535515 w 1261090"/>
                <a:gd name="connsiteY43" fmla="*/ 4412 h 1652239"/>
                <a:gd name="connsiteX44" fmla="*/ 564742 w 1261090"/>
                <a:gd name="connsiteY44" fmla="*/ 0 h 1652239"/>
                <a:gd name="connsiteX0" fmla="*/ 535009 w 1261090"/>
                <a:gd name="connsiteY0" fmla="*/ 489408 h 1652239"/>
                <a:gd name="connsiteX1" fmla="*/ 516766 w 1261090"/>
                <a:gd name="connsiteY1" fmla="*/ 491890 h 1652239"/>
                <a:gd name="connsiteX2" fmla="*/ 466768 w 1261090"/>
                <a:gd name="connsiteY2" fmla="*/ 498140 h 1652239"/>
                <a:gd name="connsiteX3" fmla="*/ 434417 w 1261090"/>
                <a:gd name="connsiteY3" fmla="*/ 504757 h 1652239"/>
                <a:gd name="connsiteX4" fmla="*/ 392874 w 1261090"/>
                <a:gd name="connsiteY4" fmla="*/ 554387 h 1652239"/>
                <a:gd name="connsiteX5" fmla="*/ 390669 w 1261090"/>
                <a:gd name="connsiteY5" fmla="*/ 570195 h 1652239"/>
                <a:gd name="connsiteX6" fmla="*/ 588822 w 1261090"/>
                <a:gd name="connsiteY6" fmla="*/ 733424 h 1652239"/>
                <a:gd name="connsiteX7" fmla="*/ 610512 w 1261090"/>
                <a:gd name="connsiteY7" fmla="*/ 727541 h 1652239"/>
                <a:gd name="connsiteX8" fmla="*/ 651686 w 1261090"/>
                <a:gd name="connsiteY8" fmla="*/ 655118 h 1652239"/>
                <a:gd name="connsiteX9" fmla="*/ 663818 w 1261090"/>
                <a:gd name="connsiteY9" fmla="*/ 618355 h 1652239"/>
                <a:gd name="connsiteX10" fmla="*/ 648010 w 1261090"/>
                <a:gd name="connsiteY10" fmla="*/ 582327 h 1652239"/>
                <a:gd name="connsiteX11" fmla="*/ 636246 w 1261090"/>
                <a:gd name="connsiteY11" fmla="*/ 562843 h 1652239"/>
                <a:gd name="connsiteX12" fmla="*/ 552426 w 1261090"/>
                <a:gd name="connsiteY12" fmla="*/ 498508 h 1652239"/>
                <a:gd name="connsiteX13" fmla="*/ 535009 w 1261090"/>
                <a:gd name="connsiteY13" fmla="*/ 489408 h 1652239"/>
                <a:gd name="connsiteX14" fmla="*/ 564742 w 1261090"/>
                <a:gd name="connsiteY14" fmla="*/ 0 h 1652239"/>
                <a:gd name="connsiteX15" fmla="*/ 593968 w 1261090"/>
                <a:gd name="connsiteY15" fmla="*/ 4412 h 1652239"/>
                <a:gd name="connsiteX16" fmla="*/ 721904 w 1261090"/>
                <a:gd name="connsiteY16" fmla="*/ 91540 h 1652239"/>
                <a:gd name="connsiteX17" fmla="*/ 814915 w 1261090"/>
                <a:gd name="connsiteY17" fmla="*/ 165801 h 1652239"/>
                <a:gd name="connsiteX18" fmla="*/ 887337 w 1261090"/>
                <a:gd name="connsiteY18" fmla="*/ 203300 h 1652239"/>
                <a:gd name="connsiteX19" fmla="*/ 1046154 w 1261090"/>
                <a:gd name="connsiteY19" fmla="*/ 306604 h 1652239"/>
                <a:gd name="connsiteX20" fmla="*/ 1130341 w 1261090"/>
                <a:gd name="connsiteY20" fmla="*/ 450715 h 1652239"/>
                <a:gd name="connsiteX21" fmla="*/ 1260850 w 1261090"/>
                <a:gd name="connsiteY21" fmla="*/ 890770 h 1652239"/>
                <a:gd name="connsiteX22" fmla="*/ 1260483 w 1261090"/>
                <a:gd name="connsiteY22" fmla="*/ 1652133 h 1652239"/>
                <a:gd name="connsiteX23" fmla="*/ 1234381 w 1261090"/>
                <a:gd name="connsiteY23" fmla="*/ 1641472 h 1652239"/>
                <a:gd name="connsiteX24" fmla="*/ 987333 w 1261090"/>
                <a:gd name="connsiteY24" fmla="*/ 1490008 h 1652239"/>
                <a:gd name="connsiteX25" fmla="*/ 814179 w 1261090"/>
                <a:gd name="connsiteY25" fmla="*/ 1356558 h 1652239"/>
                <a:gd name="connsiteX26" fmla="*/ 710140 w 1261090"/>
                <a:gd name="connsiteY26" fmla="*/ 1243695 h 1652239"/>
                <a:gd name="connsiteX27" fmla="*/ 670803 w 1261090"/>
                <a:gd name="connsiteY27" fmla="*/ 1203624 h 1652239"/>
                <a:gd name="connsiteX28" fmla="*/ 597645 w 1261090"/>
                <a:gd name="connsiteY28" fmla="*/ 1105098 h 1652239"/>
                <a:gd name="connsiteX29" fmla="*/ 468974 w 1261090"/>
                <a:gd name="connsiteY29" fmla="*/ 967237 h 1652239"/>
                <a:gd name="connsiteX30" fmla="*/ 350229 w 1261090"/>
                <a:gd name="connsiteY30" fmla="*/ 860624 h 1652239"/>
                <a:gd name="connsiteX31" fmla="*/ 197662 w 1261090"/>
                <a:gd name="connsiteY31" fmla="*/ 729379 h 1652239"/>
                <a:gd name="connsiteX32" fmla="*/ 88844 w 1261090"/>
                <a:gd name="connsiteY32" fmla="*/ 626811 h 1652239"/>
                <a:gd name="connsiteX33" fmla="*/ 14950 w 1261090"/>
                <a:gd name="connsiteY33" fmla="*/ 532330 h 1652239"/>
                <a:gd name="connsiteX34" fmla="*/ 10171 w 1261090"/>
                <a:gd name="connsiteY34" fmla="*/ 446671 h 1652239"/>
                <a:gd name="connsiteX35" fmla="*/ 51529 w 1261090"/>
                <a:gd name="connsiteY35" fmla="*/ 394514 h 1652239"/>
                <a:gd name="connsiteX36" fmla="*/ 78185 w 1261090"/>
                <a:gd name="connsiteY36" fmla="*/ 371055 h 1652239"/>
                <a:gd name="connsiteX37" fmla="*/ 126514 w 1261090"/>
                <a:gd name="connsiteY37" fmla="*/ 408796 h 1652239"/>
                <a:gd name="connsiteX38" fmla="*/ 114111 w 1261090"/>
                <a:gd name="connsiteY38" fmla="*/ 340418 h 1652239"/>
                <a:gd name="connsiteX39" fmla="*/ 168252 w 1261090"/>
                <a:gd name="connsiteY39" fmla="*/ 297046 h 1652239"/>
                <a:gd name="connsiteX40" fmla="*/ 189206 w 1261090"/>
                <a:gd name="connsiteY40" fmla="*/ 267635 h 1652239"/>
                <a:gd name="connsiteX41" fmla="*/ 259792 w 1261090"/>
                <a:gd name="connsiteY41" fmla="*/ 168007 h 1652239"/>
                <a:gd name="connsiteX42" fmla="*/ 411991 w 1261090"/>
                <a:gd name="connsiteY42" fmla="*/ 50365 h 1652239"/>
                <a:gd name="connsiteX43" fmla="*/ 535515 w 1261090"/>
                <a:gd name="connsiteY43" fmla="*/ 4412 h 1652239"/>
                <a:gd name="connsiteX44" fmla="*/ 564742 w 1261090"/>
                <a:gd name="connsiteY44" fmla="*/ 0 h 1652239"/>
                <a:gd name="connsiteX0" fmla="*/ 535009 w 1261090"/>
                <a:gd name="connsiteY0" fmla="*/ 489408 h 1652239"/>
                <a:gd name="connsiteX1" fmla="*/ 516766 w 1261090"/>
                <a:gd name="connsiteY1" fmla="*/ 491890 h 1652239"/>
                <a:gd name="connsiteX2" fmla="*/ 466768 w 1261090"/>
                <a:gd name="connsiteY2" fmla="*/ 498140 h 1652239"/>
                <a:gd name="connsiteX3" fmla="*/ 434417 w 1261090"/>
                <a:gd name="connsiteY3" fmla="*/ 504757 h 1652239"/>
                <a:gd name="connsiteX4" fmla="*/ 392874 w 1261090"/>
                <a:gd name="connsiteY4" fmla="*/ 554387 h 1652239"/>
                <a:gd name="connsiteX5" fmla="*/ 390669 w 1261090"/>
                <a:gd name="connsiteY5" fmla="*/ 570195 h 1652239"/>
                <a:gd name="connsiteX6" fmla="*/ 588822 w 1261090"/>
                <a:gd name="connsiteY6" fmla="*/ 733424 h 1652239"/>
                <a:gd name="connsiteX7" fmla="*/ 610512 w 1261090"/>
                <a:gd name="connsiteY7" fmla="*/ 727541 h 1652239"/>
                <a:gd name="connsiteX8" fmla="*/ 651686 w 1261090"/>
                <a:gd name="connsiteY8" fmla="*/ 655118 h 1652239"/>
                <a:gd name="connsiteX9" fmla="*/ 663818 w 1261090"/>
                <a:gd name="connsiteY9" fmla="*/ 618355 h 1652239"/>
                <a:gd name="connsiteX10" fmla="*/ 648010 w 1261090"/>
                <a:gd name="connsiteY10" fmla="*/ 582327 h 1652239"/>
                <a:gd name="connsiteX11" fmla="*/ 636246 w 1261090"/>
                <a:gd name="connsiteY11" fmla="*/ 562843 h 1652239"/>
                <a:gd name="connsiteX12" fmla="*/ 552426 w 1261090"/>
                <a:gd name="connsiteY12" fmla="*/ 498508 h 1652239"/>
                <a:gd name="connsiteX13" fmla="*/ 535009 w 1261090"/>
                <a:gd name="connsiteY13" fmla="*/ 489408 h 1652239"/>
                <a:gd name="connsiteX14" fmla="*/ 564742 w 1261090"/>
                <a:gd name="connsiteY14" fmla="*/ 0 h 1652239"/>
                <a:gd name="connsiteX15" fmla="*/ 593968 w 1261090"/>
                <a:gd name="connsiteY15" fmla="*/ 4412 h 1652239"/>
                <a:gd name="connsiteX16" fmla="*/ 721904 w 1261090"/>
                <a:gd name="connsiteY16" fmla="*/ 91540 h 1652239"/>
                <a:gd name="connsiteX17" fmla="*/ 814915 w 1261090"/>
                <a:gd name="connsiteY17" fmla="*/ 165801 h 1652239"/>
                <a:gd name="connsiteX18" fmla="*/ 887337 w 1261090"/>
                <a:gd name="connsiteY18" fmla="*/ 203300 h 1652239"/>
                <a:gd name="connsiteX19" fmla="*/ 1046154 w 1261090"/>
                <a:gd name="connsiteY19" fmla="*/ 306604 h 1652239"/>
                <a:gd name="connsiteX20" fmla="*/ 1130341 w 1261090"/>
                <a:gd name="connsiteY20" fmla="*/ 450715 h 1652239"/>
                <a:gd name="connsiteX21" fmla="*/ 1260850 w 1261090"/>
                <a:gd name="connsiteY21" fmla="*/ 890770 h 1652239"/>
                <a:gd name="connsiteX22" fmla="*/ 1260483 w 1261090"/>
                <a:gd name="connsiteY22" fmla="*/ 1652133 h 1652239"/>
                <a:gd name="connsiteX23" fmla="*/ 1234381 w 1261090"/>
                <a:gd name="connsiteY23" fmla="*/ 1641472 h 1652239"/>
                <a:gd name="connsiteX24" fmla="*/ 987333 w 1261090"/>
                <a:gd name="connsiteY24" fmla="*/ 1490008 h 1652239"/>
                <a:gd name="connsiteX25" fmla="*/ 814179 w 1261090"/>
                <a:gd name="connsiteY25" fmla="*/ 1356558 h 1652239"/>
                <a:gd name="connsiteX26" fmla="*/ 710140 w 1261090"/>
                <a:gd name="connsiteY26" fmla="*/ 1243695 h 1652239"/>
                <a:gd name="connsiteX27" fmla="*/ 670803 w 1261090"/>
                <a:gd name="connsiteY27" fmla="*/ 1203624 h 1652239"/>
                <a:gd name="connsiteX28" fmla="*/ 597645 w 1261090"/>
                <a:gd name="connsiteY28" fmla="*/ 1105098 h 1652239"/>
                <a:gd name="connsiteX29" fmla="*/ 468974 w 1261090"/>
                <a:gd name="connsiteY29" fmla="*/ 967237 h 1652239"/>
                <a:gd name="connsiteX30" fmla="*/ 350229 w 1261090"/>
                <a:gd name="connsiteY30" fmla="*/ 860624 h 1652239"/>
                <a:gd name="connsiteX31" fmla="*/ 197662 w 1261090"/>
                <a:gd name="connsiteY31" fmla="*/ 729379 h 1652239"/>
                <a:gd name="connsiteX32" fmla="*/ 88844 w 1261090"/>
                <a:gd name="connsiteY32" fmla="*/ 626811 h 1652239"/>
                <a:gd name="connsiteX33" fmla="*/ 14950 w 1261090"/>
                <a:gd name="connsiteY33" fmla="*/ 532330 h 1652239"/>
                <a:gd name="connsiteX34" fmla="*/ 10171 w 1261090"/>
                <a:gd name="connsiteY34" fmla="*/ 446671 h 1652239"/>
                <a:gd name="connsiteX35" fmla="*/ 51529 w 1261090"/>
                <a:gd name="connsiteY35" fmla="*/ 394514 h 1652239"/>
                <a:gd name="connsiteX36" fmla="*/ 126514 w 1261090"/>
                <a:gd name="connsiteY36" fmla="*/ 408796 h 1652239"/>
                <a:gd name="connsiteX37" fmla="*/ 114111 w 1261090"/>
                <a:gd name="connsiteY37" fmla="*/ 340418 h 1652239"/>
                <a:gd name="connsiteX38" fmla="*/ 168252 w 1261090"/>
                <a:gd name="connsiteY38" fmla="*/ 297046 h 1652239"/>
                <a:gd name="connsiteX39" fmla="*/ 189206 w 1261090"/>
                <a:gd name="connsiteY39" fmla="*/ 267635 h 1652239"/>
                <a:gd name="connsiteX40" fmla="*/ 259792 w 1261090"/>
                <a:gd name="connsiteY40" fmla="*/ 168007 h 1652239"/>
                <a:gd name="connsiteX41" fmla="*/ 411991 w 1261090"/>
                <a:gd name="connsiteY41" fmla="*/ 50365 h 1652239"/>
                <a:gd name="connsiteX42" fmla="*/ 535515 w 1261090"/>
                <a:gd name="connsiteY42" fmla="*/ 4412 h 1652239"/>
                <a:gd name="connsiteX43" fmla="*/ 564742 w 1261090"/>
                <a:gd name="connsiteY43" fmla="*/ 0 h 1652239"/>
                <a:gd name="connsiteX0" fmla="*/ 536319 w 1262400"/>
                <a:gd name="connsiteY0" fmla="*/ 489408 h 1652239"/>
                <a:gd name="connsiteX1" fmla="*/ 518076 w 1262400"/>
                <a:gd name="connsiteY1" fmla="*/ 491890 h 1652239"/>
                <a:gd name="connsiteX2" fmla="*/ 468078 w 1262400"/>
                <a:gd name="connsiteY2" fmla="*/ 498140 h 1652239"/>
                <a:gd name="connsiteX3" fmla="*/ 435727 w 1262400"/>
                <a:gd name="connsiteY3" fmla="*/ 504757 h 1652239"/>
                <a:gd name="connsiteX4" fmla="*/ 394184 w 1262400"/>
                <a:gd name="connsiteY4" fmla="*/ 554387 h 1652239"/>
                <a:gd name="connsiteX5" fmla="*/ 391979 w 1262400"/>
                <a:gd name="connsiteY5" fmla="*/ 570195 h 1652239"/>
                <a:gd name="connsiteX6" fmla="*/ 590132 w 1262400"/>
                <a:gd name="connsiteY6" fmla="*/ 733424 h 1652239"/>
                <a:gd name="connsiteX7" fmla="*/ 611822 w 1262400"/>
                <a:gd name="connsiteY7" fmla="*/ 727541 h 1652239"/>
                <a:gd name="connsiteX8" fmla="*/ 652996 w 1262400"/>
                <a:gd name="connsiteY8" fmla="*/ 655118 h 1652239"/>
                <a:gd name="connsiteX9" fmla="*/ 665128 w 1262400"/>
                <a:gd name="connsiteY9" fmla="*/ 618355 h 1652239"/>
                <a:gd name="connsiteX10" fmla="*/ 649320 w 1262400"/>
                <a:gd name="connsiteY10" fmla="*/ 582327 h 1652239"/>
                <a:gd name="connsiteX11" fmla="*/ 637556 w 1262400"/>
                <a:gd name="connsiteY11" fmla="*/ 562843 h 1652239"/>
                <a:gd name="connsiteX12" fmla="*/ 553736 w 1262400"/>
                <a:gd name="connsiteY12" fmla="*/ 498508 h 1652239"/>
                <a:gd name="connsiteX13" fmla="*/ 536319 w 1262400"/>
                <a:gd name="connsiteY13" fmla="*/ 489408 h 1652239"/>
                <a:gd name="connsiteX14" fmla="*/ 566052 w 1262400"/>
                <a:gd name="connsiteY14" fmla="*/ 0 h 1652239"/>
                <a:gd name="connsiteX15" fmla="*/ 595278 w 1262400"/>
                <a:gd name="connsiteY15" fmla="*/ 4412 h 1652239"/>
                <a:gd name="connsiteX16" fmla="*/ 723214 w 1262400"/>
                <a:gd name="connsiteY16" fmla="*/ 91540 h 1652239"/>
                <a:gd name="connsiteX17" fmla="*/ 816225 w 1262400"/>
                <a:gd name="connsiteY17" fmla="*/ 165801 h 1652239"/>
                <a:gd name="connsiteX18" fmla="*/ 888647 w 1262400"/>
                <a:gd name="connsiteY18" fmla="*/ 203300 h 1652239"/>
                <a:gd name="connsiteX19" fmla="*/ 1047464 w 1262400"/>
                <a:gd name="connsiteY19" fmla="*/ 306604 h 1652239"/>
                <a:gd name="connsiteX20" fmla="*/ 1131651 w 1262400"/>
                <a:gd name="connsiteY20" fmla="*/ 450715 h 1652239"/>
                <a:gd name="connsiteX21" fmla="*/ 1262160 w 1262400"/>
                <a:gd name="connsiteY21" fmla="*/ 890770 h 1652239"/>
                <a:gd name="connsiteX22" fmla="*/ 1261793 w 1262400"/>
                <a:gd name="connsiteY22" fmla="*/ 1652133 h 1652239"/>
                <a:gd name="connsiteX23" fmla="*/ 1235691 w 1262400"/>
                <a:gd name="connsiteY23" fmla="*/ 1641472 h 1652239"/>
                <a:gd name="connsiteX24" fmla="*/ 988643 w 1262400"/>
                <a:gd name="connsiteY24" fmla="*/ 1490008 h 1652239"/>
                <a:gd name="connsiteX25" fmla="*/ 815489 w 1262400"/>
                <a:gd name="connsiteY25" fmla="*/ 1356558 h 1652239"/>
                <a:gd name="connsiteX26" fmla="*/ 711450 w 1262400"/>
                <a:gd name="connsiteY26" fmla="*/ 1243695 h 1652239"/>
                <a:gd name="connsiteX27" fmla="*/ 672113 w 1262400"/>
                <a:gd name="connsiteY27" fmla="*/ 1203624 h 1652239"/>
                <a:gd name="connsiteX28" fmla="*/ 598955 w 1262400"/>
                <a:gd name="connsiteY28" fmla="*/ 1105098 h 1652239"/>
                <a:gd name="connsiteX29" fmla="*/ 470284 w 1262400"/>
                <a:gd name="connsiteY29" fmla="*/ 967237 h 1652239"/>
                <a:gd name="connsiteX30" fmla="*/ 351539 w 1262400"/>
                <a:gd name="connsiteY30" fmla="*/ 860624 h 1652239"/>
                <a:gd name="connsiteX31" fmla="*/ 198972 w 1262400"/>
                <a:gd name="connsiteY31" fmla="*/ 729379 h 1652239"/>
                <a:gd name="connsiteX32" fmla="*/ 90154 w 1262400"/>
                <a:gd name="connsiteY32" fmla="*/ 626811 h 1652239"/>
                <a:gd name="connsiteX33" fmla="*/ 16260 w 1262400"/>
                <a:gd name="connsiteY33" fmla="*/ 532330 h 1652239"/>
                <a:gd name="connsiteX34" fmla="*/ 11481 w 1262400"/>
                <a:gd name="connsiteY34" fmla="*/ 446671 h 1652239"/>
                <a:gd name="connsiteX35" fmla="*/ 127824 w 1262400"/>
                <a:gd name="connsiteY35" fmla="*/ 408796 h 1652239"/>
                <a:gd name="connsiteX36" fmla="*/ 115421 w 1262400"/>
                <a:gd name="connsiteY36" fmla="*/ 340418 h 1652239"/>
                <a:gd name="connsiteX37" fmla="*/ 169562 w 1262400"/>
                <a:gd name="connsiteY37" fmla="*/ 297046 h 1652239"/>
                <a:gd name="connsiteX38" fmla="*/ 190516 w 1262400"/>
                <a:gd name="connsiteY38" fmla="*/ 267635 h 1652239"/>
                <a:gd name="connsiteX39" fmla="*/ 261102 w 1262400"/>
                <a:gd name="connsiteY39" fmla="*/ 168007 h 1652239"/>
                <a:gd name="connsiteX40" fmla="*/ 413301 w 1262400"/>
                <a:gd name="connsiteY40" fmla="*/ 50365 h 1652239"/>
                <a:gd name="connsiteX41" fmla="*/ 536825 w 1262400"/>
                <a:gd name="connsiteY41" fmla="*/ 4412 h 1652239"/>
                <a:gd name="connsiteX42" fmla="*/ 566052 w 1262400"/>
                <a:gd name="connsiteY42" fmla="*/ 0 h 1652239"/>
                <a:gd name="connsiteX0" fmla="*/ 537065 w 1263146"/>
                <a:gd name="connsiteY0" fmla="*/ 489408 h 1652239"/>
                <a:gd name="connsiteX1" fmla="*/ 518822 w 1263146"/>
                <a:gd name="connsiteY1" fmla="*/ 491890 h 1652239"/>
                <a:gd name="connsiteX2" fmla="*/ 468824 w 1263146"/>
                <a:gd name="connsiteY2" fmla="*/ 498140 h 1652239"/>
                <a:gd name="connsiteX3" fmla="*/ 436473 w 1263146"/>
                <a:gd name="connsiteY3" fmla="*/ 504757 h 1652239"/>
                <a:gd name="connsiteX4" fmla="*/ 394930 w 1263146"/>
                <a:gd name="connsiteY4" fmla="*/ 554387 h 1652239"/>
                <a:gd name="connsiteX5" fmla="*/ 392725 w 1263146"/>
                <a:gd name="connsiteY5" fmla="*/ 570195 h 1652239"/>
                <a:gd name="connsiteX6" fmla="*/ 590878 w 1263146"/>
                <a:gd name="connsiteY6" fmla="*/ 733424 h 1652239"/>
                <a:gd name="connsiteX7" fmla="*/ 612568 w 1263146"/>
                <a:gd name="connsiteY7" fmla="*/ 727541 h 1652239"/>
                <a:gd name="connsiteX8" fmla="*/ 653742 w 1263146"/>
                <a:gd name="connsiteY8" fmla="*/ 655118 h 1652239"/>
                <a:gd name="connsiteX9" fmla="*/ 665874 w 1263146"/>
                <a:gd name="connsiteY9" fmla="*/ 618355 h 1652239"/>
                <a:gd name="connsiteX10" fmla="*/ 650066 w 1263146"/>
                <a:gd name="connsiteY10" fmla="*/ 582327 h 1652239"/>
                <a:gd name="connsiteX11" fmla="*/ 638302 w 1263146"/>
                <a:gd name="connsiteY11" fmla="*/ 562843 h 1652239"/>
                <a:gd name="connsiteX12" fmla="*/ 554482 w 1263146"/>
                <a:gd name="connsiteY12" fmla="*/ 498508 h 1652239"/>
                <a:gd name="connsiteX13" fmla="*/ 537065 w 1263146"/>
                <a:gd name="connsiteY13" fmla="*/ 489408 h 1652239"/>
                <a:gd name="connsiteX14" fmla="*/ 566798 w 1263146"/>
                <a:gd name="connsiteY14" fmla="*/ 0 h 1652239"/>
                <a:gd name="connsiteX15" fmla="*/ 596024 w 1263146"/>
                <a:gd name="connsiteY15" fmla="*/ 4412 h 1652239"/>
                <a:gd name="connsiteX16" fmla="*/ 723960 w 1263146"/>
                <a:gd name="connsiteY16" fmla="*/ 91540 h 1652239"/>
                <a:gd name="connsiteX17" fmla="*/ 816971 w 1263146"/>
                <a:gd name="connsiteY17" fmla="*/ 165801 h 1652239"/>
                <a:gd name="connsiteX18" fmla="*/ 889393 w 1263146"/>
                <a:gd name="connsiteY18" fmla="*/ 203300 h 1652239"/>
                <a:gd name="connsiteX19" fmla="*/ 1048210 w 1263146"/>
                <a:gd name="connsiteY19" fmla="*/ 306604 h 1652239"/>
                <a:gd name="connsiteX20" fmla="*/ 1132397 w 1263146"/>
                <a:gd name="connsiteY20" fmla="*/ 450715 h 1652239"/>
                <a:gd name="connsiteX21" fmla="*/ 1262906 w 1263146"/>
                <a:gd name="connsiteY21" fmla="*/ 890770 h 1652239"/>
                <a:gd name="connsiteX22" fmla="*/ 1262539 w 1263146"/>
                <a:gd name="connsiteY22" fmla="*/ 1652133 h 1652239"/>
                <a:gd name="connsiteX23" fmla="*/ 1236437 w 1263146"/>
                <a:gd name="connsiteY23" fmla="*/ 1641472 h 1652239"/>
                <a:gd name="connsiteX24" fmla="*/ 989389 w 1263146"/>
                <a:gd name="connsiteY24" fmla="*/ 1490008 h 1652239"/>
                <a:gd name="connsiteX25" fmla="*/ 816235 w 1263146"/>
                <a:gd name="connsiteY25" fmla="*/ 1356558 h 1652239"/>
                <a:gd name="connsiteX26" fmla="*/ 712196 w 1263146"/>
                <a:gd name="connsiteY26" fmla="*/ 1243695 h 1652239"/>
                <a:gd name="connsiteX27" fmla="*/ 672859 w 1263146"/>
                <a:gd name="connsiteY27" fmla="*/ 1203624 h 1652239"/>
                <a:gd name="connsiteX28" fmla="*/ 599701 w 1263146"/>
                <a:gd name="connsiteY28" fmla="*/ 1105098 h 1652239"/>
                <a:gd name="connsiteX29" fmla="*/ 471030 w 1263146"/>
                <a:gd name="connsiteY29" fmla="*/ 967237 h 1652239"/>
                <a:gd name="connsiteX30" fmla="*/ 352285 w 1263146"/>
                <a:gd name="connsiteY30" fmla="*/ 860624 h 1652239"/>
                <a:gd name="connsiteX31" fmla="*/ 199718 w 1263146"/>
                <a:gd name="connsiteY31" fmla="*/ 729379 h 1652239"/>
                <a:gd name="connsiteX32" fmla="*/ 90900 w 1263146"/>
                <a:gd name="connsiteY32" fmla="*/ 626811 h 1652239"/>
                <a:gd name="connsiteX33" fmla="*/ 17006 w 1263146"/>
                <a:gd name="connsiteY33" fmla="*/ 532330 h 1652239"/>
                <a:gd name="connsiteX34" fmla="*/ 12227 w 1263146"/>
                <a:gd name="connsiteY34" fmla="*/ 446671 h 1652239"/>
                <a:gd name="connsiteX35" fmla="*/ 128570 w 1263146"/>
                <a:gd name="connsiteY35" fmla="*/ 408796 h 1652239"/>
                <a:gd name="connsiteX36" fmla="*/ 116167 w 1263146"/>
                <a:gd name="connsiteY36" fmla="*/ 340418 h 1652239"/>
                <a:gd name="connsiteX37" fmla="*/ 170308 w 1263146"/>
                <a:gd name="connsiteY37" fmla="*/ 297046 h 1652239"/>
                <a:gd name="connsiteX38" fmla="*/ 191262 w 1263146"/>
                <a:gd name="connsiteY38" fmla="*/ 267635 h 1652239"/>
                <a:gd name="connsiteX39" fmla="*/ 261848 w 1263146"/>
                <a:gd name="connsiteY39" fmla="*/ 168007 h 1652239"/>
                <a:gd name="connsiteX40" fmla="*/ 414047 w 1263146"/>
                <a:gd name="connsiteY40" fmla="*/ 50365 h 1652239"/>
                <a:gd name="connsiteX41" fmla="*/ 537571 w 1263146"/>
                <a:gd name="connsiteY41" fmla="*/ 4412 h 1652239"/>
                <a:gd name="connsiteX42" fmla="*/ 566798 w 1263146"/>
                <a:gd name="connsiteY42" fmla="*/ 0 h 165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63146" h="1652239">
                  <a:moveTo>
                    <a:pt x="537065" y="489408"/>
                  </a:moveTo>
                  <a:cubicBezTo>
                    <a:pt x="530954" y="488398"/>
                    <a:pt x="524704" y="489317"/>
                    <a:pt x="518822" y="491890"/>
                  </a:cubicBezTo>
                  <a:cubicBezTo>
                    <a:pt x="504117" y="498140"/>
                    <a:pt x="489411" y="497772"/>
                    <a:pt x="468824" y="498140"/>
                  </a:cubicBezTo>
                  <a:cubicBezTo>
                    <a:pt x="461471" y="498875"/>
                    <a:pt x="447134" y="492257"/>
                    <a:pt x="436473" y="504757"/>
                  </a:cubicBezTo>
                  <a:cubicBezTo>
                    <a:pt x="422502" y="521300"/>
                    <a:pt x="408900" y="538212"/>
                    <a:pt x="394930" y="554387"/>
                  </a:cubicBezTo>
                  <a:cubicBezTo>
                    <a:pt x="390519" y="559534"/>
                    <a:pt x="387577" y="564313"/>
                    <a:pt x="392725" y="570195"/>
                  </a:cubicBezTo>
                  <a:cubicBezTo>
                    <a:pt x="403386" y="582327"/>
                    <a:pt x="555585" y="713571"/>
                    <a:pt x="590878" y="733424"/>
                  </a:cubicBezTo>
                  <a:cubicBezTo>
                    <a:pt x="601906" y="739306"/>
                    <a:pt x="607053" y="737835"/>
                    <a:pt x="612568" y="727541"/>
                  </a:cubicBezTo>
                  <a:cubicBezTo>
                    <a:pt x="625803" y="703278"/>
                    <a:pt x="640140" y="679382"/>
                    <a:pt x="653742" y="655118"/>
                  </a:cubicBezTo>
                  <a:cubicBezTo>
                    <a:pt x="660728" y="642619"/>
                    <a:pt x="665138" y="630487"/>
                    <a:pt x="665874" y="618355"/>
                  </a:cubicBezTo>
                  <a:cubicBezTo>
                    <a:pt x="666610" y="606223"/>
                    <a:pt x="662198" y="594091"/>
                    <a:pt x="650066" y="582327"/>
                  </a:cubicBezTo>
                  <a:cubicBezTo>
                    <a:pt x="644919" y="577181"/>
                    <a:pt x="647492" y="566519"/>
                    <a:pt x="638302" y="562843"/>
                  </a:cubicBezTo>
                  <a:cubicBezTo>
                    <a:pt x="604112" y="549608"/>
                    <a:pt x="580216" y="523139"/>
                    <a:pt x="554482" y="498508"/>
                  </a:cubicBezTo>
                  <a:cubicBezTo>
                    <a:pt x="549151" y="493361"/>
                    <a:pt x="543177" y="490419"/>
                    <a:pt x="537065" y="489408"/>
                  </a:cubicBezTo>
                  <a:close/>
                  <a:moveTo>
                    <a:pt x="566798" y="0"/>
                  </a:moveTo>
                  <a:cubicBezTo>
                    <a:pt x="576540" y="0"/>
                    <a:pt x="586282" y="1471"/>
                    <a:pt x="596024" y="4412"/>
                  </a:cubicBezTo>
                  <a:cubicBezTo>
                    <a:pt x="643081" y="26837"/>
                    <a:pt x="684623" y="57350"/>
                    <a:pt x="723960" y="91540"/>
                  </a:cubicBezTo>
                  <a:cubicBezTo>
                    <a:pt x="754106" y="117274"/>
                    <a:pt x="785722" y="141171"/>
                    <a:pt x="816971" y="165801"/>
                  </a:cubicBezTo>
                  <a:cubicBezTo>
                    <a:pt x="822485" y="173154"/>
                    <a:pt x="884614" y="195212"/>
                    <a:pt x="889393" y="203300"/>
                  </a:cubicBezTo>
                  <a:cubicBezTo>
                    <a:pt x="947847" y="229402"/>
                    <a:pt x="1005197" y="257342"/>
                    <a:pt x="1048210" y="306604"/>
                  </a:cubicBezTo>
                  <a:cubicBezTo>
                    <a:pt x="1085341" y="349249"/>
                    <a:pt x="1111810" y="398144"/>
                    <a:pt x="1132397" y="450715"/>
                  </a:cubicBezTo>
                  <a:cubicBezTo>
                    <a:pt x="1137177" y="463583"/>
                    <a:pt x="1247466" y="870182"/>
                    <a:pt x="1262906" y="890770"/>
                  </a:cubicBezTo>
                  <a:cubicBezTo>
                    <a:pt x="1262906" y="912827"/>
                    <a:pt x="1263642" y="1630075"/>
                    <a:pt x="1262539" y="1652133"/>
                  </a:cubicBezTo>
                  <a:cubicBezTo>
                    <a:pt x="1252613" y="1653236"/>
                    <a:pt x="1243422" y="1645516"/>
                    <a:pt x="1236437" y="1641472"/>
                  </a:cubicBezTo>
                  <a:cubicBezTo>
                    <a:pt x="1183498" y="1609855"/>
                    <a:pt x="999683" y="1498463"/>
                    <a:pt x="989389" y="1490008"/>
                  </a:cubicBezTo>
                  <a:cubicBezTo>
                    <a:pt x="928362" y="1449936"/>
                    <a:pt x="869909" y="1406188"/>
                    <a:pt x="816235" y="1356558"/>
                  </a:cubicBezTo>
                  <a:cubicBezTo>
                    <a:pt x="778736" y="1322001"/>
                    <a:pt x="744179" y="1283767"/>
                    <a:pt x="712196" y="1243695"/>
                  </a:cubicBezTo>
                  <a:cubicBezTo>
                    <a:pt x="700431" y="1229357"/>
                    <a:pt x="686461" y="1216490"/>
                    <a:pt x="672859" y="1203624"/>
                  </a:cubicBezTo>
                  <a:cubicBezTo>
                    <a:pt x="642346" y="1175316"/>
                    <a:pt x="625803" y="1136715"/>
                    <a:pt x="599701" y="1105098"/>
                  </a:cubicBezTo>
                  <a:cubicBezTo>
                    <a:pt x="559261" y="1056571"/>
                    <a:pt x="517351" y="1009882"/>
                    <a:pt x="471030" y="967237"/>
                  </a:cubicBezTo>
                  <a:cubicBezTo>
                    <a:pt x="432060" y="931209"/>
                    <a:pt x="392357" y="895549"/>
                    <a:pt x="352285" y="860624"/>
                  </a:cubicBezTo>
                  <a:cubicBezTo>
                    <a:pt x="301920" y="816508"/>
                    <a:pt x="250819" y="772760"/>
                    <a:pt x="199718" y="729379"/>
                  </a:cubicBezTo>
                  <a:cubicBezTo>
                    <a:pt x="161852" y="697028"/>
                    <a:pt x="125825" y="662103"/>
                    <a:pt x="90900" y="626811"/>
                  </a:cubicBezTo>
                  <a:cubicBezTo>
                    <a:pt x="88326" y="624237"/>
                    <a:pt x="30608" y="546667"/>
                    <a:pt x="17006" y="532330"/>
                  </a:cubicBezTo>
                  <a:cubicBezTo>
                    <a:pt x="-640" y="513580"/>
                    <a:pt x="-8139" y="465509"/>
                    <a:pt x="12227" y="446671"/>
                  </a:cubicBezTo>
                  <a:cubicBezTo>
                    <a:pt x="80827" y="383220"/>
                    <a:pt x="111247" y="426505"/>
                    <a:pt x="128570" y="408796"/>
                  </a:cubicBezTo>
                  <a:lnTo>
                    <a:pt x="116167" y="340418"/>
                  </a:lnTo>
                  <a:lnTo>
                    <a:pt x="170308" y="297046"/>
                  </a:lnTo>
                  <a:cubicBezTo>
                    <a:pt x="180234" y="289325"/>
                    <a:pt x="186116" y="278664"/>
                    <a:pt x="191262" y="267635"/>
                  </a:cubicBezTo>
                  <a:cubicBezTo>
                    <a:pt x="208909" y="230137"/>
                    <a:pt x="232070" y="194844"/>
                    <a:pt x="261848" y="168007"/>
                  </a:cubicBezTo>
                  <a:cubicBezTo>
                    <a:pt x="309272" y="125362"/>
                    <a:pt x="355962" y="80511"/>
                    <a:pt x="414047" y="50365"/>
                  </a:cubicBezTo>
                  <a:cubicBezTo>
                    <a:pt x="435370" y="39337"/>
                    <a:pt x="526542" y="12867"/>
                    <a:pt x="537571" y="4412"/>
                  </a:cubicBezTo>
                  <a:cubicBezTo>
                    <a:pt x="547313" y="1471"/>
                    <a:pt x="557055" y="0"/>
                    <a:pt x="566798" y="0"/>
                  </a:cubicBezTo>
                  <a:close/>
                </a:path>
              </a:pathLst>
            </a:custGeom>
            <a:solidFill>
              <a:srgbClr val="FEC19C"/>
            </a:solidFill>
            <a:ln w="63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746F29F5-D491-4220-88BC-7409C8D51B1F}"/>
              </a:ext>
            </a:extLst>
          </p:cNvPr>
          <p:cNvSpPr/>
          <p:nvPr/>
        </p:nvSpPr>
        <p:spPr>
          <a:xfrm>
            <a:off x="3996834" y="2733735"/>
            <a:ext cx="348006" cy="25503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50E34B11-C622-4219-932F-B923951DD8D3}"/>
              </a:ext>
            </a:extLst>
          </p:cNvPr>
          <p:cNvSpPr>
            <a:spLocks noChangeAspect="1"/>
          </p:cNvSpPr>
          <p:nvPr/>
        </p:nvSpPr>
        <p:spPr>
          <a:xfrm rot="9900000">
            <a:off x="9780830" y="2745764"/>
            <a:ext cx="334354" cy="28397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Block Arc 10">
            <a:extLst>
              <a:ext uri="{FF2B5EF4-FFF2-40B4-BE49-F238E27FC236}">
                <a16:creationId xmlns:a16="http://schemas.microsoft.com/office/drawing/2014/main" id="{7833A33F-9CDD-4E6C-A6E4-7A851D182E08}"/>
              </a:ext>
            </a:extLst>
          </p:cNvPr>
          <p:cNvSpPr/>
          <p:nvPr/>
        </p:nvSpPr>
        <p:spPr>
          <a:xfrm>
            <a:off x="7838271" y="2764361"/>
            <a:ext cx="364334" cy="24677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Round Same Side Corner Rectangle 36">
            <a:extLst>
              <a:ext uri="{FF2B5EF4-FFF2-40B4-BE49-F238E27FC236}">
                <a16:creationId xmlns:a16="http://schemas.microsoft.com/office/drawing/2014/main" id="{87880AD9-98D8-4184-90B4-8F2F093A05A7}"/>
              </a:ext>
            </a:extLst>
          </p:cNvPr>
          <p:cNvSpPr>
            <a:spLocks noChangeAspect="1"/>
          </p:cNvSpPr>
          <p:nvPr/>
        </p:nvSpPr>
        <p:spPr>
          <a:xfrm>
            <a:off x="5925857" y="2734781"/>
            <a:ext cx="334356" cy="26434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2520CE2B-5D62-4346-8DF8-BCC4DC9DE7D5}"/>
              </a:ext>
            </a:extLst>
          </p:cNvPr>
          <p:cNvSpPr/>
          <p:nvPr/>
        </p:nvSpPr>
        <p:spPr>
          <a:xfrm>
            <a:off x="2077512" y="2660560"/>
            <a:ext cx="375538" cy="30308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19">
            <a:extLst>
              <a:ext uri="{FF2B5EF4-FFF2-40B4-BE49-F238E27FC236}">
                <a16:creationId xmlns:a16="http://schemas.microsoft.com/office/drawing/2014/main" id="{4B30A464-02F2-45D7-A35F-2272D005734A}"/>
              </a:ext>
            </a:extLst>
          </p:cNvPr>
          <p:cNvGrpSpPr/>
          <p:nvPr/>
        </p:nvGrpSpPr>
        <p:grpSpPr>
          <a:xfrm>
            <a:off x="1447798" y="4139952"/>
            <a:ext cx="1579996" cy="1846659"/>
            <a:chOff x="2725123" y="4283314"/>
            <a:chExt cx="1292073" cy="18466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2F04F3-ED25-4A26-A56B-8805510034D8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2A2379-7CF8-46EE-A798-B9A9228FAB8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id="{C916D474-7220-4B42-B1E9-3C476461447A}"/>
              </a:ext>
            </a:extLst>
          </p:cNvPr>
          <p:cNvGrpSpPr/>
          <p:nvPr/>
        </p:nvGrpSpPr>
        <p:grpSpPr>
          <a:xfrm>
            <a:off x="3375494" y="4139952"/>
            <a:ext cx="1579996" cy="1846659"/>
            <a:chOff x="2725123" y="4283314"/>
            <a:chExt cx="1292073" cy="184665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DFD4B8-F814-44D0-AD9A-745A195792B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0389CE-0BE1-4CDB-8E61-BA3FBACF5D6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9">
            <a:extLst>
              <a:ext uri="{FF2B5EF4-FFF2-40B4-BE49-F238E27FC236}">
                <a16:creationId xmlns:a16="http://schemas.microsoft.com/office/drawing/2014/main" id="{BD17F7CC-2C11-4E78-9351-FFE7678856D8}"/>
              </a:ext>
            </a:extLst>
          </p:cNvPr>
          <p:cNvGrpSpPr/>
          <p:nvPr/>
        </p:nvGrpSpPr>
        <p:grpSpPr>
          <a:xfrm>
            <a:off x="5303190" y="4139952"/>
            <a:ext cx="1579996" cy="1846659"/>
            <a:chOff x="2725123" y="4283314"/>
            <a:chExt cx="1292073" cy="184665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E97BC8-0580-4049-A3AD-5807DD7F1CD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D86C9C-BA87-435D-915F-375EA25BD09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9">
            <a:extLst>
              <a:ext uri="{FF2B5EF4-FFF2-40B4-BE49-F238E27FC236}">
                <a16:creationId xmlns:a16="http://schemas.microsoft.com/office/drawing/2014/main" id="{04FEBB10-3504-4B8B-A7E6-4D063B8B472B}"/>
              </a:ext>
            </a:extLst>
          </p:cNvPr>
          <p:cNvGrpSpPr/>
          <p:nvPr/>
        </p:nvGrpSpPr>
        <p:grpSpPr>
          <a:xfrm>
            <a:off x="7230886" y="4139952"/>
            <a:ext cx="1579996" cy="1846659"/>
            <a:chOff x="2725123" y="4283314"/>
            <a:chExt cx="1292073" cy="184665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2ABF76-C256-4AD9-A480-864CC904BA7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BE0C334-6AD3-42D1-9DFA-45DFC4DC47C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19">
            <a:extLst>
              <a:ext uri="{FF2B5EF4-FFF2-40B4-BE49-F238E27FC236}">
                <a16:creationId xmlns:a16="http://schemas.microsoft.com/office/drawing/2014/main" id="{9ADAD302-322B-42D0-BD09-C79854AA01FE}"/>
              </a:ext>
            </a:extLst>
          </p:cNvPr>
          <p:cNvGrpSpPr/>
          <p:nvPr/>
        </p:nvGrpSpPr>
        <p:grpSpPr>
          <a:xfrm>
            <a:off x="9158582" y="4139952"/>
            <a:ext cx="1579996" cy="1846659"/>
            <a:chOff x="2725123" y="4283314"/>
            <a:chExt cx="1292073" cy="184665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A9D73C-E477-4CB6-82B1-9831111FD6D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838176-BFA8-4202-B23A-EB7BE93A1AD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5876085F-66F3-4117-B144-5A1E300D8A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AAEAA8C-BE63-4D90-9006-12C1B331E701}"/>
              </a:ext>
            </a:extLst>
          </p:cNvPr>
          <p:cNvSpPr/>
          <p:nvPr/>
        </p:nvSpPr>
        <p:spPr>
          <a:xfrm>
            <a:off x="2370992" y="3999345"/>
            <a:ext cx="9821008" cy="2858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C603F-9109-4960-BD2B-9241D506E07B}"/>
              </a:ext>
            </a:extLst>
          </p:cNvPr>
          <p:cNvSpPr txBox="1"/>
          <p:nvPr/>
        </p:nvSpPr>
        <p:spPr>
          <a:xfrm>
            <a:off x="5777137" y="4155707"/>
            <a:ext cx="3008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B11CF1E6-849B-4092-B1F8-BC48506E520E}"/>
              </a:ext>
            </a:extLst>
          </p:cNvPr>
          <p:cNvGrpSpPr/>
          <p:nvPr/>
        </p:nvGrpSpPr>
        <p:grpSpPr>
          <a:xfrm>
            <a:off x="5870957" y="4688597"/>
            <a:ext cx="2914899" cy="1721346"/>
            <a:chOff x="656084" y="3396711"/>
            <a:chExt cx="3746765" cy="17213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F65A9F-7A52-4A8F-9877-C306100E14E3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784BEA-666B-4C5E-906A-E764D77294F6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3069695D-5E80-4287-BC64-84BF0FE77712}"/>
              </a:ext>
            </a:extLst>
          </p:cNvPr>
          <p:cNvGrpSpPr/>
          <p:nvPr/>
        </p:nvGrpSpPr>
        <p:grpSpPr>
          <a:xfrm>
            <a:off x="2868983" y="4688597"/>
            <a:ext cx="2914899" cy="1721346"/>
            <a:chOff x="656084" y="3396711"/>
            <a:chExt cx="3746765" cy="17213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F071C1-5C5E-4781-B657-D4B27DAC6B13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D24DD3-8931-4930-8017-88B372E55EBD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8708FDF4-8DD5-4086-8D3D-FE008C7437BA}"/>
              </a:ext>
            </a:extLst>
          </p:cNvPr>
          <p:cNvGrpSpPr/>
          <p:nvPr/>
        </p:nvGrpSpPr>
        <p:grpSpPr>
          <a:xfrm>
            <a:off x="8872930" y="4688597"/>
            <a:ext cx="2914899" cy="1721346"/>
            <a:chOff x="656084" y="3396711"/>
            <a:chExt cx="3746765" cy="17213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10A979-2FCE-4E90-B3C6-A145A00BD4D5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D390E6-1F21-46DE-82DA-D39839ED670D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E9F61D-53E9-462C-894B-B82AF631B129}"/>
              </a:ext>
            </a:extLst>
          </p:cNvPr>
          <p:cNvSpPr txBox="1"/>
          <p:nvPr/>
        </p:nvSpPr>
        <p:spPr>
          <a:xfrm>
            <a:off x="6219633" y="821136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8BE73E-226E-486B-8518-1AD4029E5FAF}"/>
              </a:ext>
            </a:extLst>
          </p:cNvPr>
          <p:cNvSpPr txBox="1"/>
          <p:nvPr/>
        </p:nvSpPr>
        <p:spPr>
          <a:xfrm>
            <a:off x="6219633" y="1508349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AF4A2-D604-4EC4-B579-6448CC6CBB5C}"/>
              </a:ext>
            </a:extLst>
          </p:cNvPr>
          <p:cNvSpPr txBox="1"/>
          <p:nvPr/>
        </p:nvSpPr>
        <p:spPr>
          <a:xfrm>
            <a:off x="6219633" y="564810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A8F30E-C8E4-4A43-8770-1DD4D38A1487}"/>
              </a:ext>
            </a:extLst>
          </p:cNvPr>
          <p:cNvSpPr txBox="1"/>
          <p:nvPr/>
        </p:nvSpPr>
        <p:spPr>
          <a:xfrm>
            <a:off x="6877050" y="2136382"/>
            <a:ext cx="4839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C328A87E-0C5C-4A28-9674-192CF3070CBE}"/>
              </a:ext>
            </a:extLst>
          </p:cNvPr>
          <p:cNvGrpSpPr/>
          <p:nvPr/>
        </p:nvGrpSpPr>
        <p:grpSpPr>
          <a:xfrm>
            <a:off x="2439602" y="2005502"/>
            <a:ext cx="2182754" cy="2846995"/>
            <a:chOff x="5053297" y="3418731"/>
            <a:chExt cx="2085136" cy="271967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1FCB5902-6183-4681-A330-0A57ACCECB88}"/>
                </a:ext>
              </a:extLst>
            </p:cNvPr>
            <p:cNvSpPr/>
            <p:nvPr/>
          </p:nvSpPr>
          <p:spPr>
            <a:xfrm>
              <a:off x="5116695" y="3487260"/>
              <a:ext cx="1950793" cy="19507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D16E6A23-B789-499C-86F4-D3C463820BCA}"/>
                </a:ext>
              </a:extLst>
            </p:cNvPr>
            <p:cNvGrpSpPr/>
            <p:nvPr/>
          </p:nvGrpSpPr>
          <p:grpSpPr>
            <a:xfrm>
              <a:off x="5295030" y="3665394"/>
              <a:ext cx="1605194" cy="2473012"/>
              <a:chOff x="3145556" y="2276871"/>
              <a:chExt cx="2025750" cy="3120934"/>
            </a:xfrm>
          </p:grpSpPr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B9AEFBCD-0C63-4DCF-A2E4-7C0239BD3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556" y="2276871"/>
                <a:ext cx="2025750" cy="2266157"/>
              </a:xfrm>
              <a:custGeom>
                <a:avLst/>
                <a:gdLst/>
                <a:ahLst/>
                <a:cxnLst/>
                <a:rect l="l" t="t" r="r" b="b"/>
                <a:pathLst>
                  <a:path w="2025750" h="2266157">
                    <a:moveTo>
                      <a:pt x="1012875" y="0"/>
                    </a:moveTo>
                    <a:cubicBezTo>
                      <a:pt x="1572270" y="0"/>
                      <a:pt x="2025750" y="453480"/>
                      <a:pt x="2025750" y="1012875"/>
                    </a:cubicBezTo>
                    <a:cubicBezTo>
                      <a:pt x="2025750" y="1274432"/>
                      <a:pt x="1926609" y="1512834"/>
                      <a:pt x="1762997" y="1691774"/>
                    </a:cubicBezTo>
                    <a:lnTo>
                      <a:pt x="1766653" y="1695096"/>
                    </a:lnTo>
                    <a:cubicBezTo>
                      <a:pt x="1710416" y="1764649"/>
                      <a:pt x="1639182" y="1837862"/>
                      <a:pt x="1549203" y="1911074"/>
                    </a:cubicBezTo>
                    <a:cubicBezTo>
                      <a:pt x="1549203" y="1911074"/>
                      <a:pt x="1417983" y="2035536"/>
                      <a:pt x="1414234" y="2266157"/>
                    </a:cubicBezTo>
                    <a:cubicBezTo>
                      <a:pt x="1414234" y="2266157"/>
                      <a:pt x="1414234" y="2266157"/>
                      <a:pt x="630665" y="2266157"/>
                    </a:cubicBezTo>
                    <a:cubicBezTo>
                      <a:pt x="630665" y="2266157"/>
                      <a:pt x="596922" y="1991609"/>
                      <a:pt x="446957" y="1867147"/>
                    </a:cubicBezTo>
                    <a:cubicBezTo>
                      <a:pt x="446957" y="1867147"/>
                      <a:pt x="417262" y="1843655"/>
                      <a:pt x="374226" y="1798671"/>
                    </a:cubicBezTo>
                    <a:cubicBezTo>
                      <a:pt x="145796" y="1613193"/>
                      <a:pt x="0" y="1330060"/>
                      <a:pt x="0" y="1012875"/>
                    </a:cubicBezTo>
                    <a:cubicBezTo>
                      <a:pt x="0" y="453480"/>
                      <a:pt x="453480" y="0"/>
                      <a:pt x="1012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2" name="Rounded Rectangle 10">
                <a:extLst>
                  <a:ext uri="{FF2B5EF4-FFF2-40B4-BE49-F238E27FC236}">
                    <a16:creationId xmlns:a16="http://schemas.microsoft.com/office/drawing/2014/main" id="{7C8D4F43-EA0D-4A63-AFE0-C213D7487175}"/>
                  </a:ext>
                </a:extLst>
              </p:cNvPr>
              <p:cNvSpPr/>
              <p:nvPr/>
            </p:nvSpPr>
            <p:spPr>
              <a:xfrm>
                <a:off x="3770387" y="4576913"/>
                <a:ext cx="792088" cy="661813"/>
              </a:xfrm>
              <a:custGeom>
                <a:avLst/>
                <a:gdLst/>
                <a:ahLst/>
                <a:cxnLst/>
                <a:rect l="l" t="t" r="r" b="b"/>
                <a:pathLst>
                  <a:path w="792088" h="661813">
                    <a:moveTo>
                      <a:pt x="792088" y="492738"/>
                    </a:moveTo>
                    <a:lnTo>
                      <a:pt x="792088" y="512957"/>
                    </a:lnTo>
                    <a:cubicBezTo>
                      <a:pt x="792088" y="567032"/>
                      <a:pt x="778568" y="617950"/>
                      <a:pt x="753416" y="661813"/>
                    </a:cubicBezTo>
                    <a:lnTo>
                      <a:pt x="38672" y="661813"/>
                    </a:lnTo>
                    <a:cubicBezTo>
                      <a:pt x="20436" y="630010"/>
                      <a:pt x="8314" y="594499"/>
                      <a:pt x="5500" y="556418"/>
                    </a:cubicBezTo>
                    <a:close/>
                    <a:moveTo>
                      <a:pt x="792088" y="331237"/>
                    </a:moveTo>
                    <a:lnTo>
                      <a:pt x="792088" y="456620"/>
                    </a:lnTo>
                    <a:lnTo>
                      <a:pt x="976" y="520666"/>
                    </a:lnTo>
                    <a:cubicBezTo>
                      <a:pt x="31" y="518118"/>
                      <a:pt x="0" y="515541"/>
                      <a:pt x="0" y="512957"/>
                    </a:cubicBezTo>
                    <a:lnTo>
                      <a:pt x="0" y="395362"/>
                    </a:lnTo>
                    <a:close/>
                    <a:moveTo>
                      <a:pt x="792088" y="161569"/>
                    </a:moveTo>
                    <a:lnTo>
                      <a:pt x="792088" y="295119"/>
                    </a:lnTo>
                    <a:lnTo>
                      <a:pt x="0" y="359244"/>
                    </a:lnTo>
                    <a:lnTo>
                      <a:pt x="0" y="225694"/>
                    </a:lnTo>
                    <a:close/>
                    <a:moveTo>
                      <a:pt x="0" y="0"/>
                    </a:moveTo>
                    <a:lnTo>
                      <a:pt x="792088" y="0"/>
                    </a:lnTo>
                    <a:lnTo>
                      <a:pt x="792088" y="125451"/>
                    </a:lnTo>
                    <a:lnTo>
                      <a:pt x="0" y="18957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10">
                <a:extLst>
                  <a:ext uri="{FF2B5EF4-FFF2-40B4-BE49-F238E27FC236}">
                    <a16:creationId xmlns:a16="http://schemas.microsoft.com/office/drawing/2014/main" id="{AEF9F173-50EC-40CF-ABD4-C24F1DD54178}"/>
                  </a:ext>
                </a:extLst>
              </p:cNvPr>
              <p:cNvSpPr/>
              <p:nvPr/>
            </p:nvSpPr>
            <p:spPr>
              <a:xfrm>
                <a:off x="3824430" y="5267325"/>
                <a:ext cx="668001" cy="130480"/>
              </a:xfrm>
              <a:custGeom>
                <a:avLst/>
                <a:gdLst/>
                <a:ahLst/>
                <a:cxnLst/>
                <a:rect l="l" t="t" r="r" b="b"/>
                <a:pathLst>
                  <a:path w="668001" h="130480">
                    <a:moveTo>
                      <a:pt x="0" y="0"/>
                    </a:moveTo>
                    <a:lnTo>
                      <a:pt x="668001" y="0"/>
                    </a:lnTo>
                    <a:cubicBezTo>
                      <a:pt x="610989" y="79333"/>
                      <a:pt x="517759" y="130480"/>
                      <a:pt x="412583" y="130480"/>
                    </a:cubicBezTo>
                    <a:lnTo>
                      <a:pt x="255417" y="130480"/>
                    </a:lnTo>
                    <a:cubicBezTo>
                      <a:pt x="150241" y="130480"/>
                      <a:pt x="57011" y="79333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cxnSp>
            <p:nvCxnSpPr>
              <p:cNvPr id="14" name="Straight Connector 17">
                <a:extLst>
                  <a:ext uri="{FF2B5EF4-FFF2-40B4-BE49-F238E27FC236}">
                    <a16:creationId xmlns:a16="http://schemas.microsoft.com/office/drawing/2014/main" id="{0DB4C45B-B56E-4C2F-BC14-DBFA2336DDA3}"/>
                  </a:ext>
                </a:extLst>
              </p:cNvPr>
              <p:cNvCxnSpPr/>
              <p:nvPr/>
            </p:nvCxnSpPr>
            <p:spPr>
              <a:xfrm>
                <a:off x="3824430" y="3417379"/>
                <a:ext cx="202983" cy="11256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8">
                <a:extLst>
                  <a:ext uri="{FF2B5EF4-FFF2-40B4-BE49-F238E27FC236}">
                    <a16:creationId xmlns:a16="http://schemas.microsoft.com/office/drawing/2014/main" id="{4BFE7C49-9075-4223-9510-AABB3FE7F3C3}"/>
                  </a:ext>
                </a:extLst>
              </p:cNvPr>
              <p:cNvCxnSpPr/>
              <p:nvPr/>
            </p:nvCxnSpPr>
            <p:spPr>
              <a:xfrm flipH="1">
                <a:off x="4283969" y="3417379"/>
                <a:ext cx="191536" cy="113515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9">
                <a:extLst>
                  <a:ext uri="{FF2B5EF4-FFF2-40B4-BE49-F238E27FC236}">
                    <a16:creationId xmlns:a16="http://schemas.microsoft.com/office/drawing/2014/main" id="{FEEBC294-8CA8-4E3A-9A99-12128D29205B}"/>
                  </a:ext>
                </a:extLst>
              </p:cNvPr>
              <p:cNvCxnSpPr/>
              <p:nvPr/>
            </p:nvCxnSpPr>
            <p:spPr>
              <a:xfrm>
                <a:off x="3824430" y="3417379"/>
                <a:ext cx="65107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20">
                <a:extLst>
                  <a:ext uri="{FF2B5EF4-FFF2-40B4-BE49-F238E27FC236}">
                    <a16:creationId xmlns:a16="http://schemas.microsoft.com/office/drawing/2014/main" id="{BC455F13-AB8E-477F-8642-A074BBAC0490}"/>
                  </a:ext>
                </a:extLst>
              </p:cNvPr>
              <p:cNvGrpSpPr/>
              <p:nvPr/>
            </p:nvGrpSpPr>
            <p:grpSpPr>
              <a:xfrm>
                <a:off x="3962028" y="3275459"/>
                <a:ext cx="397074" cy="288031"/>
                <a:chOff x="3981078" y="3284984"/>
                <a:chExt cx="397074" cy="288031"/>
              </a:xfrm>
            </p:grpSpPr>
            <p:sp>
              <p:nvSpPr>
                <p:cNvPr id="18" name="Rounded Rectangle 65">
                  <a:extLst>
                    <a:ext uri="{FF2B5EF4-FFF2-40B4-BE49-F238E27FC236}">
                      <a16:creationId xmlns:a16="http://schemas.microsoft.com/office/drawing/2014/main" id="{AD1DEC7A-47D0-4068-BBBE-BE4B800E7819}"/>
                    </a:ext>
                  </a:extLst>
                </p:cNvPr>
                <p:cNvSpPr/>
                <p:nvPr/>
              </p:nvSpPr>
              <p:spPr>
                <a:xfrm>
                  <a:off x="3981078" y="3284984"/>
                  <a:ext cx="92274" cy="2880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9" name="Rounded Rectangle 66">
                  <a:extLst>
                    <a:ext uri="{FF2B5EF4-FFF2-40B4-BE49-F238E27FC236}">
                      <a16:creationId xmlns:a16="http://schemas.microsoft.com/office/drawing/2014/main" id="{647951CB-B129-4083-B4A3-EDEDE95FB4C0}"/>
                    </a:ext>
                  </a:extLst>
                </p:cNvPr>
                <p:cNvSpPr/>
                <p:nvPr/>
              </p:nvSpPr>
              <p:spPr>
                <a:xfrm>
                  <a:off x="4133478" y="3284984"/>
                  <a:ext cx="92274" cy="2880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0" name="Rounded Rectangle 67">
                  <a:extLst>
                    <a:ext uri="{FF2B5EF4-FFF2-40B4-BE49-F238E27FC236}">
                      <a16:creationId xmlns:a16="http://schemas.microsoft.com/office/drawing/2014/main" id="{014D40CC-49AE-4DF8-8587-4CFDDA7C5FA0}"/>
                    </a:ext>
                  </a:extLst>
                </p:cNvPr>
                <p:cNvSpPr/>
                <p:nvPr/>
              </p:nvSpPr>
              <p:spPr>
                <a:xfrm>
                  <a:off x="4285878" y="3284984"/>
                  <a:ext cx="92274" cy="2880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6" name="Oval 24">
              <a:extLst>
                <a:ext uri="{FF2B5EF4-FFF2-40B4-BE49-F238E27FC236}">
                  <a16:creationId xmlns:a16="http://schemas.microsoft.com/office/drawing/2014/main" id="{1A27FD80-EB21-4EE8-AAC7-DE60AC6D8DA7}"/>
                </a:ext>
              </a:extLst>
            </p:cNvPr>
            <p:cNvSpPr/>
            <p:nvPr/>
          </p:nvSpPr>
          <p:spPr>
            <a:xfrm>
              <a:off x="6026680" y="3418731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25">
              <a:extLst>
                <a:ext uri="{FF2B5EF4-FFF2-40B4-BE49-F238E27FC236}">
                  <a16:creationId xmlns:a16="http://schemas.microsoft.com/office/drawing/2014/main" id="{42B5298F-291C-4904-B470-85DAF6F5F72F}"/>
                </a:ext>
              </a:extLst>
            </p:cNvPr>
            <p:cNvSpPr/>
            <p:nvPr/>
          </p:nvSpPr>
          <p:spPr>
            <a:xfrm>
              <a:off x="6996542" y="4386332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A6D900A7-80DC-4E06-9BF9-1742C4A177FC}"/>
                </a:ext>
              </a:extLst>
            </p:cNvPr>
            <p:cNvSpPr/>
            <p:nvPr/>
          </p:nvSpPr>
          <p:spPr>
            <a:xfrm>
              <a:off x="5053297" y="4386332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7">
              <a:extLst>
                <a:ext uri="{FF2B5EF4-FFF2-40B4-BE49-F238E27FC236}">
                  <a16:creationId xmlns:a16="http://schemas.microsoft.com/office/drawing/2014/main" id="{63A78AB4-CB67-4B91-AAE0-BBE6F1C48728}"/>
                </a:ext>
              </a:extLst>
            </p:cNvPr>
            <p:cNvSpPr/>
            <p:nvPr/>
          </p:nvSpPr>
          <p:spPr>
            <a:xfrm>
              <a:off x="6770105" y="3739954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8">
              <a:extLst>
                <a:ext uri="{FF2B5EF4-FFF2-40B4-BE49-F238E27FC236}">
                  <a16:creationId xmlns:a16="http://schemas.microsoft.com/office/drawing/2014/main" id="{1914BABD-0B2B-40F7-AEFF-A0E58F6122BC}"/>
                </a:ext>
              </a:extLst>
            </p:cNvPr>
            <p:cNvSpPr/>
            <p:nvPr/>
          </p:nvSpPr>
          <p:spPr>
            <a:xfrm>
              <a:off x="5299560" y="3739954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164">
            <a:extLst>
              <a:ext uri="{FF2B5EF4-FFF2-40B4-BE49-F238E27FC236}">
                <a16:creationId xmlns:a16="http://schemas.microsoft.com/office/drawing/2014/main" id="{A4362D4D-A88E-48E1-826F-3F31CC53357C}"/>
              </a:ext>
            </a:extLst>
          </p:cNvPr>
          <p:cNvGrpSpPr/>
          <p:nvPr/>
        </p:nvGrpSpPr>
        <p:grpSpPr>
          <a:xfrm>
            <a:off x="323529" y="2920125"/>
            <a:ext cx="6524024" cy="3236568"/>
            <a:chOff x="834933" y="1320837"/>
            <a:chExt cx="10775481" cy="5345718"/>
          </a:xfrm>
        </p:grpSpPr>
        <p:grpSp>
          <p:nvGrpSpPr>
            <p:cNvPr id="22" name="Group 147">
              <a:extLst>
                <a:ext uri="{FF2B5EF4-FFF2-40B4-BE49-F238E27FC236}">
                  <a16:creationId xmlns:a16="http://schemas.microsoft.com/office/drawing/2014/main" id="{8DBA5054-D968-4745-945B-18BA0793E5BB}"/>
                </a:ext>
              </a:extLst>
            </p:cNvPr>
            <p:cNvGrpSpPr/>
            <p:nvPr/>
          </p:nvGrpSpPr>
          <p:grpSpPr>
            <a:xfrm>
              <a:off x="1989325" y="4498722"/>
              <a:ext cx="8213350" cy="2167833"/>
              <a:chOff x="3960971" y="2777942"/>
              <a:chExt cx="4267200" cy="1310664"/>
            </a:xfrm>
          </p:grpSpPr>
          <p:sp>
            <p:nvSpPr>
              <p:cNvPr id="35" name="Freeform: Shape 148">
                <a:extLst>
                  <a:ext uri="{FF2B5EF4-FFF2-40B4-BE49-F238E27FC236}">
                    <a16:creationId xmlns:a16="http://schemas.microsoft.com/office/drawing/2014/main" id="{41391B9A-9BAB-43FE-9F9E-E26E73DAF1E9}"/>
                  </a:ext>
                </a:extLst>
              </p:cNvPr>
              <p:cNvSpPr/>
              <p:nvPr/>
            </p:nvSpPr>
            <p:spPr>
              <a:xfrm>
                <a:off x="4033932" y="3469638"/>
                <a:ext cx="4104504" cy="543410"/>
              </a:xfrm>
              <a:custGeom>
                <a:avLst/>
                <a:gdLst>
                  <a:gd name="connsiteX0" fmla="*/ 3881914 w 4086225"/>
                  <a:gd name="connsiteY0" fmla="*/ 86622 h 657225"/>
                  <a:gd name="connsiteX1" fmla="*/ 2049304 w 4086225"/>
                  <a:gd name="connsiteY1" fmla="*/ 319032 h 657225"/>
                  <a:gd name="connsiteX2" fmla="*/ 2049304 w 4086225"/>
                  <a:gd name="connsiteY2" fmla="*/ 313317 h 657225"/>
                  <a:gd name="connsiteX3" fmla="*/ 210979 w 4086225"/>
                  <a:gd name="connsiteY3" fmla="*/ 78050 h 657225"/>
                  <a:gd name="connsiteX4" fmla="*/ 7144 w 4086225"/>
                  <a:gd name="connsiteY4" fmla="*/ 603830 h 657225"/>
                  <a:gd name="connsiteX5" fmla="*/ 1779746 w 4086225"/>
                  <a:gd name="connsiteY5" fmla="*/ 375230 h 657225"/>
                  <a:gd name="connsiteX6" fmla="*/ 2043589 w 4086225"/>
                  <a:gd name="connsiteY6" fmla="*/ 643835 h 657225"/>
                  <a:gd name="connsiteX7" fmla="*/ 2043589 w 4086225"/>
                  <a:gd name="connsiteY7" fmla="*/ 652407 h 657225"/>
                  <a:gd name="connsiteX8" fmla="*/ 2312194 w 4086225"/>
                  <a:gd name="connsiteY8" fmla="*/ 383802 h 657225"/>
                  <a:gd name="connsiteX9" fmla="*/ 4084796 w 4086225"/>
                  <a:gd name="connsiteY9" fmla="*/ 612402 h 657225"/>
                  <a:gd name="connsiteX10" fmla="*/ 3881914 w 4086225"/>
                  <a:gd name="connsiteY10" fmla="*/ 86622 h 657225"/>
                  <a:gd name="connsiteX0" fmla="*/ 3874770 w 4077652"/>
                  <a:gd name="connsiteY0" fmla="*/ 165396 h 731180"/>
                  <a:gd name="connsiteX1" fmla="*/ 2042160 w 4077652"/>
                  <a:gd name="connsiteY1" fmla="*/ 397806 h 731180"/>
                  <a:gd name="connsiteX2" fmla="*/ 2042160 w 4077652"/>
                  <a:gd name="connsiteY2" fmla="*/ 392091 h 731180"/>
                  <a:gd name="connsiteX3" fmla="*/ 203835 w 4077652"/>
                  <a:gd name="connsiteY3" fmla="*/ 156824 h 731180"/>
                  <a:gd name="connsiteX4" fmla="*/ 0 w 4077652"/>
                  <a:gd name="connsiteY4" fmla="*/ 682604 h 731180"/>
                  <a:gd name="connsiteX5" fmla="*/ 1772602 w 4077652"/>
                  <a:gd name="connsiteY5" fmla="*/ 454004 h 731180"/>
                  <a:gd name="connsiteX6" fmla="*/ 2036445 w 4077652"/>
                  <a:gd name="connsiteY6" fmla="*/ 722609 h 731180"/>
                  <a:gd name="connsiteX7" fmla="*/ 2036445 w 4077652"/>
                  <a:gd name="connsiteY7" fmla="*/ 731181 h 731180"/>
                  <a:gd name="connsiteX8" fmla="*/ 2305050 w 4077652"/>
                  <a:gd name="connsiteY8" fmla="*/ 462576 h 731180"/>
                  <a:gd name="connsiteX9" fmla="*/ 4077652 w 4077652"/>
                  <a:gd name="connsiteY9" fmla="*/ 691176 h 731180"/>
                  <a:gd name="connsiteX10" fmla="*/ 3874770 w 4077652"/>
                  <a:gd name="connsiteY10" fmla="*/ 165396 h 731180"/>
                  <a:gd name="connsiteX0" fmla="*/ 3874770 w 4077652"/>
                  <a:gd name="connsiteY0" fmla="*/ 153654 h 719439"/>
                  <a:gd name="connsiteX1" fmla="*/ 2042160 w 4077652"/>
                  <a:gd name="connsiteY1" fmla="*/ 386064 h 719439"/>
                  <a:gd name="connsiteX2" fmla="*/ 2042160 w 4077652"/>
                  <a:gd name="connsiteY2" fmla="*/ 380349 h 719439"/>
                  <a:gd name="connsiteX3" fmla="*/ 203835 w 4077652"/>
                  <a:gd name="connsiteY3" fmla="*/ 145082 h 719439"/>
                  <a:gd name="connsiteX4" fmla="*/ 0 w 4077652"/>
                  <a:gd name="connsiteY4" fmla="*/ 670862 h 719439"/>
                  <a:gd name="connsiteX5" fmla="*/ 1772602 w 4077652"/>
                  <a:gd name="connsiteY5" fmla="*/ 442262 h 719439"/>
                  <a:gd name="connsiteX6" fmla="*/ 2036445 w 4077652"/>
                  <a:gd name="connsiteY6" fmla="*/ 710867 h 719439"/>
                  <a:gd name="connsiteX7" fmla="*/ 2036445 w 4077652"/>
                  <a:gd name="connsiteY7" fmla="*/ 719439 h 719439"/>
                  <a:gd name="connsiteX8" fmla="*/ 2305050 w 4077652"/>
                  <a:gd name="connsiteY8" fmla="*/ 450834 h 719439"/>
                  <a:gd name="connsiteX9" fmla="*/ 4077652 w 4077652"/>
                  <a:gd name="connsiteY9" fmla="*/ 679434 h 719439"/>
                  <a:gd name="connsiteX10" fmla="*/ 3874770 w 4077652"/>
                  <a:gd name="connsiteY10" fmla="*/ 153654 h 719439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254978 h 820763"/>
                  <a:gd name="connsiteX1" fmla="*/ 2064925 w 4100417"/>
                  <a:gd name="connsiteY1" fmla="*/ 487388 h 820763"/>
                  <a:gd name="connsiteX2" fmla="*/ 2064925 w 4100417"/>
                  <a:gd name="connsiteY2" fmla="*/ 309195 h 820763"/>
                  <a:gd name="connsiteX3" fmla="*/ 226600 w 4100417"/>
                  <a:gd name="connsiteY3" fmla="*/ 246406 h 820763"/>
                  <a:gd name="connsiteX4" fmla="*/ 22765 w 4100417"/>
                  <a:gd name="connsiteY4" fmla="*/ 772186 h 820763"/>
                  <a:gd name="connsiteX5" fmla="*/ 1795367 w 4100417"/>
                  <a:gd name="connsiteY5" fmla="*/ 543586 h 820763"/>
                  <a:gd name="connsiteX6" fmla="*/ 2059210 w 4100417"/>
                  <a:gd name="connsiteY6" fmla="*/ 812191 h 820763"/>
                  <a:gd name="connsiteX7" fmla="*/ 2059210 w 4100417"/>
                  <a:gd name="connsiteY7" fmla="*/ 820763 h 820763"/>
                  <a:gd name="connsiteX8" fmla="*/ 2327815 w 4100417"/>
                  <a:gd name="connsiteY8" fmla="*/ 552158 h 820763"/>
                  <a:gd name="connsiteX9" fmla="*/ 4100417 w 4100417"/>
                  <a:gd name="connsiteY9" fmla="*/ 780758 h 820763"/>
                  <a:gd name="connsiteX10" fmla="*/ 3897535 w 4100417"/>
                  <a:gd name="connsiteY10" fmla="*/ 254978 h 820763"/>
                  <a:gd name="connsiteX0" fmla="*/ 3897535 w 4100417"/>
                  <a:gd name="connsiteY0" fmla="*/ 254978 h 820763"/>
                  <a:gd name="connsiteX1" fmla="*/ 2064925 w 4100417"/>
                  <a:gd name="connsiteY1" fmla="*/ 487388 h 820763"/>
                  <a:gd name="connsiteX2" fmla="*/ 2064925 w 4100417"/>
                  <a:gd name="connsiteY2" fmla="*/ 309195 h 820763"/>
                  <a:gd name="connsiteX3" fmla="*/ 226600 w 4100417"/>
                  <a:gd name="connsiteY3" fmla="*/ 246406 h 820763"/>
                  <a:gd name="connsiteX4" fmla="*/ 22765 w 4100417"/>
                  <a:gd name="connsiteY4" fmla="*/ 772186 h 820763"/>
                  <a:gd name="connsiteX5" fmla="*/ 1795367 w 4100417"/>
                  <a:gd name="connsiteY5" fmla="*/ 543586 h 820763"/>
                  <a:gd name="connsiteX6" fmla="*/ 2059210 w 4100417"/>
                  <a:gd name="connsiteY6" fmla="*/ 812191 h 820763"/>
                  <a:gd name="connsiteX7" fmla="*/ 2059210 w 4100417"/>
                  <a:gd name="connsiteY7" fmla="*/ 820763 h 820763"/>
                  <a:gd name="connsiteX8" fmla="*/ 2327815 w 4100417"/>
                  <a:gd name="connsiteY8" fmla="*/ 552158 h 820763"/>
                  <a:gd name="connsiteX9" fmla="*/ 4100417 w 4100417"/>
                  <a:gd name="connsiteY9" fmla="*/ 780758 h 820763"/>
                  <a:gd name="connsiteX10" fmla="*/ 3897535 w 4100417"/>
                  <a:gd name="connsiteY10" fmla="*/ 254978 h 820763"/>
                  <a:gd name="connsiteX0" fmla="*/ 3897535 w 4100417"/>
                  <a:gd name="connsiteY0" fmla="*/ 148746 h 714531"/>
                  <a:gd name="connsiteX1" fmla="*/ 2064925 w 4100417"/>
                  <a:gd name="connsiteY1" fmla="*/ 381156 h 714531"/>
                  <a:gd name="connsiteX2" fmla="*/ 2064925 w 4100417"/>
                  <a:gd name="connsiteY2" fmla="*/ 390440 h 714531"/>
                  <a:gd name="connsiteX3" fmla="*/ 226600 w 4100417"/>
                  <a:gd name="connsiteY3" fmla="*/ 140174 h 714531"/>
                  <a:gd name="connsiteX4" fmla="*/ 22765 w 4100417"/>
                  <a:gd name="connsiteY4" fmla="*/ 665954 h 714531"/>
                  <a:gd name="connsiteX5" fmla="*/ 1795367 w 4100417"/>
                  <a:gd name="connsiteY5" fmla="*/ 437354 h 714531"/>
                  <a:gd name="connsiteX6" fmla="*/ 2059210 w 4100417"/>
                  <a:gd name="connsiteY6" fmla="*/ 705959 h 714531"/>
                  <a:gd name="connsiteX7" fmla="*/ 2059210 w 4100417"/>
                  <a:gd name="connsiteY7" fmla="*/ 714531 h 714531"/>
                  <a:gd name="connsiteX8" fmla="*/ 2327815 w 4100417"/>
                  <a:gd name="connsiteY8" fmla="*/ 445926 h 714531"/>
                  <a:gd name="connsiteX9" fmla="*/ 4100417 w 4100417"/>
                  <a:gd name="connsiteY9" fmla="*/ 674526 h 714531"/>
                  <a:gd name="connsiteX10" fmla="*/ 3897535 w 4100417"/>
                  <a:gd name="connsiteY10" fmla="*/ 148746 h 714531"/>
                  <a:gd name="connsiteX0" fmla="*/ 3897535 w 4100417"/>
                  <a:gd name="connsiteY0" fmla="*/ 148746 h 714531"/>
                  <a:gd name="connsiteX1" fmla="*/ 2064925 w 4100417"/>
                  <a:gd name="connsiteY1" fmla="*/ 381156 h 714531"/>
                  <a:gd name="connsiteX2" fmla="*/ 2064925 w 4100417"/>
                  <a:gd name="connsiteY2" fmla="*/ 382941 h 714531"/>
                  <a:gd name="connsiteX3" fmla="*/ 226600 w 4100417"/>
                  <a:gd name="connsiteY3" fmla="*/ 140174 h 714531"/>
                  <a:gd name="connsiteX4" fmla="*/ 22765 w 4100417"/>
                  <a:gd name="connsiteY4" fmla="*/ 665954 h 714531"/>
                  <a:gd name="connsiteX5" fmla="*/ 1795367 w 4100417"/>
                  <a:gd name="connsiteY5" fmla="*/ 437354 h 714531"/>
                  <a:gd name="connsiteX6" fmla="*/ 2059210 w 4100417"/>
                  <a:gd name="connsiteY6" fmla="*/ 705959 h 714531"/>
                  <a:gd name="connsiteX7" fmla="*/ 2059210 w 4100417"/>
                  <a:gd name="connsiteY7" fmla="*/ 714531 h 714531"/>
                  <a:gd name="connsiteX8" fmla="*/ 2327815 w 4100417"/>
                  <a:gd name="connsiteY8" fmla="*/ 445926 h 714531"/>
                  <a:gd name="connsiteX9" fmla="*/ 4100417 w 4100417"/>
                  <a:gd name="connsiteY9" fmla="*/ 674526 h 714531"/>
                  <a:gd name="connsiteX10" fmla="*/ 3897535 w 4100417"/>
                  <a:gd name="connsiteY10" fmla="*/ 148746 h 714531"/>
                  <a:gd name="connsiteX0" fmla="*/ 3976713 w 4100417"/>
                  <a:gd name="connsiteY0" fmla="*/ 156842 h 707629"/>
                  <a:gd name="connsiteX1" fmla="*/ 2064925 w 4100417"/>
                  <a:gd name="connsiteY1" fmla="*/ 374254 h 707629"/>
                  <a:gd name="connsiteX2" fmla="*/ 2064925 w 4100417"/>
                  <a:gd name="connsiteY2" fmla="*/ 376039 h 707629"/>
                  <a:gd name="connsiteX3" fmla="*/ 226600 w 4100417"/>
                  <a:gd name="connsiteY3" fmla="*/ 133272 h 707629"/>
                  <a:gd name="connsiteX4" fmla="*/ 22765 w 4100417"/>
                  <a:gd name="connsiteY4" fmla="*/ 659052 h 707629"/>
                  <a:gd name="connsiteX5" fmla="*/ 1795367 w 4100417"/>
                  <a:gd name="connsiteY5" fmla="*/ 430452 h 707629"/>
                  <a:gd name="connsiteX6" fmla="*/ 2059210 w 4100417"/>
                  <a:gd name="connsiteY6" fmla="*/ 699057 h 707629"/>
                  <a:gd name="connsiteX7" fmla="*/ 2059210 w 4100417"/>
                  <a:gd name="connsiteY7" fmla="*/ 707629 h 707629"/>
                  <a:gd name="connsiteX8" fmla="*/ 2327815 w 4100417"/>
                  <a:gd name="connsiteY8" fmla="*/ 439024 h 707629"/>
                  <a:gd name="connsiteX9" fmla="*/ 4100417 w 4100417"/>
                  <a:gd name="connsiteY9" fmla="*/ 667624 h 707629"/>
                  <a:gd name="connsiteX10" fmla="*/ 3976713 w 4100417"/>
                  <a:gd name="connsiteY10" fmla="*/ 156842 h 707629"/>
                  <a:gd name="connsiteX0" fmla="*/ 3961867 w 4100417"/>
                  <a:gd name="connsiteY0" fmla="*/ 156842 h 707629"/>
                  <a:gd name="connsiteX1" fmla="*/ 2064925 w 4100417"/>
                  <a:gd name="connsiteY1" fmla="*/ 374254 h 707629"/>
                  <a:gd name="connsiteX2" fmla="*/ 2064925 w 4100417"/>
                  <a:gd name="connsiteY2" fmla="*/ 376039 h 707629"/>
                  <a:gd name="connsiteX3" fmla="*/ 226600 w 4100417"/>
                  <a:gd name="connsiteY3" fmla="*/ 133272 h 707629"/>
                  <a:gd name="connsiteX4" fmla="*/ 22765 w 4100417"/>
                  <a:gd name="connsiteY4" fmla="*/ 659052 h 707629"/>
                  <a:gd name="connsiteX5" fmla="*/ 1795367 w 4100417"/>
                  <a:gd name="connsiteY5" fmla="*/ 430452 h 707629"/>
                  <a:gd name="connsiteX6" fmla="*/ 2059210 w 4100417"/>
                  <a:gd name="connsiteY6" fmla="*/ 699057 h 707629"/>
                  <a:gd name="connsiteX7" fmla="*/ 2059210 w 4100417"/>
                  <a:gd name="connsiteY7" fmla="*/ 707629 h 707629"/>
                  <a:gd name="connsiteX8" fmla="*/ 2327815 w 4100417"/>
                  <a:gd name="connsiteY8" fmla="*/ 439024 h 707629"/>
                  <a:gd name="connsiteX9" fmla="*/ 4100417 w 4100417"/>
                  <a:gd name="connsiteY9" fmla="*/ 667624 h 707629"/>
                  <a:gd name="connsiteX10" fmla="*/ 3961867 w 4100417"/>
                  <a:gd name="connsiteY10" fmla="*/ 156842 h 707629"/>
                  <a:gd name="connsiteX0" fmla="*/ 4045994 w 4100417"/>
                  <a:gd name="connsiteY0" fmla="*/ 202705 h 700998"/>
                  <a:gd name="connsiteX1" fmla="*/ 2064925 w 4100417"/>
                  <a:gd name="connsiteY1" fmla="*/ 367623 h 700998"/>
                  <a:gd name="connsiteX2" fmla="*/ 2064925 w 4100417"/>
                  <a:gd name="connsiteY2" fmla="*/ 369408 h 700998"/>
                  <a:gd name="connsiteX3" fmla="*/ 226600 w 4100417"/>
                  <a:gd name="connsiteY3" fmla="*/ 126641 h 700998"/>
                  <a:gd name="connsiteX4" fmla="*/ 22765 w 4100417"/>
                  <a:gd name="connsiteY4" fmla="*/ 652421 h 700998"/>
                  <a:gd name="connsiteX5" fmla="*/ 1795367 w 4100417"/>
                  <a:gd name="connsiteY5" fmla="*/ 423821 h 700998"/>
                  <a:gd name="connsiteX6" fmla="*/ 2059210 w 4100417"/>
                  <a:gd name="connsiteY6" fmla="*/ 692426 h 700998"/>
                  <a:gd name="connsiteX7" fmla="*/ 2059210 w 4100417"/>
                  <a:gd name="connsiteY7" fmla="*/ 700998 h 700998"/>
                  <a:gd name="connsiteX8" fmla="*/ 2327815 w 4100417"/>
                  <a:gd name="connsiteY8" fmla="*/ 432393 h 700998"/>
                  <a:gd name="connsiteX9" fmla="*/ 4100417 w 4100417"/>
                  <a:gd name="connsiteY9" fmla="*/ 660993 h 700998"/>
                  <a:gd name="connsiteX10" fmla="*/ 4045994 w 4100417"/>
                  <a:gd name="connsiteY10" fmla="*/ 202705 h 700998"/>
                  <a:gd name="connsiteX0" fmla="*/ 4045994 w 4178399"/>
                  <a:gd name="connsiteY0" fmla="*/ 202705 h 700998"/>
                  <a:gd name="connsiteX1" fmla="*/ 2064925 w 4178399"/>
                  <a:gd name="connsiteY1" fmla="*/ 367623 h 700998"/>
                  <a:gd name="connsiteX2" fmla="*/ 2064925 w 4178399"/>
                  <a:gd name="connsiteY2" fmla="*/ 369408 h 700998"/>
                  <a:gd name="connsiteX3" fmla="*/ 226600 w 4178399"/>
                  <a:gd name="connsiteY3" fmla="*/ 126641 h 700998"/>
                  <a:gd name="connsiteX4" fmla="*/ 22765 w 4178399"/>
                  <a:gd name="connsiteY4" fmla="*/ 652421 h 700998"/>
                  <a:gd name="connsiteX5" fmla="*/ 1795367 w 4178399"/>
                  <a:gd name="connsiteY5" fmla="*/ 423821 h 700998"/>
                  <a:gd name="connsiteX6" fmla="*/ 2059210 w 4178399"/>
                  <a:gd name="connsiteY6" fmla="*/ 692426 h 700998"/>
                  <a:gd name="connsiteX7" fmla="*/ 2059210 w 4178399"/>
                  <a:gd name="connsiteY7" fmla="*/ 700998 h 700998"/>
                  <a:gd name="connsiteX8" fmla="*/ 2327815 w 4178399"/>
                  <a:gd name="connsiteY8" fmla="*/ 432393 h 700998"/>
                  <a:gd name="connsiteX9" fmla="*/ 4100417 w 4178399"/>
                  <a:gd name="connsiteY9" fmla="*/ 660993 h 700998"/>
                  <a:gd name="connsiteX10" fmla="*/ 4045994 w 4178399"/>
                  <a:gd name="connsiteY10" fmla="*/ 202705 h 700998"/>
                  <a:gd name="connsiteX0" fmla="*/ 3867842 w 4100417"/>
                  <a:gd name="connsiteY0" fmla="*/ 156841 h 707628"/>
                  <a:gd name="connsiteX1" fmla="*/ 2064925 w 4100417"/>
                  <a:gd name="connsiteY1" fmla="*/ 374253 h 707628"/>
                  <a:gd name="connsiteX2" fmla="*/ 2064925 w 4100417"/>
                  <a:gd name="connsiteY2" fmla="*/ 376038 h 707628"/>
                  <a:gd name="connsiteX3" fmla="*/ 226600 w 4100417"/>
                  <a:gd name="connsiteY3" fmla="*/ 133271 h 707628"/>
                  <a:gd name="connsiteX4" fmla="*/ 22765 w 4100417"/>
                  <a:gd name="connsiteY4" fmla="*/ 659051 h 707628"/>
                  <a:gd name="connsiteX5" fmla="*/ 1795367 w 4100417"/>
                  <a:gd name="connsiteY5" fmla="*/ 430451 h 707628"/>
                  <a:gd name="connsiteX6" fmla="*/ 2059210 w 4100417"/>
                  <a:gd name="connsiteY6" fmla="*/ 699056 h 707628"/>
                  <a:gd name="connsiteX7" fmla="*/ 2059210 w 4100417"/>
                  <a:gd name="connsiteY7" fmla="*/ 707628 h 707628"/>
                  <a:gd name="connsiteX8" fmla="*/ 2327815 w 4100417"/>
                  <a:gd name="connsiteY8" fmla="*/ 439023 h 707628"/>
                  <a:gd name="connsiteX9" fmla="*/ 4100417 w 4100417"/>
                  <a:gd name="connsiteY9" fmla="*/ 667623 h 707628"/>
                  <a:gd name="connsiteX10" fmla="*/ 3867842 w 4100417"/>
                  <a:gd name="connsiteY10" fmla="*/ 156841 h 707628"/>
                  <a:gd name="connsiteX0" fmla="*/ 3867842 w 4104504"/>
                  <a:gd name="connsiteY0" fmla="*/ 156841 h 707628"/>
                  <a:gd name="connsiteX1" fmla="*/ 2064925 w 4104504"/>
                  <a:gd name="connsiteY1" fmla="*/ 374253 h 707628"/>
                  <a:gd name="connsiteX2" fmla="*/ 2064925 w 4104504"/>
                  <a:gd name="connsiteY2" fmla="*/ 376038 h 707628"/>
                  <a:gd name="connsiteX3" fmla="*/ 226600 w 4104504"/>
                  <a:gd name="connsiteY3" fmla="*/ 133271 h 707628"/>
                  <a:gd name="connsiteX4" fmla="*/ 22765 w 4104504"/>
                  <a:gd name="connsiteY4" fmla="*/ 659051 h 707628"/>
                  <a:gd name="connsiteX5" fmla="*/ 1795367 w 4104504"/>
                  <a:gd name="connsiteY5" fmla="*/ 430451 h 707628"/>
                  <a:gd name="connsiteX6" fmla="*/ 2059210 w 4104504"/>
                  <a:gd name="connsiteY6" fmla="*/ 699056 h 707628"/>
                  <a:gd name="connsiteX7" fmla="*/ 2059210 w 4104504"/>
                  <a:gd name="connsiteY7" fmla="*/ 707628 h 707628"/>
                  <a:gd name="connsiteX8" fmla="*/ 2327815 w 4104504"/>
                  <a:gd name="connsiteY8" fmla="*/ 439023 h 707628"/>
                  <a:gd name="connsiteX9" fmla="*/ 4100417 w 4104504"/>
                  <a:gd name="connsiteY9" fmla="*/ 667623 h 707628"/>
                  <a:gd name="connsiteX10" fmla="*/ 3867842 w 4104504"/>
                  <a:gd name="connsiteY10" fmla="*/ 156841 h 707628"/>
                  <a:gd name="connsiteX0" fmla="*/ 3867842 w 4104504"/>
                  <a:gd name="connsiteY0" fmla="*/ 156841 h 707628"/>
                  <a:gd name="connsiteX1" fmla="*/ 2064925 w 4104504"/>
                  <a:gd name="connsiteY1" fmla="*/ 374253 h 707628"/>
                  <a:gd name="connsiteX2" fmla="*/ 2064925 w 4104504"/>
                  <a:gd name="connsiteY2" fmla="*/ 376038 h 707628"/>
                  <a:gd name="connsiteX3" fmla="*/ 226600 w 4104504"/>
                  <a:gd name="connsiteY3" fmla="*/ 133271 h 707628"/>
                  <a:gd name="connsiteX4" fmla="*/ 22765 w 4104504"/>
                  <a:gd name="connsiteY4" fmla="*/ 659051 h 707628"/>
                  <a:gd name="connsiteX5" fmla="*/ 1795367 w 4104504"/>
                  <a:gd name="connsiteY5" fmla="*/ 430451 h 707628"/>
                  <a:gd name="connsiteX6" fmla="*/ 2059210 w 4104504"/>
                  <a:gd name="connsiteY6" fmla="*/ 699056 h 707628"/>
                  <a:gd name="connsiteX7" fmla="*/ 2059210 w 4104504"/>
                  <a:gd name="connsiteY7" fmla="*/ 707628 h 707628"/>
                  <a:gd name="connsiteX8" fmla="*/ 2327815 w 4104504"/>
                  <a:gd name="connsiteY8" fmla="*/ 439023 h 707628"/>
                  <a:gd name="connsiteX9" fmla="*/ 4100417 w 4104504"/>
                  <a:gd name="connsiteY9" fmla="*/ 667623 h 707628"/>
                  <a:gd name="connsiteX10" fmla="*/ 3867842 w 4104504"/>
                  <a:gd name="connsiteY10" fmla="*/ 156841 h 707628"/>
                  <a:gd name="connsiteX0" fmla="*/ 3867842 w 4104504"/>
                  <a:gd name="connsiteY0" fmla="*/ 156841 h 707628"/>
                  <a:gd name="connsiteX1" fmla="*/ 2064925 w 4104504"/>
                  <a:gd name="connsiteY1" fmla="*/ 374253 h 707628"/>
                  <a:gd name="connsiteX2" fmla="*/ 2064925 w 4104504"/>
                  <a:gd name="connsiteY2" fmla="*/ 376038 h 707628"/>
                  <a:gd name="connsiteX3" fmla="*/ 226600 w 4104504"/>
                  <a:gd name="connsiteY3" fmla="*/ 133271 h 707628"/>
                  <a:gd name="connsiteX4" fmla="*/ 22765 w 4104504"/>
                  <a:gd name="connsiteY4" fmla="*/ 659051 h 707628"/>
                  <a:gd name="connsiteX5" fmla="*/ 1795367 w 4104504"/>
                  <a:gd name="connsiteY5" fmla="*/ 430451 h 707628"/>
                  <a:gd name="connsiteX6" fmla="*/ 2059210 w 4104504"/>
                  <a:gd name="connsiteY6" fmla="*/ 699056 h 707628"/>
                  <a:gd name="connsiteX7" fmla="*/ 2059210 w 4104504"/>
                  <a:gd name="connsiteY7" fmla="*/ 707628 h 707628"/>
                  <a:gd name="connsiteX8" fmla="*/ 2327815 w 4104504"/>
                  <a:gd name="connsiteY8" fmla="*/ 439023 h 707628"/>
                  <a:gd name="connsiteX9" fmla="*/ 4100417 w 4104504"/>
                  <a:gd name="connsiteY9" fmla="*/ 667623 h 707628"/>
                  <a:gd name="connsiteX10" fmla="*/ 3867842 w 4104504"/>
                  <a:gd name="connsiteY10" fmla="*/ 156841 h 707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04504" h="707628">
                    <a:moveTo>
                      <a:pt x="3867842" y="156841"/>
                    </a:moveTo>
                    <a:cubicBezTo>
                      <a:pt x="3541134" y="68259"/>
                      <a:pt x="2355762" y="-242317"/>
                      <a:pt x="2064925" y="374253"/>
                    </a:cubicBezTo>
                    <a:cubicBezTo>
                      <a:pt x="2064925" y="372348"/>
                      <a:pt x="2104515" y="370444"/>
                      <a:pt x="2064925" y="376038"/>
                    </a:cubicBezTo>
                    <a:cubicBezTo>
                      <a:pt x="1787027" y="-235891"/>
                      <a:pt x="566960" y="86102"/>
                      <a:pt x="226600" y="133271"/>
                    </a:cubicBezTo>
                    <a:cubicBezTo>
                      <a:pt x="-113760" y="180440"/>
                      <a:pt x="33242" y="349488"/>
                      <a:pt x="22765" y="659051"/>
                    </a:cubicBezTo>
                    <a:lnTo>
                      <a:pt x="1795367" y="430451"/>
                    </a:lnTo>
                    <a:cubicBezTo>
                      <a:pt x="1795367" y="577136"/>
                      <a:pt x="1913477" y="696198"/>
                      <a:pt x="2059210" y="699056"/>
                    </a:cubicBezTo>
                    <a:lnTo>
                      <a:pt x="2059210" y="707628"/>
                    </a:lnTo>
                    <a:cubicBezTo>
                      <a:pt x="2207800" y="707628"/>
                      <a:pt x="2327815" y="587613"/>
                      <a:pt x="2327815" y="439023"/>
                    </a:cubicBezTo>
                    <a:lnTo>
                      <a:pt x="4100417" y="667623"/>
                    </a:lnTo>
                    <a:cubicBezTo>
                      <a:pt x="4091845" y="358061"/>
                      <a:pt x="4174659" y="239330"/>
                      <a:pt x="3867842" y="156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6" name="Freeform: Shape 149">
                <a:extLst>
                  <a:ext uri="{FF2B5EF4-FFF2-40B4-BE49-F238E27FC236}">
                    <a16:creationId xmlns:a16="http://schemas.microsoft.com/office/drawing/2014/main" id="{E585B6D6-235A-443C-8A74-FE2169CD5215}"/>
                  </a:ext>
                </a:extLst>
              </p:cNvPr>
              <p:cNvSpPr/>
              <p:nvPr/>
            </p:nvSpPr>
            <p:spPr>
              <a:xfrm>
                <a:off x="3960971" y="3698081"/>
                <a:ext cx="4267200" cy="390525"/>
              </a:xfrm>
              <a:custGeom>
                <a:avLst/>
                <a:gdLst>
                  <a:gd name="connsiteX0" fmla="*/ 2127409 w 4267200"/>
                  <a:gd name="connsiteY0" fmla="*/ 389096 h 390525"/>
                  <a:gd name="connsiteX1" fmla="*/ 1806416 w 4267200"/>
                  <a:gd name="connsiteY1" fmla="*/ 120491 h 390525"/>
                  <a:gd name="connsiteX2" fmla="*/ 51911 w 4267200"/>
                  <a:gd name="connsiteY2" fmla="*/ 330041 h 390525"/>
                  <a:gd name="connsiteX3" fmla="*/ 7144 w 4267200"/>
                  <a:gd name="connsiteY3" fmla="*/ 294799 h 390525"/>
                  <a:gd name="connsiteX4" fmla="*/ 7144 w 4267200"/>
                  <a:gd name="connsiteY4" fmla="*/ 251936 h 390525"/>
                  <a:gd name="connsiteX5" fmla="*/ 51911 w 4267200"/>
                  <a:gd name="connsiteY5" fmla="*/ 216694 h 390525"/>
                  <a:gd name="connsiteX6" fmla="*/ 1859756 w 4267200"/>
                  <a:gd name="connsiteY6" fmla="*/ 7144 h 390525"/>
                  <a:gd name="connsiteX7" fmla="*/ 1915954 w 4267200"/>
                  <a:gd name="connsiteY7" fmla="*/ 65246 h 390525"/>
                  <a:gd name="connsiteX8" fmla="*/ 2127409 w 4267200"/>
                  <a:gd name="connsiteY8" fmla="*/ 275749 h 390525"/>
                  <a:gd name="connsiteX9" fmla="*/ 2338864 w 4267200"/>
                  <a:gd name="connsiteY9" fmla="*/ 65246 h 390525"/>
                  <a:gd name="connsiteX10" fmla="*/ 2395061 w 4267200"/>
                  <a:gd name="connsiteY10" fmla="*/ 7144 h 390525"/>
                  <a:gd name="connsiteX11" fmla="*/ 4231482 w 4267200"/>
                  <a:gd name="connsiteY11" fmla="*/ 216694 h 390525"/>
                  <a:gd name="connsiteX12" fmla="*/ 4266724 w 4267200"/>
                  <a:gd name="connsiteY12" fmla="*/ 251936 h 390525"/>
                  <a:gd name="connsiteX13" fmla="*/ 4266724 w 4267200"/>
                  <a:gd name="connsiteY13" fmla="*/ 294799 h 390525"/>
                  <a:gd name="connsiteX14" fmla="*/ 4231482 w 4267200"/>
                  <a:gd name="connsiteY14" fmla="*/ 330041 h 390525"/>
                  <a:gd name="connsiteX15" fmla="*/ 2448401 w 4267200"/>
                  <a:gd name="connsiteY15" fmla="*/ 120491 h 390525"/>
                  <a:gd name="connsiteX16" fmla="*/ 2127409 w 4267200"/>
                  <a:gd name="connsiteY16" fmla="*/ 38909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67200" h="390525">
                    <a:moveTo>
                      <a:pt x="2127409" y="389096"/>
                    </a:moveTo>
                    <a:cubicBezTo>
                      <a:pt x="1967389" y="389096"/>
                      <a:pt x="1834039" y="272891"/>
                      <a:pt x="1806416" y="120491"/>
                    </a:cubicBezTo>
                    <a:lnTo>
                      <a:pt x="51911" y="330041"/>
                    </a:lnTo>
                    <a:cubicBezTo>
                      <a:pt x="31909" y="330041"/>
                      <a:pt x="7144" y="313849"/>
                      <a:pt x="7144" y="294799"/>
                    </a:cubicBezTo>
                    <a:lnTo>
                      <a:pt x="7144" y="251936"/>
                    </a:lnTo>
                    <a:cubicBezTo>
                      <a:pt x="7144" y="231934"/>
                      <a:pt x="32861" y="216694"/>
                      <a:pt x="51911" y="216694"/>
                    </a:cubicBezTo>
                    <a:lnTo>
                      <a:pt x="1859756" y="7144"/>
                    </a:lnTo>
                    <a:cubicBezTo>
                      <a:pt x="1891189" y="7144"/>
                      <a:pt x="1915954" y="32861"/>
                      <a:pt x="1915954" y="65246"/>
                    </a:cubicBezTo>
                    <a:cubicBezTo>
                      <a:pt x="1915954" y="181451"/>
                      <a:pt x="2011204" y="275749"/>
                      <a:pt x="2127409" y="275749"/>
                    </a:cubicBezTo>
                    <a:cubicBezTo>
                      <a:pt x="2243614" y="275749"/>
                      <a:pt x="2338864" y="181451"/>
                      <a:pt x="2338864" y="65246"/>
                    </a:cubicBezTo>
                    <a:cubicBezTo>
                      <a:pt x="2338864" y="33814"/>
                      <a:pt x="2363629" y="7144"/>
                      <a:pt x="2395061" y="7144"/>
                    </a:cubicBezTo>
                    <a:lnTo>
                      <a:pt x="4231482" y="216694"/>
                    </a:lnTo>
                    <a:cubicBezTo>
                      <a:pt x="4251484" y="216694"/>
                      <a:pt x="4266724" y="232886"/>
                      <a:pt x="4266724" y="251936"/>
                    </a:cubicBezTo>
                    <a:lnTo>
                      <a:pt x="4266724" y="294799"/>
                    </a:lnTo>
                    <a:cubicBezTo>
                      <a:pt x="4266724" y="314801"/>
                      <a:pt x="4250532" y="330041"/>
                      <a:pt x="4231482" y="330041"/>
                    </a:cubicBezTo>
                    <a:lnTo>
                      <a:pt x="2448401" y="120491"/>
                    </a:lnTo>
                    <a:cubicBezTo>
                      <a:pt x="2420779" y="272891"/>
                      <a:pt x="2287429" y="389096"/>
                      <a:pt x="2127409" y="38909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7" name="Freeform: Shape 150">
                <a:extLst>
                  <a:ext uri="{FF2B5EF4-FFF2-40B4-BE49-F238E27FC236}">
                    <a16:creationId xmlns:a16="http://schemas.microsoft.com/office/drawing/2014/main" id="{5DF41EC1-58A4-475B-9940-125B0DDA2869}"/>
                  </a:ext>
                </a:extLst>
              </p:cNvPr>
              <p:cNvSpPr/>
              <p:nvPr/>
            </p:nvSpPr>
            <p:spPr>
              <a:xfrm rot="21335567">
                <a:off x="4052794" y="2777942"/>
                <a:ext cx="2032905" cy="1059250"/>
              </a:xfrm>
              <a:custGeom>
                <a:avLst/>
                <a:gdLst>
                  <a:gd name="connsiteX0" fmla="*/ 1811179 w 1809750"/>
                  <a:gd name="connsiteY0" fmla="*/ 915250 h 942975"/>
                  <a:gd name="connsiteX1" fmla="*/ 1796891 w 1809750"/>
                  <a:gd name="connsiteY1" fmla="*/ 903820 h 942975"/>
                  <a:gd name="connsiteX2" fmla="*/ 1809274 w 1809750"/>
                  <a:gd name="connsiteY2" fmla="*/ 890485 h 942975"/>
                  <a:gd name="connsiteX3" fmla="*/ 1779746 w 1809750"/>
                  <a:gd name="connsiteY3" fmla="*/ 865720 h 942975"/>
                  <a:gd name="connsiteX4" fmla="*/ 451009 w 1809750"/>
                  <a:gd name="connsiteY4" fmla="*/ 7517 h 942975"/>
                  <a:gd name="connsiteX5" fmla="*/ 444341 w 1809750"/>
                  <a:gd name="connsiteY5" fmla="*/ 9422 h 942975"/>
                  <a:gd name="connsiteX6" fmla="*/ 446246 w 1809750"/>
                  <a:gd name="connsiteY6" fmla="*/ 16090 h 942975"/>
                  <a:gd name="connsiteX7" fmla="*/ 1745456 w 1809750"/>
                  <a:gd name="connsiteY7" fmla="*/ 839050 h 942975"/>
                  <a:gd name="connsiteX8" fmla="*/ 1381601 w 1809750"/>
                  <a:gd name="connsiteY8" fmla="*/ 621880 h 942975"/>
                  <a:gd name="connsiteX9" fmla="*/ 168116 w 1809750"/>
                  <a:gd name="connsiteY9" fmla="*/ 304697 h 942975"/>
                  <a:gd name="connsiteX10" fmla="*/ 147161 w 1809750"/>
                  <a:gd name="connsiteY10" fmla="*/ 322795 h 942975"/>
                  <a:gd name="connsiteX11" fmla="*/ 164306 w 1809750"/>
                  <a:gd name="connsiteY11" fmla="*/ 342797 h 942975"/>
                  <a:gd name="connsiteX12" fmla="*/ 1363504 w 1809750"/>
                  <a:gd name="connsiteY12" fmla="*/ 657122 h 942975"/>
                  <a:gd name="connsiteX13" fmla="*/ 1436846 w 1809750"/>
                  <a:gd name="connsiteY13" fmla="*/ 694270 h 942975"/>
                  <a:gd name="connsiteX14" fmla="*/ 97631 w 1809750"/>
                  <a:gd name="connsiteY14" fmla="*/ 385660 h 942975"/>
                  <a:gd name="connsiteX15" fmla="*/ 92869 w 1809750"/>
                  <a:gd name="connsiteY15" fmla="*/ 390422 h 942975"/>
                  <a:gd name="connsiteX16" fmla="*/ 97631 w 1809750"/>
                  <a:gd name="connsiteY16" fmla="*/ 395185 h 942975"/>
                  <a:gd name="connsiteX17" fmla="*/ 1475899 w 1809750"/>
                  <a:gd name="connsiteY17" fmla="*/ 720940 h 942975"/>
                  <a:gd name="connsiteX18" fmla="*/ 1397794 w 1809750"/>
                  <a:gd name="connsiteY18" fmla="*/ 687602 h 942975"/>
                  <a:gd name="connsiteX19" fmla="*/ 70009 w 1809750"/>
                  <a:gd name="connsiteY19" fmla="*/ 446620 h 942975"/>
                  <a:gd name="connsiteX20" fmla="*/ 50006 w 1809750"/>
                  <a:gd name="connsiteY20" fmla="*/ 464717 h 942975"/>
                  <a:gd name="connsiteX21" fmla="*/ 68104 w 1809750"/>
                  <a:gd name="connsiteY21" fmla="*/ 484720 h 942975"/>
                  <a:gd name="connsiteX22" fmla="*/ 1381601 w 1809750"/>
                  <a:gd name="connsiteY22" fmla="*/ 721892 h 942975"/>
                  <a:gd name="connsiteX23" fmla="*/ 1395889 w 1809750"/>
                  <a:gd name="connsiteY23" fmla="*/ 727607 h 942975"/>
                  <a:gd name="connsiteX24" fmla="*/ 11906 w 1809750"/>
                  <a:gd name="connsiteY24" fmla="*/ 554252 h 942975"/>
                  <a:gd name="connsiteX25" fmla="*/ 7144 w 1809750"/>
                  <a:gd name="connsiteY25" fmla="*/ 559015 h 942975"/>
                  <a:gd name="connsiteX26" fmla="*/ 11906 w 1809750"/>
                  <a:gd name="connsiteY26" fmla="*/ 563777 h 942975"/>
                  <a:gd name="connsiteX27" fmla="*/ 1484471 w 1809750"/>
                  <a:gd name="connsiteY27" fmla="*/ 773327 h 942975"/>
                  <a:gd name="connsiteX28" fmla="*/ 1486376 w 1809750"/>
                  <a:gd name="connsiteY28" fmla="*/ 773327 h 942975"/>
                  <a:gd name="connsiteX29" fmla="*/ 1490186 w 1809750"/>
                  <a:gd name="connsiteY29" fmla="*/ 770470 h 942975"/>
                  <a:gd name="connsiteX30" fmla="*/ 1785461 w 1809750"/>
                  <a:gd name="connsiteY30" fmla="*/ 943825 h 942975"/>
                  <a:gd name="connsiteX31" fmla="*/ 1811179 w 1809750"/>
                  <a:gd name="connsiteY31" fmla="*/ 91525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942975">
                    <a:moveTo>
                      <a:pt x="1811179" y="915250"/>
                    </a:moveTo>
                    <a:cubicBezTo>
                      <a:pt x="1810226" y="914297"/>
                      <a:pt x="1805464" y="910487"/>
                      <a:pt x="1796891" y="903820"/>
                    </a:cubicBezTo>
                    <a:lnTo>
                      <a:pt x="1809274" y="890485"/>
                    </a:lnTo>
                    <a:cubicBezTo>
                      <a:pt x="1807369" y="889532"/>
                      <a:pt x="1797844" y="880007"/>
                      <a:pt x="1779746" y="865720"/>
                    </a:cubicBezTo>
                    <a:cubicBezTo>
                      <a:pt x="1303496" y="268502"/>
                      <a:pt x="459581" y="12280"/>
                      <a:pt x="451009" y="7517"/>
                    </a:cubicBezTo>
                    <a:cubicBezTo>
                      <a:pt x="448151" y="6565"/>
                      <a:pt x="446246" y="7517"/>
                      <a:pt x="444341" y="9422"/>
                    </a:cubicBezTo>
                    <a:cubicBezTo>
                      <a:pt x="443389" y="11327"/>
                      <a:pt x="444341" y="14185"/>
                      <a:pt x="446246" y="16090"/>
                    </a:cubicBezTo>
                    <a:cubicBezTo>
                      <a:pt x="453866" y="19900"/>
                      <a:pt x="1267301" y="266597"/>
                      <a:pt x="1745456" y="839050"/>
                    </a:cubicBezTo>
                    <a:cubicBezTo>
                      <a:pt x="1678781" y="789520"/>
                      <a:pt x="1558766" y="707605"/>
                      <a:pt x="1381601" y="621880"/>
                    </a:cubicBezTo>
                    <a:cubicBezTo>
                      <a:pt x="1126331" y="498055"/>
                      <a:pt x="754856" y="350417"/>
                      <a:pt x="168116" y="304697"/>
                    </a:cubicBezTo>
                    <a:cubicBezTo>
                      <a:pt x="157639" y="303745"/>
                      <a:pt x="148114" y="311365"/>
                      <a:pt x="147161" y="322795"/>
                    </a:cubicBezTo>
                    <a:cubicBezTo>
                      <a:pt x="146209" y="333272"/>
                      <a:pt x="153829" y="341845"/>
                      <a:pt x="164306" y="342797"/>
                    </a:cubicBezTo>
                    <a:cubicBezTo>
                      <a:pt x="744379" y="388517"/>
                      <a:pt x="1110139" y="534250"/>
                      <a:pt x="1363504" y="657122"/>
                    </a:cubicBezTo>
                    <a:cubicBezTo>
                      <a:pt x="1389221" y="669505"/>
                      <a:pt x="1413986" y="681887"/>
                      <a:pt x="1436846" y="694270"/>
                    </a:cubicBezTo>
                    <a:cubicBezTo>
                      <a:pt x="791051" y="396137"/>
                      <a:pt x="105251" y="385660"/>
                      <a:pt x="97631" y="385660"/>
                    </a:cubicBezTo>
                    <a:cubicBezTo>
                      <a:pt x="94774" y="385660"/>
                      <a:pt x="92869" y="387565"/>
                      <a:pt x="92869" y="390422"/>
                    </a:cubicBezTo>
                    <a:cubicBezTo>
                      <a:pt x="92869" y="393280"/>
                      <a:pt x="94774" y="395185"/>
                      <a:pt x="97631" y="395185"/>
                    </a:cubicBezTo>
                    <a:cubicBezTo>
                      <a:pt x="106204" y="395185"/>
                      <a:pt x="819626" y="405662"/>
                      <a:pt x="1475899" y="720940"/>
                    </a:cubicBezTo>
                    <a:cubicBezTo>
                      <a:pt x="1451134" y="710462"/>
                      <a:pt x="1425416" y="699032"/>
                      <a:pt x="1397794" y="687602"/>
                    </a:cubicBezTo>
                    <a:cubicBezTo>
                      <a:pt x="1141571" y="582827"/>
                      <a:pt x="704374" y="473290"/>
                      <a:pt x="70009" y="446620"/>
                    </a:cubicBezTo>
                    <a:cubicBezTo>
                      <a:pt x="59531" y="446620"/>
                      <a:pt x="50959" y="454240"/>
                      <a:pt x="50006" y="464717"/>
                    </a:cubicBezTo>
                    <a:cubicBezTo>
                      <a:pt x="50006" y="475195"/>
                      <a:pt x="57626" y="483767"/>
                      <a:pt x="68104" y="484720"/>
                    </a:cubicBezTo>
                    <a:cubicBezTo>
                      <a:pt x="695801" y="511390"/>
                      <a:pt x="1128236" y="619975"/>
                      <a:pt x="1381601" y="721892"/>
                    </a:cubicBezTo>
                    <a:cubicBezTo>
                      <a:pt x="1386364" y="723797"/>
                      <a:pt x="1391126" y="725702"/>
                      <a:pt x="1395889" y="727607"/>
                    </a:cubicBezTo>
                    <a:cubicBezTo>
                      <a:pt x="758666" y="501865"/>
                      <a:pt x="19526" y="554252"/>
                      <a:pt x="11906" y="554252"/>
                    </a:cubicBezTo>
                    <a:cubicBezTo>
                      <a:pt x="9049" y="554252"/>
                      <a:pt x="7144" y="556157"/>
                      <a:pt x="7144" y="559015"/>
                    </a:cubicBezTo>
                    <a:cubicBezTo>
                      <a:pt x="7144" y="561872"/>
                      <a:pt x="9049" y="563777"/>
                      <a:pt x="11906" y="563777"/>
                    </a:cubicBezTo>
                    <a:cubicBezTo>
                      <a:pt x="20479" y="563777"/>
                      <a:pt x="831056" y="505675"/>
                      <a:pt x="1484471" y="773327"/>
                    </a:cubicBezTo>
                    <a:cubicBezTo>
                      <a:pt x="1485424" y="773327"/>
                      <a:pt x="1486376" y="773327"/>
                      <a:pt x="1486376" y="773327"/>
                    </a:cubicBezTo>
                    <a:cubicBezTo>
                      <a:pt x="1488281" y="773327"/>
                      <a:pt x="1489234" y="772375"/>
                      <a:pt x="1490186" y="770470"/>
                    </a:cubicBezTo>
                    <a:cubicBezTo>
                      <a:pt x="1690211" y="863815"/>
                      <a:pt x="1783556" y="942872"/>
                      <a:pt x="1785461" y="943825"/>
                    </a:cubicBezTo>
                    <a:lnTo>
                      <a:pt x="1811179" y="9152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38" name="Freeform: Shape 151">
                <a:extLst>
                  <a:ext uri="{FF2B5EF4-FFF2-40B4-BE49-F238E27FC236}">
                    <a16:creationId xmlns:a16="http://schemas.microsoft.com/office/drawing/2014/main" id="{3D70DA9A-830E-4994-B9DC-49F0888A62F4}"/>
                  </a:ext>
                </a:extLst>
              </p:cNvPr>
              <p:cNvSpPr/>
              <p:nvPr/>
            </p:nvSpPr>
            <p:spPr>
              <a:xfrm rot="264433" flipH="1">
                <a:off x="6090750" y="2795219"/>
                <a:ext cx="2032905" cy="1059250"/>
              </a:xfrm>
              <a:custGeom>
                <a:avLst/>
                <a:gdLst>
                  <a:gd name="connsiteX0" fmla="*/ 1811179 w 1809750"/>
                  <a:gd name="connsiteY0" fmla="*/ 915250 h 942975"/>
                  <a:gd name="connsiteX1" fmla="*/ 1796891 w 1809750"/>
                  <a:gd name="connsiteY1" fmla="*/ 903820 h 942975"/>
                  <a:gd name="connsiteX2" fmla="*/ 1809274 w 1809750"/>
                  <a:gd name="connsiteY2" fmla="*/ 890485 h 942975"/>
                  <a:gd name="connsiteX3" fmla="*/ 1779746 w 1809750"/>
                  <a:gd name="connsiteY3" fmla="*/ 865720 h 942975"/>
                  <a:gd name="connsiteX4" fmla="*/ 451009 w 1809750"/>
                  <a:gd name="connsiteY4" fmla="*/ 7517 h 942975"/>
                  <a:gd name="connsiteX5" fmla="*/ 444341 w 1809750"/>
                  <a:gd name="connsiteY5" fmla="*/ 9422 h 942975"/>
                  <a:gd name="connsiteX6" fmla="*/ 446246 w 1809750"/>
                  <a:gd name="connsiteY6" fmla="*/ 16090 h 942975"/>
                  <a:gd name="connsiteX7" fmla="*/ 1745456 w 1809750"/>
                  <a:gd name="connsiteY7" fmla="*/ 839050 h 942975"/>
                  <a:gd name="connsiteX8" fmla="*/ 1381601 w 1809750"/>
                  <a:gd name="connsiteY8" fmla="*/ 621880 h 942975"/>
                  <a:gd name="connsiteX9" fmla="*/ 168116 w 1809750"/>
                  <a:gd name="connsiteY9" fmla="*/ 304697 h 942975"/>
                  <a:gd name="connsiteX10" fmla="*/ 147161 w 1809750"/>
                  <a:gd name="connsiteY10" fmla="*/ 322795 h 942975"/>
                  <a:gd name="connsiteX11" fmla="*/ 164306 w 1809750"/>
                  <a:gd name="connsiteY11" fmla="*/ 342797 h 942975"/>
                  <a:gd name="connsiteX12" fmla="*/ 1363504 w 1809750"/>
                  <a:gd name="connsiteY12" fmla="*/ 657122 h 942975"/>
                  <a:gd name="connsiteX13" fmla="*/ 1436846 w 1809750"/>
                  <a:gd name="connsiteY13" fmla="*/ 694270 h 942975"/>
                  <a:gd name="connsiteX14" fmla="*/ 97631 w 1809750"/>
                  <a:gd name="connsiteY14" fmla="*/ 385660 h 942975"/>
                  <a:gd name="connsiteX15" fmla="*/ 92869 w 1809750"/>
                  <a:gd name="connsiteY15" fmla="*/ 390422 h 942975"/>
                  <a:gd name="connsiteX16" fmla="*/ 97631 w 1809750"/>
                  <a:gd name="connsiteY16" fmla="*/ 395185 h 942975"/>
                  <a:gd name="connsiteX17" fmla="*/ 1475899 w 1809750"/>
                  <a:gd name="connsiteY17" fmla="*/ 720940 h 942975"/>
                  <a:gd name="connsiteX18" fmla="*/ 1397794 w 1809750"/>
                  <a:gd name="connsiteY18" fmla="*/ 687602 h 942975"/>
                  <a:gd name="connsiteX19" fmla="*/ 70009 w 1809750"/>
                  <a:gd name="connsiteY19" fmla="*/ 446620 h 942975"/>
                  <a:gd name="connsiteX20" fmla="*/ 50006 w 1809750"/>
                  <a:gd name="connsiteY20" fmla="*/ 464717 h 942975"/>
                  <a:gd name="connsiteX21" fmla="*/ 68104 w 1809750"/>
                  <a:gd name="connsiteY21" fmla="*/ 484720 h 942975"/>
                  <a:gd name="connsiteX22" fmla="*/ 1381601 w 1809750"/>
                  <a:gd name="connsiteY22" fmla="*/ 721892 h 942975"/>
                  <a:gd name="connsiteX23" fmla="*/ 1395889 w 1809750"/>
                  <a:gd name="connsiteY23" fmla="*/ 727607 h 942975"/>
                  <a:gd name="connsiteX24" fmla="*/ 11906 w 1809750"/>
                  <a:gd name="connsiteY24" fmla="*/ 554252 h 942975"/>
                  <a:gd name="connsiteX25" fmla="*/ 7144 w 1809750"/>
                  <a:gd name="connsiteY25" fmla="*/ 559015 h 942975"/>
                  <a:gd name="connsiteX26" fmla="*/ 11906 w 1809750"/>
                  <a:gd name="connsiteY26" fmla="*/ 563777 h 942975"/>
                  <a:gd name="connsiteX27" fmla="*/ 1484471 w 1809750"/>
                  <a:gd name="connsiteY27" fmla="*/ 773327 h 942975"/>
                  <a:gd name="connsiteX28" fmla="*/ 1486376 w 1809750"/>
                  <a:gd name="connsiteY28" fmla="*/ 773327 h 942975"/>
                  <a:gd name="connsiteX29" fmla="*/ 1490186 w 1809750"/>
                  <a:gd name="connsiteY29" fmla="*/ 770470 h 942975"/>
                  <a:gd name="connsiteX30" fmla="*/ 1785461 w 1809750"/>
                  <a:gd name="connsiteY30" fmla="*/ 943825 h 942975"/>
                  <a:gd name="connsiteX31" fmla="*/ 1811179 w 1809750"/>
                  <a:gd name="connsiteY31" fmla="*/ 91525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942975">
                    <a:moveTo>
                      <a:pt x="1811179" y="915250"/>
                    </a:moveTo>
                    <a:cubicBezTo>
                      <a:pt x="1810226" y="914297"/>
                      <a:pt x="1805464" y="910487"/>
                      <a:pt x="1796891" y="903820"/>
                    </a:cubicBezTo>
                    <a:lnTo>
                      <a:pt x="1809274" y="890485"/>
                    </a:lnTo>
                    <a:cubicBezTo>
                      <a:pt x="1807369" y="889532"/>
                      <a:pt x="1797844" y="880007"/>
                      <a:pt x="1779746" y="865720"/>
                    </a:cubicBezTo>
                    <a:cubicBezTo>
                      <a:pt x="1303496" y="268502"/>
                      <a:pt x="459581" y="12280"/>
                      <a:pt x="451009" y="7517"/>
                    </a:cubicBezTo>
                    <a:cubicBezTo>
                      <a:pt x="448151" y="6565"/>
                      <a:pt x="446246" y="7517"/>
                      <a:pt x="444341" y="9422"/>
                    </a:cubicBezTo>
                    <a:cubicBezTo>
                      <a:pt x="443389" y="11327"/>
                      <a:pt x="444341" y="14185"/>
                      <a:pt x="446246" y="16090"/>
                    </a:cubicBezTo>
                    <a:cubicBezTo>
                      <a:pt x="453866" y="19900"/>
                      <a:pt x="1267301" y="266597"/>
                      <a:pt x="1745456" y="839050"/>
                    </a:cubicBezTo>
                    <a:cubicBezTo>
                      <a:pt x="1678781" y="789520"/>
                      <a:pt x="1558766" y="707605"/>
                      <a:pt x="1381601" y="621880"/>
                    </a:cubicBezTo>
                    <a:cubicBezTo>
                      <a:pt x="1126331" y="498055"/>
                      <a:pt x="754856" y="350417"/>
                      <a:pt x="168116" y="304697"/>
                    </a:cubicBezTo>
                    <a:cubicBezTo>
                      <a:pt x="157639" y="303745"/>
                      <a:pt x="148114" y="311365"/>
                      <a:pt x="147161" y="322795"/>
                    </a:cubicBezTo>
                    <a:cubicBezTo>
                      <a:pt x="146209" y="333272"/>
                      <a:pt x="153829" y="341845"/>
                      <a:pt x="164306" y="342797"/>
                    </a:cubicBezTo>
                    <a:cubicBezTo>
                      <a:pt x="744379" y="388517"/>
                      <a:pt x="1110139" y="534250"/>
                      <a:pt x="1363504" y="657122"/>
                    </a:cubicBezTo>
                    <a:cubicBezTo>
                      <a:pt x="1389221" y="669505"/>
                      <a:pt x="1413986" y="681887"/>
                      <a:pt x="1436846" y="694270"/>
                    </a:cubicBezTo>
                    <a:cubicBezTo>
                      <a:pt x="791051" y="396137"/>
                      <a:pt x="105251" y="385660"/>
                      <a:pt x="97631" y="385660"/>
                    </a:cubicBezTo>
                    <a:cubicBezTo>
                      <a:pt x="94774" y="385660"/>
                      <a:pt x="92869" y="387565"/>
                      <a:pt x="92869" y="390422"/>
                    </a:cubicBezTo>
                    <a:cubicBezTo>
                      <a:pt x="92869" y="393280"/>
                      <a:pt x="94774" y="395185"/>
                      <a:pt x="97631" y="395185"/>
                    </a:cubicBezTo>
                    <a:cubicBezTo>
                      <a:pt x="106204" y="395185"/>
                      <a:pt x="819626" y="405662"/>
                      <a:pt x="1475899" y="720940"/>
                    </a:cubicBezTo>
                    <a:cubicBezTo>
                      <a:pt x="1451134" y="710462"/>
                      <a:pt x="1425416" y="699032"/>
                      <a:pt x="1397794" y="687602"/>
                    </a:cubicBezTo>
                    <a:cubicBezTo>
                      <a:pt x="1141571" y="582827"/>
                      <a:pt x="704374" y="473290"/>
                      <a:pt x="70009" y="446620"/>
                    </a:cubicBezTo>
                    <a:cubicBezTo>
                      <a:pt x="59531" y="446620"/>
                      <a:pt x="50959" y="454240"/>
                      <a:pt x="50006" y="464717"/>
                    </a:cubicBezTo>
                    <a:cubicBezTo>
                      <a:pt x="50006" y="475195"/>
                      <a:pt x="57626" y="483767"/>
                      <a:pt x="68104" y="484720"/>
                    </a:cubicBezTo>
                    <a:cubicBezTo>
                      <a:pt x="695801" y="511390"/>
                      <a:pt x="1128236" y="619975"/>
                      <a:pt x="1381601" y="721892"/>
                    </a:cubicBezTo>
                    <a:cubicBezTo>
                      <a:pt x="1386364" y="723797"/>
                      <a:pt x="1391126" y="725702"/>
                      <a:pt x="1395889" y="727607"/>
                    </a:cubicBezTo>
                    <a:cubicBezTo>
                      <a:pt x="758666" y="501865"/>
                      <a:pt x="19526" y="554252"/>
                      <a:pt x="11906" y="554252"/>
                    </a:cubicBezTo>
                    <a:cubicBezTo>
                      <a:pt x="9049" y="554252"/>
                      <a:pt x="7144" y="556157"/>
                      <a:pt x="7144" y="559015"/>
                    </a:cubicBezTo>
                    <a:cubicBezTo>
                      <a:pt x="7144" y="561872"/>
                      <a:pt x="9049" y="563777"/>
                      <a:pt x="11906" y="563777"/>
                    </a:cubicBezTo>
                    <a:cubicBezTo>
                      <a:pt x="20479" y="563777"/>
                      <a:pt x="831056" y="505675"/>
                      <a:pt x="1484471" y="773327"/>
                    </a:cubicBezTo>
                    <a:cubicBezTo>
                      <a:pt x="1485424" y="773327"/>
                      <a:pt x="1486376" y="773327"/>
                      <a:pt x="1486376" y="773327"/>
                    </a:cubicBezTo>
                    <a:cubicBezTo>
                      <a:pt x="1488281" y="773327"/>
                      <a:pt x="1489234" y="772375"/>
                      <a:pt x="1490186" y="770470"/>
                    </a:cubicBezTo>
                    <a:cubicBezTo>
                      <a:pt x="1690211" y="863815"/>
                      <a:pt x="1783556" y="942872"/>
                      <a:pt x="1785461" y="943825"/>
                    </a:cubicBezTo>
                    <a:lnTo>
                      <a:pt x="1811179" y="9152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</p:grpSp>
        <p:sp>
          <p:nvSpPr>
            <p:cNvPr id="23" name="Freeform: Shape 152">
              <a:extLst>
                <a:ext uri="{FF2B5EF4-FFF2-40B4-BE49-F238E27FC236}">
                  <a16:creationId xmlns:a16="http://schemas.microsoft.com/office/drawing/2014/main" id="{80DB34A2-355C-415E-9974-CA58CEA9AA85}"/>
                </a:ext>
              </a:extLst>
            </p:cNvPr>
            <p:cNvSpPr/>
            <p:nvPr/>
          </p:nvSpPr>
          <p:spPr>
            <a:xfrm>
              <a:off x="834933" y="2310183"/>
              <a:ext cx="2709253" cy="3925632"/>
            </a:xfrm>
            <a:custGeom>
              <a:avLst/>
              <a:gdLst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1028700 w 3600450"/>
                <a:gd name="connsiteY2" fmla="*/ 1533525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295525 w 3600450"/>
                <a:gd name="connsiteY3" fmla="*/ 190500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1657350 w 3600450"/>
                <a:gd name="connsiteY3" fmla="*/ 1895475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1543050 w 4505325"/>
                <a:gd name="connsiteY2" fmla="*/ 21145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2495550 w 4505325"/>
                <a:gd name="connsiteY4" fmla="*/ 866775 h 3324225"/>
                <a:gd name="connsiteX5" fmla="*/ 4505325 w 4505325"/>
                <a:gd name="connsiteY5" fmla="*/ 0 h 332422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2028825 w 3971925"/>
                <a:gd name="connsiteY3" fmla="*/ 154305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1724025 w 3971925"/>
                <a:gd name="connsiteY3" fmla="*/ 156210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495550 w 3162300"/>
                <a:gd name="connsiteY4" fmla="*/ 819150 h 3276600"/>
                <a:gd name="connsiteX5" fmla="*/ 3162300 w 3162300"/>
                <a:gd name="connsiteY5" fmla="*/ 0 h 3276600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247900 w 3162300"/>
                <a:gd name="connsiteY4" fmla="*/ 781050 h 3276600"/>
                <a:gd name="connsiteX5" fmla="*/ 3162300 w 3162300"/>
                <a:gd name="connsiteY5" fmla="*/ 0 h 3276600"/>
                <a:gd name="connsiteX0" fmla="*/ 1409700 w 3324225"/>
                <a:gd name="connsiteY0" fmla="*/ 3114675 h 3114675"/>
                <a:gd name="connsiteX1" fmla="*/ 0 w 3324225"/>
                <a:gd name="connsiteY1" fmla="*/ 2838450 h 3114675"/>
                <a:gd name="connsiteX2" fmla="*/ 571500 w 3324225"/>
                <a:gd name="connsiteY2" fmla="*/ 1790700 h 3114675"/>
                <a:gd name="connsiteX3" fmla="*/ 1724025 w 3324225"/>
                <a:gd name="connsiteY3" fmla="*/ 1447800 h 3114675"/>
                <a:gd name="connsiteX4" fmla="*/ 2247900 w 3324225"/>
                <a:gd name="connsiteY4" fmla="*/ 619125 h 3114675"/>
                <a:gd name="connsiteX5" fmla="*/ 3324225 w 3324225"/>
                <a:gd name="connsiteY5" fmla="*/ 0 h 3114675"/>
                <a:gd name="connsiteX0" fmla="*/ 1409700 w 3324225"/>
                <a:gd name="connsiteY0" fmla="*/ 3114675 h 3116337"/>
                <a:gd name="connsiteX1" fmla="*/ 0 w 3324225"/>
                <a:gd name="connsiteY1" fmla="*/ 2838450 h 3116337"/>
                <a:gd name="connsiteX2" fmla="*/ 571500 w 3324225"/>
                <a:gd name="connsiteY2" fmla="*/ 1790700 h 3116337"/>
                <a:gd name="connsiteX3" fmla="*/ 1724025 w 3324225"/>
                <a:gd name="connsiteY3" fmla="*/ 1447800 h 3116337"/>
                <a:gd name="connsiteX4" fmla="*/ 2247900 w 3324225"/>
                <a:gd name="connsiteY4" fmla="*/ 619125 h 3116337"/>
                <a:gd name="connsiteX5" fmla="*/ 3324225 w 3324225"/>
                <a:gd name="connsiteY5" fmla="*/ 0 h 3116337"/>
                <a:gd name="connsiteX0" fmla="*/ 1463442 w 3377967"/>
                <a:gd name="connsiteY0" fmla="*/ 3114675 h 3116337"/>
                <a:gd name="connsiteX1" fmla="*/ 53742 w 3377967"/>
                <a:gd name="connsiteY1" fmla="*/ 2838450 h 3116337"/>
                <a:gd name="connsiteX2" fmla="*/ 625242 w 3377967"/>
                <a:gd name="connsiteY2" fmla="*/ 1790700 h 3116337"/>
                <a:gd name="connsiteX3" fmla="*/ 1777767 w 3377967"/>
                <a:gd name="connsiteY3" fmla="*/ 1447800 h 3116337"/>
                <a:gd name="connsiteX4" fmla="*/ 2301642 w 3377967"/>
                <a:gd name="connsiteY4" fmla="*/ 619125 h 3116337"/>
                <a:gd name="connsiteX5" fmla="*/ 3377967 w 3377967"/>
                <a:gd name="connsiteY5" fmla="*/ 0 h 3116337"/>
                <a:gd name="connsiteX0" fmla="*/ 1463442 w 3377967"/>
                <a:gd name="connsiteY0" fmla="*/ 3114675 h 3118177"/>
                <a:gd name="connsiteX1" fmla="*/ 53742 w 3377967"/>
                <a:gd name="connsiteY1" fmla="*/ 2838450 h 3118177"/>
                <a:gd name="connsiteX2" fmla="*/ 625242 w 3377967"/>
                <a:gd name="connsiteY2" fmla="*/ 1790700 h 3118177"/>
                <a:gd name="connsiteX3" fmla="*/ 1777767 w 3377967"/>
                <a:gd name="connsiteY3" fmla="*/ 1447800 h 3118177"/>
                <a:gd name="connsiteX4" fmla="*/ 2301642 w 3377967"/>
                <a:gd name="connsiteY4" fmla="*/ 619125 h 3118177"/>
                <a:gd name="connsiteX5" fmla="*/ 3377967 w 3377967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838604 w 3335256"/>
                <a:gd name="connsiteY0" fmla="*/ 3213292 h 3216143"/>
                <a:gd name="connsiteX1" fmla="*/ 67675 w 3335256"/>
                <a:gd name="connsiteY1" fmla="*/ 2911279 h 3216143"/>
                <a:gd name="connsiteX2" fmla="*/ 639175 w 3335256"/>
                <a:gd name="connsiteY2" fmla="*/ 1863529 h 3216143"/>
                <a:gd name="connsiteX3" fmla="*/ 1791700 w 3335256"/>
                <a:gd name="connsiteY3" fmla="*/ 1520629 h 3216143"/>
                <a:gd name="connsiteX4" fmla="*/ 2315575 w 3335256"/>
                <a:gd name="connsiteY4" fmla="*/ 691954 h 3216143"/>
                <a:gd name="connsiteX5" fmla="*/ 3335256 w 3335256"/>
                <a:gd name="connsiteY5" fmla="*/ 0 h 3216143"/>
                <a:gd name="connsiteX0" fmla="*/ 1838604 w 3335256"/>
                <a:gd name="connsiteY0" fmla="*/ 3213292 h 3218057"/>
                <a:gd name="connsiteX1" fmla="*/ 67675 w 3335256"/>
                <a:gd name="connsiteY1" fmla="*/ 2911279 h 3218057"/>
                <a:gd name="connsiteX2" fmla="*/ 639175 w 3335256"/>
                <a:gd name="connsiteY2" fmla="*/ 1863529 h 3218057"/>
                <a:gd name="connsiteX3" fmla="*/ 1791700 w 3335256"/>
                <a:gd name="connsiteY3" fmla="*/ 1520629 h 3218057"/>
                <a:gd name="connsiteX4" fmla="*/ 2315575 w 3335256"/>
                <a:gd name="connsiteY4" fmla="*/ 691954 h 3218057"/>
                <a:gd name="connsiteX5" fmla="*/ 3335256 w 3335256"/>
                <a:gd name="connsiteY5" fmla="*/ 0 h 3218057"/>
                <a:gd name="connsiteX0" fmla="*/ 1850218 w 3346870"/>
                <a:gd name="connsiteY0" fmla="*/ 3213292 h 3218057"/>
                <a:gd name="connsiteX1" fmla="*/ 79289 w 3346870"/>
                <a:gd name="connsiteY1" fmla="*/ 2911279 h 3218057"/>
                <a:gd name="connsiteX2" fmla="*/ 650789 w 3346870"/>
                <a:gd name="connsiteY2" fmla="*/ 1863529 h 3218057"/>
                <a:gd name="connsiteX3" fmla="*/ 1803314 w 3346870"/>
                <a:gd name="connsiteY3" fmla="*/ 1520629 h 3218057"/>
                <a:gd name="connsiteX4" fmla="*/ 2327189 w 3346870"/>
                <a:gd name="connsiteY4" fmla="*/ 691954 h 3218057"/>
                <a:gd name="connsiteX5" fmla="*/ 3346870 w 3346870"/>
                <a:gd name="connsiteY5" fmla="*/ 0 h 3218057"/>
                <a:gd name="connsiteX0" fmla="*/ 1850218 w 3346870"/>
                <a:gd name="connsiteY0" fmla="*/ 3213292 h 3218057"/>
                <a:gd name="connsiteX1" fmla="*/ 79289 w 3346870"/>
                <a:gd name="connsiteY1" fmla="*/ 2911279 h 3218057"/>
                <a:gd name="connsiteX2" fmla="*/ 650789 w 3346870"/>
                <a:gd name="connsiteY2" fmla="*/ 1863529 h 3218057"/>
                <a:gd name="connsiteX3" fmla="*/ 1803314 w 3346870"/>
                <a:gd name="connsiteY3" fmla="*/ 1520629 h 3218057"/>
                <a:gd name="connsiteX4" fmla="*/ 2327189 w 3346870"/>
                <a:gd name="connsiteY4" fmla="*/ 691954 h 3218057"/>
                <a:gd name="connsiteX5" fmla="*/ 3346870 w 3346870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626600 w 3359472"/>
                <a:gd name="connsiteY0" fmla="*/ 3987254 h 3987696"/>
                <a:gd name="connsiteX1" fmla="*/ 91891 w 3359472"/>
                <a:gd name="connsiteY1" fmla="*/ 2911279 h 3987696"/>
                <a:gd name="connsiteX2" fmla="*/ 663391 w 3359472"/>
                <a:gd name="connsiteY2" fmla="*/ 1863529 h 3987696"/>
                <a:gd name="connsiteX3" fmla="*/ 1815916 w 3359472"/>
                <a:gd name="connsiteY3" fmla="*/ 1520629 h 3987696"/>
                <a:gd name="connsiteX4" fmla="*/ 2339791 w 3359472"/>
                <a:gd name="connsiteY4" fmla="*/ 691954 h 3987696"/>
                <a:gd name="connsiteX5" fmla="*/ 3359472 w 3359472"/>
                <a:gd name="connsiteY5" fmla="*/ 0 h 3987696"/>
                <a:gd name="connsiteX0" fmla="*/ 1626600 w 3359472"/>
                <a:gd name="connsiteY0" fmla="*/ 3987254 h 3987254"/>
                <a:gd name="connsiteX1" fmla="*/ 91891 w 3359472"/>
                <a:gd name="connsiteY1" fmla="*/ 2911279 h 3987254"/>
                <a:gd name="connsiteX2" fmla="*/ 663391 w 3359472"/>
                <a:gd name="connsiteY2" fmla="*/ 1863529 h 3987254"/>
                <a:gd name="connsiteX3" fmla="*/ 1815916 w 3359472"/>
                <a:gd name="connsiteY3" fmla="*/ 1520629 h 3987254"/>
                <a:gd name="connsiteX4" fmla="*/ 2339791 w 3359472"/>
                <a:gd name="connsiteY4" fmla="*/ 691954 h 3987254"/>
                <a:gd name="connsiteX5" fmla="*/ 3359472 w 3359472"/>
                <a:gd name="connsiteY5" fmla="*/ 0 h 398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9472" h="3987254">
                  <a:moveTo>
                    <a:pt x="1626600" y="3987254"/>
                  </a:moveTo>
                  <a:cubicBezTo>
                    <a:pt x="1154033" y="3864361"/>
                    <a:pt x="346280" y="3187352"/>
                    <a:pt x="91891" y="2911279"/>
                  </a:cubicBezTo>
                  <a:cubicBezTo>
                    <a:pt x="-176337" y="2557148"/>
                    <a:pt x="181541" y="2144247"/>
                    <a:pt x="663391" y="1863529"/>
                  </a:cubicBezTo>
                  <a:cubicBezTo>
                    <a:pt x="973908" y="1698101"/>
                    <a:pt x="1568147" y="1689986"/>
                    <a:pt x="1815916" y="1520629"/>
                  </a:cubicBezTo>
                  <a:cubicBezTo>
                    <a:pt x="2173553" y="1291100"/>
                    <a:pt x="2050358" y="987229"/>
                    <a:pt x="2339791" y="691954"/>
                  </a:cubicBezTo>
                  <a:cubicBezTo>
                    <a:pt x="2545835" y="490883"/>
                    <a:pt x="3165825" y="478638"/>
                    <a:pt x="3359472" y="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153">
              <a:extLst>
                <a:ext uri="{FF2B5EF4-FFF2-40B4-BE49-F238E27FC236}">
                  <a16:creationId xmlns:a16="http://schemas.microsoft.com/office/drawing/2014/main" id="{86216D67-8594-40A6-9ADD-C253729A1ACB}"/>
                </a:ext>
              </a:extLst>
            </p:cNvPr>
            <p:cNvSpPr/>
            <p:nvPr/>
          </p:nvSpPr>
          <p:spPr>
            <a:xfrm flipH="1">
              <a:off x="8756700" y="2173317"/>
              <a:ext cx="2853714" cy="4056953"/>
            </a:xfrm>
            <a:custGeom>
              <a:avLst/>
              <a:gdLst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1028700 w 3600450"/>
                <a:gd name="connsiteY2" fmla="*/ 1533525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295525 w 3600450"/>
                <a:gd name="connsiteY3" fmla="*/ 190500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1657350 w 3600450"/>
                <a:gd name="connsiteY3" fmla="*/ 1895475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1543050 w 4505325"/>
                <a:gd name="connsiteY2" fmla="*/ 21145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2495550 w 4505325"/>
                <a:gd name="connsiteY4" fmla="*/ 866775 h 3324225"/>
                <a:gd name="connsiteX5" fmla="*/ 4505325 w 4505325"/>
                <a:gd name="connsiteY5" fmla="*/ 0 h 332422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2028825 w 3971925"/>
                <a:gd name="connsiteY3" fmla="*/ 154305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1724025 w 3971925"/>
                <a:gd name="connsiteY3" fmla="*/ 156210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495550 w 3162300"/>
                <a:gd name="connsiteY4" fmla="*/ 819150 h 3276600"/>
                <a:gd name="connsiteX5" fmla="*/ 3162300 w 3162300"/>
                <a:gd name="connsiteY5" fmla="*/ 0 h 3276600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247900 w 3162300"/>
                <a:gd name="connsiteY4" fmla="*/ 781050 h 3276600"/>
                <a:gd name="connsiteX5" fmla="*/ 3162300 w 3162300"/>
                <a:gd name="connsiteY5" fmla="*/ 0 h 3276600"/>
                <a:gd name="connsiteX0" fmla="*/ 1409700 w 3324225"/>
                <a:gd name="connsiteY0" fmla="*/ 3114675 h 3114675"/>
                <a:gd name="connsiteX1" fmla="*/ 0 w 3324225"/>
                <a:gd name="connsiteY1" fmla="*/ 2838450 h 3114675"/>
                <a:gd name="connsiteX2" fmla="*/ 571500 w 3324225"/>
                <a:gd name="connsiteY2" fmla="*/ 1790700 h 3114675"/>
                <a:gd name="connsiteX3" fmla="*/ 1724025 w 3324225"/>
                <a:gd name="connsiteY3" fmla="*/ 1447800 h 3114675"/>
                <a:gd name="connsiteX4" fmla="*/ 2247900 w 3324225"/>
                <a:gd name="connsiteY4" fmla="*/ 619125 h 3114675"/>
                <a:gd name="connsiteX5" fmla="*/ 3324225 w 3324225"/>
                <a:gd name="connsiteY5" fmla="*/ 0 h 3114675"/>
                <a:gd name="connsiteX0" fmla="*/ 1409700 w 3324225"/>
                <a:gd name="connsiteY0" fmla="*/ 3114675 h 3116337"/>
                <a:gd name="connsiteX1" fmla="*/ 0 w 3324225"/>
                <a:gd name="connsiteY1" fmla="*/ 2838450 h 3116337"/>
                <a:gd name="connsiteX2" fmla="*/ 571500 w 3324225"/>
                <a:gd name="connsiteY2" fmla="*/ 1790700 h 3116337"/>
                <a:gd name="connsiteX3" fmla="*/ 1724025 w 3324225"/>
                <a:gd name="connsiteY3" fmla="*/ 1447800 h 3116337"/>
                <a:gd name="connsiteX4" fmla="*/ 2247900 w 3324225"/>
                <a:gd name="connsiteY4" fmla="*/ 619125 h 3116337"/>
                <a:gd name="connsiteX5" fmla="*/ 3324225 w 3324225"/>
                <a:gd name="connsiteY5" fmla="*/ 0 h 3116337"/>
                <a:gd name="connsiteX0" fmla="*/ 1463442 w 3377967"/>
                <a:gd name="connsiteY0" fmla="*/ 3114675 h 3116337"/>
                <a:gd name="connsiteX1" fmla="*/ 53742 w 3377967"/>
                <a:gd name="connsiteY1" fmla="*/ 2838450 h 3116337"/>
                <a:gd name="connsiteX2" fmla="*/ 625242 w 3377967"/>
                <a:gd name="connsiteY2" fmla="*/ 1790700 h 3116337"/>
                <a:gd name="connsiteX3" fmla="*/ 1777767 w 3377967"/>
                <a:gd name="connsiteY3" fmla="*/ 1447800 h 3116337"/>
                <a:gd name="connsiteX4" fmla="*/ 2301642 w 3377967"/>
                <a:gd name="connsiteY4" fmla="*/ 619125 h 3116337"/>
                <a:gd name="connsiteX5" fmla="*/ 3377967 w 3377967"/>
                <a:gd name="connsiteY5" fmla="*/ 0 h 3116337"/>
                <a:gd name="connsiteX0" fmla="*/ 1463442 w 3377967"/>
                <a:gd name="connsiteY0" fmla="*/ 3114675 h 3118177"/>
                <a:gd name="connsiteX1" fmla="*/ 53742 w 3377967"/>
                <a:gd name="connsiteY1" fmla="*/ 2838450 h 3118177"/>
                <a:gd name="connsiteX2" fmla="*/ 625242 w 3377967"/>
                <a:gd name="connsiteY2" fmla="*/ 1790700 h 3118177"/>
                <a:gd name="connsiteX3" fmla="*/ 1777767 w 3377967"/>
                <a:gd name="connsiteY3" fmla="*/ 1447800 h 3118177"/>
                <a:gd name="connsiteX4" fmla="*/ 2301642 w 3377967"/>
                <a:gd name="connsiteY4" fmla="*/ 619125 h 3118177"/>
                <a:gd name="connsiteX5" fmla="*/ 3377967 w 3377967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652654 w 3567179"/>
                <a:gd name="connsiteY0" fmla="*/ 3114675 h 3115660"/>
                <a:gd name="connsiteX1" fmla="*/ 52454 w 3567179"/>
                <a:gd name="connsiteY1" fmla="*/ 2562225 h 3115660"/>
                <a:gd name="connsiteX2" fmla="*/ 814454 w 3567179"/>
                <a:gd name="connsiteY2" fmla="*/ 1790700 h 3115660"/>
                <a:gd name="connsiteX3" fmla="*/ 1966979 w 3567179"/>
                <a:gd name="connsiteY3" fmla="*/ 1447800 h 3115660"/>
                <a:gd name="connsiteX4" fmla="*/ 2490854 w 3567179"/>
                <a:gd name="connsiteY4" fmla="*/ 619125 h 3115660"/>
                <a:gd name="connsiteX5" fmla="*/ 3567179 w 356717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952249 w 3552449"/>
                <a:gd name="connsiteY3" fmla="*/ 14478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469636 w 3603236"/>
                <a:gd name="connsiteY3" fmla="*/ 1104900 h 3115660"/>
                <a:gd name="connsiteX4" fmla="*/ 2526911 w 3603236"/>
                <a:gd name="connsiteY4" fmla="*/ 619125 h 3115660"/>
                <a:gd name="connsiteX5" fmla="*/ 3603236 w 3603236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088636 w 3603236"/>
                <a:gd name="connsiteY3" fmla="*/ 942975 h 3115660"/>
                <a:gd name="connsiteX4" fmla="*/ 2526911 w 3603236"/>
                <a:gd name="connsiteY4" fmla="*/ 619125 h 3115660"/>
                <a:gd name="connsiteX5" fmla="*/ 3603236 w 3603236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088636 w 3603236"/>
                <a:gd name="connsiteY3" fmla="*/ 942975 h 3115660"/>
                <a:gd name="connsiteX4" fmla="*/ 2098286 w 3603236"/>
                <a:gd name="connsiteY4" fmla="*/ 695325 h 3115660"/>
                <a:gd name="connsiteX5" fmla="*/ 3603236 w 3603236"/>
                <a:gd name="connsiteY5" fmla="*/ 0 h 31156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2098286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479161 w 2707886"/>
                <a:gd name="connsiteY0" fmla="*/ 4242268 h 4242487"/>
                <a:gd name="connsiteX1" fmla="*/ 88511 w 2707886"/>
                <a:gd name="connsiteY1" fmla="*/ 2375001 h 4242487"/>
                <a:gd name="connsiteX2" fmla="*/ 1174361 w 2707886"/>
                <a:gd name="connsiteY2" fmla="*/ 1841601 h 4242487"/>
                <a:gd name="connsiteX3" fmla="*/ 1088636 w 2707886"/>
                <a:gd name="connsiteY3" fmla="*/ 755751 h 4242487"/>
                <a:gd name="connsiteX4" fmla="*/ 1879211 w 2707886"/>
                <a:gd name="connsiteY4" fmla="*/ 508101 h 4242487"/>
                <a:gd name="connsiteX5" fmla="*/ 2707886 w 2707886"/>
                <a:gd name="connsiteY5" fmla="*/ 0 h 4242487"/>
                <a:gd name="connsiteX0" fmla="*/ 1659357 w 2888082"/>
                <a:gd name="connsiteY0" fmla="*/ 4242268 h 4242528"/>
                <a:gd name="connsiteX1" fmla="*/ 78207 w 2888082"/>
                <a:gd name="connsiteY1" fmla="*/ 2643941 h 4242528"/>
                <a:gd name="connsiteX2" fmla="*/ 1354557 w 2888082"/>
                <a:gd name="connsiteY2" fmla="*/ 1841601 h 4242528"/>
                <a:gd name="connsiteX3" fmla="*/ 1268832 w 2888082"/>
                <a:gd name="connsiteY3" fmla="*/ 755751 h 4242528"/>
                <a:gd name="connsiteX4" fmla="*/ 2059407 w 2888082"/>
                <a:gd name="connsiteY4" fmla="*/ 508101 h 4242528"/>
                <a:gd name="connsiteX5" fmla="*/ 2888082 w 2888082"/>
                <a:gd name="connsiteY5" fmla="*/ 0 h 4242528"/>
                <a:gd name="connsiteX0" fmla="*/ 1624989 w 2853714"/>
                <a:gd name="connsiteY0" fmla="*/ 4242268 h 4242528"/>
                <a:gd name="connsiteX1" fmla="*/ 43839 w 2853714"/>
                <a:gd name="connsiteY1" fmla="*/ 2643941 h 4242528"/>
                <a:gd name="connsiteX2" fmla="*/ 1320189 w 2853714"/>
                <a:gd name="connsiteY2" fmla="*/ 1841601 h 4242528"/>
                <a:gd name="connsiteX3" fmla="*/ 1234464 w 2853714"/>
                <a:gd name="connsiteY3" fmla="*/ 755751 h 4242528"/>
                <a:gd name="connsiteX4" fmla="*/ 2025039 w 2853714"/>
                <a:gd name="connsiteY4" fmla="*/ 508101 h 4242528"/>
                <a:gd name="connsiteX5" fmla="*/ 2853714 w 2853714"/>
                <a:gd name="connsiteY5" fmla="*/ 0 h 4242528"/>
                <a:gd name="connsiteX0" fmla="*/ 1624989 w 2853714"/>
                <a:gd name="connsiteY0" fmla="*/ 4242268 h 4242546"/>
                <a:gd name="connsiteX1" fmla="*/ 43839 w 2853714"/>
                <a:gd name="connsiteY1" fmla="*/ 2643941 h 4242546"/>
                <a:gd name="connsiteX2" fmla="*/ 1320189 w 2853714"/>
                <a:gd name="connsiteY2" fmla="*/ 1841601 h 4242546"/>
                <a:gd name="connsiteX3" fmla="*/ 1234464 w 2853714"/>
                <a:gd name="connsiteY3" fmla="*/ 755751 h 4242546"/>
                <a:gd name="connsiteX4" fmla="*/ 2025039 w 2853714"/>
                <a:gd name="connsiteY4" fmla="*/ 508101 h 4242546"/>
                <a:gd name="connsiteX5" fmla="*/ 2853714 w 2853714"/>
                <a:gd name="connsiteY5" fmla="*/ 0 h 4242546"/>
                <a:gd name="connsiteX0" fmla="*/ 1644039 w 2853714"/>
                <a:gd name="connsiteY0" fmla="*/ 4242268 h 4242546"/>
                <a:gd name="connsiteX1" fmla="*/ 43839 w 2853714"/>
                <a:gd name="connsiteY1" fmla="*/ 2643941 h 4242546"/>
                <a:gd name="connsiteX2" fmla="*/ 1320189 w 2853714"/>
                <a:gd name="connsiteY2" fmla="*/ 1841601 h 4242546"/>
                <a:gd name="connsiteX3" fmla="*/ 1234464 w 2853714"/>
                <a:gd name="connsiteY3" fmla="*/ 755751 h 4242546"/>
                <a:gd name="connsiteX4" fmla="*/ 2025039 w 2853714"/>
                <a:gd name="connsiteY4" fmla="*/ 508101 h 4242546"/>
                <a:gd name="connsiteX5" fmla="*/ 2853714 w 2853714"/>
                <a:gd name="connsiteY5" fmla="*/ 0 h 424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3714" h="4242546">
                  <a:moveTo>
                    <a:pt x="1644039" y="4242268"/>
                  </a:moveTo>
                  <a:cubicBezTo>
                    <a:pt x="1136039" y="4264493"/>
                    <a:pt x="218464" y="2949488"/>
                    <a:pt x="43839" y="2643941"/>
                  </a:cubicBezTo>
                  <a:cubicBezTo>
                    <a:pt x="-241911" y="2068644"/>
                    <a:pt x="948714" y="2105126"/>
                    <a:pt x="1320189" y="1841601"/>
                  </a:cubicBezTo>
                  <a:cubicBezTo>
                    <a:pt x="1675789" y="1546326"/>
                    <a:pt x="907439" y="993876"/>
                    <a:pt x="1234464" y="755751"/>
                  </a:cubicBezTo>
                  <a:cubicBezTo>
                    <a:pt x="1437664" y="622401"/>
                    <a:pt x="1650389" y="539060"/>
                    <a:pt x="2025039" y="508101"/>
                  </a:cubicBezTo>
                  <a:cubicBezTo>
                    <a:pt x="2345714" y="466329"/>
                    <a:pt x="2599714" y="549275"/>
                    <a:pt x="2853714" y="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154">
              <a:extLst>
                <a:ext uri="{FF2B5EF4-FFF2-40B4-BE49-F238E27FC236}">
                  <a16:creationId xmlns:a16="http://schemas.microsoft.com/office/drawing/2014/main" id="{B0FFD947-BD5F-429A-8305-FB66CE1A596C}"/>
                </a:ext>
              </a:extLst>
            </p:cNvPr>
            <p:cNvGrpSpPr/>
            <p:nvPr/>
          </p:nvGrpSpPr>
          <p:grpSpPr>
            <a:xfrm rot="19591271">
              <a:off x="8185093" y="1320837"/>
              <a:ext cx="614009" cy="1057220"/>
              <a:chOff x="6231659" y="1257727"/>
              <a:chExt cx="1207366" cy="2078880"/>
            </a:xfrm>
          </p:grpSpPr>
          <p:sp>
            <p:nvSpPr>
              <p:cNvPr id="31" name="Chord 155">
                <a:extLst>
                  <a:ext uri="{FF2B5EF4-FFF2-40B4-BE49-F238E27FC236}">
                    <a16:creationId xmlns:a16="http://schemas.microsoft.com/office/drawing/2014/main" id="{D084204B-C0BD-4110-8CBD-0778D80B0958}"/>
                  </a:ext>
                </a:extLst>
              </p:cNvPr>
              <p:cNvSpPr/>
              <p:nvPr/>
            </p:nvSpPr>
            <p:spPr>
              <a:xfrm rot="14400000">
                <a:off x="6524625" y="1638300"/>
                <a:ext cx="914400" cy="9144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156">
                <a:extLst>
                  <a:ext uri="{FF2B5EF4-FFF2-40B4-BE49-F238E27FC236}">
                    <a16:creationId xmlns:a16="http://schemas.microsoft.com/office/drawing/2014/main" id="{9649D91A-0C7A-438A-B688-FF8761DB21F4}"/>
                  </a:ext>
                </a:extLst>
              </p:cNvPr>
              <p:cNvSpPr/>
              <p:nvPr/>
            </p:nvSpPr>
            <p:spPr>
              <a:xfrm rot="1072930">
                <a:off x="6905486" y="2083358"/>
                <a:ext cx="341803" cy="1253249"/>
              </a:xfrm>
              <a:prstGeom prst="roundRect">
                <a:avLst>
                  <a:gd name="adj" fmla="val 299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157">
                <a:extLst>
                  <a:ext uri="{FF2B5EF4-FFF2-40B4-BE49-F238E27FC236}">
                    <a16:creationId xmlns:a16="http://schemas.microsoft.com/office/drawing/2014/main" id="{1CAAE2D8-3DB1-4FF1-8D88-E5E8279ECC13}"/>
                  </a:ext>
                </a:extLst>
              </p:cNvPr>
              <p:cNvSpPr/>
              <p:nvPr/>
            </p:nvSpPr>
            <p:spPr>
              <a:xfrm rot="2245720">
                <a:off x="6719738" y="1466521"/>
                <a:ext cx="9144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158">
                <a:extLst>
                  <a:ext uri="{FF2B5EF4-FFF2-40B4-BE49-F238E27FC236}">
                    <a16:creationId xmlns:a16="http://schemas.microsoft.com/office/drawing/2014/main" id="{09E0F05A-EE61-460F-A943-1FF9434A7F7B}"/>
                  </a:ext>
                </a:extLst>
              </p:cNvPr>
              <p:cNvSpPr/>
              <p:nvPr/>
            </p:nvSpPr>
            <p:spPr>
              <a:xfrm rot="18420000">
                <a:off x="6037697" y="1451689"/>
                <a:ext cx="892749" cy="504825"/>
              </a:xfrm>
              <a:custGeom>
                <a:avLst/>
                <a:gdLst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14" fmla="*/ 211695 w 890175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2750"/>
                  <a:gd name="connsiteY0" fmla="*/ 0 h 504825"/>
                  <a:gd name="connsiteX1" fmla="*/ 678580 w 892750"/>
                  <a:gd name="connsiteY1" fmla="*/ 0 h 504825"/>
                  <a:gd name="connsiteX2" fmla="*/ 743708 w 892750"/>
                  <a:gd name="connsiteY2" fmla="*/ 13149 h 504825"/>
                  <a:gd name="connsiteX3" fmla="*/ 832756 w 892750"/>
                  <a:gd name="connsiteY3" fmla="*/ 102198 h 504825"/>
                  <a:gd name="connsiteX4" fmla="*/ 845905 w 892750"/>
                  <a:gd name="connsiteY4" fmla="*/ 167325 h 504825"/>
                  <a:gd name="connsiteX5" fmla="*/ 845905 w 892750"/>
                  <a:gd name="connsiteY5" fmla="*/ 155726 h 504825"/>
                  <a:gd name="connsiteX6" fmla="*/ 890854 w 892750"/>
                  <a:gd name="connsiteY6" fmla="*/ 430285 h 504825"/>
                  <a:gd name="connsiteX7" fmla="*/ 816313 w 892750"/>
                  <a:gd name="connsiteY7" fmla="*/ 504825 h 504825"/>
                  <a:gd name="connsiteX8" fmla="*/ 74114 w 892750"/>
                  <a:gd name="connsiteY8" fmla="*/ 504825 h 504825"/>
                  <a:gd name="connsiteX9" fmla="*/ 679 w 892750"/>
                  <a:gd name="connsiteY9" fmla="*/ 431389 h 504825"/>
                  <a:gd name="connsiteX10" fmla="*/ 45049 w 892750"/>
                  <a:gd name="connsiteY10" fmla="*/ 160357 h 504825"/>
                  <a:gd name="connsiteX11" fmla="*/ 45049 w 892750"/>
                  <a:gd name="connsiteY11" fmla="*/ 167325 h 504825"/>
                  <a:gd name="connsiteX12" fmla="*/ 58198 w 892750"/>
                  <a:gd name="connsiteY12" fmla="*/ 102197 h 504825"/>
                  <a:gd name="connsiteX13" fmla="*/ 147247 w 892750"/>
                  <a:gd name="connsiteY13" fmla="*/ 13149 h 504825"/>
                  <a:gd name="connsiteX14" fmla="*/ 212374 w 892750"/>
                  <a:gd name="connsiteY14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2750" h="504825">
                    <a:moveTo>
                      <a:pt x="212374" y="0"/>
                    </a:moveTo>
                    <a:lnTo>
                      <a:pt x="678580" y="0"/>
                    </a:lnTo>
                    <a:lnTo>
                      <a:pt x="743708" y="13149"/>
                    </a:lnTo>
                    <a:cubicBezTo>
                      <a:pt x="783746" y="30084"/>
                      <a:pt x="815821" y="62159"/>
                      <a:pt x="832756" y="102198"/>
                    </a:cubicBezTo>
                    <a:lnTo>
                      <a:pt x="845905" y="167325"/>
                    </a:lnTo>
                    <a:lnTo>
                      <a:pt x="845905" y="155726"/>
                    </a:lnTo>
                    <a:lnTo>
                      <a:pt x="890854" y="430285"/>
                    </a:lnTo>
                    <a:cubicBezTo>
                      <a:pt x="902688" y="468233"/>
                      <a:pt x="856881" y="503559"/>
                      <a:pt x="816313" y="504825"/>
                    </a:cubicBezTo>
                    <a:lnTo>
                      <a:pt x="74114" y="504825"/>
                    </a:lnTo>
                    <a:cubicBezTo>
                      <a:pt x="41776" y="501307"/>
                      <a:pt x="-6283" y="461108"/>
                      <a:pt x="679" y="431389"/>
                    </a:cubicBezTo>
                    <a:lnTo>
                      <a:pt x="45049" y="160357"/>
                    </a:lnTo>
                    <a:lnTo>
                      <a:pt x="45049" y="167325"/>
                    </a:lnTo>
                    <a:lnTo>
                      <a:pt x="58198" y="102197"/>
                    </a:lnTo>
                    <a:cubicBezTo>
                      <a:pt x="75133" y="62159"/>
                      <a:pt x="107208" y="30084"/>
                      <a:pt x="147247" y="13149"/>
                    </a:cubicBezTo>
                    <a:lnTo>
                      <a:pt x="21237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159">
              <a:extLst>
                <a:ext uri="{FF2B5EF4-FFF2-40B4-BE49-F238E27FC236}">
                  <a16:creationId xmlns:a16="http://schemas.microsoft.com/office/drawing/2014/main" id="{DA123960-17ED-4A65-80C0-FE4CAF975156}"/>
                </a:ext>
              </a:extLst>
            </p:cNvPr>
            <p:cNvGrpSpPr/>
            <p:nvPr/>
          </p:nvGrpSpPr>
          <p:grpSpPr>
            <a:xfrm rot="1441980" flipH="1">
              <a:off x="3479349" y="1323724"/>
              <a:ext cx="611355" cy="1063441"/>
              <a:chOff x="6236878" y="1245493"/>
              <a:chExt cx="1202147" cy="2091114"/>
            </a:xfrm>
          </p:grpSpPr>
          <p:sp>
            <p:nvSpPr>
              <p:cNvPr id="27" name="Chord 160">
                <a:extLst>
                  <a:ext uri="{FF2B5EF4-FFF2-40B4-BE49-F238E27FC236}">
                    <a16:creationId xmlns:a16="http://schemas.microsoft.com/office/drawing/2014/main" id="{135A217F-38D7-4A7F-9263-BBAAACE9E8B0}"/>
                  </a:ext>
                </a:extLst>
              </p:cNvPr>
              <p:cNvSpPr/>
              <p:nvPr/>
            </p:nvSpPr>
            <p:spPr>
              <a:xfrm rot="14400000">
                <a:off x="6524625" y="1638300"/>
                <a:ext cx="914400" cy="9144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161">
                <a:extLst>
                  <a:ext uri="{FF2B5EF4-FFF2-40B4-BE49-F238E27FC236}">
                    <a16:creationId xmlns:a16="http://schemas.microsoft.com/office/drawing/2014/main" id="{A0911A82-4310-4683-9124-CF8F71ACBF42}"/>
                  </a:ext>
                </a:extLst>
              </p:cNvPr>
              <p:cNvSpPr/>
              <p:nvPr/>
            </p:nvSpPr>
            <p:spPr>
              <a:xfrm rot="1072930">
                <a:off x="6905486" y="2083358"/>
                <a:ext cx="341803" cy="1253249"/>
              </a:xfrm>
              <a:prstGeom prst="roundRect">
                <a:avLst>
                  <a:gd name="adj" fmla="val 299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162">
                <a:extLst>
                  <a:ext uri="{FF2B5EF4-FFF2-40B4-BE49-F238E27FC236}">
                    <a16:creationId xmlns:a16="http://schemas.microsoft.com/office/drawing/2014/main" id="{2826449A-81E7-4341-A0EC-D3CC5545BD3A}"/>
                  </a:ext>
                </a:extLst>
              </p:cNvPr>
              <p:cNvSpPr/>
              <p:nvPr/>
            </p:nvSpPr>
            <p:spPr>
              <a:xfrm rot="2245720">
                <a:off x="6719738" y="1466521"/>
                <a:ext cx="9144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163">
                <a:extLst>
                  <a:ext uri="{FF2B5EF4-FFF2-40B4-BE49-F238E27FC236}">
                    <a16:creationId xmlns:a16="http://schemas.microsoft.com/office/drawing/2014/main" id="{3FD3AC18-1F65-4A06-B2B4-A44DFBEF9576}"/>
                  </a:ext>
                </a:extLst>
              </p:cNvPr>
              <p:cNvSpPr/>
              <p:nvPr/>
            </p:nvSpPr>
            <p:spPr>
              <a:xfrm rot="18420000">
                <a:off x="6042916" y="1439455"/>
                <a:ext cx="892749" cy="504825"/>
              </a:xfrm>
              <a:custGeom>
                <a:avLst/>
                <a:gdLst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14" fmla="*/ 211695 w 890175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2750"/>
                  <a:gd name="connsiteY0" fmla="*/ 0 h 504825"/>
                  <a:gd name="connsiteX1" fmla="*/ 678580 w 892750"/>
                  <a:gd name="connsiteY1" fmla="*/ 0 h 504825"/>
                  <a:gd name="connsiteX2" fmla="*/ 743708 w 892750"/>
                  <a:gd name="connsiteY2" fmla="*/ 13149 h 504825"/>
                  <a:gd name="connsiteX3" fmla="*/ 832756 w 892750"/>
                  <a:gd name="connsiteY3" fmla="*/ 102198 h 504825"/>
                  <a:gd name="connsiteX4" fmla="*/ 845905 w 892750"/>
                  <a:gd name="connsiteY4" fmla="*/ 167325 h 504825"/>
                  <a:gd name="connsiteX5" fmla="*/ 845905 w 892750"/>
                  <a:gd name="connsiteY5" fmla="*/ 155726 h 504825"/>
                  <a:gd name="connsiteX6" fmla="*/ 890854 w 892750"/>
                  <a:gd name="connsiteY6" fmla="*/ 430285 h 504825"/>
                  <a:gd name="connsiteX7" fmla="*/ 816313 w 892750"/>
                  <a:gd name="connsiteY7" fmla="*/ 504825 h 504825"/>
                  <a:gd name="connsiteX8" fmla="*/ 74114 w 892750"/>
                  <a:gd name="connsiteY8" fmla="*/ 504825 h 504825"/>
                  <a:gd name="connsiteX9" fmla="*/ 679 w 892750"/>
                  <a:gd name="connsiteY9" fmla="*/ 431389 h 504825"/>
                  <a:gd name="connsiteX10" fmla="*/ 45049 w 892750"/>
                  <a:gd name="connsiteY10" fmla="*/ 160357 h 504825"/>
                  <a:gd name="connsiteX11" fmla="*/ 45049 w 892750"/>
                  <a:gd name="connsiteY11" fmla="*/ 167325 h 504825"/>
                  <a:gd name="connsiteX12" fmla="*/ 58198 w 892750"/>
                  <a:gd name="connsiteY12" fmla="*/ 102197 h 504825"/>
                  <a:gd name="connsiteX13" fmla="*/ 147247 w 892750"/>
                  <a:gd name="connsiteY13" fmla="*/ 13149 h 504825"/>
                  <a:gd name="connsiteX14" fmla="*/ 212374 w 892750"/>
                  <a:gd name="connsiteY14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2750" h="504825">
                    <a:moveTo>
                      <a:pt x="212374" y="0"/>
                    </a:moveTo>
                    <a:lnTo>
                      <a:pt x="678580" y="0"/>
                    </a:lnTo>
                    <a:lnTo>
                      <a:pt x="743708" y="13149"/>
                    </a:lnTo>
                    <a:cubicBezTo>
                      <a:pt x="783746" y="30084"/>
                      <a:pt x="815821" y="62159"/>
                      <a:pt x="832756" y="102198"/>
                    </a:cubicBezTo>
                    <a:lnTo>
                      <a:pt x="845905" y="167325"/>
                    </a:lnTo>
                    <a:lnTo>
                      <a:pt x="845905" y="155726"/>
                    </a:lnTo>
                    <a:lnTo>
                      <a:pt x="890854" y="430285"/>
                    </a:lnTo>
                    <a:cubicBezTo>
                      <a:pt x="902688" y="468233"/>
                      <a:pt x="856881" y="503559"/>
                      <a:pt x="816313" y="504825"/>
                    </a:cubicBezTo>
                    <a:lnTo>
                      <a:pt x="74114" y="504825"/>
                    </a:lnTo>
                    <a:cubicBezTo>
                      <a:pt x="41776" y="501307"/>
                      <a:pt x="-6283" y="461108"/>
                      <a:pt x="679" y="431389"/>
                    </a:cubicBezTo>
                    <a:lnTo>
                      <a:pt x="45049" y="160357"/>
                    </a:lnTo>
                    <a:lnTo>
                      <a:pt x="45049" y="167325"/>
                    </a:lnTo>
                    <a:lnTo>
                      <a:pt x="58198" y="102197"/>
                    </a:lnTo>
                    <a:cubicBezTo>
                      <a:pt x="75133" y="62159"/>
                      <a:pt x="107208" y="30084"/>
                      <a:pt x="147247" y="13149"/>
                    </a:cubicBezTo>
                    <a:lnTo>
                      <a:pt x="21237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0D52D47-A716-4307-BB4E-8CEE1B218542}"/>
              </a:ext>
            </a:extLst>
          </p:cNvPr>
          <p:cNvSpPr txBox="1"/>
          <p:nvPr/>
        </p:nvSpPr>
        <p:spPr>
          <a:xfrm>
            <a:off x="7240231" y="1752571"/>
            <a:ext cx="4364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91A5CC-729C-4B05-BCF0-C1B451A37B2F}"/>
              </a:ext>
            </a:extLst>
          </p:cNvPr>
          <p:cNvSpPr txBox="1"/>
          <p:nvPr/>
        </p:nvSpPr>
        <p:spPr>
          <a:xfrm>
            <a:off x="7947861" y="5580794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C47087-BB6A-4FF5-9101-4DDD59C643B2}"/>
              </a:ext>
            </a:extLst>
          </p:cNvPr>
          <p:cNvSpPr txBox="1"/>
          <p:nvPr/>
        </p:nvSpPr>
        <p:spPr>
          <a:xfrm>
            <a:off x="7876475" y="46696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3C273BFB-1864-4454-BED5-D36A46B6762E}"/>
              </a:ext>
            </a:extLst>
          </p:cNvPr>
          <p:cNvSpPr>
            <a:spLocks noChangeAspect="1"/>
          </p:cNvSpPr>
          <p:nvPr/>
        </p:nvSpPr>
        <p:spPr>
          <a:xfrm>
            <a:off x="9469484" y="3179953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B18D5D67-A22C-489C-A150-89269F475FCD}"/>
              </a:ext>
            </a:extLst>
          </p:cNvPr>
          <p:cNvSpPr>
            <a:spLocks noChangeAspect="1"/>
          </p:cNvSpPr>
          <p:nvPr/>
        </p:nvSpPr>
        <p:spPr>
          <a:xfrm>
            <a:off x="7357184" y="3179953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165753-683E-49CB-915C-DF6B48811CE8}"/>
              </a:ext>
            </a:extLst>
          </p:cNvPr>
          <p:cNvSpPr txBox="1"/>
          <p:nvPr/>
        </p:nvSpPr>
        <p:spPr>
          <a:xfrm>
            <a:off x="7876475" y="293978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FF9CC2-ABEE-4E7A-9188-53A16E658076}"/>
              </a:ext>
            </a:extLst>
          </p:cNvPr>
          <p:cNvSpPr txBox="1"/>
          <p:nvPr/>
        </p:nvSpPr>
        <p:spPr>
          <a:xfrm>
            <a:off x="10154888" y="2959204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4827</Words>
  <Application>Microsoft Office PowerPoint</Application>
  <PresentationFormat>와이드스크린</PresentationFormat>
  <Paragraphs>584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Brush Script MT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75</cp:revision>
  <dcterms:created xsi:type="dcterms:W3CDTF">2020-01-20T05:08:25Z</dcterms:created>
  <dcterms:modified xsi:type="dcterms:W3CDTF">2025-11-06T13:21:41Z</dcterms:modified>
</cp:coreProperties>
</file>